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2"/>
  </p:sldMasterIdLst>
  <p:notesMasterIdLst>
    <p:notesMasterId r:id="rId22"/>
  </p:notesMasterIdLst>
  <p:handoutMasterIdLst>
    <p:handoutMasterId r:id="rId23"/>
  </p:handoutMasterIdLst>
  <p:sldIdLst>
    <p:sldId id="282" r:id="rId3"/>
    <p:sldId id="259" r:id="rId4"/>
    <p:sldId id="260" r:id="rId5"/>
    <p:sldId id="263" r:id="rId6"/>
    <p:sldId id="262" r:id="rId7"/>
    <p:sldId id="264" r:id="rId8"/>
    <p:sldId id="274" r:id="rId9"/>
    <p:sldId id="267" r:id="rId10"/>
    <p:sldId id="268" r:id="rId11"/>
    <p:sldId id="269" r:id="rId12"/>
    <p:sldId id="275" r:id="rId13"/>
    <p:sldId id="271" r:id="rId14"/>
    <p:sldId id="273" r:id="rId15"/>
    <p:sldId id="272" r:id="rId16"/>
    <p:sldId id="276" r:id="rId17"/>
    <p:sldId id="277" r:id="rId18"/>
    <p:sldId id="278" r:id="rId19"/>
    <p:sldId id="281" r:id="rId20"/>
    <p:sldId id="283" r:id="rId21"/>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37">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C3C3C"/>
    <a:srgbClr val="7D797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showGuides="1">
      <p:cViewPr varScale="1">
        <p:scale>
          <a:sx n="58" d="100"/>
          <a:sy n="58" d="100"/>
        </p:scale>
        <p:origin x="-102" y="-1578"/>
      </p:cViewPr>
      <p:guideLst>
        <p:guide orient="horz" pos="2137"/>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t>2018/4/16</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t>‹#›</a:t>
            </a:fld>
            <a:endParaRPr lang="zh-CN" altLang="en-US"/>
          </a:p>
        </p:txBody>
      </p:sp>
    </p:spTree>
    <p:extLst>
      <p:ext uri="{BB962C8B-B14F-4D97-AF65-F5344CB8AC3E}">
        <p14:creationId xmlns:p14="http://schemas.microsoft.com/office/powerpoint/2010/main" val="320297051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t>2018/4/16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t>‹#›</a:t>
            </a:fld>
            <a:endParaRPr lang="zh-CN" altLang="en-US"/>
          </a:p>
        </p:txBody>
      </p:sp>
    </p:spTree>
    <p:extLst>
      <p:ext uri="{BB962C8B-B14F-4D97-AF65-F5344CB8AC3E}">
        <p14:creationId xmlns:p14="http://schemas.microsoft.com/office/powerpoint/2010/main" val="15111432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4" name="矩形 3"/>
          <p:cNvSpPr/>
          <p:nvPr userDrawn="1"/>
        </p:nvSpPr>
        <p:spPr>
          <a:xfrm>
            <a:off x="8325228" y="6545427"/>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pic>
        <p:nvPicPr>
          <p:cNvPr id="7" name="图片 6"/>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29" y="-297"/>
            <a:ext cx="12193057" cy="6858594"/>
          </a:xfrm>
          <a:prstGeom prst="rect">
            <a:avLst/>
          </a:prstGeom>
        </p:spPr>
      </p:pic>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FEE07568-5B31-4229-A28D-A190573CE272}" type="datetimeFigureOut">
              <a:rPr lang="zh-CN" altLang="en-US" smtClean="0"/>
              <a:t>2018/4/16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9F19AAC-6341-43E0-8526-1E25C58EECC6}"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1"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1"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FEE07568-5B31-4229-A28D-A190573CE272}" type="datetimeFigureOut">
              <a:rPr lang="zh-CN" altLang="en-US" smtClean="0"/>
              <a:t>2018/4/16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9F19AAC-6341-43E0-8526-1E25C58EECC6}"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025864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1541017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69623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0964647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2018/4/16</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6120971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2018/4/16</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0186676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2018/4/16</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0787729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865320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FEE07568-5B31-4229-A28D-A190573CE272}" type="datetimeFigureOut">
              <a:rPr lang="zh-CN" altLang="en-US" smtClean="0"/>
              <a:t>2018/4/16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9F19AAC-6341-43E0-8526-1E25C58EECC6}"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2339841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1171126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549943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1" y="1709740"/>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1" y="4589465"/>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FEE07568-5B31-4229-A28D-A190573CE272}" type="datetimeFigureOut">
              <a:rPr lang="zh-CN" altLang="en-US" smtClean="0"/>
              <a:t>2018/4/16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9F19AAC-6341-43E0-8526-1E25C58EECC6}"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FEE07568-5B31-4229-A28D-A190573CE272}" type="datetimeFigureOut">
              <a:rPr lang="zh-CN" altLang="en-US" smtClean="0"/>
              <a:t>2018/4/16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9F19AAC-6341-43E0-8526-1E25C58EECC6}"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7"/>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9"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1"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FEE07568-5B31-4229-A28D-A190573CE272}" type="datetimeFigureOut">
              <a:rPr lang="zh-CN" altLang="en-US" smtClean="0"/>
              <a:t>2018/4/16</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B9F19AAC-6341-43E0-8526-1E25C58EECC6}"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FEE07568-5B31-4229-A28D-A190573CE272}" type="datetimeFigureOut">
              <a:rPr lang="zh-CN" altLang="en-US" smtClean="0"/>
              <a:t>2018/4/16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B9F19AAC-6341-43E0-8526-1E25C58EECC6}"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FEE07568-5B31-4229-A28D-A190573CE272}" type="datetimeFigureOut">
              <a:rPr lang="zh-CN" altLang="en-US" smtClean="0"/>
              <a:t>2018/4/16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B9F19AAC-6341-43E0-8526-1E25C58EECC6}"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FEE07568-5B31-4229-A28D-A190573CE272}" type="datetimeFigureOut">
              <a:rPr lang="zh-CN" altLang="en-US" smtClean="0"/>
              <a:t>2018/4/16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9F19AAC-6341-43E0-8526-1E25C58EECC6}"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7"/>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FEE07568-5B31-4229-A28D-A190573CE272}" type="datetimeFigureOut">
              <a:rPr lang="zh-CN" altLang="en-US" smtClean="0"/>
              <a:t>2018/4/16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9F19AAC-6341-43E0-8526-1E25C58EECC6}"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EE07568-5B31-4229-A28D-A190573CE272}" type="datetimeFigureOut">
              <a:rPr lang="zh-CN" altLang="en-US" smtClean="0"/>
              <a:t>2018/4/16</a:t>
            </a:fld>
            <a:endParaRPr lang="zh-CN" altLang="en-US"/>
          </a:p>
        </p:txBody>
      </p:sp>
      <p:sp>
        <p:nvSpPr>
          <p:cNvPr id="5" name="页脚占位符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9F19AAC-6341-43E0-8526-1E25C58EECC6}"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2018/4/16</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4353022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9.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1.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0.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菱形 7"/>
          <p:cNvSpPr/>
          <p:nvPr/>
        </p:nvSpPr>
        <p:spPr>
          <a:xfrm>
            <a:off x="3688163" y="984651"/>
            <a:ext cx="4815675" cy="4815674"/>
          </a:xfrm>
          <a:prstGeom prst="diamond">
            <a:avLst/>
          </a:prstGeom>
          <a:solidFill>
            <a:schemeClr val="bg1">
              <a:lumMod val="9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菱形 5"/>
          <p:cNvSpPr/>
          <p:nvPr/>
        </p:nvSpPr>
        <p:spPr>
          <a:xfrm>
            <a:off x="3853030" y="1149765"/>
            <a:ext cx="4485447" cy="4485446"/>
          </a:xfrm>
          <a:prstGeom prst="diamond">
            <a:avLst/>
          </a:prstGeom>
          <a:solidFill>
            <a:schemeClr val="bg1">
              <a:lumMod val="95000"/>
              <a:alpha val="5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菱形 1"/>
          <p:cNvSpPr/>
          <p:nvPr/>
        </p:nvSpPr>
        <p:spPr>
          <a:xfrm>
            <a:off x="4069989" y="1348192"/>
            <a:ext cx="4052025" cy="4052025"/>
          </a:xfrm>
          <a:prstGeom prst="diamond">
            <a:avLst/>
          </a:prstGeom>
          <a:solidFill>
            <a:schemeClr val="bg1">
              <a:lumMod val="9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4158805" y="3144691"/>
            <a:ext cx="3915937" cy="584775"/>
          </a:xfrm>
          <a:prstGeom prst="rect">
            <a:avLst/>
          </a:prstGeom>
          <a:noFill/>
        </p:spPr>
        <p:txBody>
          <a:bodyPr wrap="square" rtlCol="0">
            <a:spAutoFit/>
          </a:bodyPr>
          <a:lstStyle/>
          <a:p>
            <a:r>
              <a:rPr lang="en-US" altLang="zh-CN" sz="3200" dirty="0" smtClean="0">
                <a:solidFill>
                  <a:schemeClr val="tx1">
                    <a:lumMod val="65000"/>
                    <a:lumOff val="35000"/>
                  </a:schemeClr>
                </a:solidFill>
                <a:latin typeface="微软雅黑" panose="020B0503020204020204" pitchFamily="34" charset="-122"/>
                <a:ea typeface="微软雅黑" panose="020B0503020204020204" pitchFamily="34" charset="-122"/>
              </a:rPr>
              <a:t>BUSINESS REPORT</a:t>
            </a:r>
            <a:endParaRPr lang="zh-CN" altLang="en-US" sz="3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 name="半闭框 4"/>
          <p:cNvSpPr/>
          <p:nvPr/>
        </p:nvSpPr>
        <p:spPr>
          <a:xfrm rot="19028408">
            <a:off x="3604016" y="3085731"/>
            <a:ext cx="680763" cy="680763"/>
          </a:xfrm>
          <a:prstGeom prst="halfFrame">
            <a:avLst>
              <a:gd name="adj1" fmla="val 6547"/>
              <a:gd name="adj2" fmla="val 6548"/>
            </a:avLst>
          </a:prstGeom>
          <a:solidFill>
            <a:schemeClr val="bg1">
              <a:lumMod val="95000"/>
              <a:alpha val="6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1" name="半闭框 10"/>
          <p:cNvSpPr/>
          <p:nvPr/>
        </p:nvSpPr>
        <p:spPr>
          <a:xfrm rot="8034069">
            <a:off x="7906976" y="3085977"/>
            <a:ext cx="680763" cy="680763"/>
          </a:xfrm>
          <a:prstGeom prst="halfFrame">
            <a:avLst>
              <a:gd name="adj1" fmla="val 6547"/>
              <a:gd name="adj2" fmla="val 6548"/>
            </a:avLst>
          </a:prstGeom>
          <a:solidFill>
            <a:schemeClr val="bg1">
              <a:lumMod val="95000"/>
              <a:alpha val="6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 name="半闭框 8"/>
          <p:cNvSpPr/>
          <p:nvPr/>
        </p:nvSpPr>
        <p:spPr>
          <a:xfrm rot="19028408">
            <a:off x="3416141" y="3234051"/>
            <a:ext cx="384119" cy="384118"/>
          </a:xfrm>
          <a:prstGeom prst="halfFrame">
            <a:avLst>
              <a:gd name="adj1" fmla="val 6547"/>
              <a:gd name="adj2" fmla="val 6548"/>
            </a:avLst>
          </a:prstGeom>
          <a:solidFill>
            <a:schemeClr val="bg1">
              <a:lumMod val="95000"/>
              <a:alpha val="6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 name="半闭框 9"/>
          <p:cNvSpPr/>
          <p:nvPr/>
        </p:nvSpPr>
        <p:spPr>
          <a:xfrm rot="7945361">
            <a:off x="8379268" y="3234138"/>
            <a:ext cx="384118" cy="384119"/>
          </a:xfrm>
          <a:prstGeom prst="halfFrame">
            <a:avLst>
              <a:gd name="adj1" fmla="val 6547"/>
              <a:gd name="adj2" fmla="val 6548"/>
            </a:avLst>
          </a:prstGeom>
          <a:solidFill>
            <a:schemeClr val="bg1">
              <a:lumMod val="95000"/>
              <a:alpha val="6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2" name="文本框 11"/>
          <p:cNvSpPr txBox="1"/>
          <p:nvPr/>
        </p:nvSpPr>
        <p:spPr>
          <a:xfrm>
            <a:off x="7487324" y="5735634"/>
            <a:ext cx="4429259" cy="400110"/>
          </a:xfrm>
          <a:prstGeom prst="rect">
            <a:avLst/>
          </a:prstGeom>
          <a:noFill/>
        </p:spPr>
        <p:txBody>
          <a:bodyPr wrap="square" rtlCol="0">
            <a:spAutoFit/>
          </a:bodyPr>
          <a:lstStyle/>
          <a:p>
            <a:r>
              <a:rPr lang="zh-CN" altLang="en-US" sz="2000" spc="600" dirty="0" smtClean="0">
                <a:solidFill>
                  <a:schemeClr val="bg1">
                    <a:lumMod val="95000"/>
                  </a:schemeClr>
                </a:solidFill>
                <a:latin typeface="微软雅黑" panose="020B0503020204020204" pitchFamily="34" charset="-122"/>
                <a:ea typeface="微软雅黑" panose="020B0503020204020204" pitchFamily="34" charset="-122"/>
              </a:rPr>
              <a:t>汇报人</a:t>
            </a:r>
            <a:r>
              <a:rPr lang="zh-CN" altLang="en-US" sz="2000" spc="600" dirty="0" smtClean="0">
                <a:solidFill>
                  <a:schemeClr val="bg1">
                    <a:lumMod val="95000"/>
                  </a:schemeClr>
                </a:solidFill>
                <a:latin typeface="微软雅黑" panose="020B0503020204020204" pitchFamily="34" charset="-122"/>
                <a:ea typeface="微软雅黑" panose="020B0503020204020204" pitchFamily="34" charset="-122"/>
              </a:rPr>
              <a:t>：第一</a:t>
            </a:r>
            <a:r>
              <a:rPr lang="en-US" altLang="zh-CN" sz="2000" spc="600" dirty="0" smtClean="0">
                <a:solidFill>
                  <a:schemeClr val="bg1">
                    <a:lumMod val="95000"/>
                  </a:schemeClr>
                </a:solidFill>
                <a:latin typeface="微软雅黑" panose="020B0503020204020204" pitchFamily="34" charset="-122"/>
                <a:ea typeface="微软雅黑" panose="020B0503020204020204" pitchFamily="34" charset="-122"/>
              </a:rPr>
              <a:t>PPT</a:t>
            </a:r>
            <a:endParaRPr lang="zh-CN" altLang="en-US" sz="2000" spc="6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14" name="文本框 13"/>
          <p:cNvSpPr txBox="1"/>
          <p:nvPr/>
        </p:nvSpPr>
        <p:spPr>
          <a:xfrm>
            <a:off x="5316569" y="2485661"/>
            <a:ext cx="1600407" cy="646331"/>
          </a:xfrm>
          <a:prstGeom prst="rect">
            <a:avLst/>
          </a:prstGeom>
          <a:noFill/>
        </p:spPr>
        <p:txBody>
          <a:bodyPr wrap="square" rtlCol="0">
            <a:spAutoFit/>
          </a:bodyPr>
          <a:lstStyle/>
          <a:p>
            <a:r>
              <a:rPr lang="en-US" altLang="zh-CN" sz="3600" spc="600" dirty="0" smtClean="0">
                <a:solidFill>
                  <a:schemeClr val="tx1">
                    <a:lumMod val="65000"/>
                    <a:lumOff val="35000"/>
                  </a:schemeClr>
                </a:solidFill>
                <a:latin typeface="微软雅黑" panose="020B0503020204020204" pitchFamily="34" charset="-122"/>
                <a:ea typeface="微软雅黑" panose="020B0503020204020204" pitchFamily="34" charset="-122"/>
              </a:rPr>
              <a:t>201X</a:t>
            </a:r>
            <a:endParaRPr lang="zh-CN" altLang="en-US" sz="3600" spc="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700" fill="hold"/>
                                        <p:tgtEl>
                                          <p:spTgt spid="8"/>
                                        </p:tgtEl>
                                        <p:attrNameLst>
                                          <p:attrName>ppt_w</p:attrName>
                                        </p:attrNameLst>
                                      </p:cBhvr>
                                      <p:tavLst>
                                        <p:tav tm="0">
                                          <p:val>
                                            <p:fltVal val="0"/>
                                          </p:val>
                                        </p:tav>
                                        <p:tav tm="100000">
                                          <p:val>
                                            <p:strVal val="#ppt_w"/>
                                          </p:val>
                                        </p:tav>
                                      </p:tavLst>
                                    </p:anim>
                                    <p:anim calcmode="lin" valueType="num">
                                      <p:cBhvr>
                                        <p:cTn id="8" dur="700" fill="hold"/>
                                        <p:tgtEl>
                                          <p:spTgt spid="8"/>
                                        </p:tgtEl>
                                        <p:attrNameLst>
                                          <p:attrName>ppt_h</p:attrName>
                                        </p:attrNameLst>
                                      </p:cBhvr>
                                      <p:tavLst>
                                        <p:tav tm="0">
                                          <p:val>
                                            <p:fltVal val="0"/>
                                          </p:val>
                                        </p:tav>
                                        <p:tav tm="100000">
                                          <p:val>
                                            <p:strVal val="#ppt_h"/>
                                          </p:val>
                                        </p:tav>
                                      </p:tavLst>
                                    </p:anim>
                                    <p:animEffect transition="in" filter="fade">
                                      <p:cBhvr>
                                        <p:cTn id="9" dur="700"/>
                                        <p:tgtEl>
                                          <p:spTgt spid="8"/>
                                        </p:tgtEl>
                                      </p:cBhvr>
                                    </p:animEffect>
                                  </p:childTnLst>
                                </p:cTn>
                              </p:par>
                              <p:par>
                                <p:cTn id="10" presetID="53" presetClass="entr" presetSubtype="16" fill="hold" grpId="0" nodeType="withEffect">
                                  <p:stCondLst>
                                    <p:cond delay="300"/>
                                  </p:stCondLst>
                                  <p:childTnLst>
                                    <p:set>
                                      <p:cBhvr>
                                        <p:cTn id="11" dur="1" fill="hold">
                                          <p:stCondLst>
                                            <p:cond delay="0"/>
                                          </p:stCondLst>
                                        </p:cTn>
                                        <p:tgtEl>
                                          <p:spTgt spid="6"/>
                                        </p:tgtEl>
                                        <p:attrNameLst>
                                          <p:attrName>style.visibility</p:attrName>
                                        </p:attrNameLst>
                                      </p:cBhvr>
                                      <p:to>
                                        <p:strVal val="visible"/>
                                      </p:to>
                                    </p:set>
                                    <p:anim calcmode="lin" valueType="num">
                                      <p:cBhvr>
                                        <p:cTn id="12" dur="700" fill="hold"/>
                                        <p:tgtEl>
                                          <p:spTgt spid="6"/>
                                        </p:tgtEl>
                                        <p:attrNameLst>
                                          <p:attrName>ppt_w</p:attrName>
                                        </p:attrNameLst>
                                      </p:cBhvr>
                                      <p:tavLst>
                                        <p:tav tm="0">
                                          <p:val>
                                            <p:fltVal val="0"/>
                                          </p:val>
                                        </p:tav>
                                        <p:tav tm="100000">
                                          <p:val>
                                            <p:strVal val="#ppt_w"/>
                                          </p:val>
                                        </p:tav>
                                      </p:tavLst>
                                    </p:anim>
                                    <p:anim calcmode="lin" valueType="num">
                                      <p:cBhvr>
                                        <p:cTn id="13" dur="700" fill="hold"/>
                                        <p:tgtEl>
                                          <p:spTgt spid="6"/>
                                        </p:tgtEl>
                                        <p:attrNameLst>
                                          <p:attrName>ppt_h</p:attrName>
                                        </p:attrNameLst>
                                      </p:cBhvr>
                                      <p:tavLst>
                                        <p:tav tm="0">
                                          <p:val>
                                            <p:fltVal val="0"/>
                                          </p:val>
                                        </p:tav>
                                        <p:tav tm="100000">
                                          <p:val>
                                            <p:strVal val="#ppt_h"/>
                                          </p:val>
                                        </p:tav>
                                      </p:tavLst>
                                    </p:anim>
                                    <p:animEffect transition="in" filter="fade">
                                      <p:cBhvr>
                                        <p:cTn id="14" dur="700"/>
                                        <p:tgtEl>
                                          <p:spTgt spid="6"/>
                                        </p:tgtEl>
                                      </p:cBhvr>
                                    </p:animEffect>
                                  </p:childTnLst>
                                </p:cTn>
                              </p:par>
                              <p:par>
                                <p:cTn id="15" presetID="53" presetClass="entr" presetSubtype="16" fill="hold" grpId="0" nodeType="withEffect">
                                  <p:stCondLst>
                                    <p:cond delay="600"/>
                                  </p:stCondLst>
                                  <p:childTnLst>
                                    <p:set>
                                      <p:cBhvr>
                                        <p:cTn id="16" dur="1" fill="hold">
                                          <p:stCondLst>
                                            <p:cond delay="0"/>
                                          </p:stCondLst>
                                        </p:cTn>
                                        <p:tgtEl>
                                          <p:spTgt spid="2"/>
                                        </p:tgtEl>
                                        <p:attrNameLst>
                                          <p:attrName>style.visibility</p:attrName>
                                        </p:attrNameLst>
                                      </p:cBhvr>
                                      <p:to>
                                        <p:strVal val="visible"/>
                                      </p:to>
                                    </p:set>
                                    <p:anim calcmode="lin" valueType="num">
                                      <p:cBhvr>
                                        <p:cTn id="17" dur="700" fill="hold"/>
                                        <p:tgtEl>
                                          <p:spTgt spid="2"/>
                                        </p:tgtEl>
                                        <p:attrNameLst>
                                          <p:attrName>ppt_w</p:attrName>
                                        </p:attrNameLst>
                                      </p:cBhvr>
                                      <p:tavLst>
                                        <p:tav tm="0">
                                          <p:val>
                                            <p:fltVal val="0"/>
                                          </p:val>
                                        </p:tav>
                                        <p:tav tm="100000">
                                          <p:val>
                                            <p:strVal val="#ppt_w"/>
                                          </p:val>
                                        </p:tav>
                                      </p:tavLst>
                                    </p:anim>
                                    <p:anim calcmode="lin" valueType="num">
                                      <p:cBhvr>
                                        <p:cTn id="18" dur="700" fill="hold"/>
                                        <p:tgtEl>
                                          <p:spTgt spid="2"/>
                                        </p:tgtEl>
                                        <p:attrNameLst>
                                          <p:attrName>ppt_h</p:attrName>
                                        </p:attrNameLst>
                                      </p:cBhvr>
                                      <p:tavLst>
                                        <p:tav tm="0">
                                          <p:val>
                                            <p:fltVal val="0"/>
                                          </p:val>
                                        </p:tav>
                                        <p:tav tm="100000">
                                          <p:val>
                                            <p:strVal val="#ppt_h"/>
                                          </p:val>
                                        </p:tav>
                                      </p:tavLst>
                                    </p:anim>
                                    <p:animEffect transition="in" filter="fade">
                                      <p:cBhvr>
                                        <p:cTn id="19" dur="700"/>
                                        <p:tgtEl>
                                          <p:spTgt spid="2"/>
                                        </p:tgtEl>
                                      </p:cBhvr>
                                    </p:animEffect>
                                  </p:childTnLst>
                                </p:cTn>
                              </p:par>
                              <p:par>
                                <p:cTn id="20" presetID="42" presetClass="entr" presetSubtype="0" fill="hold" grpId="0" nodeType="withEffect">
                                  <p:stCondLst>
                                    <p:cond delay="130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1000"/>
                                        <p:tgtEl>
                                          <p:spTgt spid="4"/>
                                        </p:tgtEl>
                                      </p:cBhvr>
                                    </p:animEffect>
                                    <p:anim calcmode="lin" valueType="num">
                                      <p:cBhvr>
                                        <p:cTn id="23" dur="1000" fill="hold"/>
                                        <p:tgtEl>
                                          <p:spTgt spid="4"/>
                                        </p:tgtEl>
                                        <p:attrNameLst>
                                          <p:attrName>ppt_x</p:attrName>
                                        </p:attrNameLst>
                                      </p:cBhvr>
                                      <p:tavLst>
                                        <p:tav tm="0">
                                          <p:val>
                                            <p:strVal val="#ppt_x"/>
                                          </p:val>
                                        </p:tav>
                                        <p:tav tm="100000">
                                          <p:val>
                                            <p:strVal val="#ppt_x"/>
                                          </p:val>
                                        </p:tav>
                                      </p:tavLst>
                                    </p:anim>
                                    <p:anim calcmode="lin" valueType="num">
                                      <p:cBhvr>
                                        <p:cTn id="24" dur="1000" fill="hold"/>
                                        <p:tgtEl>
                                          <p:spTgt spid="4"/>
                                        </p:tgtEl>
                                        <p:attrNameLst>
                                          <p:attrName>ppt_y</p:attrName>
                                        </p:attrNameLst>
                                      </p:cBhvr>
                                      <p:tavLst>
                                        <p:tav tm="0">
                                          <p:val>
                                            <p:strVal val="#ppt_y+.1"/>
                                          </p:val>
                                        </p:tav>
                                        <p:tav tm="100000">
                                          <p:val>
                                            <p:strVal val="#ppt_y"/>
                                          </p:val>
                                        </p:tav>
                                      </p:tavLst>
                                    </p:anim>
                                  </p:childTnLst>
                                </p:cTn>
                              </p:par>
                              <p:par>
                                <p:cTn id="25" presetID="10" presetClass="entr" presetSubtype="0" fill="hold" grpId="0" nodeType="withEffect">
                                  <p:stCondLst>
                                    <p:cond delay="190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600"/>
                                        <p:tgtEl>
                                          <p:spTgt spid="11"/>
                                        </p:tgtEl>
                                      </p:cBhvr>
                                    </p:animEffect>
                                  </p:childTnLst>
                                </p:cTn>
                              </p:par>
                              <p:par>
                                <p:cTn id="28" presetID="10" presetClass="entr" presetSubtype="0" fill="hold" grpId="0" nodeType="withEffect">
                                  <p:stCondLst>
                                    <p:cond delay="1900"/>
                                  </p:stCondLst>
                                  <p:childTnLst>
                                    <p:set>
                                      <p:cBhvr>
                                        <p:cTn id="29" dur="1" fill="hold">
                                          <p:stCondLst>
                                            <p:cond delay="0"/>
                                          </p:stCondLst>
                                        </p:cTn>
                                        <p:tgtEl>
                                          <p:spTgt spid="5"/>
                                        </p:tgtEl>
                                        <p:attrNameLst>
                                          <p:attrName>style.visibility</p:attrName>
                                        </p:attrNameLst>
                                      </p:cBhvr>
                                      <p:to>
                                        <p:strVal val="visible"/>
                                      </p:to>
                                    </p:set>
                                    <p:animEffect transition="in" filter="fade">
                                      <p:cBhvr>
                                        <p:cTn id="30" dur="600"/>
                                        <p:tgtEl>
                                          <p:spTgt spid="5"/>
                                        </p:tgtEl>
                                      </p:cBhvr>
                                    </p:animEffect>
                                  </p:childTnLst>
                                </p:cTn>
                              </p:par>
                              <p:par>
                                <p:cTn id="31" presetID="10" presetClass="entr" presetSubtype="0" fill="hold" grpId="0" nodeType="withEffect">
                                  <p:stCondLst>
                                    <p:cond delay="2000"/>
                                  </p:stCondLst>
                                  <p:childTnLst>
                                    <p:set>
                                      <p:cBhvr>
                                        <p:cTn id="32" dur="1" fill="hold">
                                          <p:stCondLst>
                                            <p:cond delay="0"/>
                                          </p:stCondLst>
                                        </p:cTn>
                                        <p:tgtEl>
                                          <p:spTgt spid="9"/>
                                        </p:tgtEl>
                                        <p:attrNameLst>
                                          <p:attrName>style.visibility</p:attrName>
                                        </p:attrNameLst>
                                      </p:cBhvr>
                                      <p:to>
                                        <p:strVal val="visible"/>
                                      </p:to>
                                    </p:set>
                                    <p:animEffect transition="in" filter="fade">
                                      <p:cBhvr>
                                        <p:cTn id="33" dur="500"/>
                                        <p:tgtEl>
                                          <p:spTgt spid="9"/>
                                        </p:tgtEl>
                                      </p:cBhvr>
                                    </p:animEffect>
                                  </p:childTnLst>
                                </p:cTn>
                              </p:par>
                              <p:par>
                                <p:cTn id="34" presetID="10" presetClass="entr" presetSubtype="0" fill="hold" grpId="0" nodeType="withEffect">
                                  <p:stCondLst>
                                    <p:cond delay="2000"/>
                                  </p:stCondLst>
                                  <p:childTnLst>
                                    <p:set>
                                      <p:cBhvr>
                                        <p:cTn id="35" dur="1" fill="hold">
                                          <p:stCondLst>
                                            <p:cond delay="0"/>
                                          </p:stCondLst>
                                        </p:cTn>
                                        <p:tgtEl>
                                          <p:spTgt spid="10"/>
                                        </p:tgtEl>
                                        <p:attrNameLst>
                                          <p:attrName>style.visibility</p:attrName>
                                        </p:attrNameLst>
                                      </p:cBhvr>
                                      <p:to>
                                        <p:strVal val="visible"/>
                                      </p:to>
                                    </p:set>
                                    <p:animEffect transition="in" filter="fade">
                                      <p:cBhvr>
                                        <p:cTn id="36" dur="500"/>
                                        <p:tgtEl>
                                          <p:spTgt spid="10"/>
                                        </p:tgtEl>
                                      </p:cBhvr>
                                    </p:animEffect>
                                  </p:childTnLst>
                                </p:cTn>
                              </p:par>
                              <p:par>
                                <p:cTn id="37" presetID="42" presetClass="entr" presetSubtype="0" fill="hold" grpId="0" nodeType="withEffect">
                                  <p:stCondLst>
                                    <p:cond delay="230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1000"/>
                                        <p:tgtEl>
                                          <p:spTgt spid="12"/>
                                        </p:tgtEl>
                                      </p:cBhvr>
                                    </p:animEffect>
                                    <p:anim calcmode="lin" valueType="num">
                                      <p:cBhvr>
                                        <p:cTn id="40" dur="1000" fill="hold"/>
                                        <p:tgtEl>
                                          <p:spTgt spid="12"/>
                                        </p:tgtEl>
                                        <p:attrNameLst>
                                          <p:attrName>ppt_x</p:attrName>
                                        </p:attrNameLst>
                                      </p:cBhvr>
                                      <p:tavLst>
                                        <p:tav tm="0">
                                          <p:val>
                                            <p:strVal val="#ppt_x"/>
                                          </p:val>
                                        </p:tav>
                                        <p:tav tm="100000">
                                          <p:val>
                                            <p:strVal val="#ppt_x"/>
                                          </p:val>
                                        </p:tav>
                                      </p:tavLst>
                                    </p:anim>
                                    <p:anim calcmode="lin" valueType="num">
                                      <p:cBhvr>
                                        <p:cTn id="41" dur="1000" fill="hold"/>
                                        <p:tgtEl>
                                          <p:spTgt spid="12"/>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1300"/>
                                  </p:stCondLst>
                                  <p:childTnLst>
                                    <p:set>
                                      <p:cBhvr>
                                        <p:cTn id="43" dur="1" fill="hold">
                                          <p:stCondLst>
                                            <p:cond delay="0"/>
                                          </p:stCondLst>
                                        </p:cTn>
                                        <p:tgtEl>
                                          <p:spTgt spid="14"/>
                                        </p:tgtEl>
                                        <p:attrNameLst>
                                          <p:attrName>style.visibility</p:attrName>
                                        </p:attrNameLst>
                                      </p:cBhvr>
                                      <p:to>
                                        <p:strVal val="visible"/>
                                      </p:to>
                                    </p:set>
                                    <p:animEffect transition="in" filter="fade">
                                      <p:cBhvr>
                                        <p:cTn id="44" dur="1000"/>
                                        <p:tgtEl>
                                          <p:spTgt spid="14"/>
                                        </p:tgtEl>
                                      </p:cBhvr>
                                    </p:animEffect>
                                    <p:anim calcmode="lin" valueType="num">
                                      <p:cBhvr>
                                        <p:cTn id="45" dur="1000" fill="hold"/>
                                        <p:tgtEl>
                                          <p:spTgt spid="14"/>
                                        </p:tgtEl>
                                        <p:attrNameLst>
                                          <p:attrName>ppt_x</p:attrName>
                                        </p:attrNameLst>
                                      </p:cBhvr>
                                      <p:tavLst>
                                        <p:tav tm="0">
                                          <p:val>
                                            <p:strVal val="#ppt_x"/>
                                          </p:val>
                                        </p:tav>
                                        <p:tav tm="100000">
                                          <p:val>
                                            <p:strVal val="#ppt_x"/>
                                          </p:val>
                                        </p:tav>
                                      </p:tavLst>
                                    </p:anim>
                                    <p:anim calcmode="lin" valueType="num">
                                      <p:cBhvr>
                                        <p:cTn id="46"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6" grpId="0" animBg="1"/>
      <p:bldP spid="2" grpId="0" animBg="1"/>
      <p:bldP spid="4" grpId="0"/>
      <p:bldP spid="5" grpId="0" animBg="1"/>
      <p:bldP spid="11" grpId="0" animBg="1"/>
      <p:bldP spid="9" grpId="0" animBg="1"/>
      <p:bldP spid="10" grpId="0" animBg="1"/>
      <p:bldP spid="12" grpId="0"/>
      <p:bldP spid="14"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lumMod val="95000"/>
            <a:alpha val="93000"/>
          </a:schemeClr>
        </a:solidFill>
        <a:effectLst/>
      </p:bgPr>
    </p:bg>
    <p:spTree>
      <p:nvGrpSpPr>
        <p:cNvPr id="1" name=""/>
        <p:cNvGrpSpPr/>
        <p:nvPr/>
      </p:nvGrpSpPr>
      <p:grpSpPr>
        <a:xfrm>
          <a:off x="0" y="0"/>
          <a:ext cx="0" cy="0"/>
          <a:chOff x="0" y="0"/>
          <a:chExt cx="0" cy="0"/>
        </a:xfrm>
      </p:grpSpPr>
      <p:pic>
        <p:nvPicPr>
          <p:cNvPr id="7" name="图片 6"/>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flipH="1">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pic>
      <p:sp>
        <p:nvSpPr>
          <p:cNvPr id="11" name="矩形 10"/>
          <p:cNvSpPr/>
          <p:nvPr/>
        </p:nvSpPr>
        <p:spPr>
          <a:xfrm>
            <a:off x="0" y="0"/>
            <a:ext cx="12192000" cy="6858000"/>
          </a:xfrm>
          <a:prstGeom prst="rect">
            <a:avLst/>
          </a:prstGeom>
          <a:solidFill>
            <a:schemeClr val="tx1">
              <a:alpha val="4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矩形 40"/>
          <p:cNvSpPr/>
          <p:nvPr/>
        </p:nvSpPr>
        <p:spPr>
          <a:xfrm>
            <a:off x="630488" y="542840"/>
            <a:ext cx="4583877" cy="461665"/>
          </a:xfrm>
          <a:prstGeom prst="rect">
            <a:avLst/>
          </a:prstGeom>
        </p:spPr>
        <p:txBody>
          <a:bodyPr wrap="square">
            <a:spAutoFit/>
          </a:bodyPr>
          <a:lstStyle/>
          <a:p>
            <a:r>
              <a:rPr lang="en-US" altLang="zh-CN" sz="2400" dirty="0" smtClean="0">
                <a:solidFill>
                  <a:schemeClr val="bg1">
                    <a:lumMod val="95000"/>
                  </a:schemeClr>
                </a:solidFill>
                <a:latin typeface="微软雅黑" panose="020B0503020204020204" pitchFamily="34" charset="-122"/>
                <a:ea typeface="微软雅黑" panose="020B0503020204020204" pitchFamily="34" charset="-122"/>
              </a:rPr>
              <a:t>Click Here Add Your Point </a:t>
            </a:r>
            <a:endParaRPr lang="zh-CN" altLang="en-US" sz="2400" dirty="0">
              <a:solidFill>
                <a:schemeClr val="bg1">
                  <a:lumMod val="95000"/>
                </a:schemeClr>
              </a:solidFill>
              <a:latin typeface="微软雅黑" panose="020B0503020204020204" pitchFamily="34" charset="-122"/>
              <a:ea typeface="微软雅黑" panose="020B0503020204020204" pitchFamily="34" charset="-122"/>
            </a:endParaRPr>
          </a:p>
        </p:txBody>
      </p:sp>
      <p:pic>
        <p:nvPicPr>
          <p:cNvPr id="20" name="图片 19"/>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39835" y="2309844"/>
            <a:ext cx="5121620" cy="2492824"/>
          </a:xfrm>
          <a:prstGeom prst="rect">
            <a:avLst/>
          </a:prstGeom>
        </p:spPr>
      </p:pic>
      <p:sp>
        <p:nvSpPr>
          <p:cNvPr id="21" name="矩形 20"/>
          <p:cNvSpPr/>
          <p:nvPr/>
        </p:nvSpPr>
        <p:spPr>
          <a:xfrm>
            <a:off x="569722" y="1547343"/>
            <a:ext cx="5329916" cy="3345456"/>
          </a:xfrm>
          <a:prstGeom prst="rect">
            <a:avLst/>
          </a:prstGeom>
          <a:no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泪滴形 1"/>
          <p:cNvSpPr/>
          <p:nvPr/>
        </p:nvSpPr>
        <p:spPr>
          <a:xfrm rot="8268602">
            <a:off x="4291570" y="2569878"/>
            <a:ext cx="325892" cy="325892"/>
          </a:xfrm>
          <a:prstGeom prst="teardrop">
            <a:avLst>
              <a:gd name="adj" fmla="val 132098"/>
            </a:avLst>
          </a:prstGeom>
          <a:solidFill>
            <a:srgbClr val="FFC0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泪滴形 22"/>
          <p:cNvSpPr/>
          <p:nvPr/>
        </p:nvSpPr>
        <p:spPr>
          <a:xfrm rot="8268602">
            <a:off x="3137698" y="2242530"/>
            <a:ext cx="325892" cy="325892"/>
          </a:xfrm>
          <a:prstGeom prst="teardrop">
            <a:avLst>
              <a:gd name="adj" fmla="val 132098"/>
            </a:avLst>
          </a:prstGeom>
          <a:solidFill>
            <a:schemeClr val="bg1">
              <a:lumMod val="8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泪滴形 23"/>
          <p:cNvSpPr/>
          <p:nvPr/>
        </p:nvSpPr>
        <p:spPr>
          <a:xfrm rot="8268602">
            <a:off x="2907533" y="3095881"/>
            <a:ext cx="325892" cy="325892"/>
          </a:xfrm>
          <a:prstGeom prst="teardrop">
            <a:avLst>
              <a:gd name="adj" fmla="val 132098"/>
            </a:avLst>
          </a:prstGeom>
          <a:solidFill>
            <a:srgbClr val="92D05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2" name="组合 31"/>
          <p:cNvGrpSpPr/>
          <p:nvPr/>
        </p:nvGrpSpPr>
        <p:grpSpPr>
          <a:xfrm>
            <a:off x="6410685" y="1579607"/>
            <a:ext cx="615600" cy="615600"/>
            <a:chOff x="5607549" y="3099264"/>
            <a:chExt cx="497976" cy="497976"/>
          </a:xfrm>
        </p:grpSpPr>
        <p:sp>
          <p:nvSpPr>
            <p:cNvPr id="33" name="椭圆 32"/>
            <p:cNvSpPr/>
            <p:nvPr/>
          </p:nvSpPr>
          <p:spPr>
            <a:xfrm>
              <a:off x="5607549" y="3099264"/>
              <a:ext cx="497976" cy="497976"/>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nvGrpSpPr>
            <p:cNvPr id="34" name="组合 33"/>
            <p:cNvGrpSpPr/>
            <p:nvPr/>
          </p:nvGrpSpPr>
          <p:grpSpPr>
            <a:xfrm>
              <a:off x="5705580" y="3197296"/>
              <a:ext cx="301913" cy="301913"/>
              <a:chOff x="13057188" y="3740150"/>
              <a:chExt cx="474663" cy="474663"/>
            </a:xfrm>
            <a:solidFill>
              <a:schemeClr val="bg1"/>
            </a:solidFill>
          </p:grpSpPr>
          <p:sp>
            <p:nvSpPr>
              <p:cNvPr id="37" name="Freeform 18"/>
              <p:cNvSpPr/>
              <p:nvPr/>
            </p:nvSpPr>
            <p:spPr bwMode="auto">
              <a:xfrm>
                <a:off x="13114338" y="4019550"/>
                <a:ext cx="360363" cy="195263"/>
              </a:xfrm>
              <a:custGeom>
                <a:avLst/>
                <a:gdLst>
                  <a:gd name="T0" fmla="*/ 227 w 227"/>
                  <a:gd name="T1" fmla="*/ 123 h 123"/>
                  <a:gd name="T2" fmla="*/ 0 w 227"/>
                  <a:gd name="T3" fmla="*/ 123 h 123"/>
                  <a:gd name="T4" fmla="*/ 0 w 227"/>
                  <a:gd name="T5" fmla="*/ 0 h 123"/>
                  <a:gd name="T6" fmla="*/ 19 w 227"/>
                  <a:gd name="T7" fmla="*/ 0 h 123"/>
                  <a:gd name="T8" fmla="*/ 19 w 227"/>
                  <a:gd name="T9" fmla="*/ 104 h 123"/>
                  <a:gd name="T10" fmla="*/ 208 w 227"/>
                  <a:gd name="T11" fmla="*/ 104 h 123"/>
                  <a:gd name="T12" fmla="*/ 208 w 227"/>
                  <a:gd name="T13" fmla="*/ 0 h 123"/>
                  <a:gd name="T14" fmla="*/ 227 w 227"/>
                  <a:gd name="T15" fmla="*/ 0 h 123"/>
                  <a:gd name="T16" fmla="*/ 227 w 227"/>
                  <a:gd name="T17" fmla="*/ 123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7" h="123">
                    <a:moveTo>
                      <a:pt x="227" y="123"/>
                    </a:moveTo>
                    <a:lnTo>
                      <a:pt x="0" y="123"/>
                    </a:lnTo>
                    <a:lnTo>
                      <a:pt x="0" y="0"/>
                    </a:lnTo>
                    <a:lnTo>
                      <a:pt x="19" y="0"/>
                    </a:lnTo>
                    <a:lnTo>
                      <a:pt x="19" y="104"/>
                    </a:lnTo>
                    <a:lnTo>
                      <a:pt x="208" y="104"/>
                    </a:lnTo>
                    <a:lnTo>
                      <a:pt x="208" y="0"/>
                    </a:lnTo>
                    <a:lnTo>
                      <a:pt x="227" y="0"/>
                    </a:lnTo>
                    <a:lnTo>
                      <a:pt x="227" y="12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38" name="Freeform 19"/>
              <p:cNvSpPr/>
              <p:nvPr/>
            </p:nvSpPr>
            <p:spPr bwMode="auto">
              <a:xfrm>
                <a:off x="13057188" y="3740150"/>
                <a:ext cx="474663" cy="274638"/>
              </a:xfrm>
              <a:custGeom>
                <a:avLst/>
                <a:gdLst>
                  <a:gd name="T0" fmla="*/ 284 w 299"/>
                  <a:gd name="T1" fmla="*/ 173 h 173"/>
                  <a:gd name="T2" fmla="*/ 149 w 299"/>
                  <a:gd name="T3" fmla="*/ 29 h 173"/>
                  <a:gd name="T4" fmla="*/ 14 w 299"/>
                  <a:gd name="T5" fmla="*/ 173 h 173"/>
                  <a:gd name="T6" fmla="*/ 0 w 299"/>
                  <a:gd name="T7" fmla="*/ 159 h 173"/>
                  <a:gd name="T8" fmla="*/ 149 w 299"/>
                  <a:gd name="T9" fmla="*/ 0 h 173"/>
                  <a:gd name="T10" fmla="*/ 299 w 299"/>
                  <a:gd name="T11" fmla="*/ 159 h 173"/>
                  <a:gd name="T12" fmla="*/ 284 w 299"/>
                  <a:gd name="T13" fmla="*/ 173 h 173"/>
                </a:gdLst>
                <a:ahLst/>
                <a:cxnLst>
                  <a:cxn ang="0">
                    <a:pos x="T0" y="T1"/>
                  </a:cxn>
                  <a:cxn ang="0">
                    <a:pos x="T2" y="T3"/>
                  </a:cxn>
                  <a:cxn ang="0">
                    <a:pos x="T4" y="T5"/>
                  </a:cxn>
                  <a:cxn ang="0">
                    <a:pos x="T6" y="T7"/>
                  </a:cxn>
                  <a:cxn ang="0">
                    <a:pos x="T8" y="T9"/>
                  </a:cxn>
                  <a:cxn ang="0">
                    <a:pos x="T10" y="T11"/>
                  </a:cxn>
                  <a:cxn ang="0">
                    <a:pos x="T12" y="T13"/>
                  </a:cxn>
                </a:cxnLst>
                <a:rect l="0" t="0" r="r" b="b"/>
                <a:pathLst>
                  <a:path w="299" h="173">
                    <a:moveTo>
                      <a:pt x="284" y="173"/>
                    </a:moveTo>
                    <a:lnTo>
                      <a:pt x="149" y="29"/>
                    </a:lnTo>
                    <a:lnTo>
                      <a:pt x="14" y="173"/>
                    </a:lnTo>
                    <a:lnTo>
                      <a:pt x="0" y="159"/>
                    </a:lnTo>
                    <a:lnTo>
                      <a:pt x="149" y="0"/>
                    </a:lnTo>
                    <a:lnTo>
                      <a:pt x="299" y="159"/>
                    </a:lnTo>
                    <a:lnTo>
                      <a:pt x="284" y="17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39" name="Freeform 20"/>
              <p:cNvSpPr/>
              <p:nvPr/>
            </p:nvSpPr>
            <p:spPr bwMode="auto">
              <a:xfrm>
                <a:off x="13233400" y="4019550"/>
                <a:ext cx="120650" cy="134938"/>
              </a:xfrm>
              <a:custGeom>
                <a:avLst/>
                <a:gdLst>
                  <a:gd name="T0" fmla="*/ 76 w 76"/>
                  <a:gd name="T1" fmla="*/ 85 h 85"/>
                  <a:gd name="T2" fmla="*/ 57 w 76"/>
                  <a:gd name="T3" fmla="*/ 85 h 85"/>
                  <a:gd name="T4" fmla="*/ 57 w 76"/>
                  <a:gd name="T5" fmla="*/ 19 h 85"/>
                  <a:gd name="T6" fmla="*/ 19 w 76"/>
                  <a:gd name="T7" fmla="*/ 19 h 85"/>
                  <a:gd name="T8" fmla="*/ 19 w 76"/>
                  <a:gd name="T9" fmla="*/ 85 h 85"/>
                  <a:gd name="T10" fmla="*/ 0 w 76"/>
                  <a:gd name="T11" fmla="*/ 85 h 85"/>
                  <a:gd name="T12" fmla="*/ 0 w 76"/>
                  <a:gd name="T13" fmla="*/ 0 h 85"/>
                  <a:gd name="T14" fmla="*/ 76 w 76"/>
                  <a:gd name="T15" fmla="*/ 0 h 85"/>
                  <a:gd name="T16" fmla="*/ 76 w 76"/>
                  <a:gd name="T17" fmla="*/ 85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85">
                    <a:moveTo>
                      <a:pt x="76" y="85"/>
                    </a:moveTo>
                    <a:lnTo>
                      <a:pt x="57" y="85"/>
                    </a:lnTo>
                    <a:lnTo>
                      <a:pt x="57" y="19"/>
                    </a:lnTo>
                    <a:lnTo>
                      <a:pt x="19" y="19"/>
                    </a:lnTo>
                    <a:lnTo>
                      <a:pt x="19" y="85"/>
                    </a:lnTo>
                    <a:lnTo>
                      <a:pt x="0" y="85"/>
                    </a:lnTo>
                    <a:lnTo>
                      <a:pt x="0" y="0"/>
                    </a:lnTo>
                    <a:lnTo>
                      <a:pt x="76" y="0"/>
                    </a:lnTo>
                    <a:lnTo>
                      <a:pt x="76" y="8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42" name="Freeform 21"/>
              <p:cNvSpPr>
                <a:spLocks noEditPoints="1"/>
              </p:cNvSpPr>
              <p:nvPr/>
            </p:nvSpPr>
            <p:spPr bwMode="auto">
              <a:xfrm>
                <a:off x="13233400" y="3868738"/>
                <a:ext cx="120650" cy="120650"/>
              </a:xfrm>
              <a:custGeom>
                <a:avLst/>
                <a:gdLst>
                  <a:gd name="T0" fmla="*/ 16 w 32"/>
                  <a:gd name="T1" fmla="*/ 32 h 32"/>
                  <a:gd name="T2" fmla="*/ 0 w 32"/>
                  <a:gd name="T3" fmla="*/ 16 h 32"/>
                  <a:gd name="T4" fmla="*/ 16 w 32"/>
                  <a:gd name="T5" fmla="*/ 0 h 32"/>
                  <a:gd name="T6" fmla="*/ 32 w 32"/>
                  <a:gd name="T7" fmla="*/ 16 h 32"/>
                  <a:gd name="T8" fmla="*/ 16 w 32"/>
                  <a:gd name="T9" fmla="*/ 32 h 32"/>
                  <a:gd name="T10" fmla="*/ 16 w 32"/>
                  <a:gd name="T11" fmla="*/ 8 h 32"/>
                  <a:gd name="T12" fmla="*/ 8 w 32"/>
                  <a:gd name="T13" fmla="*/ 16 h 32"/>
                  <a:gd name="T14" fmla="*/ 16 w 32"/>
                  <a:gd name="T15" fmla="*/ 24 h 32"/>
                  <a:gd name="T16" fmla="*/ 24 w 32"/>
                  <a:gd name="T17" fmla="*/ 16 h 32"/>
                  <a:gd name="T18" fmla="*/ 16 w 32"/>
                  <a:gd name="T19" fmla="*/ 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32"/>
                    </a:moveTo>
                    <a:cubicBezTo>
                      <a:pt x="7" y="32"/>
                      <a:pt x="0" y="25"/>
                      <a:pt x="0" y="16"/>
                    </a:cubicBezTo>
                    <a:cubicBezTo>
                      <a:pt x="0" y="7"/>
                      <a:pt x="7" y="0"/>
                      <a:pt x="16" y="0"/>
                    </a:cubicBezTo>
                    <a:cubicBezTo>
                      <a:pt x="25" y="0"/>
                      <a:pt x="32" y="7"/>
                      <a:pt x="32" y="16"/>
                    </a:cubicBezTo>
                    <a:cubicBezTo>
                      <a:pt x="32" y="25"/>
                      <a:pt x="25" y="32"/>
                      <a:pt x="16" y="32"/>
                    </a:cubicBezTo>
                    <a:moveTo>
                      <a:pt x="16" y="8"/>
                    </a:moveTo>
                    <a:cubicBezTo>
                      <a:pt x="12" y="8"/>
                      <a:pt x="8" y="12"/>
                      <a:pt x="8" y="16"/>
                    </a:cubicBezTo>
                    <a:cubicBezTo>
                      <a:pt x="8" y="20"/>
                      <a:pt x="12" y="24"/>
                      <a:pt x="16" y="24"/>
                    </a:cubicBezTo>
                    <a:cubicBezTo>
                      <a:pt x="20" y="24"/>
                      <a:pt x="24" y="20"/>
                      <a:pt x="24" y="16"/>
                    </a:cubicBezTo>
                    <a:cubicBezTo>
                      <a:pt x="24" y="12"/>
                      <a:pt x="20" y="8"/>
                      <a:pt x="16" y="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grpSp>
      </p:grpSp>
      <p:grpSp>
        <p:nvGrpSpPr>
          <p:cNvPr id="43" name="组合 42"/>
          <p:cNvGrpSpPr/>
          <p:nvPr/>
        </p:nvGrpSpPr>
        <p:grpSpPr>
          <a:xfrm>
            <a:off x="739835" y="5126142"/>
            <a:ext cx="618992" cy="618992"/>
            <a:chOff x="4085400" y="2893539"/>
            <a:chExt cx="422357" cy="422357"/>
          </a:xfrm>
        </p:grpSpPr>
        <p:sp>
          <p:nvSpPr>
            <p:cNvPr id="44" name="椭圆 43"/>
            <p:cNvSpPr/>
            <p:nvPr/>
          </p:nvSpPr>
          <p:spPr>
            <a:xfrm>
              <a:off x="4085400" y="2893539"/>
              <a:ext cx="422357" cy="422357"/>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nvGrpSpPr>
            <p:cNvPr id="45" name="组合 44"/>
            <p:cNvGrpSpPr/>
            <p:nvPr/>
          </p:nvGrpSpPr>
          <p:grpSpPr>
            <a:xfrm>
              <a:off x="4187321" y="2997240"/>
              <a:ext cx="218514" cy="214955"/>
              <a:chOff x="14627708" y="5551488"/>
              <a:chExt cx="487362" cy="479425"/>
            </a:xfrm>
            <a:solidFill>
              <a:schemeClr val="bg1"/>
            </a:solidFill>
          </p:grpSpPr>
          <p:sp>
            <p:nvSpPr>
              <p:cNvPr id="46" name="Freeform 37"/>
              <p:cNvSpPr>
                <a:spLocks noEditPoints="1"/>
              </p:cNvSpPr>
              <p:nvPr/>
            </p:nvSpPr>
            <p:spPr bwMode="auto">
              <a:xfrm>
                <a:off x="14727720" y="5645150"/>
                <a:ext cx="296862" cy="295275"/>
              </a:xfrm>
              <a:custGeom>
                <a:avLst/>
                <a:gdLst>
                  <a:gd name="T0" fmla="*/ 81 w 187"/>
                  <a:gd name="T1" fmla="*/ 186 h 186"/>
                  <a:gd name="T2" fmla="*/ 0 w 187"/>
                  <a:gd name="T3" fmla="*/ 106 h 186"/>
                  <a:gd name="T4" fmla="*/ 107 w 187"/>
                  <a:gd name="T5" fmla="*/ 0 h 186"/>
                  <a:gd name="T6" fmla="*/ 187 w 187"/>
                  <a:gd name="T7" fmla="*/ 80 h 186"/>
                  <a:gd name="T8" fmla="*/ 81 w 187"/>
                  <a:gd name="T9" fmla="*/ 186 h 186"/>
                  <a:gd name="T10" fmla="*/ 26 w 187"/>
                  <a:gd name="T11" fmla="*/ 106 h 186"/>
                  <a:gd name="T12" fmla="*/ 81 w 187"/>
                  <a:gd name="T13" fmla="*/ 158 h 186"/>
                  <a:gd name="T14" fmla="*/ 159 w 187"/>
                  <a:gd name="T15" fmla="*/ 80 h 186"/>
                  <a:gd name="T16" fmla="*/ 107 w 187"/>
                  <a:gd name="T17" fmla="*/ 26 h 186"/>
                  <a:gd name="T18" fmla="*/ 26 w 187"/>
                  <a:gd name="T19" fmla="*/ 106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7" h="186">
                    <a:moveTo>
                      <a:pt x="81" y="186"/>
                    </a:moveTo>
                    <a:lnTo>
                      <a:pt x="0" y="106"/>
                    </a:lnTo>
                    <a:lnTo>
                      <a:pt x="107" y="0"/>
                    </a:lnTo>
                    <a:lnTo>
                      <a:pt x="187" y="80"/>
                    </a:lnTo>
                    <a:lnTo>
                      <a:pt x="81" y="186"/>
                    </a:lnTo>
                    <a:close/>
                    <a:moveTo>
                      <a:pt x="26" y="106"/>
                    </a:moveTo>
                    <a:lnTo>
                      <a:pt x="81" y="158"/>
                    </a:lnTo>
                    <a:lnTo>
                      <a:pt x="159" y="80"/>
                    </a:lnTo>
                    <a:lnTo>
                      <a:pt x="107" y="26"/>
                    </a:lnTo>
                    <a:lnTo>
                      <a:pt x="26" y="10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47" name="Freeform 38"/>
              <p:cNvSpPr/>
              <p:nvPr/>
            </p:nvSpPr>
            <p:spPr bwMode="auto">
              <a:xfrm>
                <a:off x="14627708" y="5835650"/>
                <a:ext cx="201612" cy="195263"/>
              </a:xfrm>
              <a:custGeom>
                <a:avLst/>
                <a:gdLst>
                  <a:gd name="T0" fmla="*/ 26 w 54"/>
                  <a:gd name="T1" fmla="*/ 52 h 52"/>
                  <a:gd name="T2" fmla="*/ 9 w 54"/>
                  <a:gd name="T3" fmla="*/ 45 h 52"/>
                  <a:gd name="T4" fmla="*/ 9 w 54"/>
                  <a:gd name="T5" fmla="*/ 11 h 52"/>
                  <a:gd name="T6" fmla="*/ 20 w 54"/>
                  <a:gd name="T7" fmla="*/ 0 h 52"/>
                  <a:gd name="T8" fmla="*/ 26 w 54"/>
                  <a:gd name="T9" fmla="*/ 6 h 52"/>
                  <a:gd name="T10" fmla="*/ 15 w 54"/>
                  <a:gd name="T11" fmla="*/ 17 h 52"/>
                  <a:gd name="T12" fmla="*/ 10 w 54"/>
                  <a:gd name="T13" fmla="*/ 28 h 52"/>
                  <a:gd name="T14" fmla="*/ 15 w 54"/>
                  <a:gd name="T15" fmla="*/ 39 h 52"/>
                  <a:gd name="T16" fmla="*/ 26 w 54"/>
                  <a:gd name="T17" fmla="*/ 44 h 52"/>
                  <a:gd name="T18" fmla="*/ 37 w 54"/>
                  <a:gd name="T19" fmla="*/ 39 h 52"/>
                  <a:gd name="T20" fmla="*/ 48 w 54"/>
                  <a:gd name="T21" fmla="*/ 28 h 52"/>
                  <a:gd name="T22" fmla="*/ 54 w 54"/>
                  <a:gd name="T23" fmla="*/ 34 h 52"/>
                  <a:gd name="T24" fmla="*/ 43 w 54"/>
                  <a:gd name="T25" fmla="*/ 45 h 52"/>
                  <a:gd name="T26" fmla="*/ 26 w 54"/>
                  <a:gd name="T27" fmla="*/ 5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 h="52">
                    <a:moveTo>
                      <a:pt x="26" y="52"/>
                    </a:moveTo>
                    <a:cubicBezTo>
                      <a:pt x="20" y="52"/>
                      <a:pt x="14" y="50"/>
                      <a:pt x="9" y="45"/>
                    </a:cubicBezTo>
                    <a:cubicBezTo>
                      <a:pt x="0" y="36"/>
                      <a:pt x="0" y="20"/>
                      <a:pt x="9" y="11"/>
                    </a:cubicBezTo>
                    <a:cubicBezTo>
                      <a:pt x="20" y="0"/>
                      <a:pt x="20" y="0"/>
                      <a:pt x="20" y="0"/>
                    </a:cubicBezTo>
                    <a:cubicBezTo>
                      <a:pt x="26" y="6"/>
                      <a:pt x="26" y="6"/>
                      <a:pt x="26" y="6"/>
                    </a:cubicBezTo>
                    <a:cubicBezTo>
                      <a:pt x="15" y="17"/>
                      <a:pt x="15" y="17"/>
                      <a:pt x="15" y="17"/>
                    </a:cubicBezTo>
                    <a:cubicBezTo>
                      <a:pt x="12" y="20"/>
                      <a:pt x="10" y="24"/>
                      <a:pt x="10" y="28"/>
                    </a:cubicBezTo>
                    <a:cubicBezTo>
                      <a:pt x="10" y="32"/>
                      <a:pt x="12" y="36"/>
                      <a:pt x="15" y="39"/>
                    </a:cubicBezTo>
                    <a:cubicBezTo>
                      <a:pt x="18" y="42"/>
                      <a:pt x="22" y="44"/>
                      <a:pt x="26" y="44"/>
                    </a:cubicBezTo>
                    <a:cubicBezTo>
                      <a:pt x="30" y="44"/>
                      <a:pt x="34" y="42"/>
                      <a:pt x="37" y="39"/>
                    </a:cubicBezTo>
                    <a:cubicBezTo>
                      <a:pt x="48" y="28"/>
                      <a:pt x="48" y="28"/>
                      <a:pt x="48" y="28"/>
                    </a:cubicBezTo>
                    <a:cubicBezTo>
                      <a:pt x="54" y="34"/>
                      <a:pt x="54" y="34"/>
                      <a:pt x="54" y="34"/>
                    </a:cubicBezTo>
                    <a:cubicBezTo>
                      <a:pt x="43" y="45"/>
                      <a:pt x="43" y="45"/>
                      <a:pt x="43" y="45"/>
                    </a:cubicBezTo>
                    <a:cubicBezTo>
                      <a:pt x="38" y="50"/>
                      <a:pt x="32" y="52"/>
                      <a:pt x="26" y="5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48" name="Freeform 39"/>
              <p:cNvSpPr/>
              <p:nvPr/>
            </p:nvSpPr>
            <p:spPr bwMode="auto">
              <a:xfrm>
                <a:off x="14919808" y="5551488"/>
                <a:ext cx="195262" cy="193675"/>
              </a:xfrm>
              <a:custGeom>
                <a:avLst/>
                <a:gdLst>
                  <a:gd name="T0" fmla="*/ 34 w 52"/>
                  <a:gd name="T1" fmla="*/ 52 h 52"/>
                  <a:gd name="T2" fmla="*/ 28 w 52"/>
                  <a:gd name="T3" fmla="*/ 46 h 52"/>
                  <a:gd name="T4" fmla="*/ 39 w 52"/>
                  <a:gd name="T5" fmla="*/ 35 h 52"/>
                  <a:gd name="T6" fmla="*/ 44 w 52"/>
                  <a:gd name="T7" fmla="*/ 24 h 52"/>
                  <a:gd name="T8" fmla="*/ 39 w 52"/>
                  <a:gd name="T9" fmla="*/ 13 h 52"/>
                  <a:gd name="T10" fmla="*/ 17 w 52"/>
                  <a:gd name="T11" fmla="*/ 13 h 52"/>
                  <a:gd name="T12" fmla="*/ 6 w 52"/>
                  <a:gd name="T13" fmla="*/ 24 h 52"/>
                  <a:gd name="T14" fmla="*/ 0 w 52"/>
                  <a:gd name="T15" fmla="*/ 18 h 52"/>
                  <a:gd name="T16" fmla="*/ 11 w 52"/>
                  <a:gd name="T17" fmla="*/ 7 h 52"/>
                  <a:gd name="T18" fmla="*/ 28 w 52"/>
                  <a:gd name="T19" fmla="*/ 0 h 52"/>
                  <a:gd name="T20" fmla="*/ 45 w 52"/>
                  <a:gd name="T21" fmla="*/ 7 h 52"/>
                  <a:gd name="T22" fmla="*/ 52 w 52"/>
                  <a:gd name="T23" fmla="*/ 24 h 52"/>
                  <a:gd name="T24" fmla="*/ 45 w 52"/>
                  <a:gd name="T25" fmla="*/ 41 h 52"/>
                  <a:gd name="T26" fmla="*/ 34 w 52"/>
                  <a:gd name="T27" fmla="*/ 5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2" h="52">
                    <a:moveTo>
                      <a:pt x="34" y="52"/>
                    </a:moveTo>
                    <a:cubicBezTo>
                      <a:pt x="28" y="46"/>
                      <a:pt x="28" y="46"/>
                      <a:pt x="28" y="46"/>
                    </a:cubicBezTo>
                    <a:cubicBezTo>
                      <a:pt x="39" y="35"/>
                      <a:pt x="39" y="35"/>
                      <a:pt x="39" y="35"/>
                    </a:cubicBezTo>
                    <a:cubicBezTo>
                      <a:pt x="42" y="32"/>
                      <a:pt x="44" y="28"/>
                      <a:pt x="44" y="24"/>
                    </a:cubicBezTo>
                    <a:cubicBezTo>
                      <a:pt x="44" y="20"/>
                      <a:pt x="42" y="16"/>
                      <a:pt x="39" y="13"/>
                    </a:cubicBezTo>
                    <a:cubicBezTo>
                      <a:pt x="33" y="7"/>
                      <a:pt x="23" y="7"/>
                      <a:pt x="17" y="13"/>
                    </a:cubicBezTo>
                    <a:cubicBezTo>
                      <a:pt x="6" y="24"/>
                      <a:pt x="6" y="24"/>
                      <a:pt x="6" y="24"/>
                    </a:cubicBezTo>
                    <a:cubicBezTo>
                      <a:pt x="0" y="18"/>
                      <a:pt x="0" y="18"/>
                      <a:pt x="0" y="18"/>
                    </a:cubicBezTo>
                    <a:cubicBezTo>
                      <a:pt x="11" y="7"/>
                      <a:pt x="11" y="7"/>
                      <a:pt x="11" y="7"/>
                    </a:cubicBezTo>
                    <a:cubicBezTo>
                      <a:pt x="16" y="2"/>
                      <a:pt x="22" y="0"/>
                      <a:pt x="28" y="0"/>
                    </a:cubicBezTo>
                    <a:cubicBezTo>
                      <a:pt x="34" y="0"/>
                      <a:pt x="40" y="2"/>
                      <a:pt x="45" y="7"/>
                    </a:cubicBezTo>
                    <a:cubicBezTo>
                      <a:pt x="50" y="12"/>
                      <a:pt x="52" y="18"/>
                      <a:pt x="52" y="24"/>
                    </a:cubicBezTo>
                    <a:cubicBezTo>
                      <a:pt x="52" y="30"/>
                      <a:pt x="50" y="36"/>
                      <a:pt x="45" y="41"/>
                    </a:cubicBezTo>
                    <a:lnTo>
                      <a:pt x="34" y="5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49" name="Freeform 40"/>
              <p:cNvSpPr/>
              <p:nvPr/>
            </p:nvSpPr>
            <p:spPr bwMode="auto">
              <a:xfrm>
                <a:off x="14791220" y="5783263"/>
                <a:ext cx="46037" cy="44450"/>
              </a:xfrm>
              <a:custGeom>
                <a:avLst/>
                <a:gdLst>
                  <a:gd name="T0" fmla="*/ 15 w 29"/>
                  <a:gd name="T1" fmla="*/ 28 h 28"/>
                  <a:gd name="T2" fmla="*/ 0 w 29"/>
                  <a:gd name="T3" fmla="*/ 14 h 28"/>
                  <a:gd name="T4" fmla="*/ 15 w 29"/>
                  <a:gd name="T5" fmla="*/ 0 h 28"/>
                  <a:gd name="T6" fmla="*/ 29 w 29"/>
                  <a:gd name="T7" fmla="*/ 14 h 28"/>
                  <a:gd name="T8" fmla="*/ 15 w 29"/>
                  <a:gd name="T9" fmla="*/ 28 h 28"/>
                </a:gdLst>
                <a:ahLst/>
                <a:cxnLst>
                  <a:cxn ang="0">
                    <a:pos x="T0" y="T1"/>
                  </a:cxn>
                  <a:cxn ang="0">
                    <a:pos x="T2" y="T3"/>
                  </a:cxn>
                  <a:cxn ang="0">
                    <a:pos x="T4" y="T5"/>
                  </a:cxn>
                  <a:cxn ang="0">
                    <a:pos x="T6" y="T7"/>
                  </a:cxn>
                  <a:cxn ang="0">
                    <a:pos x="T8" y="T9"/>
                  </a:cxn>
                </a:cxnLst>
                <a:rect l="0" t="0" r="r" b="b"/>
                <a:pathLst>
                  <a:path w="29" h="28">
                    <a:moveTo>
                      <a:pt x="15" y="28"/>
                    </a:moveTo>
                    <a:lnTo>
                      <a:pt x="0" y="14"/>
                    </a:lnTo>
                    <a:lnTo>
                      <a:pt x="15" y="0"/>
                    </a:lnTo>
                    <a:lnTo>
                      <a:pt x="29" y="14"/>
                    </a:lnTo>
                    <a:lnTo>
                      <a:pt x="15"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50" name="Freeform 41"/>
              <p:cNvSpPr/>
              <p:nvPr/>
            </p:nvSpPr>
            <p:spPr bwMode="auto">
              <a:xfrm>
                <a:off x="14851545" y="5768975"/>
                <a:ext cx="46037" cy="44450"/>
              </a:xfrm>
              <a:custGeom>
                <a:avLst/>
                <a:gdLst>
                  <a:gd name="T0" fmla="*/ 14 w 29"/>
                  <a:gd name="T1" fmla="*/ 28 h 28"/>
                  <a:gd name="T2" fmla="*/ 0 w 29"/>
                  <a:gd name="T3" fmla="*/ 14 h 28"/>
                  <a:gd name="T4" fmla="*/ 14 w 29"/>
                  <a:gd name="T5" fmla="*/ 0 h 28"/>
                  <a:gd name="T6" fmla="*/ 29 w 29"/>
                  <a:gd name="T7" fmla="*/ 14 h 28"/>
                  <a:gd name="T8" fmla="*/ 14 w 29"/>
                  <a:gd name="T9" fmla="*/ 28 h 28"/>
                </a:gdLst>
                <a:ahLst/>
                <a:cxnLst>
                  <a:cxn ang="0">
                    <a:pos x="T0" y="T1"/>
                  </a:cxn>
                  <a:cxn ang="0">
                    <a:pos x="T2" y="T3"/>
                  </a:cxn>
                  <a:cxn ang="0">
                    <a:pos x="T4" y="T5"/>
                  </a:cxn>
                  <a:cxn ang="0">
                    <a:pos x="T6" y="T7"/>
                  </a:cxn>
                  <a:cxn ang="0">
                    <a:pos x="T8" y="T9"/>
                  </a:cxn>
                </a:cxnLst>
                <a:rect l="0" t="0" r="r" b="b"/>
                <a:pathLst>
                  <a:path w="29" h="28">
                    <a:moveTo>
                      <a:pt x="14" y="28"/>
                    </a:moveTo>
                    <a:lnTo>
                      <a:pt x="0" y="14"/>
                    </a:lnTo>
                    <a:lnTo>
                      <a:pt x="14" y="0"/>
                    </a:lnTo>
                    <a:lnTo>
                      <a:pt x="29" y="14"/>
                    </a:lnTo>
                    <a:lnTo>
                      <a:pt x="14"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51" name="Freeform 42"/>
              <p:cNvSpPr/>
              <p:nvPr/>
            </p:nvSpPr>
            <p:spPr bwMode="auto">
              <a:xfrm>
                <a:off x="14867420" y="5708650"/>
                <a:ext cx="44450" cy="44450"/>
              </a:xfrm>
              <a:custGeom>
                <a:avLst/>
                <a:gdLst>
                  <a:gd name="T0" fmla="*/ 14 w 28"/>
                  <a:gd name="T1" fmla="*/ 28 h 28"/>
                  <a:gd name="T2" fmla="*/ 0 w 28"/>
                  <a:gd name="T3" fmla="*/ 14 h 28"/>
                  <a:gd name="T4" fmla="*/ 14 w 28"/>
                  <a:gd name="T5" fmla="*/ 0 h 28"/>
                  <a:gd name="T6" fmla="*/ 28 w 28"/>
                  <a:gd name="T7" fmla="*/ 14 h 28"/>
                  <a:gd name="T8" fmla="*/ 14 w 28"/>
                  <a:gd name="T9" fmla="*/ 28 h 28"/>
                </a:gdLst>
                <a:ahLst/>
                <a:cxnLst>
                  <a:cxn ang="0">
                    <a:pos x="T0" y="T1"/>
                  </a:cxn>
                  <a:cxn ang="0">
                    <a:pos x="T2" y="T3"/>
                  </a:cxn>
                  <a:cxn ang="0">
                    <a:pos x="T4" y="T5"/>
                  </a:cxn>
                  <a:cxn ang="0">
                    <a:pos x="T6" y="T7"/>
                  </a:cxn>
                  <a:cxn ang="0">
                    <a:pos x="T8" y="T9"/>
                  </a:cxn>
                </a:cxnLst>
                <a:rect l="0" t="0" r="r" b="b"/>
                <a:pathLst>
                  <a:path w="28" h="28">
                    <a:moveTo>
                      <a:pt x="14" y="28"/>
                    </a:moveTo>
                    <a:lnTo>
                      <a:pt x="0" y="14"/>
                    </a:lnTo>
                    <a:lnTo>
                      <a:pt x="14" y="0"/>
                    </a:lnTo>
                    <a:lnTo>
                      <a:pt x="28" y="14"/>
                    </a:lnTo>
                    <a:lnTo>
                      <a:pt x="14"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61" name="Freeform 43"/>
              <p:cNvSpPr/>
              <p:nvPr/>
            </p:nvSpPr>
            <p:spPr bwMode="auto">
              <a:xfrm>
                <a:off x="14837258" y="5827713"/>
                <a:ext cx="44450" cy="46038"/>
              </a:xfrm>
              <a:custGeom>
                <a:avLst/>
                <a:gdLst>
                  <a:gd name="T0" fmla="*/ 14 w 28"/>
                  <a:gd name="T1" fmla="*/ 29 h 29"/>
                  <a:gd name="T2" fmla="*/ 0 w 28"/>
                  <a:gd name="T3" fmla="*/ 15 h 29"/>
                  <a:gd name="T4" fmla="*/ 14 w 28"/>
                  <a:gd name="T5" fmla="*/ 0 h 29"/>
                  <a:gd name="T6" fmla="*/ 28 w 28"/>
                  <a:gd name="T7" fmla="*/ 15 h 29"/>
                  <a:gd name="T8" fmla="*/ 14 w 28"/>
                  <a:gd name="T9" fmla="*/ 29 h 29"/>
                </a:gdLst>
                <a:ahLst/>
                <a:cxnLst>
                  <a:cxn ang="0">
                    <a:pos x="T0" y="T1"/>
                  </a:cxn>
                  <a:cxn ang="0">
                    <a:pos x="T2" y="T3"/>
                  </a:cxn>
                  <a:cxn ang="0">
                    <a:pos x="T4" y="T5"/>
                  </a:cxn>
                  <a:cxn ang="0">
                    <a:pos x="T6" y="T7"/>
                  </a:cxn>
                  <a:cxn ang="0">
                    <a:pos x="T8" y="T9"/>
                  </a:cxn>
                </a:cxnLst>
                <a:rect l="0" t="0" r="r" b="b"/>
                <a:pathLst>
                  <a:path w="28" h="29">
                    <a:moveTo>
                      <a:pt x="14" y="29"/>
                    </a:moveTo>
                    <a:lnTo>
                      <a:pt x="0" y="15"/>
                    </a:lnTo>
                    <a:lnTo>
                      <a:pt x="14" y="0"/>
                    </a:lnTo>
                    <a:lnTo>
                      <a:pt x="28" y="15"/>
                    </a:lnTo>
                    <a:lnTo>
                      <a:pt x="14" y="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64" name="Freeform 44"/>
              <p:cNvSpPr/>
              <p:nvPr/>
            </p:nvSpPr>
            <p:spPr bwMode="auto">
              <a:xfrm>
                <a:off x="14911870" y="5753100"/>
                <a:ext cx="44450" cy="46038"/>
              </a:xfrm>
              <a:custGeom>
                <a:avLst/>
                <a:gdLst>
                  <a:gd name="T0" fmla="*/ 14 w 28"/>
                  <a:gd name="T1" fmla="*/ 29 h 29"/>
                  <a:gd name="T2" fmla="*/ 0 w 28"/>
                  <a:gd name="T3" fmla="*/ 14 h 29"/>
                  <a:gd name="T4" fmla="*/ 14 w 28"/>
                  <a:gd name="T5" fmla="*/ 0 h 29"/>
                  <a:gd name="T6" fmla="*/ 28 w 28"/>
                  <a:gd name="T7" fmla="*/ 14 h 29"/>
                  <a:gd name="T8" fmla="*/ 14 w 28"/>
                  <a:gd name="T9" fmla="*/ 29 h 29"/>
                </a:gdLst>
                <a:ahLst/>
                <a:cxnLst>
                  <a:cxn ang="0">
                    <a:pos x="T0" y="T1"/>
                  </a:cxn>
                  <a:cxn ang="0">
                    <a:pos x="T2" y="T3"/>
                  </a:cxn>
                  <a:cxn ang="0">
                    <a:pos x="T4" y="T5"/>
                  </a:cxn>
                  <a:cxn ang="0">
                    <a:pos x="T6" y="T7"/>
                  </a:cxn>
                  <a:cxn ang="0">
                    <a:pos x="T8" y="T9"/>
                  </a:cxn>
                </a:cxnLst>
                <a:rect l="0" t="0" r="r" b="b"/>
                <a:pathLst>
                  <a:path w="28" h="29">
                    <a:moveTo>
                      <a:pt x="14" y="29"/>
                    </a:moveTo>
                    <a:lnTo>
                      <a:pt x="0" y="14"/>
                    </a:lnTo>
                    <a:lnTo>
                      <a:pt x="14" y="0"/>
                    </a:lnTo>
                    <a:lnTo>
                      <a:pt x="28" y="14"/>
                    </a:lnTo>
                    <a:lnTo>
                      <a:pt x="14" y="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grpSp>
      </p:grpSp>
      <p:grpSp>
        <p:nvGrpSpPr>
          <p:cNvPr id="65" name="组合 64"/>
          <p:cNvGrpSpPr/>
          <p:nvPr/>
        </p:nvGrpSpPr>
        <p:grpSpPr>
          <a:xfrm>
            <a:off x="6444287" y="3980788"/>
            <a:ext cx="618992" cy="618992"/>
            <a:chOff x="6639479" y="1578011"/>
            <a:chExt cx="422357" cy="422357"/>
          </a:xfrm>
        </p:grpSpPr>
        <p:sp>
          <p:nvSpPr>
            <p:cNvPr id="66" name="椭圆 65"/>
            <p:cNvSpPr/>
            <p:nvPr/>
          </p:nvSpPr>
          <p:spPr>
            <a:xfrm>
              <a:off x="6639479" y="1578011"/>
              <a:ext cx="422357" cy="422357"/>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nvGrpSpPr>
            <p:cNvPr id="67" name="组合 66"/>
            <p:cNvGrpSpPr/>
            <p:nvPr/>
          </p:nvGrpSpPr>
          <p:grpSpPr>
            <a:xfrm>
              <a:off x="6740695" y="1720009"/>
              <a:ext cx="219923" cy="151470"/>
              <a:chOff x="9641770" y="1952307"/>
              <a:chExt cx="219923" cy="151470"/>
            </a:xfrm>
          </p:grpSpPr>
          <p:sp>
            <p:nvSpPr>
              <p:cNvPr id="68" name="Rectangle 27"/>
              <p:cNvSpPr>
                <a:spLocks noChangeArrowheads="1"/>
              </p:cNvSpPr>
              <p:nvPr/>
            </p:nvSpPr>
            <p:spPr bwMode="auto">
              <a:xfrm>
                <a:off x="9682550" y="2014206"/>
                <a:ext cx="13836" cy="1383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350"/>
              </a:p>
            </p:txBody>
          </p:sp>
          <p:sp>
            <p:nvSpPr>
              <p:cNvPr id="69" name="Rectangle 28"/>
              <p:cNvSpPr>
                <a:spLocks noChangeArrowheads="1"/>
              </p:cNvSpPr>
              <p:nvPr/>
            </p:nvSpPr>
            <p:spPr bwMode="auto">
              <a:xfrm>
                <a:off x="9724059" y="2014206"/>
                <a:ext cx="13836" cy="1383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350"/>
              </a:p>
            </p:txBody>
          </p:sp>
          <p:sp>
            <p:nvSpPr>
              <p:cNvPr id="70" name="Rectangle 29"/>
              <p:cNvSpPr>
                <a:spLocks noChangeArrowheads="1"/>
              </p:cNvSpPr>
              <p:nvPr/>
            </p:nvSpPr>
            <p:spPr bwMode="auto">
              <a:xfrm>
                <a:off x="9765568" y="2014206"/>
                <a:ext cx="13836" cy="1383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350"/>
              </a:p>
            </p:txBody>
          </p:sp>
          <p:sp>
            <p:nvSpPr>
              <p:cNvPr id="71" name="Rectangle 30"/>
              <p:cNvSpPr>
                <a:spLocks noChangeArrowheads="1"/>
              </p:cNvSpPr>
              <p:nvPr/>
            </p:nvSpPr>
            <p:spPr bwMode="auto">
              <a:xfrm>
                <a:off x="9807077" y="2014206"/>
                <a:ext cx="13108" cy="1383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350"/>
              </a:p>
            </p:txBody>
          </p:sp>
          <p:sp>
            <p:nvSpPr>
              <p:cNvPr id="72" name="Rectangle 31"/>
              <p:cNvSpPr>
                <a:spLocks noChangeArrowheads="1"/>
              </p:cNvSpPr>
              <p:nvPr/>
            </p:nvSpPr>
            <p:spPr bwMode="auto">
              <a:xfrm>
                <a:off x="9682550" y="1986533"/>
                <a:ext cx="13836" cy="1383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350"/>
              </a:p>
            </p:txBody>
          </p:sp>
          <p:sp>
            <p:nvSpPr>
              <p:cNvPr id="73" name="Rectangle 32"/>
              <p:cNvSpPr>
                <a:spLocks noChangeArrowheads="1"/>
              </p:cNvSpPr>
              <p:nvPr/>
            </p:nvSpPr>
            <p:spPr bwMode="auto">
              <a:xfrm>
                <a:off x="9724059" y="1986533"/>
                <a:ext cx="13836" cy="1383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350"/>
              </a:p>
            </p:txBody>
          </p:sp>
          <p:sp>
            <p:nvSpPr>
              <p:cNvPr id="74" name="Rectangle 33"/>
              <p:cNvSpPr>
                <a:spLocks noChangeArrowheads="1"/>
              </p:cNvSpPr>
              <p:nvPr/>
            </p:nvSpPr>
            <p:spPr bwMode="auto">
              <a:xfrm>
                <a:off x="9765568" y="1986533"/>
                <a:ext cx="13836" cy="1383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350"/>
              </a:p>
            </p:txBody>
          </p:sp>
          <p:sp>
            <p:nvSpPr>
              <p:cNvPr id="75" name="Rectangle 34"/>
              <p:cNvSpPr>
                <a:spLocks noChangeArrowheads="1"/>
              </p:cNvSpPr>
              <p:nvPr/>
            </p:nvSpPr>
            <p:spPr bwMode="auto">
              <a:xfrm>
                <a:off x="9807077" y="1986533"/>
                <a:ext cx="13108" cy="1383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350"/>
              </a:p>
            </p:txBody>
          </p:sp>
          <p:sp>
            <p:nvSpPr>
              <p:cNvPr id="76" name="Rectangle 35"/>
              <p:cNvSpPr>
                <a:spLocks noChangeArrowheads="1"/>
              </p:cNvSpPr>
              <p:nvPr/>
            </p:nvSpPr>
            <p:spPr bwMode="auto">
              <a:xfrm>
                <a:off x="9696387" y="2055714"/>
                <a:ext cx="110690" cy="1383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350"/>
              </a:p>
            </p:txBody>
          </p:sp>
          <p:sp>
            <p:nvSpPr>
              <p:cNvPr id="77" name="Freeform 36"/>
              <p:cNvSpPr/>
              <p:nvPr/>
            </p:nvSpPr>
            <p:spPr bwMode="auto">
              <a:xfrm>
                <a:off x="9641770" y="1952307"/>
                <a:ext cx="219923" cy="151470"/>
              </a:xfrm>
              <a:custGeom>
                <a:avLst/>
                <a:gdLst>
                  <a:gd name="T0" fmla="*/ 302 w 302"/>
                  <a:gd name="T1" fmla="*/ 208 h 208"/>
                  <a:gd name="T2" fmla="*/ 0 w 302"/>
                  <a:gd name="T3" fmla="*/ 208 h 208"/>
                  <a:gd name="T4" fmla="*/ 0 w 302"/>
                  <a:gd name="T5" fmla="*/ 28 h 208"/>
                  <a:gd name="T6" fmla="*/ 19 w 302"/>
                  <a:gd name="T7" fmla="*/ 28 h 208"/>
                  <a:gd name="T8" fmla="*/ 19 w 302"/>
                  <a:gd name="T9" fmla="*/ 189 h 208"/>
                  <a:gd name="T10" fmla="*/ 283 w 302"/>
                  <a:gd name="T11" fmla="*/ 189 h 208"/>
                  <a:gd name="T12" fmla="*/ 283 w 302"/>
                  <a:gd name="T13" fmla="*/ 19 h 208"/>
                  <a:gd name="T14" fmla="*/ 0 w 302"/>
                  <a:gd name="T15" fmla="*/ 19 h 208"/>
                  <a:gd name="T16" fmla="*/ 0 w 302"/>
                  <a:gd name="T17" fmla="*/ 0 h 208"/>
                  <a:gd name="T18" fmla="*/ 302 w 302"/>
                  <a:gd name="T19" fmla="*/ 0 h 208"/>
                  <a:gd name="T20" fmla="*/ 302 w 302"/>
                  <a:gd name="T21" fmla="*/ 208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2" h="208">
                    <a:moveTo>
                      <a:pt x="302" y="208"/>
                    </a:moveTo>
                    <a:lnTo>
                      <a:pt x="0" y="208"/>
                    </a:lnTo>
                    <a:lnTo>
                      <a:pt x="0" y="28"/>
                    </a:lnTo>
                    <a:lnTo>
                      <a:pt x="19" y="28"/>
                    </a:lnTo>
                    <a:lnTo>
                      <a:pt x="19" y="189"/>
                    </a:lnTo>
                    <a:lnTo>
                      <a:pt x="283" y="189"/>
                    </a:lnTo>
                    <a:lnTo>
                      <a:pt x="283" y="19"/>
                    </a:lnTo>
                    <a:lnTo>
                      <a:pt x="0" y="19"/>
                    </a:lnTo>
                    <a:lnTo>
                      <a:pt x="0" y="0"/>
                    </a:lnTo>
                    <a:lnTo>
                      <a:pt x="302" y="0"/>
                    </a:lnTo>
                    <a:lnTo>
                      <a:pt x="302" y="208"/>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grpSp>
      </p:grpSp>
      <p:sp>
        <p:nvSpPr>
          <p:cNvPr id="78" name="矩形 77"/>
          <p:cNvSpPr/>
          <p:nvPr/>
        </p:nvSpPr>
        <p:spPr>
          <a:xfrm>
            <a:off x="7080737" y="1685506"/>
            <a:ext cx="1967621" cy="400110"/>
          </a:xfrm>
          <a:prstGeom prst="rect">
            <a:avLst/>
          </a:prstGeom>
        </p:spPr>
        <p:txBody>
          <a:bodyPr wrap="square">
            <a:spAutoFit/>
          </a:bodyPr>
          <a:lstStyle/>
          <a:p>
            <a:r>
              <a:rPr lang="en-US" altLang="zh-CN" sz="2000" dirty="0" smtClean="0">
                <a:solidFill>
                  <a:schemeClr val="bg1">
                    <a:lumMod val="95000"/>
                  </a:schemeClr>
                </a:solidFill>
                <a:latin typeface="微软雅黑" panose="020B0503020204020204" pitchFamily="34" charset="-122"/>
                <a:ea typeface="微软雅黑" panose="020B0503020204020204" pitchFamily="34" charset="-122"/>
              </a:rPr>
              <a:t>Click Here</a:t>
            </a:r>
            <a:endParaRPr lang="zh-CN" altLang="en-US" sz="20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79" name="矩形 78"/>
          <p:cNvSpPr/>
          <p:nvPr/>
        </p:nvSpPr>
        <p:spPr>
          <a:xfrm>
            <a:off x="7143324" y="4099897"/>
            <a:ext cx="1967621" cy="400110"/>
          </a:xfrm>
          <a:prstGeom prst="rect">
            <a:avLst/>
          </a:prstGeom>
        </p:spPr>
        <p:txBody>
          <a:bodyPr wrap="square">
            <a:spAutoFit/>
          </a:bodyPr>
          <a:lstStyle/>
          <a:p>
            <a:r>
              <a:rPr lang="en-US" altLang="zh-CN" sz="2000" dirty="0" smtClean="0">
                <a:solidFill>
                  <a:schemeClr val="bg1">
                    <a:lumMod val="95000"/>
                  </a:schemeClr>
                </a:solidFill>
                <a:latin typeface="微软雅黑" panose="020B0503020204020204" pitchFamily="34" charset="-122"/>
                <a:ea typeface="微软雅黑" panose="020B0503020204020204" pitchFamily="34" charset="-122"/>
              </a:rPr>
              <a:t>Click Here</a:t>
            </a:r>
            <a:endParaRPr lang="zh-CN" altLang="en-US" sz="20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84" name="矩形 83"/>
          <p:cNvSpPr/>
          <p:nvPr/>
        </p:nvSpPr>
        <p:spPr>
          <a:xfrm>
            <a:off x="7107568" y="2035251"/>
            <a:ext cx="4615056" cy="1975926"/>
          </a:xfrm>
          <a:prstGeom prst="rect">
            <a:avLst/>
          </a:prstGeom>
        </p:spPr>
        <p:txBody>
          <a:bodyPr wrap="square">
            <a:spAutoFit/>
          </a:bodyPr>
          <a:lstStyle/>
          <a:p>
            <a:pPr>
              <a:lnSpc>
                <a:spcPct val="120000"/>
              </a:lnSpc>
            </a:pPr>
            <a:r>
              <a:rPr lang="en-US" altLang="zh-CN" sz="2000" dirty="0">
                <a:solidFill>
                  <a:schemeClr val="bg1">
                    <a:lumMod val="95000"/>
                  </a:schemeClr>
                </a:solidFill>
                <a:latin typeface="微软雅黑" panose="020B0503020204020204" pitchFamily="34" charset="-122"/>
                <a:ea typeface="微软雅黑" panose="020B0503020204020204" pitchFamily="34" charset="-122"/>
              </a:rPr>
              <a:t>Now, I am standing here, terrified even as we speak, but as my friend once said, some things are so important that they force us to overcome our fears</a:t>
            </a:r>
            <a:r>
              <a:rPr lang="en-US" altLang="zh-CN" sz="2200" dirty="0">
                <a:solidFill>
                  <a:schemeClr val="bg1">
                    <a:lumMod val="95000"/>
                  </a:schemeClr>
                </a:solidFill>
                <a:latin typeface="微软雅黑" panose="020B0503020204020204" pitchFamily="34" charset="-122"/>
                <a:ea typeface="微软雅黑" panose="020B0503020204020204" pitchFamily="34" charset="-122"/>
              </a:rPr>
              <a:t>.</a:t>
            </a:r>
            <a:endParaRPr lang="zh-CN" altLang="en-US" sz="22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85" name="矩形 84"/>
          <p:cNvSpPr/>
          <p:nvPr/>
        </p:nvSpPr>
        <p:spPr>
          <a:xfrm>
            <a:off x="1444823" y="5641016"/>
            <a:ext cx="5349515" cy="1237262"/>
          </a:xfrm>
          <a:prstGeom prst="rect">
            <a:avLst/>
          </a:prstGeom>
        </p:spPr>
        <p:txBody>
          <a:bodyPr wrap="square">
            <a:spAutoFit/>
          </a:bodyPr>
          <a:lstStyle/>
          <a:p>
            <a:pPr>
              <a:lnSpc>
                <a:spcPct val="120000"/>
              </a:lnSpc>
            </a:pPr>
            <a:r>
              <a:rPr lang="en-US" altLang="zh-CN" sz="2000" dirty="0">
                <a:solidFill>
                  <a:schemeClr val="bg1">
                    <a:lumMod val="95000"/>
                  </a:schemeClr>
                </a:solidFill>
                <a:latin typeface="微软雅黑" panose="020B0503020204020204" pitchFamily="34" charset="-122"/>
                <a:ea typeface="微软雅黑" panose="020B0503020204020204" pitchFamily="34" charset="-122"/>
              </a:rPr>
              <a:t>B</a:t>
            </a:r>
            <a:r>
              <a:rPr lang="en-US" altLang="zh-CN" sz="2000" dirty="0" smtClean="0">
                <a:solidFill>
                  <a:schemeClr val="bg1">
                    <a:lumMod val="95000"/>
                  </a:schemeClr>
                </a:solidFill>
                <a:latin typeface="微软雅黑" panose="020B0503020204020204" pitchFamily="34" charset="-122"/>
                <a:ea typeface="微软雅黑" panose="020B0503020204020204" pitchFamily="34" charset="-122"/>
              </a:rPr>
              <a:t>ut </a:t>
            </a:r>
            <a:r>
              <a:rPr lang="en-US" altLang="zh-CN" sz="2000" dirty="0">
                <a:solidFill>
                  <a:schemeClr val="bg1">
                    <a:lumMod val="95000"/>
                  </a:schemeClr>
                </a:solidFill>
                <a:latin typeface="微软雅黑" panose="020B0503020204020204" pitchFamily="34" charset="-122"/>
                <a:ea typeface="微软雅黑" panose="020B0503020204020204" pitchFamily="34" charset="-122"/>
              </a:rPr>
              <a:t>as my friend once said, some things are so important that they force us to overcome our fears</a:t>
            </a:r>
            <a:r>
              <a:rPr lang="en-US" altLang="zh-CN" sz="2200" dirty="0">
                <a:solidFill>
                  <a:schemeClr val="bg1">
                    <a:lumMod val="95000"/>
                  </a:schemeClr>
                </a:solidFill>
                <a:latin typeface="微软雅黑" panose="020B0503020204020204" pitchFamily="34" charset="-122"/>
                <a:ea typeface="微软雅黑" panose="020B0503020204020204" pitchFamily="34" charset="-122"/>
              </a:rPr>
              <a:t>.</a:t>
            </a:r>
            <a:endParaRPr lang="zh-CN" altLang="en-US" sz="22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86" name="矩形 85"/>
          <p:cNvSpPr/>
          <p:nvPr/>
        </p:nvSpPr>
        <p:spPr>
          <a:xfrm>
            <a:off x="7168101" y="4502645"/>
            <a:ext cx="4615056" cy="1975926"/>
          </a:xfrm>
          <a:prstGeom prst="rect">
            <a:avLst/>
          </a:prstGeom>
        </p:spPr>
        <p:txBody>
          <a:bodyPr wrap="square">
            <a:spAutoFit/>
          </a:bodyPr>
          <a:lstStyle/>
          <a:p>
            <a:pPr>
              <a:lnSpc>
                <a:spcPct val="120000"/>
              </a:lnSpc>
            </a:pPr>
            <a:r>
              <a:rPr lang="en-US" altLang="zh-CN" sz="2000" dirty="0">
                <a:solidFill>
                  <a:schemeClr val="bg1">
                    <a:lumMod val="95000"/>
                  </a:schemeClr>
                </a:solidFill>
                <a:latin typeface="微软雅黑" panose="020B0503020204020204" pitchFamily="34" charset="-122"/>
                <a:ea typeface="微软雅黑" panose="020B0503020204020204" pitchFamily="34" charset="-122"/>
              </a:rPr>
              <a:t>Now, I am standing here, terrified even as we speak, but as my friend once said, some things are so important that they force us to overcome our fears</a:t>
            </a:r>
            <a:r>
              <a:rPr lang="en-US" altLang="zh-CN" sz="2200" dirty="0">
                <a:solidFill>
                  <a:schemeClr val="bg1">
                    <a:lumMod val="95000"/>
                  </a:schemeClr>
                </a:solidFill>
                <a:latin typeface="微软雅黑" panose="020B0503020204020204" pitchFamily="34" charset="-122"/>
                <a:ea typeface="微软雅黑" panose="020B0503020204020204" pitchFamily="34" charset="-122"/>
              </a:rPr>
              <a:t>.</a:t>
            </a:r>
            <a:endParaRPr lang="zh-CN" altLang="en-US" sz="22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87" name="矩形 86"/>
          <p:cNvSpPr/>
          <p:nvPr/>
        </p:nvSpPr>
        <p:spPr>
          <a:xfrm>
            <a:off x="1463650" y="5231314"/>
            <a:ext cx="1967621" cy="400110"/>
          </a:xfrm>
          <a:prstGeom prst="rect">
            <a:avLst/>
          </a:prstGeom>
        </p:spPr>
        <p:txBody>
          <a:bodyPr wrap="square">
            <a:spAutoFit/>
          </a:bodyPr>
          <a:lstStyle/>
          <a:p>
            <a:r>
              <a:rPr lang="en-US" altLang="zh-CN" sz="2000" dirty="0" smtClean="0">
                <a:solidFill>
                  <a:schemeClr val="bg1">
                    <a:lumMod val="95000"/>
                  </a:schemeClr>
                </a:solidFill>
                <a:latin typeface="微软雅黑" panose="020B0503020204020204" pitchFamily="34" charset="-122"/>
                <a:ea typeface="微软雅黑" panose="020B0503020204020204" pitchFamily="34" charset="-122"/>
              </a:rPr>
              <a:t>Click Here</a:t>
            </a:r>
            <a:endParaRPr lang="zh-CN" altLang="en-US" sz="2000" dirty="0">
              <a:solidFill>
                <a:schemeClr val="bg1">
                  <a:lumMod val="95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wipe(left)">
                                      <p:cBhvr>
                                        <p:cTn id="7" dur="500"/>
                                        <p:tgtEl>
                                          <p:spTgt spid="41"/>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p:cTn id="11" dur="500" fill="hold"/>
                                        <p:tgtEl>
                                          <p:spTgt spid="21"/>
                                        </p:tgtEl>
                                        <p:attrNameLst>
                                          <p:attrName>ppt_w</p:attrName>
                                        </p:attrNameLst>
                                      </p:cBhvr>
                                      <p:tavLst>
                                        <p:tav tm="0">
                                          <p:val>
                                            <p:fltVal val="0"/>
                                          </p:val>
                                        </p:tav>
                                        <p:tav tm="100000">
                                          <p:val>
                                            <p:strVal val="#ppt_w"/>
                                          </p:val>
                                        </p:tav>
                                      </p:tavLst>
                                    </p:anim>
                                    <p:anim calcmode="lin" valueType="num">
                                      <p:cBhvr>
                                        <p:cTn id="12" dur="500" fill="hold"/>
                                        <p:tgtEl>
                                          <p:spTgt spid="21"/>
                                        </p:tgtEl>
                                        <p:attrNameLst>
                                          <p:attrName>ppt_h</p:attrName>
                                        </p:attrNameLst>
                                      </p:cBhvr>
                                      <p:tavLst>
                                        <p:tav tm="0">
                                          <p:val>
                                            <p:fltVal val="0"/>
                                          </p:val>
                                        </p:tav>
                                        <p:tav tm="100000">
                                          <p:val>
                                            <p:strVal val="#ppt_h"/>
                                          </p:val>
                                        </p:tav>
                                      </p:tavLst>
                                    </p:anim>
                                    <p:animEffect transition="in" filter="fade">
                                      <p:cBhvr>
                                        <p:cTn id="13" dur="500"/>
                                        <p:tgtEl>
                                          <p:spTgt spid="21"/>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cBhvr>
                                        <p:cTn id="17" dur="500" fill="hold"/>
                                        <p:tgtEl>
                                          <p:spTgt spid="20"/>
                                        </p:tgtEl>
                                        <p:attrNameLst>
                                          <p:attrName>ppt_w</p:attrName>
                                        </p:attrNameLst>
                                      </p:cBhvr>
                                      <p:tavLst>
                                        <p:tav tm="0">
                                          <p:val>
                                            <p:fltVal val="0"/>
                                          </p:val>
                                        </p:tav>
                                        <p:tav tm="100000">
                                          <p:val>
                                            <p:strVal val="#ppt_w"/>
                                          </p:val>
                                        </p:tav>
                                      </p:tavLst>
                                    </p:anim>
                                    <p:anim calcmode="lin" valueType="num">
                                      <p:cBhvr>
                                        <p:cTn id="18" dur="500" fill="hold"/>
                                        <p:tgtEl>
                                          <p:spTgt spid="20"/>
                                        </p:tgtEl>
                                        <p:attrNameLst>
                                          <p:attrName>ppt_h</p:attrName>
                                        </p:attrNameLst>
                                      </p:cBhvr>
                                      <p:tavLst>
                                        <p:tav tm="0">
                                          <p:val>
                                            <p:fltVal val="0"/>
                                          </p:val>
                                        </p:tav>
                                        <p:tav tm="100000">
                                          <p:val>
                                            <p:strVal val="#ppt_h"/>
                                          </p:val>
                                        </p:tav>
                                      </p:tavLst>
                                    </p:anim>
                                    <p:animEffect transition="in" filter="fade">
                                      <p:cBhvr>
                                        <p:cTn id="19" dur="500"/>
                                        <p:tgtEl>
                                          <p:spTgt spid="20"/>
                                        </p:tgtEl>
                                      </p:cBhvr>
                                    </p:animEffect>
                                  </p:childTnLst>
                                </p:cTn>
                              </p:par>
                            </p:childTnLst>
                          </p:cTn>
                        </p:par>
                        <p:par>
                          <p:cTn id="20" fill="hold">
                            <p:stCondLst>
                              <p:cond delay="1500"/>
                            </p:stCondLst>
                            <p:childTnLst>
                              <p:par>
                                <p:cTn id="21" presetID="53" presetClass="entr" presetSubtype="16" fill="hold" grpId="0" nodeType="afterEffect">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cBhvr>
                                        <p:cTn id="23" dur="500" fill="hold"/>
                                        <p:tgtEl>
                                          <p:spTgt spid="23"/>
                                        </p:tgtEl>
                                        <p:attrNameLst>
                                          <p:attrName>ppt_w</p:attrName>
                                        </p:attrNameLst>
                                      </p:cBhvr>
                                      <p:tavLst>
                                        <p:tav tm="0">
                                          <p:val>
                                            <p:fltVal val="0"/>
                                          </p:val>
                                        </p:tav>
                                        <p:tav tm="100000">
                                          <p:val>
                                            <p:strVal val="#ppt_w"/>
                                          </p:val>
                                        </p:tav>
                                      </p:tavLst>
                                    </p:anim>
                                    <p:anim calcmode="lin" valueType="num">
                                      <p:cBhvr>
                                        <p:cTn id="24" dur="500" fill="hold"/>
                                        <p:tgtEl>
                                          <p:spTgt spid="23"/>
                                        </p:tgtEl>
                                        <p:attrNameLst>
                                          <p:attrName>ppt_h</p:attrName>
                                        </p:attrNameLst>
                                      </p:cBhvr>
                                      <p:tavLst>
                                        <p:tav tm="0">
                                          <p:val>
                                            <p:fltVal val="0"/>
                                          </p:val>
                                        </p:tav>
                                        <p:tav tm="100000">
                                          <p:val>
                                            <p:strVal val="#ppt_h"/>
                                          </p:val>
                                        </p:tav>
                                      </p:tavLst>
                                    </p:anim>
                                    <p:animEffect transition="in" filter="fade">
                                      <p:cBhvr>
                                        <p:cTn id="25" dur="500"/>
                                        <p:tgtEl>
                                          <p:spTgt spid="23"/>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24"/>
                                        </p:tgtEl>
                                        <p:attrNameLst>
                                          <p:attrName>style.visibility</p:attrName>
                                        </p:attrNameLst>
                                      </p:cBhvr>
                                      <p:to>
                                        <p:strVal val="visible"/>
                                      </p:to>
                                    </p:set>
                                    <p:anim calcmode="lin" valueType="num">
                                      <p:cBhvr>
                                        <p:cTn id="28" dur="500" fill="hold"/>
                                        <p:tgtEl>
                                          <p:spTgt spid="24"/>
                                        </p:tgtEl>
                                        <p:attrNameLst>
                                          <p:attrName>ppt_w</p:attrName>
                                        </p:attrNameLst>
                                      </p:cBhvr>
                                      <p:tavLst>
                                        <p:tav tm="0">
                                          <p:val>
                                            <p:fltVal val="0"/>
                                          </p:val>
                                        </p:tav>
                                        <p:tav tm="100000">
                                          <p:val>
                                            <p:strVal val="#ppt_w"/>
                                          </p:val>
                                        </p:tav>
                                      </p:tavLst>
                                    </p:anim>
                                    <p:anim calcmode="lin" valueType="num">
                                      <p:cBhvr>
                                        <p:cTn id="29" dur="500" fill="hold"/>
                                        <p:tgtEl>
                                          <p:spTgt spid="24"/>
                                        </p:tgtEl>
                                        <p:attrNameLst>
                                          <p:attrName>ppt_h</p:attrName>
                                        </p:attrNameLst>
                                      </p:cBhvr>
                                      <p:tavLst>
                                        <p:tav tm="0">
                                          <p:val>
                                            <p:fltVal val="0"/>
                                          </p:val>
                                        </p:tav>
                                        <p:tav tm="100000">
                                          <p:val>
                                            <p:strVal val="#ppt_h"/>
                                          </p:val>
                                        </p:tav>
                                      </p:tavLst>
                                    </p:anim>
                                    <p:animEffect transition="in" filter="fade">
                                      <p:cBhvr>
                                        <p:cTn id="30" dur="500"/>
                                        <p:tgtEl>
                                          <p:spTgt spid="24"/>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2"/>
                                        </p:tgtEl>
                                        <p:attrNameLst>
                                          <p:attrName>style.visibility</p:attrName>
                                        </p:attrNameLst>
                                      </p:cBhvr>
                                      <p:to>
                                        <p:strVal val="visible"/>
                                      </p:to>
                                    </p:set>
                                    <p:anim calcmode="lin" valueType="num">
                                      <p:cBhvr>
                                        <p:cTn id="33" dur="500" fill="hold"/>
                                        <p:tgtEl>
                                          <p:spTgt spid="2"/>
                                        </p:tgtEl>
                                        <p:attrNameLst>
                                          <p:attrName>ppt_w</p:attrName>
                                        </p:attrNameLst>
                                      </p:cBhvr>
                                      <p:tavLst>
                                        <p:tav tm="0">
                                          <p:val>
                                            <p:fltVal val="0"/>
                                          </p:val>
                                        </p:tav>
                                        <p:tav tm="100000">
                                          <p:val>
                                            <p:strVal val="#ppt_w"/>
                                          </p:val>
                                        </p:tav>
                                      </p:tavLst>
                                    </p:anim>
                                    <p:anim calcmode="lin" valueType="num">
                                      <p:cBhvr>
                                        <p:cTn id="34" dur="500" fill="hold"/>
                                        <p:tgtEl>
                                          <p:spTgt spid="2"/>
                                        </p:tgtEl>
                                        <p:attrNameLst>
                                          <p:attrName>ppt_h</p:attrName>
                                        </p:attrNameLst>
                                      </p:cBhvr>
                                      <p:tavLst>
                                        <p:tav tm="0">
                                          <p:val>
                                            <p:fltVal val="0"/>
                                          </p:val>
                                        </p:tav>
                                        <p:tav tm="100000">
                                          <p:val>
                                            <p:strVal val="#ppt_h"/>
                                          </p:val>
                                        </p:tav>
                                      </p:tavLst>
                                    </p:anim>
                                    <p:animEffect transition="in" filter="fade">
                                      <p:cBhvr>
                                        <p:cTn id="35" dur="500"/>
                                        <p:tgtEl>
                                          <p:spTgt spid="2"/>
                                        </p:tgtEl>
                                      </p:cBhvr>
                                    </p:animEffect>
                                  </p:childTnLst>
                                </p:cTn>
                              </p:par>
                            </p:childTnLst>
                          </p:cTn>
                        </p:par>
                        <p:par>
                          <p:cTn id="36" fill="hold">
                            <p:stCondLst>
                              <p:cond delay="2000"/>
                            </p:stCondLst>
                            <p:childTnLst>
                              <p:par>
                                <p:cTn id="37" presetID="53" presetClass="entr" presetSubtype="16" fill="hold" nodeType="afterEffect">
                                  <p:stCondLst>
                                    <p:cond delay="0"/>
                                  </p:stCondLst>
                                  <p:childTnLst>
                                    <p:set>
                                      <p:cBhvr>
                                        <p:cTn id="38" dur="1" fill="hold">
                                          <p:stCondLst>
                                            <p:cond delay="0"/>
                                          </p:stCondLst>
                                        </p:cTn>
                                        <p:tgtEl>
                                          <p:spTgt spid="32"/>
                                        </p:tgtEl>
                                        <p:attrNameLst>
                                          <p:attrName>style.visibility</p:attrName>
                                        </p:attrNameLst>
                                      </p:cBhvr>
                                      <p:to>
                                        <p:strVal val="visible"/>
                                      </p:to>
                                    </p:set>
                                    <p:anim calcmode="lin" valueType="num">
                                      <p:cBhvr>
                                        <p:cTn id="39" dur="500" fill="hold"/>
                                        <p:tgtEl>
                                          <p:spTgt spid="32"/>
                                        </p:tgtEl>
                                        <p:attrNameLst>
                                          <p:attrName>ppt_w</p:attrName>
                                        </p:attrNameLst>
                                      </p:cBhvr>
                                      <p:tavLst>
                                        <p:tav tm="0">
                                          <p:val>
                                            <p:fltVal val="0"/>
                                          </p:val>
                                        </p:tav>
                                        <p:tav tm="100000">
                                          <p:val>
                                            <p:strVal val="#ppt_w"/>
                                          </p:val>
                                        </p:tav>
                                      </p:tavLst>
                                    </p:anim>
                                    <p:anim calcmode="lin" valueType="num">
                                      <p:cBhvr>
                                        <p:cTn id="40" dur="500" fill="hold"/>
                                        <p:tgtEl>
                                          <p:spTgt spid="32"/>
                                        </p:tgtEl>
                                        <p:attrNameLst>
                                          <p:attrName>ppt_h</p:attrName>
                                        </p:attrNameLst>
                                      </p:cBhvr>
                                      <p:tavLst>
                                        <p:tav tm="0">
                                          <p:val>
                                            <p:fltVal val="0"/>
                                          </p:val>
                                        </p:tav>
                                        <p:tav tm="100000">
                                          <p:val>
                                            <p:strVal val="#ppt_h"/>
                                          </p:val>
                                        </p:tav>
                                      </p:tavLst>
                                    </p:anim>
                                    <p:animEffect transition="in" filter="fade">
                                      <p:cBhvr>
                                        <p:cTn id="41" dur="500"/>
                                        <p:tgtEl>
                                          <p:spTgt spid="32"/>
                                        </p:tgtEl>
                                      </p:cBhvr>
                                    </p:animEffect>
                                  </p:childTnLst>
                                </p:cTn>
                              </p:par>
                            </p:childTnLst>
                          </p:cTn>
                        </p:par>
                        <p:par>
                          <p:cTn id="42" fill="hold">
                            <p:stCondLst>
                              <p:cond delay="2500"/>
                            </p:stCondLst>
                            <p:childTnLst>
                              <p:par>
                                <p:cTn id="43" presetID="22" presetClass="entr" presetSubtype="8" fill="hold" grpId="0" nodeType="afterEffect">
                                  <p:stCondLst>
                                    <p:cond delay="0"/>
                                  </p:stCondLst>
                                  <p:childTnLst>
                                    <p:set>
                                      <p:cBhvr>
                                        <p:cTn id="44" dur="1" fill="hold">
                                          <p:stCondLst>
                                            <p:cond delay="0"/>
                                          </p:stCondLst>
                                        </p:cTn>
                                        <p:tgtEl>
                                          <p:spTgt spid="78"/>
                                        </p:tgtEl>
                                        <p:attrNameLst>
                                          <p:attrName>style.visibility</p:attrName>
                                        </p:attrNameLst>
                                      </p:cBhvr>
                                      <p:to>
                                        <p:strVal val="visible"/>
                                      </p:to>
                                    </p:set>
                                    <p:animEffect transition="in" filter="wipe(left)">
                                      <p:cBhvr>
                                        <p:cTn id="45" dur="500"/>
                                        <p:tgtEl>
                                          <p:spTgt spid="78"/>
                                        </p:tgtEl>
                                      </p:cBhvr>
                                    </p:animEffect>
                                  </p:childTnLst>
                                </p:cTn>
                              </p:par>
                            </p:childTnLst>
                          </p:cTn>
                        </p:par>
                        <p:par>
                          <p:cTn id="46" fill="hold">
                            <p:stCondLst>
                              <p:cond delay="3000"/>
                            </p:stCondLst>
                            <p:childTnLst>
                              <p:par>
                                <p:cTn id="47" presetID="22" presetClass="entr" presetSubtype="8" fill="hold" grpId="0" nodeType="afterEffect">
                                  <p:stCondLst>
                                    <p:cond delay="0"/>
                                  </p:stCondLst>
                                  <p:childTnLst>
                                    <p:set>
                                      <p:cBhvr>
                                        <p:cTn id="48" dur="1" fill="hold">
                                          <p:stCondLst>
                                            <p:cond delay="0"/>
                                          </p:stCondLst>
                                        </p:cTn>
                                        <p:tgtEl>
                                          <p:spTgt spid="84"/>
                                        </p:tgtEl>
                                        <p:attrNameLst>
                                          <p:attrName>style.visibility</p:attrName>
                                        </p:attrNameLst>
                                      </p:cBhvr>
                                      <p:to>
                                        <p:strVal val="visible"/>
                                      </p:to>
                                    </p:set>
                                    <p:animEffect transition="in" filter="wipe(left)">
                                      <p:cBhvr>
                                        <p:cTn id="49" dur="500"/>
                                        <p:tgtEl>
                                          <p:spTgt spid="84"/>
                                        </p:tgtEl>
                                      </p:cBhvr>
                                    </p:animEffect>
                                  </p:childTnLst>
                                </p:cTn>
                              </p:par>
                            </p:childTnLst>
                          </p:cTn>
                        </p:par>
                        <p:par>
                          <p:cTn id="50" fill="hold">
                            <p:stCondLst>
                              <p:cond delay="3500"/>
                            </p:stCondLst>
                            <p:childTnLst>
                              <p:par>
                                <p:cTn id="51" presetID="53" presetClass="entr" presetSubtype="16" fill="hold" nodeType="afterEffect">
                                  <p:stCondLst>
                                    <p:cond delay="0"/>
                                  </p:stCondLst>
                                  <p:childTnLst>
                                    <p:set>
                                      <p:cBhvr>
                                        <p:cTn id="52" dur="1" fill="hold">
                                          <p:stCondLst>
                                            <p:cond delay="0"/>
                                          </p:stCondLst>
                                        </p:cTn>
                                        <p:tgtEl>
                                          <p:spTgt spid="65"/>
                                        </p:tgtEl>
                                        <p:attrNameLst>
                                          <p:attrName>style.visibility</p:attrName>
                                        </p:attrNameLst>
                                      </p:cBhvr>
                                      <p:to>
                                        <p:strVal val="visible"/>
                                      </p:to>
                                    </p:set>
                                    <p:anim calcmode="lin" valueType="num">
                                      <p:cBhvr>
                                        <p:cTn id="53" dur="500" fill="hold"/>
                                        <p:tgtEl>
                                          <p:spTgt spid="65"/>
                                        </p:tgtEl>
                                        <p:attrNameLst>
                                          <p:attrName>ppt_w</p:attrName>
                                        </p:attrNameLst>
                                      </p:cBhvr>
                                      <p:tavLst>
                                        <p:tav tm="0">
                                          <p:val>
                                            <p:fltVal val="0"/>
                                          </p:val>
                                        </p:tav>
                                        <p:tav tm="100000">
                                          <p:val>
                                            <p:strVal val="#ppt_w"/>
                                          </p:val>
                                        </p:tav>
                                      </p:tavLst>
                                    </p:anim>
                                    <p:anim calcmode="lin" valueType="num">
                                      <p:cBhvr>
                                        <p:cTn id="54" dur="500" fill="hold"/>
                                        <p:tgtEl>
                                          <p:spTgt spid="65"/>
                                        </p:tgtEl>
                                        <p:attrNameLst>
                                          <p:attrName>ppt_h</p:attrName>
                                        </p:attrNameLst>
                                      </p:cBhvr>
                                      <p:tavLst>
                                        <p:tav tm="0">
                                          <p:val>
                                            <p:fltVal val="0"/>
                                          </p:val>
                                        </p:tav>
                                        <p:tav tm="100000">
                                          <p:val>
                                            <p:strVal val="#ppt_h"/>
                                          </p:val>
                                        </p:tav>
                                      </p:tavLst>
                                    </p:anim>
                                    <p:animEffect transition="in" filter="fade">
                                      <p:cBhvr>
                                        <p:cTn id="55" dur="500"/>
                                        <p:tgtEl>
                                          <p:spTgt spid="65"/>
                                        </p:tgtEl>
                                      </p:cBhvr>
                                    </p:animEffect>
                                  </p:childTnLst>
                                </p:cTn>
                              </p:par>
                            </p:childTnLst>
                          </p:cTn>
                        </p:par>
                        <p:par>
                          <p:cTn id="56" fill="hold">
                            <p:stCondLst>
                              <p:cond delay="4000"/>
                            </p:stCondLst>
                            <p:childTnLst>
                              <p:par>
                                <p:cTn id="57" presetID="22" presetClass="entr" presetSubtype="8" fill="hold" grpId="0" nodeType="afterEffect">
                                  <p:stCondLst>
                                    <p:cond delay="0"/>
                                  </p:stCondLst>
                                  <p:childTnLst>
                                    <p:set>
                                      <p:cBhvr>
                                        <p:cTn id="58" dur="1" fill="hold">
                                          <p:stCondLst>
                                            <p:cond delay="0"/>
                                          </p:stCondLst>
                                        </p:cTn>
                                        <p:tgtEl>
                                          <p:spTgt spid="79"/>
                                        </p:tgtEl>
                                        <p:attrNameLst>
                                          <p:attrName>style.visibility</p:attrName>
                                        </p:attrNameLst>
                                      </p:cBhvr>
                                      <p:to>
                                        <p:strVal val="visible"/>
                                      </p:to>
                                    </p:set>
                                    <p:animEffect transition="in" filter="wipe(left)">
                                      <p:cBhvr>
                                        <p:cTn id="59" dur="500"/>
                                        <p:tgtEl>
                                          <p:spTgt spid="79"/>
                                        </p:tgtEl>
                                      </p:cBhvr>
                                    </p:animEffect>
                                  </p:childTnLst>
                                </p:cTn>
                              </p:par>
                            </p:childTnLst>
                          </p:cTn>
                        </p:par>
                        <p:par>
                          <p:cTn id="60" fill="hold">
                            <p:stCondLst>
                              <p:cond delay="4500"/>
                            </p:stCondLst>
                            <p:childTnLst>
                              <p:par>
                                <p:cTn id="61" presetID="42" presetClass="entr" presetSubtype="0" fill="hold" grpId="0" nodeType="afterEffect">
                                  <p:stCondLst>
                                    <p:cond delay="0"/>
                                  </p:stCondLst>
                                  <p:childTnLst>
                                    <p:set>
                                      <p:cBhvr>
                                        <p:cTn id="62" dur="1" fill="hold">
                                          <p:stCondLst>
                                            <p:cond delay="0"/>
                                          </p:stCondLst>
                                        </p:cTn>
                                        <p:tgtEl>
                                          <p:spTgt spid="86"/>
                                        </p:tgtEl>
                                        <p:attrNameLst>
                                          <p:attrName>style.visibility</p:attrName>
                                        </p:attrNameLst>
                                      </p:cBhvr>
                                      <p:to>
                                        <p:strVal val="visible"/>
                                      </p:to>
                                    </p:set>
                                    <p:animEffect transition="in" filter="fade">
                                      <p:cBhvr>
                                        <p:cTn id="63" dur="1000"/>
                                        <p:tgtEl>
                                          <p:spTgt spid="86"/>
                                        </p:tgtEl>
                                      </p:cBhvr>
                                    </p:animEffect>
                                    <p:anim calcmode="lin" valueType="num">
                                      <p:cBhvr>
                                        <p:cTn id="64" dur="1000" fill="hold"/>
                                        <p:tgtEl>
                                          <p:spTgt spid="86"/>
                                        </p:tgtEl>
                                        <p:attrNameLst>
                                          <p:attrName>ppt_x</p:attrName>
                                        </p:attrNameLst>
                                      </p:cBhvr>
                                      <p:tavLst>
                                        <p:tav tm="0">
                                          <p:val>
                                            <p:strVal val="#ppt_x"/>
                                          </p:val>
                                        </p:tav>
                                        <p:tav tm="100000">
                                          <p:val>
                                            <p:strVal val="#ppt_x"/>
                                          </p:val>
                                        </p:tav>
                                      </p:tavLst>
                                    </p:anim>
                                    <p:anim calcmode="lin" valueType="num">
                                      <p:cBhvr>
                                        <p:cTn id="65" dur="1000" fill="hold"/>
                                        <p:tgtEl>
                                          <p:spTgt spid="86"/>
                                        </p:tgtEl>
                                        <p:attrNameLst>
                                          <p:attrName>ppt_y</p:attrName>
                                        </p:attrNameLst>
                                      </p:cBhvr>
                                      <p:tavLst>
                                        <p:tav tm="0">
                                          <p:val>
                                            <p:strVal val="#ppt_y+.1"/>
                                          </p:val>
                                        </p:tav>
                                        <p:tav tm="100000">
                                          <p:val>
                                            <p:strVal val="#ppt_y"/>
                                          </p:val>
                                        </p:tav>
                                      </p:tavLst>
                                    </p:anim>
                                  </p:childTnLst>
                                </p:cTn>
                              </p:par>
                            </p:childTnLst>
                          </p:cTn>
                        </p:par>
                        <p:par>
                          <p:cTn id="66" fill="hold">
                            <p:stCondLst>
                              <p:cond delay="5500"/>
                            </p:stCondLst>
                            <p:childTnLst>
                              <p:par>
                                <p:cTn id="67" presetID="53" presetClass="entr" presetSubtype="16" fill="hold" nodeType="afterEffect">
                                  <p:stCondLst>
                                    <p:cond delay="0"/>
                                  </p:stCondLst>
                                  <p:childTnLst>
                                    <p:set>
                                      <p:cBhvr>
                                        <p:cTn id="68" dur="1" fill="hold">
                                          <p:stCondLst>
                                            <p:cond delay="0"/>
                                          </p:stCondLst>
                                        </p:cTn>
                                        <p:tgtEl>
                                          <p:spTgt spid="43"/>
                                        </p:tgtEl>
                                        <p:attrNameLst>
                                          <p:attrName>style.visibility</p:attrName>
                                        </p:attrNameLst>
                                      </p:cBhvr>
                                      <p:to>
                                        <p:strVal val="visible"/>
                                      </p:to>
                                    </p:set>
                                    <p:anim calcmode="lin" valueType="num">
                                      <p:cBhvr>
                                        <p:cTn id="69" dur="500" fill="hold"/>
                                        <p:tgtEl>
                                          <p:spTgt spid="43"/>
                                        </p:tgtEl>
                                        <p:attrNameLst>
                                          <p:attrName>ppt_w</p:attrName>
                                        </p:attrNameLst>
                                      </p:cBhvr>
                                      <p:tavLst>
                                        <p:tav tm="0">
                                          <p:val>
                                            <p:fltVal val="0"/>
                                          </p:val>
                                        </p:tav>
                                        <p:tav tm="100000">
                                          <p:val>
                                            <p:strVal val="#ppt_w"/>
                                          </p:val>
                                        </p:tav>
                                      </p:tavLst>
                                    </p:anim>
                                    <p:anim calcmode="lin" valueType="num">
                                      <p:cBhvr>
                                        <p:cTn id="70" dur="500" fill="hold"/>
                                        <p:tgtEl>
                                          <p:spTgt spid="43"/>
                                        </p:tgtEl>
                                        <p:attrNameLst>
                                          <p:attrName>ppt_h</p:attrName>
                                        </p:attrNameLst>
                                      </p:cBhvr>
                                      <p:tavLst>
                                        <p:tav tm="0">
                                          <p:val>
                                            <p:fltVal val="0"/>
                                          </p:val>
                                        </p:tav>
                                        <p:tav tm="100000">
                                          <p:val>
                                            <p:strVal val="#ppt_h"/>
                                          </p:val>
                                        </p:tav>
                                      </p:tavLst>
                                    </p:anim>
                                    <p:animEffect transition="in" filter="fade">
                                      <p:cBhvr>
                                        <p:cTn id="71" dur="500"/>
                                        <p:tgtEl>
                                          <p:spTgt spid="43"/>
                                        </p:tgtEl>
                                      </p:cBhvr>
                                    </p:animEffect>
                                  </p:childTnLst>
                                </p:cTn>
                              </p:par>
                            </p:childTnLst>
                          </p:cTn>
                        </p:par>
                        <p:par>
                          <p:cTn id="72" fill="hold">
                            <p:stCondLst>
                              <p:cond delay="6000"/>
                            </p:stCondLst>
                            <p:childTnLst>
                              <p:par>
                                <p:cTn id="73" presetID="22" presetClass="entr" presetSubtype="8" fill="hold" grpId="0" nodeType="afterEffect">
                                  <p:stCondLst>
                                    <p:cond delay="0"/>
                                  </p:stCondLst>
                                  <p:childTnLst>
                                    <p:set>
                                      <p:cBhvr>
                                        <p:cTn id="74" dur="1" fill="hold">
                                          <p:stCondLst>
                                            <p:cond delay="0"/>
                                          </p:stCondLst>
                                        </p:cTn>
                                        <p:tgtEl>
                                          <p:spTgt spid="87"/>
                                        </p:tgtEl>
                                        <p:attrNameLst>
                                          <p:attrName>style.visibility</p:attrName>
                                        </p:attrNameLst>
                                      </p:cBhvr>
                                      <p:to>
                                        <p:strVal val="visible"/>
                                      </p:to>
                                    </p:set>
                                    <p:animEffect transition="in" filter="wipe(left)">
                                      <p:cBhvr>
                                        <p:cTn id="75" dur="500"/>
                                        <p:tgtEl>
                                          <p:spTgt spid="87"/>
                                        </p:tgtEl>
                                      </p:cBhvr>
                                    </p:animEffect>
                                  </p:childTnLst>
                                </p:cTn>
                              </p:par>
                            </p:childTnLst>
                          </p:cTn>
                        </p:par>
                        <p:par>
                          <p:cTn id="76" fill="hold">
                            <p:stCondLst>
                              <p:cond delay="6500"/>
                            </p:stCondLst>
                            <p:childTnLst>
                              <p:par>
                                <p:cTn id="77" presetID="42" presetClass="entr" presetSubtype="0" fill="hold" grpId="0" nodeType="afterEffect">
                                  <p:stCondLst>
                                    <p:cond delay="0"/>
                                  </p:stCondLst>
                                  <p:childTnLst>
                                    <p:set>
                                      <p:cBhvr>
                                        <p:cTn id="78" dur="1" fill="hold">
                                          <p:stCondLst>
                                            <p:cond delay="0"/>
                                          </p:stCondLst>
                                        </p:cTn>
                                        <p:tgtEl>
                                          <p:spTgt spid="85"/>
                                        </p:tgtEl>
                                        <p:attrNameLst>
                                          <p:attrName>style.visibility</p:attrName>
                                        </p:attrNameLst>
                                      </p:cBhvr>
                                      <p:to>
                                        <p:strVal val="visible"/>
                                      </p:to>
                                    </p:set>
                                    <p:animEffect transition="in" filter="fade">
                                      <p:cBhvr>
                                        <p:cTn id="79" dur="1000"/>
                                        <p:tgtEl>
                                          <p:spTgt spid="85"/>
                                        </p:tgtEl>
                                      </p:cBhvr>
                                    </p:animEffect>
                                    <p:anim calcmode="lin" valueType="num">
                                      <p:cBhvr>
                                        <p:cTn id="80" dur="1000" fill="hold"/>
                                        <p:tgtEl>
                                          <p:spTgt spid="85"/>
                                        </p:tgtEl>
                                        <p:attrNameLst>
                                          <p:attrName>ppt_x</p:attrName>
                                        </p:attrNameLst>
                                      </p:cBhvr>
                                      <p:tavLst>
                                        <p:tav tm="0">
                                          <p:val>
                                            <p:strVal val="#ppt_x"/>
                                          </p:val>
                                        </p:tav>
                                        <p:tav tm="100000">
                                          <p:val>
                                            <p:strVal val="#ppt_x"/>
                                          </p:val>
                                        </p:tav>
                                      </p:tavLst>
                                    </p:anim>
                                    <p:anim calcmode="lin" valueType="num">
                                      <p:cBhvr>
                                        <p:cTn id="81" dur="1000" fill="hold"/>
                                        <p:tgtEl>
                                          <p:spTgt spid="8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21" grpId="0" animBg="1"/>
      <p:bldP spid="2" grpId="0" animBg="1"/>
      <p:bldP spid="23" grpId="0" animBg="1"/>
      <p:bldP spid="24" grpId="0" animBg="1"/>
      <p:bldP spid="78" grpId="0"/>
      <p:bldP spid="79" grpId="0"/>
      <p:bldP spid="84" grpId="0"/>
      <p:bldP spid="85" grpId="0"/>
      <p:bldP spid="86" grpId="0"/>
      <p:bldP spid="87"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pic>
        <p:nvPicPr>
          <p:cNvPr id="7" name="图片 6"/>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flipH="1">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pic>
      <p:sp>
        <p:nvSpPr>
          <p:cNvPr id="4" name="文本框 3"/>
          <p:cNvSpPr txBox="1"/>
          <p:nvPr/>
        </p:nvSpPr>
        <p:spPr>
          <a:xfrm>
            <a:off x="776315" y="3751243"/>
            <a:ext cx="3117143" cy="707886"/>
          </a:xfrm>
          <a:prstGeom prst="rect">
            <a:avLst/>
          </a:prstGeom>
          <a:noFill/>
        </p:spPr>
        <p:txBody>
          <a:bodyPr wrap="square" rtlCol="0">
            <a:spAutoFit/>
          </a:bodyPr>
          <a:lstStyle/>
          <a:p>
            <a:r>
              <a:rPr lang="en-US" altLang="zh-CN" sz="4000" dirty="0" smtClean="0">
                <a:solidFill>
                  <a:schemeClr val="bg1"/>
                </a:solidFill>
                <a:latin typeface="微软雅黑" panose="020B0503020204020204" pitchFamily="34" charset="-122"/>
                <a:ea typeface="微软雅黑" panose="020B0503020204020204" pitchFamily="34" charset="-122"/>
              </a:rPr>
              <a:t>PART ONE</a:t>
            </a:r>
            <a:endParaRPr lang="zh-CN" altLang="en-US" sz="4000" dirty="0">
              <a:solidFill>
                <a:schemeClr val="bg1"/>
              </a:solidFill>
              <a:latin typeface="微软雅黑" panose="020B0503020204020204" pitchFamily="34" charset="-122"/>
              <a:ea typeface="微软雅黑" panose="020B0503020204020204" pitchFamily="34" charset="-122"/>
            </a:endParaRPr>
          </a:p>
        </p:txBody>
      </p:sp>
      <p:sp>
        <p:nvSpPr>
          <p:cNvPr id="8" name="矩形 7"/>
          <p:cNvSpPr/>
          <p:nvPr/>
        </p:nvSpPr>
        <p:spPr>
          <a:xfrm>
            <a:off x="5712578" y="2004394"/>
            <a:ext cx="5539213" cy="2308324"/>
          </a:xfrm>
          <a:prstGeom prst="rect">
            <a:avLst/>
          </a:prstGeom>
        </p:spPr>
        <p:txBody>
          <a:bodyPr wrap="square">
            <a:spAutoFit/>
          </a:bodyPr>
          <a:lstStyle/>
          <a:p>
            <a:r>
              <a:rPr lang="en-US" altLang="zh-CN" sz="2400" dirty="0">
                <a:solidFill>
                  <a:schemeClr val="tx2">
                    <a:lumMod val="75000"/>
                  </a:schemeClr>
                </a:solidFill>
              </a:rPr>
              <a:t>S</a:t>
            </a:r>
            <a:r>
              <a:rPr lang="en-US" altLang="zh-CN" sz="2400" dirty="0" smtClean="0">
                <a:solidFill>
                  <a:schemeClr val="tx2">
                    <a:lumMod val="75000"/>
                  </a:schemeClr>
                </a:solidFill>
              </a:rPr>
              <a:t>omeday</a:t>
            </a:r>
            <a:r>
              <a:rPr lang="en-US" altLang="zh-CN" sz="2400" dirty="0">
                <a:solidFill>
                  <a:schemeClr val="tx2">
                    <a:lumMod val="75000"/>
                  </a:schemeClr>
                </a:solidFill>
              </a:rPr>
              <a:t>, when we are no longer teachers, but the representatives of the world’s largest educational service cooperation, you may finally show us the respect we deserve, we won’t have to rely on lawsuit to communicate with each other . </a:t>
            </a:r>
            <a:endParaRPr lang="zh-CN" altLang="en-US" sz="2400" dirty="0">
              <a:solidFill>
                <a:schemeClr val="tx2">
                  <a:lumMod val="75000"/>
                </a:schemeClr>
              </a:solidFill>
            </a:endParaRPr>
          </a:p>
        </p:txBody>
      </p:sp>
      <p:sp>
        <p:nvSpPr>
          <p:cNvPr id="9" name="文本框 8"/>
          <p:cNvSpPr txBox="1"/>
          <p:nvPr/>
        </p:nvSpPr>
        <p:spPr>
          <a:xfrm>
            <a:off x="1565430" y="2628175"/>
            <a:ext cx="1538913" cy="1107996"/>
          </a:xfrm>
          <a:prstGeom prst="rect">
            <a:avLst/>
          </a:prstGeom>
          <a:noFill/>
        </p:spPr>
        <p:txBody>
          <a:bodyPr wrap="square" rtlCol="0">
            <a:spAutoFit/>
          </a:bodyPr>
          <a:lstStyle/>
          <a:p>
            <a:r>
              <a:rPr lang="en-US" altLang="zh-CN" sz="6600" spc="600" dirty="0" smtClean="0">
                <a:solidFill>
                  <a:schemeClr val="bg1"/>
                </a:solidFill>
                <a:latin typeface="微软雅黑" panose="020B0503020204020204" pitchFamily="34" charset="-122"/>
                <a:ea typeface="微软雅黑" panose="020B0503020204020204" pitchFamily="34" charset="-122"/>
              </a:rPr>
              <a:t>03</a:t>
            </a:r>
            <a:endParaRPr lang="zh-CN" altLang="en-US" sz="6600" spc="600" dirty="0">
              <a:solidFill>
                <a:schemeClr val="bg1"/>
              </a:solidFill>
              <a:latin typeface="微软雅黑" panose="020B0503020204020204" pitchFamily="34" charset="-122"/>
              <a:ea typeface="微软雅黑" panose="020B0503020204020204" pitchFamily="34" charset="-122"/>
            </a:endParaRPr>
          </a:p>
        </p:txBody>
      </p:sp>
      <p:sp>
        <p:nvSpPr>
          <p:cNvPr id="5" name="矩形 4"/>
          <p:cNvSpPr/>
          <p:nvPr/>
        </p:nvSpPr>
        <p:spPr>
          <a:xfrm>
            <a:off x="685800" y="2305050"/>
            <a:ext cx="2819400" cy="2247900"/>
          </a:xfrm>
          <a:prstGeom prst="rect">
            <a:avLst/>
          </a:prstGeom>
          <a:no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2985508" y="2036144"/>
            <a:ext cx="1068381" cy="826982"/>
          </a:xfrm>
          <a:prstGeom prst="rect">
            <a:avLst/>
          </a:prstGeom>
          <a:no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5473967" y="2035142"/>
            <a:ext cx="96124" cy="414495"/>
          </a:xfrm>
          <a:prstGeom prst="rect">
            <a:avLst/>
          </a:prstGeom>
          <a:solidFill>
            <a:srgbClr val="7D79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700"/>
                                        <p:tgtEl>
                                          <p:spTgt spid="5"/>
                                        </p:tgtEl>
                                      </p:cBhvr>
                                    </p:animEffect>
                                  </p:childTnLst>
                                </p:cTn>
                              </p:par>
                              <p:par>
                                <p:cTn id="8" presetID="22" presetClass="entr" presetSubtype="8" fill="hold" grpId="0" nodeType="withEffect">
                                  <p:stCondLst>
                                    <p:cond delay="300"/>
                                  </p:stCondLst>
                                  <p:childTnLst>
                                    <p:set>
                                      <p:cBhvr>
                                        <p:cTn id="9" dur="1" fill="hold">
                                          <p:stCondLst>
                                            <p:cond delay="0"/>
                                          </p:stCondLst>
                                        </p:cTn>
                                        <p:tgtEl>
                                          <p:spTgt spid="10"/>
                                        </p:tgtEl>
                                        <p:attrNameLst>
                                          <p:attrName>style.visibility</p:attrName>
                                        </p:attrNameLst>
                                      </p:cBhvr>
                                      <p:to>
                                        <p:strVal val="visible"/>
                                      </p:to>
                                    </p:set>
                                    <p:animEffect transition="in" filter="wipe(left)">
                                      <p:cBhvr>
                                        <p:cTn id="10" dur="700"/>
                                        <p:tgtEl>
                                          <p:spTgt spid="10"/>
                                        </p:tgtEl>
                                      </p:cBhvr>
                                    </p:animEffect>
                                  </p:childTnLst>
                                </p:cTn>
                              </p:par>
                              <p:par>
                                <p:cTn id="11" presetID="10" presetClass="entr" presetSubtype="0" fill="hold" grpId="0" nodeType="withEffect">
                                  <p:stCondLst>
                                    <p:cond delay="70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800"/>
                                        <p:tgtEl>
                                          <p:spTgt spid="9"/>
                                        </p:tgtEl>
                                      </p:cBhvr>
                                    </p:animEffect>
                                  </p:childTnLst>
                                </p:cTn>
                              </p:par>
                              <p:par>
                                <p:cTn id="14" presetID="10" presetClass="entr" presetSubtype="0" fill="hold" grpId="0" nodeType="withEffect">
                                  <p:stCondLst>
                                    <p:cond delay="90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900"/>
                                        <p:tgtEl>
                                          <p:spTgt spid="4"/>
                                        </p:tgtEl>
                                      </p:cBhvr>
                                    </p:animEffect>
                                  </p:childTnLst>
                                </p:cTn>
                              </p:par>
                            </p:childTnLst>
                          </p:cTn>
                        </p:par>
                        <p:par>
                          <p:cTn id="17" fill="hold">
                            <p:stCondLst>
                              <p:cond delay="1000"/>
                            </p:stCondLst>
                            <p:childTnLst>
                              <p:par>
                                <p:cTn id="18" presetID="22" presetClass="entr" presetSubtype="1" fill="hold" grpId="0" nodeType="after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wipe(up)">
                                      <p:cBhvr>
                                        <p:cTn id="20" dur="500"/>
                                        <p:tgtEl>
                                          <p:spTgt spid="18"/>
                                        </p:tgtEl>
                                      </p:cBhvr>
                                    </p:animEffect>
                                  </p:childTnLst>
                                </p:cTn>
                              </p:par>
                            </p:childTnLst>
                          </p:cTn>
                        </p:par>
                        <p:par>
                          <p:cTn id="21" fill="hold">
                            <p:stCondLst>
                              <p:cond delay="1500"/>
                            </p:stCondLst>
                            <p:childTnLst>
                              <p:par>
                                <p:cTn id="22" presetID="41" presetClass="entr" presetSubtype="0" fill="hold" grpId="0" nodeType="afterEffect">
                                  <p:stCondLst>
                                    <p:cond delay="0"/>
                                  </p:stCondLst>
                                  <p:iterate type="lt">
                                    <p:tmPct val="10000"/>
                                  </p:iterate>
                                  <p:childTnLst>
                                    <p:set>
                                      <p:cBhvr>
                                        <p:cTn id="23" dur="1" fill="hold">
                                          <p:stCondLst>
                                            <p:cond delay="0"/>
                                          </p:stCondLst>
                                        </p:cTn>
                                        <p:tgtEl>
                                          <p:spTgt spid="8"/>
                                        </p:tgtEl>
                                        <p:attrNameLst>
                                          <p:attrName>style.visibility</p:attrName>
                                        </p:attrNameLst>
                                      </p:cBhvr>
                                      <p:to>
                                        <p:strVal val="visible"/>
                                      </p:to>
                                    </p:set>
                                    <p:anim calcmode="lin" valueType="num">
                                      <p:cBhvr>
                                        <p:cTn id="24"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8"/>
                                        </p:tgtEl>
                                        <p:attrNameLst>
                                          <p:attrName>ppt_y</p:attrName>
                                        </p:attrNameLst>
                                      </p:cBhvr>
                                      <p:tavLst>
                                        <p:tav tm="0">
                                          <p:val>
                                            <p:strVal val="#ppt_y"/>
                                          </p:val>
                                        </p:tav>
                                        <p:tav tm="100000">
                                          <p:val>
                                            <p:strVal val="#ppt_y"/>
                                          </p:val>
                                        </p:tav>
                                      </p:tavLst>
                                    </p:anim>
                                    <p:anim calcmode="lin" valueType="num">
                                      <p:cBhvr>
                                        <p:cTn id="26"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P spid="9" grpId="0"/>
      <p:bldP spid="5" grpId="0" animBg="1"/>
      <p:bldP spid="10" grpId="0" animBg="1"/>
      <p:bldP spid="1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2">
            <a:lumMod val="25000"/>
          </a:schemeClr>
        </a:solidFill>
        <a:effectLst/>
      </p:bgPr>
    </p:bg>
    <p:spTree>
      <p:nvGrpSpPr>
        <p:cNvPr id="1" name=""/>
        <p:cNvGrpSpPr/>
        <p:nvPr/>
      </p:nvGrpSpPr>
      <p:grpSpPr>
        <a:xfrm>
          <a:off x="0" y="0"/>
          <a:ext cx="0" cy="0"/>
          <a:chOff x="0" y="0"/>
          <a:chExt cx="0" cy="0"/>
        </a:xfrm>
      </p:grpSpPr>
      <p:sp>
        <p:nvSpPr>
          <p:cNvPr id="5" name="矩形 4"/>
          <p:cNvSpPr/>
          <p:nvPr/>
        </p:nvSpPr>
        <p:spPr>
          <a:xfrm>
            <a:off x="0" y="4620986"/>
            <a:ext cx="12192000" cy="2220974"/>
          </a:xfrm>
          <a:prstGeom prst="rect">
            <a:avLst/>
          </a:prstGeom>
          <a:solidFill>
            <a:schemeClr val="bg1">
              <a:lumMod val="50000"/>
              <a:alpha val="3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612200" y="524553"/>
            <a:ext cx="4583877" cy="461665"/>
          </a:xfrm>
          <a:prstGeom prst="rect">
            <a:avLst/>
          </a:prstGeom>
        </p:spPr>
        <p:txBody>
          <a:bodyPr wrap="square">
            <a:spAutoFit/>
          </a:bodyPr>
          <a:lstStyle/>
          <a:p>
            <a:r>
              <a:rPr lang="en-US" altLang="zh-CN" sz="2400" dirty="0" smtClean="0">
                <a:solidFill>
                  <a:schemeClr val="bg1">
                    <a:lumMod val="95000"/>
                  </a:schemeClr>
                </a:solidFill>
                <a:latin typeface="微软雅黑" panose="020B0503020204020204" pitchFamily="34" charset="-122"/>
                <a:ea typeface="微软雅黑" panose="020B0503020204020204" pitchFamily="34" charset="-122"/>
              </a:rPr>
              <a:t>Click Here Add Your Point </a:t>
            </a:r>
            <a:endParaRPr lang="zh-CN" altLang="en-US" sz="24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72" name="菱形 71"/>
          <p:cNvSpPr/>
          <p:nvPr/>
        </p:nvSpPr>
        <p:spPr>
          <a:xfrm>
            <a:off x="6616455" y="1888949"/>
            <a:ext cx="1681693" cy="1681693"/>
          </a:xfrm>
          <a:prstGeom prst="diamond">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菱形 72"/>
          <p:cNvSpPr/>
          <p:nvPr/>
        </p:nvSpPr>
        <p:spPr>
          <a:xfrm>
            <a:off x="9339056" y="1888949"/>
            <a:ext cx="1681693" cy="1681693"/>
          </a:xfrm>
          <a:prstGeom prst="diamond">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菱形 73"/>
          <p:cNvSpPr/>
          <p:nvPr/>
        </p:nvSpPr>
        <p:spPr>
          <a:xfrm>
            <a:off x="3893854" y="1888950"/>
            <a:ext cx="1681693" cy="1681693"/>
          </a:xfrm>
          <a:prstGeom prst="diamond">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菱形 74"/>
          <p:cNvSpPr/>
          <p:nvPr/>
        </p:nvSpPr>
        <p:spPr>
          <a:xfrm>
            <a:off x="1171252" y="1888950"/>
            <a:ext cx="1681693" cy="1681693"/>
          </a:xfrm>
          <a:prstGeom prst="diamond">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矩形 75"/>
          <p:cNvSpPr/>
          <p:nvPr/>
        </p:nvSpPr>
        <p:spPr>
          <a:xfrm>
            <a:off x="1689980" y="2468184"/>
            <a:ext cx="922592" cy="523220"/>
          </a:xfrm>
          <a:prstGeom prst="rect">
            <a:avLst/>
          </a:prstGeom>
        </p:spPr>
        <p:txBody>
          <a:bodyPr wrap="square">
            <a:spAutoFit/>
          </a:bodyPr>
          <a:lstStyle/>
          <a:p>
            <a:r>
              <a:rPr lang="en-US" altLang="zh-CN" sz="2800" dirty="0">
                <a:solidFill>
                  <a:schemeClr val="bg1">
                    <a:lumMod val="95000"/>
                  </a:schemeClr>
                </a:solidFill>
                <a:latin typeface="微软雅黑" panose="020B0503020204020204" pitchFamily="34" charset="-122"/>
                <a:ea typeface="微软雅黑" panose="020B0503020204020204" pitchFamily="34" charset="-122"/>
              </a:rPr>
              <a:t>2</a:t>
            </a:r>
            <a:r>
              <a:rPr lang="en-US" altLang="zh-CN" sz="2800" dirty="0" smtClean="0">
                <a:solidFill>
                  <a:schemeClr val="bg1">
                    <a:lumMod val="95000"/>
                  </a:schemeClr>
                </a:solidFill>
                <a:latin typeface="微软雅黑" panose="020B0503020204020204" pitchFamily="34" charset="-122"/>
                <a:ea typeface="微软雅黑" panose="020B0503020204020204" pitchFamily="34" charset="-122"/>
              </a:rPr>
              <a:t>5</a:t>
            </a:r>
            <a:r>
              <a:rPr lang="en-US" altLang="zh-CN" sz="2000" dirty="0" smtClean="0">
                <a:solidFill>
                  <a:schemeClr val="bg1">
                    <a:lumMod val="95000"/>
                  </a:schemeClr>
                </a:solidFill>
                <a:latin typeface="微软雅黑" panose="020B0503020204020204" pitchFamily="34" charset="-122"/>
                <a:ea typeface="微软雅黑" panose="020B0503020204020204" pitchFamily="34" charset="-122"/>
              </a:rPr>
              <a:t>%</a:t>
            </a:r>
            <a:endParaRPr lang="zh-CN" altLang="en-US" sz="20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77" name="矩形 76"/>
          <p:cNvSpPr/>
          <p:nvPr/>
        </p:nvSpPr>
        <p:spPr>
          <a:xfrm>
            <a:off x="4405967" y="2468184"/>
            <a:ext cx="922592" cy="523220"/>
          </a:xfrm>
          <a:prstGeom prst="rect">
            <a:avLst/>
          </a:prstGeom>
        </p:spPr>
        <p:txBody>
          <a:bodyPr wrap="square">
            <a:spAutoFit/>
          </a:bodyPr>
          <a:lstStyle/>
          <a:p>
            <a:r>
              <a:rPr lang="en-US" altLang="zh-CN" sz="2800" dirty="0" smtClean="0">
                <a:solidFill>
                  <a:schemeClr val="bg1">
                    <a:lumMod val="95000"/>
                  </a:schemeClr>
                </a:solidFill>
                <a:latin typeface="微软雅黑" panose="020B0503020204020204" pitchFamily="34" charset="-122"/>
                <a:ea typeface="微软雅黑" panose="020B0503020204020204" pitchFamily="34" charset="-122"/>
              </a:rPr>
              <a:t>45</a:t>
            </a:r>
            <a:r>
              <a:rPr lang="en-US" altLang="zh-CN" sz="2000" dirty="0" smtClean="0">
                <a:solidFill>
                  <a:schemeClr val="bg1">
                    <a:lumMod val="95000"/>
                  </a:schemeClr>
                </a:solidFill>
                <a:latin typeface="微软雅黑" panose="020B0503020204020204" pitchFamily="34" charset="-122"/>
                <a:ea typeface="微软雅黑" panose="020B0503020204020204" pitchFamily="34" charset="-122"/>
              </a:rPr>
              <a:t>%</a:t>
            </a:r>
            <a:endParaRPr lang="zh-CN" altLang="en-US" sz="20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78" name="矩形 77"/>
          <p:cNvSpPr/>
          <p:nvPr/>
        </p:nvSpPr>
        <p:spPr>
          <a:xfrm>
            <a:off x="7138280" y="2468184"/>
            <a:ext cx="922592" cy="523220"/>
          </a:xfrm>
          <a:prstGeom prst="rect">
            <a:avLst/>
          </a:prstGeom>
        </p:spPr>
        <p:txBody>
          <a:bodyPr wrap="square">
            <a:spAutoFit/>
          </a:bodyPr>
          <a:lstStyle/>
          <a:p>
            <a:r>
              <a:rPr lang="en-US" altLang="zh-CN" sz="2800" dirty="0" smtClean="0">
                <a:solidFill>
                  <a:schemeClr val="bg1">
                    <a:lumMod val="95000"/>
                  </a:schemeClr>
                </a:solidFill>
                <a:latin typeface="微软雅黑" panose="020B0503020204020204" pitchFamily="34" charset="-122"/>
                <a:ea typeface="微软雅黑" panose="020B0503020204020204" pitchFamily="34" charset="-122"/>
              </a:rPr>
              <a:t>30</a:t>
            </a:r>
            <a:r>
              <a:rPr lang="en-US" altLang="zh-CN" sz="2000" dirty="0" smtClean="0">
                <a:solidFill>
                  <a:schemeClr val="bg1">
                    <a:lumMod val="95000"/>
                  </a:schemeClr>
                </a:solidFill>
                <a:latin typeface="微软雅黑" panose="020B0503020204020204" pitchFamily="34" charset="-122"/>
                <a:ea typeface="微软雅黑" panose="020B0503020204020204" pitchFamily="34" charset="-122"/>
              </a:rPr>
              <a:t>%</a:t>
            </a:r>
            <a:endParaRPr lang="zh-CN" altLang="en-US" sz="20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79" name="矩形 78"/>
          <p:cNvSpPr/>
          <p:nvPr/>
        </p:nvSpPr>
        <p:spPr>
          <a:xfrm>
            <a:off x="9845605" y="2528232"/>
            <a:ext cx="922592" cy="523220"/>
          </a:xfrm>
          <a:prstGeom prst="rect">
            <a:avLst/>
          </a:prstGeom>
        </p:spPr>
        <p:txBody>
          <a:bodyPr wrap="square">
            <a:spAutoFit/>
          </a:bodyPr>
          <a:lstStyle/>
          <a:p>
            <a:r>
              <a:rPr lang="en-US" altLang="zh-CN" sz="2800" dirty="0" smtClean="0">
                <a:solidFill>
                  <a:schemeClr val="bg1">
                    <a:lumMod val="95000"/>
                  </a:schemeClr>
                </a:solidFill>
                <a:latin typeface="微软雅黑" panose="020B0503020204020204" pitchFamily="34" charset="-122"/>
                <a:ea typeface="微软雅黑" panose="020B0503020204020204" pitchFamily="34" charset="-122"/>
              </a:rPr>
              <a:t>65</a:t>
            </a:r>
            <a:r>
              <a:rPr lang="en-US" altLang="zh-CN" sz="2000" dirty="0" smtClean="0">
                <a:solidFill>
                  <a:schemeClr val="bg1">
                    <a:lumMod val="95000"/>
                  </a:schemeClr>
                </a:solidFill>
                <a:latin typeface="微软雅黑" panose="020B0503020204020204" pitchFamily="34" charset="-122"/>
                <a:ea typeface="微软雅黑" panose="020B0503020204020204" pitchFamily="34" charset="-122"/>
              </a:rPr>
              <a:t>%</a:t>
            </a:r>
            <a:endParaRPr lang="zh-CN" altLang="en-US" sz="20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80" name="矩形 79"/>
          <p:cNvSpPr/>
          <p:nvPr/>
        </p:nvSpPr>
        <p:spPr>
          <a:xfrm>
            <a:off x="1260329" y="4966275"/>
            <a:ext cx="10537200" cy="1311128"/>
          </a:xfrm>
          <a:prstGeom prst="rect">
            <a:avLst/>
          </a:prstGeom>
        </p:spPr>
        <p:txBody>
          <a:bodyPr wrap="square">
            <a:spAutoFit/>
          </a:bodyPr>
          <a:lstStyle/>
          <a:p>
            <a:pPr>
              <a:lnSpc>
                <a:spcPct val="120000"/>
              </a:lnSpc>
            </a:pPr>
            <a:r>
              <a:rPr lang="en-US" altLang="zh-CN" sz="2200" dirty="0">
                <a:solidFill>
                  <a:schemeClr val="bg1">
                    <a:lumMod val="95000"/>
                  </a:schemeClr>
                </a:solidFill>
                <a:latin typeface="微软雅黑" panose="020B0503020204020204" pitchFamily="34" charset="-122"/>
                <a:ea typeface="微软雅黑" panose="020B0503020204020204" pitchFamily="34" charset="-122"/>
              </a:rPr>
              <a:t>Someday, when we are no longer teachers, but the representative of the world’s largest educational service cooperation, you may finally show us the respect we deserve.</a:t>
            </a:r>
          </a:p>
        </p:txBody>
      </p:sp>
      <p:sp>
        <p:nvSpPr>
          <p:cNvPr id="81" name="矩形 80"/>
          <p:cNvSpPr/>
          <p:nvPr/>
        </p:nvSpPr>
        <p:spPr>
          <a:xfrm>
            <a:off x="1260330" y="3743638"/>
            <a:ext cx="2201327" cy="400110"/>
          </a:xfrm>
          <a:prstGeom prst="rect">
            <a:avLst/>
          </a:prstGeom>
        </p:spPr>
        <p:txBody>
          <a:bodyPr wrap="square">
            <a:spAutoFit/>
          </a:bodyPr>
          <a:lstStyle/>
          <a:p>
            <a:r>
              <a:rPr lang="en-US" altLang="zh-CN" sz="2000" dirty="0" smtClean="0">
                <a:solidFill>
                  <a:schemeClr val="bg1">
                    <a:lumMod val="95000"/>
                  </a:schemeClr>
                </a:solidFill>
                <a:latin typeface="微软雅黑" panose="020B0503020204020204" pitchFamily="34" charset="-122"/>
                <a:ea typeface="微软雅黑" panose="020B0503020204020204" pitchFamily="34" charset="-122"/>
              </a:rPr>
              <a:t>Click Here</a:t>
            </a:r>
            <a:endParaRPr lang="zh-CN" altLang="en-US" sz="20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82" name="矩形 81"/>
          <p:cNvSpPr/>
          <p:nvPr/>
        </p:nvSpPr>
        <p:spPr>
          <a:xfrm>
            <a:off x="3993613" y="3743638"/>
            <a:ext cx="2102387" cy="400110"/>
          </a:xfrm>
          <a:prstGeom prst="rect">
            <a:avLst/>
          </a:prstGeom>
        </p:spPr>
        <p:txBody>
          <a:bodyPr wrap="square">
            <a:spAutoFit/>
          </a:bodyPr>
          <a:lstStyle/>
          <a:p>
            <a:r>
              <a:rPr lang="en-US" altLang="zh-CN" sz="2000" dirty="0" smtClean="0">
                <a:solidFill>
                  <a:schemeClr val="bg1">
                    <a:lumMod val="95000"/>
                  </a:schemeClr>
                </a:solidFill>
                <a:latin typeface="微软雅黑" panose="020B0503020204020204" pitchFamily="34" charset="-122"/>
                <a:ea typeface="微软雅黑" panose="020B0503020204020204" pitchFamily="34" charset="-122"/>
              </a:rPr>
              <a:t>Click Here</a:t>
            </a:r>
            <a:endParaRPr lang="zh-CN" altLang="en-US" sz="20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83" name="矩形 82"/>
          <p:cNvSpPr/>
          <p:nvPr/>
        </p:nvSpPr>
        <p:spPr>
          <a:xfrm>
            <a:off x="6774913" y="3749765"/>
            <a:ext cx="2102387" cy="400110"/>
          </a:xfrm>
          <a:prstGeom prst="rect">
            <a:avLst/>
          </a:prstGeom>
        </p:spPr>
        <p:txBody>
          <a:bodyPr wrap="square">
            <a:spAutoFit/>
          </a:bodyPr>
          <a:lstStyle/>
          <a:p>
            <a:r>
              <a:rPr lang="en-US" altLang="zh-CN" sz="2000" dirty="0" smtClean="0">
                <a:solidFill>
                  <a:schemeClr val="bg1">
                    <a:lumMod val="95000"/>
                  </a:schemeClr>
                </a:solidFill>
                <a:latin typeface="微软雅黑" panose="020B0503020204020204" pitchFamily="34" charset="-122"/>
                <a:ea typeface="微软雅黑" panose="020B0503020204020204" pitchFamily="34" charset="-122"/>
              </a:rPr>
              <a:t>Click Here</a:t>
            </a:r>
            <a:endParaRPr lang="zh-CN" altLang="en-US" sz="20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84" name="矩形 83"/>
          <p:cNvSpPr/>
          <p:nvPr/>
        </p:nvSpPr>
        <p:spPr>
          <a:xfrm>
            <a:off x="9465637" y="3743409"/>
            <a:ext cx="2102387" cy="400110"/>
          </a:xfrm>
          <a:prstGeom prst="rect">
            <a:avLst/>
          </a:prstGeom>
        </p:spPr>
        <p:txBody>
          <a:bodyPr wrap="square">
            <a:spAutoFit/>
          </a:bodyPr>
          <a:lstStyle/>
          <a:p>
            <a:r>
              <a:rPr lang="en-US" altLang="zh-CN" sz="2000" dirty="0" smtClean="0">
                <a:solidFill>
                  <a:schemeClr val="bg1">
                    <a:lumMod val="95000"/>
                  </a:schemeClr>
                </a:solidFill>
                <a:latin typeface="微软雅黑" panose="020B0503020204020204" pitchFamily="34" charset="-122"/>
                <a:ea typeface="微软雅黑" panose="020B0503020204020204" pitchFamily="34" charset="-122"/>
              </a:rPr>
              <a:t>Click Here</a:t>
            </a:r>
            <a:endParaRPr lang="zh-CN" altLang="en-US" sz="20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88" name="矩形 87"/>
          <p:cNvSpPr/>
          <p:nvPr/>
        </p:nvSpPr>
        <p:spPr>
          <a:xfrm>
            <a:off x="1039910" y="5058339"/>
            <a:ext cx="131343" cy="1142739"/>
          </a:xfrm>
          <a:prstGeom prst="rect">
            <a:avLst/>
          </a:prstGeom>
          <a:solidFill>
            <a:schemeClr val="bg1">
              <a:lumMod val="95000"/>
              <a:alpha val="8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矩形 88"/>
          <p:cNvSpPr/>
          <p:nvPr/>
        </p:nvSpPr>
        <p:spPr>
          <a:xfrm>
            <a:off x="1214609" y="5058339"/>
            <a:ext cx="18000" cy="1142739"/>
          </a:xfrm>
          <a:prstGeom prst="rect">
            <a:avLst/>
          </a:prstGeom>
          <a:solidFill>
            <a:schemeClr val="bg1">
              <a:lumMod val="95000"/>
              <a:alpha val="8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childTnLst>
                          </p:cTn>
                        </p:par>
                        <p:par>
                          <p:cTn id="8" fill="hold">
                            <p:stCondLst>
                              <p:cond delay="500"/>
                            </p:stCondLst>
                            <p:childTnLst>
                              <p:par>
                                <p:cTn id="9" presetID="49" presetClass="entr" presetSubtype="0" decel="100000" fill="hold" grpId="0" nodeType="afterEffect">
                                  <p:stCondLst>
                                    <p:cond delay="0"/>
                                  </p:stCondLst>
                                  <p:childTnLst>
                                    <p:set>
                                      <p:cBhvr>
                                        <p:cTn id="10" dur="1" fill="hold">
                                          <p:stCondLst>
                                            <p:cond delay="0"/>
                                          </p:stCondLst>
                                        </p:cTn>
                                        <p:tgtEl>
                                          <p:spTgt spid="75"/>
                                        </p:tgtEl>
                                        <p:attrNameLst>
                                          <p:attrName>style.visibility</p:attrName>
                                        </p:attrNameLst>
                                      </p:cBhvr>
                                      <p:to>
                                        <p:strVal val="visible"/>
                                      </p:to>
                                    </p:set>
                                    <p:anim calcmode="lin" valueType="num">
                                      <p:cBhvr>
                                        <p:cTn id="11" dur="800" fill="hold"/>
                                        <p:tgtEl>
                                          <p:spTgt spid="75"/>
                                        </p:tgtEl>
                                        <p:attrNameLst>
                                          <p:attrName>ppt_w</p:attrName>
                                        </p:attrNameLst>
                                      </p:cBhvr>
                                      <p:tavLst>
                                        <p:tav tm="0">
                                          <p:val>
                                            <p:fltVal val="0"/>
                                          </p:val>
                                        </p:tav>
                                        <p:tav tm="100000">
                                          <p:val>
                                            <p:strVal val="#ppt_w"/>
                                          </p:val>
                                        </p:tav>
                                      </p:tavLst>
                                    </p:anim>
                                    <p:anim calcmode="lin" valueType="num">
                                      <p:cBhvr>
                                        <p:cTn id="12" dur="800" fill="hold"/>
                                        <p:tgtEl>
                                          <p:spTgt spid="75"/>
                                        </p:tgtEl>
                                        <p:attrNameLst>
                                          <p:attrName>ppt_h</p:attrName>
                                        </p:attrNameLst>
                                      </p:cBhvr>
                                      <p:tavLst>
                                        <p:tav tm="0">
                                          <p:val>
                                            <p:fltVal val="0"/>
                                          </p:val>
                                        </p:tav>
                                        <p:tav tm="100000">
                                          <p:val>
                                            <p:strVal val="#ppt_h"/>
                                          </p:val>
                                        </p:tav>
                                      </p:tavLst>
                                    </p:anim>
                                    <p:anim calcmode="lin" valueType="num">
                                      <p:cBhvr>
                                        <p:cTn id="13" dur="800" fill="hold"/>
                                        <p:tgtEl>
                                          <p:spTgt spid="75"/>
                                        </p:tgtEl>
                                        <p:attrNameLst>
                                          <p:attrName>style.rotation</p:attrName>
                                        </p:attrNameLst>
                                      </p:cBhvr>
                                      <p:tavLst>
                                        <p:tav tm="0">
                                          <p:val>
                                            <p:fltVal val="360"/>
                                          </p:val>
                                        </p:tav>
                                        <p:tav tm="100000">
                                          <p:val>
                                            <p:fltVal val="0"/>
                                          </p:val>
                                        </p:tav>
                                      </p:tavLst>
                                    </p:anim>
                                    <p:animEffect transition="in" filter="fade">
                                      <p:cBhvr>
                                        <p:cTn id="14" dur="800"/>
                                        <p:tgtEl>
                                          <p:spTgt spid="75"/>
                                        </p:tgtEl>
                                      </p:cBhvr>
                                    </p:animEffect>
                                  </p:childTnLst>
                                </p:cTn>
                              </p:par>
                              <p:par>
                                <p:cTn id="15" presetID="42" presetClass="entr" presetSubtype="0" fill="hold" grpId="0" nodeType="withEffect">
                                  <p:stCondLst>
                                    <p:cond delay="200"/>
                                  </p:stCondLst>
                                  <p:childTnLst>
                                    <p:set>
                                      <p:cBhvr>
                                        <p:cTn id="16" dur="1" fill="hold">
                                          <p:stCondLst>
                                            <p:cond delay="0"/>
                                          </p:stCondLst>
                                        </p:cTn>
                                        <p:tgtEl>
                                          <p:spTgt spid="76"/>
                                        </p:tgtEl>
                                        <p:attrNameLst>
                                          <p:attrName>style.visibility</p:attrName>
                                        </p:attrNameLst>
                                      </p:cBhvr>
                                      <p:to>
                                        <p:strVal val="visible"/>
                                      </p:to>
                                    </p:set>
                                    <p:animEffect transition="in" filter="fade">
                                      <p:cBhvr>
                                        <p:cTn id="17" dur="800"/>
                                        <p:tgtEl>
                                          <p:spTgt spid="76"/>
                                        </p:tgtEl>
                                      </p:cBhvr>
                                    </p:animEffect>
                                    <p:anim calcmode="lin" valueType="num">
                                      <p:cBhvr>
                                        <p:cTn id="18" dur="800" fill="hold"/>
                                        <p:tgtEl>
                                          <p:spTgt spid="76"/>
                                        </p:tgtEl>
                                        <p:attrNameLst>
                                          <p:attrName>ppt_x</p:attrName>
                                        </p:attrNameLst>
                                      </p:cBhvr>
                                      <p:tavLst>
                                        <p:tav tm="0">
                                          <p:val>
                                            <p:strVal val="#ppt_x"/>
                                          </p:val>
                                        </p:tav>
                                        <p:tav tm="100000">
                                          <p:val>
                                            <p:strVal val="#ppt_x"/>
                                          </p:val>
                                        </p:tav>
                                      </p:tavLst>
                                    </p:anim>
                                    <p:anim calcmode="lin" valueType="num">
                                      <p:cBhvr>
                                        <p:cTn id="19" dur="800" fill="hold"/>
                                        <p:tgtEl>
                                          <p:spTgt spid="76"/>
                                        </p:tgtEl>
                                        <p:attrNameLst>
                                          <p:attrName>ppt_y</p:attrName>
                                        </p:attrNameLst>
                                      </p:cBhvr>
                                      <p:tavLst>
                                        <p:tav tm="0">
                                          <p:val>
                                            <p:strVal val="#ppt_y+.1"/>
                                          </p:val>
                                        </p:tav>
                                        <p:tav tm="100000">
                                          <p:val>
                                            <p:strVal val="#ppt_y"/>
                                          </p:val>
                                        </p:tav>
                                      </p:tavLst>
                                    </p:anim>
                                  </p:childTnLst>
                                </p:cTn>
                              </p:par>
                              <p:par>
                                <p:cTn id="20" presetID="49" presetClass="entr" presetSubtype="0" decel="100000" fill="hold" grpId="0" nodeType="withEffect">
                                  <p:stCondLst>
                                    <p:cond delay="200"/>
                                  </p:stCondLst>
                                  <p:childTnLst>
                                    <p:set>
                                      <p:cBhvr>
                                        <p:cTn id="21" dur="1" fill="hold">
                                          <p:stCondLst>
                                            <p:cond delay="0"/>
                                          </p:stCondLst>
                                        </p:cTn>
                                        <p:tgtEl>
                                          <p:spTgt spid="74"/>
                                        </p:tgtEl>
                                        <p:attrNameLst>
                                          <p:attrName>style.visibility</p:attrName>
                                        </p:attrNameLst>
                                      </p:cBhvr>
                                      <p:to>
                                        <p:strVal val="visible"/>
                                      </p:to>
                                    </p:set>
                                    <p:anim calcmode="lin" valueType="num">
                                      <p:cBhvr>
                                        <p:cTn id="22" dur="700" fill="hold"/>
                                        <p:tgtEl>
                                          <p:spTgt spid="74"/>
                                        </p:tgtEl>
                                        <p:attrNameLst>
                                          <p:attrName>ppt_w</p:attrName>
                                        </p:attrNameLst>
                                      </p:cBhvr>
                                      <p:tavLst>
                                        <p:tav tm="0">
                                          <p:val>
                                            <p:fltVal val="0"/>
                                          </p:val>
                                        </p:tav>
                                        <p:tav tm="100000">
                                          <p:val>
                                            <p:strVal val="#ppt_w"/>
                                          </p:val>
                                        </p:tav>
                                      </p:tavLst>
                                    </p:anim>
                                    <p:anim calcmode="lin" valueType="num">
                                      <p:cBhvr>
                                        <p:cTn id="23" dur="700" fill="hold"/>
                                        <p:tgtEl>
                                          <p:spTgt spid="74"/>
                                        </p:tgtEl>
                                        <p:attrNameLst>
                                          <p:attrName>ppt_h</p:attrName>
                                        </p:attrNameLst>
                                      </p:cBhvr>
                                      <p:tavLst>
                                        <p:tav tm="0">
                                          <p:val>
                                            <p:fltVal val="0"/>
                                          </p:val>
                                        </p:tav>
                                        <p:tav tm="100000">
                                          <p:val>
                                            <p:strVal val="#ppt_h"/>
                                          </p:val>
                                        </p:tav>
                                      </p:tavLst>
                                    </p:anim>
                                    <p:anim calcmode="lin" valueType="num">
                                      <p:cBhvr>
                                        <p:cTn id="24" dur="700" fill="hold"/>
                                        <p:tgtEl>
                                          <p:spTgt spid="74"/>
                                        </p:tgtEl>
                                        <p:attrNameLst>
                                          <p:attrName>style.rotation</p:attrName>
                                        </p:attrNameLst>
                                      </p:cBhvr>
                                      <p:tavLst>
                                        <p:tav tm="0">
                                          <p:val>
                                            <p:fltVal val="360"/>
                                          </p:val>
                                        </p:tav>
                                        <p:tav tm="100000">
                                          <p:val>
                                            <p:fltVal val="0"/>
                                          </p:val>
                                        </p:tav>
                                      </p:tavLst>
                                    </p:anim>
                                    <p:animEffect transition="in" filter="fade">
                                      <p:cBhvr>
                                        <p:cTn id="25" dur="700"/>
                                        <p:tgtEl>
                                          <p:spTgt spid="74"/>
                                        </p:tgtEl>
                                      </p:cBhvr>
                                    </p:animEffect>
                                  </p:childTnLst>
                                </p:cTn>
                              </p:par>
                              <p:par>
                                <p:cTn id="26" presetID="42" presetClass="entr" presetSubtype="0" fill="hold" grpId="0" nodeType="withEffect">
                                  <p:stCondLst>
                                    <p:cond delay="400"/>
                                  </p:stCondLst>
                                  <p:childTnLst>
                                    <p:set>
                                      <p:cBhvr>
                                        <p:cTn id="27" dur="1" fill="hold">
                                          <p:stCondLst>
                                            <p:cond delay="0"/>
                                          </p:stCondLst>
                                        </p:cTn>
                                        <p:tgtEl>
                                          <p:spTgt spid="77"/>
                                        </p:tgtEl>
                                        <p:attrNameLst>
                                          <p:attrName>style.visibility</p:attrName>
                                        </p:attrNameLst>
                                      </p:cBhvr>
                                      <p:to>
                                        <p:strVal val="visible"/>
                                      </p:to>
                                    </p:set>
                                    <p:animEffect transition="in" filter="fade">
                                      <p:cBhvr>
                                        <p:cTn id="28" dur="800"/>
                                        <p:tgtEl>
                                          <p:spTgt spid="77"/>
                                        </p:tgtEl>
                                      </p:cBhvr>
                                    </p:animEffect>
                                    <p:anim calcmode="lin" valueType="num">
                                      <p:cBhvr>
                                        <p:cTn id="29" dur="800" fill="hold"/>
                                        <p:tgtEl>
                                          <p:spTgt spid="77"/>
                                        </p:tgtEl>
                                        <p:attrNameLst>
                                          <p:attrName>ppt_x</p:attrName>
                                        </p:attrNameLst>
                                      </p:cBhvr>
                                      <p:tavLst>
                                        <p:tav tm="0">
                                          <p:val>
                                            <p:strVal val="#ppt_x"/>
                                          </p:val>
                                        </p:tav>
                                        <p:tav tm="100000">
                                          <p:val>
                                            <p:strVal val="#ppt_x"/>
                                          </p:val>
                                        </p:tav>
                                      </p:tavLst>
                                    </p:anim>
                                    <p:anim calcmode="lin" valueType="num">
                                      <p:cBhvr>
                                        <p:cTn id="30" dur="800" fill="hold"/>
                                        <p:tgtEl>
                                          <p:spTgt spid="77"/>
                                        </p:tgtEl>
                                        <p:attrNameLst>
                                          <p:attrName>ppt_y</p:attrName>
                                        </p:attrNameLst>
                                      </p:cBhvr>
                                      <p:tavLst>
                                        <p:tav tm="0">
                                          <p:val>
                                            <p:strVal val="#ppt_y+.1"/>
                                          </p:val>
                                        </p:tav>
                                        <p:tav tm="100000">
                                          <p:val>
                                            <p:strVal val="#ppt_y"/>
                                          </p:val>
                                        </p:tav>
                                      </p:tavLst>
                                    </p:anim>
                                  </p:childTnLst>
                                </p:cTn>
                              </p:par>
                              <p:par>
                                <p:cTn id="31" presetID="49" presetClass="entr" presetSubtype="0" decel="100000" fill="hold" grpId="0" nodeType="withEffect">
                                  <p:stCondLst>
                                    <p:cond delay="600"/>
                                  </p:stCondLst>
                                  <p:childTnLst>
                                    <p:set>
                                      <p:cBhvr>
                                        <p:cTn id="32" dur="1" fill="hold">
                                          <p:stCondLst>
                                            <p:cond delay="0"/>
                                          </p:stCondLst>
                                        </p:cTn>
                                        <p:tgtEl>
                                          <p:spTgt spid="72"/>
                                        </p:tgtEl>
                                        <p:attrNameLst>
                                          <p:attrName>style.visibility</p:attrName>
                                        </p:attrNameLst>
                                      </p:cBhvr>
                                      <p:to>
                                        <p:strVal val="visible"/>
                                      </p:to>
                                    </p:set>
                                    <p:anim calcmode="lin" valueType="num">
                                      <p:cBhvr>
                                        <p:cTn id="33" dur="800" fill="hold"/>
                                        <p:tgtEl>
                                          <p:spTgt spid="72"/>
                                        </p:tgtEl>
                                        <p:attrNameLst>
                                          <p:attrName>ppt_w</p:attrName>
                                        </p:attrNameLst>
                                      </p:cBhvr>
                                      <p:tavLst>
                                        <p:tav tm="0">
                                          <p:val>
                                            <p:fltVal val="0"/>
                                          </p:val>
                                        </p:tav>
                                        <p:tav tm="100000">
                                          <p:val>
                                            <p:strVal val="#ppt_w"/>
                                          </p:val>
                                        </p:tav>
                                      </p:tavLst>
                                    </p:anim>
                                    <p:anim calcmode="lin" valueType="num">
                                      <p:cBhvr>
                                        <p:cTn id="34" dur="800" fill="hold"/>
                                        <p:tgtEl>
                                          <p:spTgt spid="72"/>
                                        </p:tgtEl>
                                        <p:attrNameLst>
                                          <p:attrName>ppt_h</p:attrName>
                                        </p:attrNameLst>
                                      </p:cBhvr>
                                      <p:tavLst>
                                        <p:tav tm="0">
                                          <p:val>
                                            <p:fltVal val="0"/>
                                          </p:val>
                                        </p:tav>
                                        <p:tav tm="100000">
                                          <p:val>
                                            <p:strVal val="#ppt_h"/>
                                          </p:val>
                                        </p:tav>
                                      </p:tavLst>
                                    </p:anim>
                                    <p:anim calcmode="lin" valueType="num">
                                      <p:cBhvr>
                                        <p:cTn id="35" dur="800" fill="hold"/>
                                        <p:tgtEl>
                                          <p:spTgt spid="72"/>
                                        </p:tgtEl>
                                        <p:attrNameLst>
                                          <p:attrName>style.rotation</p:attrName>
                                        </p:attrNameLst>
                                      </p:cBhvr>
                                      <p:tavLst>
                                        <p:tav tm="0">
                                          <p:val>
                                            <p:fltVal val="360"/>
                                          </p:val>
                                        </p:tav>
                                        <p:tav tm="100000">
                                          <p:val>
                                            <p:fltVal val="0"/>
                                          </p:val>
                                        </p:tav>
                                      </p:tavLst>
                                    </p:anim>
                                    <p:animEffect transition="in" filter="fade">
                                      <p:cBhvr>
                                        <p:cTn id="36" dur="800"/>
                                        <p:tgtEl>
                                          <p:spTgt spid="72"/>
                                        </p:tgtEl>
                                      </p:cBhvr>
                                    </p:animEffect>
                                  </p:childTnLst>
                                </p:cTn>
                              </p:par>
                              <p:par>
                                <p:cTn id="37" presetID="42" presetClass="entr" presetSubtype="0" fill="hold" grpId="0" nodeType="withEffect">
                                  <p:stCondLst>
                                    <p:cond delay="800"/>
                                  </p:stCondLst>
                                  <p:childTnLst>
                                    <p:set>
                                      <p:cBhvr>
                                        <p:cTn id="38" dur="1" fill="hold">
                                          <p:stCondLst>
                                            <p:cond delay="0"/>
                                          </p:stCondLst>
                                        </p:cTn>
                                        <p:tgtEl>
                                          <p:spTgt spid="78"/>
                                        </p:tgtEl>
                                        <p:attrNameLst>
                                          <p:attrName>style.visibility</p:attrName>
                                        </p:attrNameLst>
                                      </p:cBhvr>
                                      <p:to>
                                        <p:strVal val="visible"/>
                                      </p:to>
                                    </p:set>
                                    <p:animEffect transition="in" filter="fade">
                                      <p:cBhvr>
                                        <p:cTn id="39" dur="800"/>
                                        <p:tgtEl>
                                          <p:spTgt spid="78"/>
                                        </p:tgtEl>
                                      </p:cBhvr>
                                    </p:animEffect>
                                    <p:anim calcmode="lin" valueType="num">
                                      <p:cBhvr>
                                        <p:cTn id="40" dur="800" fill="hold"/>
                                        <p:tgtEl>
                                          <p:spTgt spid="78"/>
                                        </p:tgtEl>
                                        <p:attrNameLst>
                                          <p:attrName>ppt_x</p:attrName>
                                        </p:attrNameLst>
                                      </p:cBhvr>
                                      <p:tavLst>
                                        <p:tav tm="0">
                                          <p:val>
                                            <p:strVal val="#ppt_x"/>
                                          </p:val>
                                        </p:tav>
                                        <p:tav tm="100000">
                                          <p:val>
                                            <p:strVal val="#ppt_x"/>
                                          </p:val>
                                        </p:tav>
                                      </p:tavLst>
                                    </p:anim>
                                    <p:anim calcmode="lin" valueType="num">
                                      <p:cBhvr>
                                        <p:cTn id="41" dur="800" fill="hold"/>
                                        <p:tgtEl>
                                          <p:spTgt spid="78"/>
                                        </p:tgtEl>
                                        <p:attrNameLst>
                                          <p:attrName>ppt_y</p:attrName>
                                        </p:attrNameLst>
                                      </p:cBhvr>
                                      <p:tavLst>
                                        <p:tav tm="0">
                                          <p:val>
                                            <p:strVal val="#ppt_y+.1"/>
                                          </p:val>
                                        </p:tav>
                                        <p:tav tm="100000">
                                          <p:val>
                                            <p:strVal val="#ppt_y"/>
                                          </p:val>
                                        </p:tav>
                                      </p:tavLst>
                                    </p:anim>
                                  </p:childTnLst>
                                </p:cTn>
                              </p:par>
                              <p:par>
                                <p:cTn id="42" presetID="49" presetClass="entr" presetSubtype="0" decel="100000" fill="hold" grpId="0" nodeType="withEffect">
                                  <p:stCondLst>
                                    <p:cond delay="1000"/>
                                  </p:stCondLst>
                                  <p:childTnLst>
                                    <p:set>
                                      <p:cBhvr>
                                        <p:cTn id="43" dur="1" fill="hold">
                                          <p:stCondLst>
                                            <p:cond delay="0"/>
                                          </p:stCondLst>
                                        </p:cTn>
                                        <p:tgtEl>
                                          <p:spTgt spid="73"/>
                                        </p:tgtEl>
                                        <p:attrNameLst>
                                          <p:attrName>style.visibility</p:attrName>
                                        </p:attrNameLst>
                                      </p:cBhvr>
                                      <p:to>
                                        <p:strVal val="visible"/>
                                      </p:to>
                                    </p:set>
                                    <p:anim calcmode="lin" valueType="num">
                                      <p:cBhvr>
                                        <p:cTn id="44" dur="800" fill="hold"/>
                                        <p:tgtEl>
                                          <p:spTgt spid="73"/>
                                        </p:tgtEl>
                                        <p:attrNameLst>
                                          <p:attrName>ppt_w</p:attrName>
                                        </p:attrNameLst>
                                      </p:cBhvr>
                                      <p:tavLst>
                                        <p:tav tm="0">
                                          <p:val>
                                            <p:fltVal val="0"/>
                                          </p:val>
                                        </p:tav>
                                        <p:tav tm="100000">
                                          <p:val>
                                            <p:strVal val="#ppt_w"/>
                                          </p:val>
                                        </p:tav>
                                      </p:tavLst>
                                    </p:anim>
                                    <p:anim calcmode="lin" valueType="num">
                                      <p:cBhvr>
                                        <p:cTn id="45" dur="800" fill="hold"/>
                                        <p:tgtEl>
                                          <p:spTgt spid="73"/>
                                        </p:tgtEl>
                                        <p:attrNameLst>
                                          <p:attrName>ppt_h</p:attrName>
                                        </p:attrNameLst>
                                      </p:cBhvr>
                                      <p:tavLst>
                                        <p:tav tm="0">
                                          <p:val>
                                            <p:fltVal val="0"/>
                                          </p:val>
                                        </p:tav>
                                        <p:tav tm="100000">
                                          <p:val>
                                            <p:strVal val="#ppt_h"/>
                                          </p:val>
                                        </p:tav>
                                      </p:tavLst>
                                    </p:anim>
                                    <p:anim calcmode="lin" valueType="num">
                                      <p:cBhvr>
                                        <p:cTn id="46" dur="800" fill="hold"/>
                                        <p:tgtEl>
                                          <p:spTgt spid="73"/>
                                        </p:tgtEl>
                                        <p:attrNameLst>
                                          <p:attrName>style.rotation</p:attrName>
                                        </p:attrNameLst>
                                      </p:cBhvr>
                                      <p:tavLst>
                                        <p:tav tm="0">
                                          <p:val>
                                            <p:fltVal val="360"/>
                                          </p:val>
                                        </p:tav>
                                        <p:tav tm="100000">
                                          <p:val>
                                            <p:fltVal val="0"/>
                                          </p:val>
                                        </p:tav>
                                      </p:tavLst>
                                    </p:anim>
                                    <p:animEffect transition="in" filter="fade">
                                      <p:cBhvr>
                                        <p:cTn id="47" dur="800"/>
                                        <p:tgtEl>
                                          <p:spTgt spid="73"/>
                                        </p:tgtEl>
                                      </p:cBhvr>
                                    </p:animEffect>
                                  </p:childTnLst>
                                </p:cTn>
                              </p:par>
                              <p:par>
                                <p:cTn id="48" presetID="42" presetClass="entr" presetSubtype="0" fill="hold" grpId="0" nodeType="withEffect">
                                  <p:stCondLst>
                                    <p:cond delay="1300"/>
                                  </p:stCondLst>
                                  <p:childTnLst>
                                    <p:set>
                                      <p:cBhvr>
                                        <p:cTn id="49" dur="1" fill="hold">
                                          <p:stCondLst>
                                            <p:cond delay="0"/>
                                          </p:stCondLst>
                                        </p:cTn>
                                        <p:tgtEl>
                                          <p:spTgt spid="79"/>
                                        </p:tgtEl>
                                        <p:attrNameLst>
                                          <p:attrName>style.visibility</p:attrName>
                                        </p:attrNameLst>
                                      </p:cBhvr>
                                      <p:to>
                                        <p:strVal val="visible"/>
                                      </p:to>
                                    </p:set>
                                    <p:animEffect transition="in" filter="fade">
                                      <p:cBhvr>
                                        <p:cTn id="50" dur="900"/>
                                        <p:tgtEl>
                                          <p:spTgt spid="79"/>
                                        </p:tgtEl>
                                      </p:cBhvr>
                                    </p:animEffect>
                                    <p:anim calcmode="lin" valueType="num">
                                      <p:cBhvr>
                                        <p:cTn id="51" dur="900" fill="hold"/>
                                        <p:tgtEl>
                                          <p:spTgt spid="79"/>
                                        </p:tgtEl>
                                        <p:attrNameLst>
                                          <p:attrName>ppt_x</p:attrName>
                                        </p:attrNameLst>
                                      </p:cBhvr>
                                      <p:tavLst>
                                        <p:tav tm="0">
                                          <p:val>
                                            <p:strVal val="#ppt_x"/>
                                          </p:val>
                                        </p:tav>
                                        <p:tav tm="100000">
                                          <p:val>
                                            <p:strVal val="#ppt_x"/>
                                          </p:val>
                                        </p:tav>
                                      </p:tavLst>
                                    </p:anim>
                                    <p:anim calcmode="lin" valueType="num">
                                      <p:cBhvr>
                                        <p:cTn id="52" dur="900" fill="hold"/>
                                        <p:tgtEl>
                                          <p:spTgt spid="79"/>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200"/>
                                  </p:stCondLst>
                                  <p:childTnLst>
                                    <p:set>
                                      <p:cBhvr>
                                        <p:cTn id="54" dur="1" fill="hold">
                                          <p:stCondLst>
                                            <p:cond delay="0"/>
                                          </p:stCondLst>
                                        </p:cTn>
                                        <p:tgtEl>
                                          <p:spTgt spid="81"/>
                                        </p:tgtEl>
                                        <p:attrNameLst>
                                          <p:attrName>style.visibility</p:attrName>
                                        </p:attrNameLst>
                                      </p:cBhvr>
                                      <p:to>
                                        <p:strVal val="visible"/>
                                      </p:to>
                                    </p:set>
                                    <p:animEffect transition="in" filter="fade">
                                      <p:cBhvr>
                                        <p:cTn id="55" dur="1000"/>
                                        <p:tgtEl>
                                          <p:spTgt spid="81"/>
                                        </p:tgtEl>
                                      </p:cBhvr>
                                    </p:animEffect>
                                    <p:anim calcmode="lin" valueType="num">
                                      <p:cBhvr>
                                        <p:cTn id="56" dur="1000" fill="hold"/>
                                        <p:tgtEl>
                                          <p:spTgt spid="81"/>
                                        </p:tgtEl>
                                        <p:attrNameLst>
                                          <p:attrName>ppt_x</p:attrName>
                                        </p:attrNameLst>
                                      </p:cBhvr>
                                      <p:tavLst>
                                        <p:tav tm="0">
                                          <p:val>
                                            <p:strVal val="#ppt_x"/>
                                          </p:val>
                                        </p:tav>
                                        <p:tav tm="100000">
                                          <p:val>
                                            <p:strVal val="#ppt_x"/>
                                          </p:val>
                                        </p:tav>
                                      </p:tavLst>
                                    </p:anim>
                                    <p:anim calcmode="lin" valueType="num">
                                      <p:cBhvr>
                                        <p:cTn id="57" dur="1000" fill="hold"/>
                                        <p:tgtEl>
                                          <p:spTgt spid="81"/>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600"/>
                                  </p:stCondLst>
                                  <p:childTnLst>
                                    <p:set>
                                      <p:cBhvr>
                                        <p:cTn id="59" dur="1" fill="hold">
                                          <p:stCondLst>
                                            <p:cond delay="0"/>
                                          </p:stCondLst>
                                        </p:cTn>
                                        <p:tgtEl>
                                          <p:spTgt spid="82"/>
                                        </p:tgtEl>
                                        <p:attrNameLst>
                                          <p:attrName>style.visibility</p:attrName>
                                        </p:attrNameLst>
                                      </p:cBhvr>
                                      <p:to>
                                        <p:strVal val="visible"/>
                                      </p:to>
                                    </p:set>
                                    <p:animEffect transition="in" filter="fade">
                                      <p:cBhvr>
                                        <p:cTn id="60" dur="1000"/>
                                        <p:tgtEl>
                                          <p:spTgt spid="82"/>
                                        </p:tgtEl>
                                      </p:cBhvr>
                                    </p:animEffect>
                                    <p:anim calcmode="lin" valueType="num">
                                      <p:cBhvr>
                                        <p:cTn id="61" dur="1000" fill="hold"/>
                                        <p:tgtEl>
                                          <p:spTgt spid="82"/>
                                        </p:tgtEl>
                                        <p:attrNameLst>
                                          <p:attrName>ppt_x</p:attrName>
                                        </p:attrNameLst>
                                      </p:cBhvr>
                                      <p:tavLst>
                                        <p:tav tm="0">
                                          <p:val>
                                            <p:strVal val="#ppt_x"/>
                                          </p:val>
                                        </p:tav>
                                        <p:tav tm="100000">
                                          <p:val>
                                            <p:strVal val="#ppt_x"/>
                                          </p:val>
                                        </p:tav>
                                      </p:tavLst>
                                    </p:anim>
                                    <p:anim calcmode="lin" valueType="num">
                                      <p:cBhvr>
                                        <p:cTn id="62" dur="1000" fill="hold"/>
                                        <p:tgtEl>
                                          <p:spTgt spid="82"/>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1000"/>
                                  </p:stCondLst>
                                  <p:childTnLst>
                                    <p:set>
                                      <p:cBhvr>
                                        <p:cTn id="64" dur="1" fill="hold">
                                          <p:stCondLst>
                                            <p:cond delay="0"/>
                                          </p:stCondLst>
                                        </p:cTn>
                                        <p:tgtEl>
                                          <p:spTgt spid="83"/>
                                        </p:tgtEl>
                                        <p:attrNameLst>
                                          <p:attrName>style.visibility</p:attrName>
                                        </p:attrNameLst>
                                      </p:cBhvr>
                                      <p:to>
                                        <p:strVal val="visible"/>
                                      </p:to>
                                    </p:set>
                                    <p:animEffect transition="in" filter="fade">
                                      <p:cBhvr>
                                        <p:cTn id="65" dur="1000"/>
                                        <p:tgtEl>
                                          <p:spTgt spid="83"/>
                                        </p:tgtEl>
                                      </p:cBhvr>
                                    </p:animEffect>
                                    <p:anim calcmode="lin" valueType="num">
                                      <p:cBhvr>
                                        <p:cTn id="66" dur="1000" fill="hold"/>
                                        <p:tgtEl>
                                          <p:spTgt spid="83"/>
                                        </p:tgtEl>
                                        <p:attrNameLst>
                                          <p:attrName>ppt_x</p:attrName>
                                        </p:attrNameLst>
                                      </p:cBhvr>
                                      <p:tavLst>
                                        <p:tav tm="0">
                                          <p:val>
                                            <p:strVal val="#ppt_x"/>
                                          </p:val>
                                        </p:tav>
                                        <p:tav tm="100000">
                                          <p:val>
                                            <p:strVal val="#ppt_x"/>
                                          </p:val>
                                        </p:tav>
                                      </p:tavLst>
                                    </p:anim>
                                    <p:anim calcmode="lin" valueType="num">
                                      <p:cBhvr>
                                        <p:cTn id="67" dur="1000" fill="hold"/>
                                        <p:tgtEl>
                                          <p:spTgt spid="83"/>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1400"/>
                                  </p:stCondLst>
                                  <p:childTnLst>
                                    <p:set>
                                      <p:cBhvr>
                                        <p:cTn id="69" dur="1" fill="hold">
                                          <p:stCondLst>
                                            <p:cond delay="0"/>
                                          </p:stCondLst>
                                        </p:cTn>
                                        <p:tgtEl>
                                          <p:spTgt spid="84"/>
                                        </p:tgtEl>
                                        <p:attrNameLst>
                                          <p:attrName>style.visibility</p:attrName>
                                        </p:attrNameLst>
                                      </p:cBhvr>
                                      <p:to>
                                        <p:strVal val="visible"/>
                                      </p:to>
                                    </p:set>
                                    <p:animEffect transition="in" filter="fade">
                                      <p:cBhvr>
                                        <p:cTn id="70" dur="1000"/>
                                        <p:tgtEl>
                                          <p:spTgt spid="84"/>
                                        </p:tgtEl>
                                      </p:cBhvr>
                                    </p:animEffect>
                                    <p:anim calcmode="lin" valueType="num">
                                      <p:cBhvr>
                                        <p:cTn id="71" dur="1000" fill="hold"/>
                                        <p:tgtEl>
                                          <p:spTgt spid="84"/>
                                        </p:tgtEl>
                                        <p:attrNameLst>
                                          <p:attrName>ppt_x</p:attrName>
                                        </p:attrNameLst>
                                      </p:cBhvr>
                                      <p:tavLst>
                                        <p:tav tm="0">
                                          <p:val>
                                            <p:strVal val="#ppt_x"/>
                                          </p:val>
                                        </p:tav>
                                        <p:tav tm="100000">
                                          <p:val>
                                            <p:strVal val="#ppt_x"/>
                                          </p:val>
                                        </p:tav>
                                      </p:tavLst>
                                    </p:anim>
                                    <p:anim calcmode="lin" valueType="num">
                                      <p:cBhvr>
                                        <p:cTn id="72" dur="1000" fill="hold"/>
                                        <p:tgtEl>
                                          <p:spTgt spid="84"/>
                                        </p:tgtEl>
                                        <p:attrNameLst>
                                          <p:attrName>ppt_y</p:attrName>
                                        </p:attrNameLst>
                                      </p:cBhvr>
                                      <p:tavLst>
                                        <p:tav tm="0">
                                          <p:val>
                                            <p:strVal val="#ppt_y+.1"/>
                                          </p:val>
                                        </p:tav>
                                        <p:tav tm="100000">
                                          <p:val>
                                            <p:strVal val="#ppt_y"/>
                                          </p:val>
                                        </p:tav>
                                      </p:tavLst>
                                    </p:anim>
                                  </p:childTnLst>
                                </p:cTn>
                              </p:par>
                            </p:childTnLst>
                          </p:cTn>
                        </p:par>
                        <p:par>
                          <p:cTn id="73" fill="hold">
                            <p:stCondLst>
                              <p:cond delay="1500"/>
                            </p:stCondLst>
                            <p:childTnLst>
                              <p:par>
                                <p:cTn id="74" presetID="22" presetClass="entr" presetSubtype="8" fill="hold" grpId="0" nodeType="afterEffect">
                                  <p:stCondLst>
                                    <p:cond delay="0"/>
                                  </p:stCondLst>
                                  <p:childTnLst>
                                    <p:set>
                                      <p:cBhvr>
                                        <p:cTn id="75" dur="1" fill="hold">
                                          <p:stCondLst>
                                            <p:cond delay="0"/>
                                          </p:stCondLst>
                                        </p:cTn>
                                        <p:tgtEl>
                                          <p:spTgt spid="5"/>
                                        </p:tgtEl>
                                        <p:attrNameLst>
                                          <p:attrName>style.visibility</p:attrName>
                                        </p:attrNameLst>
                                      </p:cBhvr>
                                      <p:to>
                                        <p:strVal val="visible"/>
                                      </p:to>
                                    </p:set>
                                    <p:animEffect transition="in" filter="wipe(left)">
                                      <p:cBhvr>
                                        <p:cTn id="76" dur="500"/>
                                        <p:tgtEl>
                                          <p:spTgt spid="5"/>
                                        </p:tgtEl>
                                      </p:cBhvr>
                                    </p:animEffect>
                                  </p:childTnLst>
                                </p:cTn>
                              </p:par>
                            </p:childTnLst>
                          </p:cTn>
                        </p:par>
                        <p:par>
                          <p:cTn id="77" fill="hold">
                            <p:stCondLst>
                              <p:cond delay="2000"/>
                            </p:stCondLst>
                            <p:childTnLst>
                              <p:par>
                                <p:cTn id="78" presetID="22" presetClass="entr" presetSubtype="1" fill="hold" grpId="0" nodeType="afterEffect">
                                  <p:stCondLst>
                                    <p:cond delay="0"/>
                                  </p:stCondLst>
                                  <p:childTnLst>
                                    <p:set>
                                      <p:cBhvr>
                                        <p:cTn id="79" dur="1" fill="hold">
                                          <p:stCondLst>
                                            <p:cond delay="0"/>
                                          </p:stCondLst>
                                        </p:cTn>
                                        <p:tgtEl>
                                          <p:spTgt spid="88"/>
                                        </p:tgtEl>
                                        <p:attrNameLst>
                                          <p:attrName>style.visibility</p:attrName>
                                        </p:attrNameLst>
                                      </p:cBhvr>
                                      <p:to>
                                        <p:strVal val="visible"/>
                                      </p:to>
                                    </p:set>
                                    <p:animEffect transition="in" filter="wipe(up)">
                                      <p:cBhvr>
                                        <p:cTn id="80" dur="500"/>
                                        <p:tgtEl>
                                          <p:spTgt spid="88"/>
                                        </p:tgtEl>
                                      </p:cBhvr>
                                    </p:animEffect>
                                  </p:childTnLst>
                                </p:cTn>
                              </p:par>
                              <p:par>
                                <p:cTn id="81" presetID="22" presetClass="entr" presetSubtype="1" fill="hold" grpId="0" nodeType="withEffect">
                                  <p:stCondLst>
                                    <p:cond delay="0"/>
                                  </p:stCondLst>
                                  <p:childTnLst>
                                    <p:set>
                                      <p:cBhvr>
                                        <p:cTn id="82" dur="1" fill="hold">
                                          <p:stCondLst>
                                            <p:cond delay="0"/>
                                          </p:stCondLst>
                                        </p:cTn>
                                        <p:tgtEl>
                                          <p:spTgt spid="89"/>
                                        </p:tgtEl>
                                        <p:attrNameLst>
                                          <p:attrName>style.visibility</p:attrName>
                                        </p:attrNameLst>
                                      </p:cBhvr>
                                      <p:to>
                                        <p:strVal val="visible"/>
                                      </p:to>
                                    </p:set>
                                    <p:animEffect transition="in" filter="wipe(up)">
                                      <p:cBhvr>
                                        <p:cTn id="83" dur="500"/>
                                        <p:tgtEl>
                                          <p:spTgt spid="89"/>
                                        </p:tgtEl>
                                      </p:cBhvr>
                                    </p:animEffect>
                                  </p:childTnLst>
                                </p:cTn>
                              </p:par>
                            </p:childTnLst>
                          </p:cTn>
                        </p:par>
                        <p:par>
                          <p:cTn id="84" fill="hold">
                            <p:stCondLst>
                              <p:cond delay="2500"/>
                            </p:stCondLst>
                            <p:childTnLst>
                              <p:par>
                                <p:cTn id="85" presetID="22" presetClass="entr" presetSubtype="8" fill="hold" grpId="0" nodeType="afterEffect">
                                  <p:stCondLst>
                                    <p:cond delay="0"/>
                                  </p:stCondLst>
                                  <p:childTnLst>
                                    <p:set>
                                      <p:cBhvr>
                                        <p:cTn id="86" dur="1" fill="hold">
                                          <p:stCondLst>
                                            <p:cond delay="0"/>
                                          </p:stCondLst>
                                        </p:cTn>
                                        <p:tgtEl>
                                          <p:spTgt spid="80"/>
                                        </p:tgtEl>
                                        <p:attrNameLst>
                                          <p:attrName>style.visibility</p:attrName>
                                        </p:attrNameLst>
                                      </p:cBhvr>
                                      <p:to>
                                        <p:strVal val="visible"/>
                                      </p:to>
                                    </p:set>
                                    <p:animEffect transition="in" filter="wipe(left)">
                                      <p:cBhvr>
                                        <p:cTn id="87" dur="5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5" grpId="0"/>
      <p:bldP spid="72" grpId="0" animBg="1"/>
      <p:bldP spid="73" grpId="0" animBg="1"/>
      <p:bldP spid="74" grpId="0" animBg="1"/>
      <p:bldP spid="75" grpId="0" animBg="1"/>
      <p:bldP spid="76" grpId="0"/>
      <p:bldP spid="77" grpId="0"/>
      <p:bldP spid="78" grpId="0"/>
      <p:bldP spid="79" grpId="0"/>
      <p:bldP spid="80" grpId="0"/>
      <p:bldP spid="81" grpId="0"/>
      <p:bldP spid="82" grpId="0"/>
      <p:bldP spid="83" grpId="0"/>
      <p:bldP spid="84" grpId="0"/>
      <p:bldP spid="88" grpId="0" animBg="1"/>
      <p:bldP spid="8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lumMod val="25000"/>
          </a:schemeClr>
        </a:solidFill>
        <a:effectLst/>
      </p:bgPr>
    </p:bg>
    <p:spTree>
      <p:nvGrpSpPr>
        <p:cNvPr id="1" name=""/>
        <p:cNvGrpSpPr/>
        <p:nvPr/>
      </p:nvGrpSpPr>
      <p:grpSpPr>
        <a:xfrm>
          <a:off x="0" y="0"/>
          <a:ext cx="0" cy="0"/>
          <a:chOff x="0" y="0"/>
          <a:chExt cx="0" cy="0"/>
        </a:xfrm>
      </p:grpSpPr>
      <p:sp>
        <p:nvSpPr>
          <p:cNvPr id="15" name="矩形 14"/>
          <p:cNvSpPr/>
          <p:nvPr/>
        </p:nvSpPr>
        <p:spPr>
          <a:xfrm>
            <a:off x="612200" y="524553"/>
            <a:ext cx="4583877" cy="461665"/>
          </a:xfrm>
          <a:prstGeom prst="rect">
            <a:avLst/>
          </a:prstGeom>
        </p:spPr>
        <p:txBody>
          <a:bodyPr wrap="square">
            <a:spAutoFit/>
          </a:bodyPr>
          <a:lstStyle/>
          <a:p>
            <a:r>
              <a:rPr lang="en-US" altLang="zh-CN" sz="2400" dirty="0" smtClean="0">
                <a:solidFill>
                  <a:schemeClr val="bg1">
                    <a:lumMod val="95000"/>
                  </a:schemeClr>
                </a:solidFill>
                <a:latin typeface="微软雅黑" panose="020B0503020204020204" pitchFamily="34" charset="-122"/>
                <a:ea typeface="微软雅黑" panose="020B0503020204020204" pitchFamily="34" charset="-122"/>
              </a:rPr>
              <a:t>Click Here Add Your Point </a:t>
            </a:r>
            <a:endParaRPr lang="zh-CN" altLang="en-US" sz="2400" dirty="0">
              <a:solidFill>
                <a:schemeClr val="bg1">
                  <a:lumMod val="95000"/>
                </a:schemeClr>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0" y="3901778"/>
            <a:ext cx="12192000" cy="2956225"/>
            <a:chOff x="0" y="3901776"/>
            <a:chExt cx="12192000" cy="2956225"/>
          </a:xfrm>
        </p:grpSpPr>
        <p:pic>
          <p:nvPicPr>
            <p:cNvPr id="24" name="图片 23"/>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0" y="3901777"/>
              <a:ext cx="12192000" cy="2956224"/>
            </a:xfrm>
            <a:custGeom>
              <a:avLst/>
              <a:gdLst>
                <a:gd name="connsiteX0" fmla="*/ 0 w 12192000"/>
                <a:gd name="connsiteY0" fmla="*/ 0 h 2956223"/>
                <a:gd name="connsiteX1" fmla="*/ 12192000 w 12192000"/>
                <a:gd name="connsiteY1" fmla="*/ 0 h 2956223"/>
                <a:gd name="connsiteX2" fmla="*/ 12192000 w 12192000"/>
                <a:gd name="connsiteY2" fmla="*/ 2956223 h 2956223"/>
                <a:gd name="connsiteX3" fmla="*/ 0 w 12192000"/>
                <a:gd name="connsiteY3" fmla="*/ 2956223 h 2956223"/>
              </a:gdLst>
              <a:ahLst/>
              <a:cxnLst>
                <a:cxn ang="0">
                  <a:pos x="connsiteX0" y="connsiteY0"/>
                </a:cxn>
                <a:cxn ang="0">
                  <a:pos x="connsiteX1" y="connsiteY1"/>
                </a:cxn>
                <a:cxn ang="0">
                  <a:pos x="connsiteX2" y="connsiteY2"/>
                </a:cxn>
                <a:cxn ang="0">
                  <a:pos x="connsiteX3" y="connsiteY3"/>
                </a:cxn>
              </a:cxnLst>
              <a:rect l="l" t="t" r="r" b="b"/>
              <a:pathLst>
                <a:path w="12192000" h="2956223">
                  <a:moveTo>
                    <a:pt x="0" y="0"/>
                  </a:moveTo>
                  <a:lnTo>
                    <a:pt x="12192000" y="0"/>
                  </a:lnTo>
                  <a:lnTo>
                    <a:pt x="12192000" y="2956223"/>
                  </a:lnTo>
                  <a:lnTo>
                    <a:pt x="0" y="2956223"/>
                  </a:lnTo>
                  <a:close/>
                </a:path>
              </a:pathLst>
            </a:custGeom>
          </p:spPr>
        </p:pic>
        <p:sp>
          <p:nvSpPr>
            <p:cNvPr id="25" name="矩形 24"/>
            <p:cNvSpPr/>
            <p:nvPr/>
          </p:nvSpPr>
          <p:spPr>
            <a:xfrm>
              <a:off x="0" y="3901776"/>
              <a:ext cx="12192000" cy="2956223"/>
            </a:xfrm>
            <a:prstGeom prst="rect">
              <a:avLst/>
            </a:prstGeom>
            <a:solidFill>
              <a:schemeClr val="tx1">
                <a:alpha val="5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0" name="矩形 79"/>
          <p:cNvSpPr/>
          <p:nvPr/>
        </p:nvSpPr>
        <p:spPr>
          <a:xfrm>
            <a:off x="860057" y="5019423"/>
            <a:ext cx="10537200" cy="1311128"/>
          </a:xfrm>
          <a:prstGeom prst="rect">
            <a:avLst/>
          </a:prstGeom>
        </p:spPr>
        <p:txBody>
          <a:bodyPr wrap="square">
            <a:spAutoFit/>
          </a:bodyPr>
          <a:lstStyle/>
          <a:p>
            <a:pPr>
              <a:lnSpc>
                <a:spcPct val="120000"/>
              </a:lnSpc>
            </a:pPr>
            <a:r>
              <a:rPr lang="en-US" altLang="zh-CN" sz="2200" dirty="0">
                <a:solidFill>
                  <a:schemeClr val="bg1">
                    <a:lumMod val="95000"/>
                  </a:schemeClr>
                </a:solidFill>
                <a:latin typeface="微软雅黑" panose="020B0503020204020204" pitchFamily="34" charset="-122"/>
                <a:ea typeface="微软雅黑" panose="020B0503020204020204" pitchFamily="34" charset="-122"/>
              </a:rPr>
              <a:t>Someday, when we are no longer teachers, but the representative of the world’s largest educational service cooperation, you may finally show us the respect we deserve.</a:t>
            </a:r>
          </a:p>
        </p:txBody>
      </p:sp>
      <p:sp>
        <p:nvSpPr>
          <p:cNvPr id="84" name="矩形 83"/>
          <p:cNvSpPr/>
          <p:nvPr/>
        </p:nvSpPr>
        <p:spPr>
          <a:xfrm>
            <a:off x="860057" y="4557757"/>
            <a:ext cx="2102387" cy="461665"/>
          </a:xfrm>
          <a:prstGeom prst="rect">
            <a:avLst/>
          </a:prstGeom>
        </p:spPr>
        <p:txBody>
          <a:bodyPr wrap="square">
            <a:spAutoFit/>
          </a:bodyPr>
          <a:lstStyle/>
          <a:p>
            <a:r>
              <a:rPr lang="en-US" altLang="zh-CN" sz="2400" dirty="0" smtClean="0">
                <a:solidFill>
                  <a:schemeClr val="bg1">
                    <a:lumMod val="95000"/>
                  </a:schemeClr>
                </a:solidFill>
                <a:latin typeface="微软雅黑" panose="020B0503020204020204" pitchFamily="34" charset="-122"/>
                <a:ea typeface="微软雅黑" panose="020B0503020204020204" pitchFamily="34" charset="-122"/>
              </a:rPr>
              <a:t>Click Here</a:t>
            </a:r>
            <a:endParaRPr lang="zh-CN" altLang="en-US" sz="2400" dirty="0">
              <a:solidFill>
                <a:schemeClr val="bg1">
                  <a:lumMod val="95000"/>
                </a:schemeClr>
              </a:solidFill>
              <a:latin typeface="微软雅黑" panose="020B0503020204020204" pitchFamily="34" charset="-122"/>
              <a:ea typeface="微软雅黑" panose="020B0503020204020204" pitchFamily="34" charset="-122"/>
            </a:endParaRPr>
          </a:p>
        </p:txBody>
      </p:sp>
      <p:grpSp>
        <p:nvGrpSpPr>
          <p:cNvPr id="2" name="组合 1"/>
          <p:cNvGrpSpPr/>
          <p:nvPr/>
        </p:nvGrpSpPr>
        <p:grpSpPr>
          <a:xfrm>
            <a:off x="168658" y="4559701"/>
            <a:ext cx="586332" cy="467921"/>
            <a:chOff x="168657" y="4559699"/>
            <a:chExt cx="586332" cy="467921"/>
          </a:xfrm>
        </p:grpSpPr>
        <p:sp>
          <p:nvSpPr>
            <p:cNvPr id="28" name="矩形 27"/>
            <p:cNvSpPr/>
            <p:nvPr/>
          </p:nvSpPr>
          <p:spPr>
            <a:xfrm>
              <a:off x="168657" y="4559699"/>
              <a:ext cx="476200" cy="368603"/>
            </a:xfrm>
            <a:prstGeom prst="rect">
              <a:avLst/>
            </a:prstGeom>
            <a:no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flipV="1">
              <a:off x="534724" y="4857124"/>
              <a:ext cx="220265" cy="170496"/>
            </a:xfrm>
            <a:prstGeom prst="rect">
              <a:avLst/>
            </a:prstGeom>
            <a:no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0" name="矩形 29"/>
          <p:cNvSpPr/>
          <p:nvPr/>
        </p:nvSpPr>
        <p:spPr>
          <a:xfrm>
            <a:off x="5985458" y="1512664"/>
            <a:ext cx="223575" cy="2189058"/>
          </a:xfrm>
          <a:prstGeom prst="rect">
            <a:avLst/>
          </a:prstGeom>
          <a:solidFill>
            <a:schemeClr val="bg1">
              <a:lumMod val="9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6361431" y="1805905"/>
            <a:ext cx="4615056" cy="1975926"/>
          </a:xfrm>
          <a:prstGeom prst="rect">
            <a:avLst/>
          </a:prstGeom>
        </p:spPr>
        <p:txBody>
          <a:bodyPr wrap="square">
            <a:spAutoFit/>
          </a:bodyPr>
          <a:lstStyle/>
          <a:p>
            <a:pPr>
              <a:lnSpc>
                <a:spcPct val="120000"/>
              </a:lnSpc>
            </a:pPr>
            <a:r>
              <a:rPr lang="en-US" altLang="zh-CN" sz="2000" dirty="0">
                <a:solidFill>
                  <a:schemeClr val="bg1">
                    <a:lumMod val="95000"/>
                  </a:schemeClr>
                </a:solidFill>
                <a:latin typeface="微软雅黑" panose="020B0503020204020204" pitchFamily="34" charset="-122"/>
                <a:ea typeface="微软雅黑" panose="020B0503020204020204" pitchFamily="34" charset="-122"/>
              </a:rPr>
              <a:t>Now, I am standing here, terrified even as we speak, but as my friend once said, some things are so important that they force us to overcome our fears</a:t>
            </a:r>
            <a:r>
              <a:rPr lang="en-US" altLang="zh-CN" sz="2200" dirty="0">
                <a:solidFill>
                  <a:schemeClr val="bg1">
                    <a:lumMod val="95000"/>
                  </a:schemeClr>
                </a:solidFill>
                <a:latin typeface="微软雅黑" panose="020B0503020204020204" pitchFamily="34" charset="-122"/>
                <a:ea typeface="微软雅黑" panose="020B0503020204020204" pitchFamily="34" charset="-122"/>
              </a:rPr>
              <a:t>.</a:t>
            </a:r>
            <a:endParaRPr lang="zh-CN" altLang="en-US" sz="22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32" name="菱形 31"/>
          <p:cNvSpPr/>
          <p:nvPr/>
        </p:nvSpPr>
        <p:spPr>
          <a:xfrm>
            <a:off x="1151671" y="1588775"/>
            <a:ext cx="2112949" cy="2112949"/>
          </a:xfrm>
          <a:prstGeom prst="diamond">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菱形 32"/>
          <p:cNvSpPr/>
          <p:nvPr/>
        </p:nvSpPr>
        <p:spPr>
          <a:xfrm>
            <a:off x="2813606" y="1588776"/>
            <a:ext cx="2112949" cy="2112949"/>
          </a:xfrm>
          <a:prstGeom prst="diamond">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33"/>
          <p:cNvSpPr/>
          <p:nvPr/>
        </p:nvSpPr>
        <p:spPr>
          <a:xfrm>
            <a:off x="1363421" y="2445192"/>
            <a:ext cx="2102387" cy="400110"/>
          </a:xfrm>
          <a:prstGeom prst="rect">
            <a:avLst/>
          </a:prstGeom>
        </p:spPr>
        <p:txBody>
          <a:bodyPr wrap="square">
            <a:spAutoFit/>
          </a:bodyPr>
          <a:lstStyle/>
          <a:p>
            <a:r>
              <a:rPr lang="en-US" altLang="zh-CN" sz="2000" dirty="0" smtClean="0">
                <a:solidFill>
                  <a:schemeClr val="bg1">
                    <a:lumMod val="95000"/>
                  </a:schemeClr>
                </a:solidFill>
                <a:latin typeface="微软雅黑" panose="020B0503020204020204" pitchFamily="34" charset="-122"/>
                <a:ea typeface="微软雅黑" panose="020B0503020204020204" pitchFamily="34" charset="-122"/>
              </a:rPr>
              <a:t>Click Here</a:t>
            </a:r>
            <a:endParaRPr lang="zh-CN" altLang="en-US" sz="20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35" name="矩形 34"/>
          <p:cNvSpPr/>
          <p:nvPr/>
        </p:nvSpPr>
        <p:spPr>
          <a:xfrm>
            <a:off x="3306793" y="2445190"/>
            <a:ext cx="2102387" cy="400110"/>
          </a:xfrm>
          <a:prstGeom prst="rect">
            <a:avLst/>
          </a:prstGeom>
        </p:spPr>
        <p:txBody>
          <a:bodyPr wrap="square">
            <a:spAutoFit/>
          </a:bodyPr>
          <a:lstStyle/>
          <a:p>
            <a:r>
              <a:rPr lang="en-US" altLang="zh-CN" sz="2000" dirty="0" smtClean="0">
                <a:solidFill>
                  <a:schemeClr val="bg1">
                    <a:lumMod val="95000"/>
                  </a:schemeClr>
                </a:solidFill>
                <a:latin typeface="微软雅黑" panose="020B0503020204020204" pitchFamily="34" charset="-122"/>
                <a:ea typeface="微软雅黑" panose="020B0503020204020204" pitchFamily="34" charset="-122"/>
              </a:rPr>
              <a:t>Click Here</a:t>
            </a:r>
            <a:endParaRPr lang="zh-CN" altLang="en-US" sz="20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36" name="矩形 35"/>
          <p:cNvSpPr/>
          <p:nvPr/>
        </p:nvSpPr>
        <p:spPr>
          <a:xfrm>
            <a:off x="6334609" y="1402462"/>
            <a:ext cx="2102387" cy="461665"/>
          </a:xfrm>
          <a:prstGeom prst="rect">
            <a:avLst/>
          </a:prstGeom>
        </p:spPr>
        <p:txBody>
          <a:bodyPr wrap="square">
            <a:spAutoFit/>
          </a:bodyPr>
          <a:lstStyle/>
          <a:p>
            <a:r>
              <a:rPr lang="en-US" altLang="zh-CN" sz="2400" dirty="0" smtClean="0">
                <a:solidFill>
                  <a:schemeClr val="bg1">
                    <a:lumMod val="95000"/>
                  </a:schemeClr>
                </a:solidFill>
                <a:latin typeface="微软雅黑" panose="020B0503020204020204" pitchFamily="34" charset="-122"/>
                <a:ea typeface="微软雅黑" panose="020B0503020204020204" pitchFamily="34" charset="-122"/>
              </a:rPr>
              <a:t>Click Here</a:t>
            </a:r>
            <a:endParaRPr lang="zh-CN" altLang="en-US" sz="2400" dirty="0">
              <a:solidFill>
                <a:schemeClr val="bg1">
                  <a:lumMod val="95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p:cTn id="11" dur="500" fill="hold"/>
                                        <p:tgtEl>
                                          <p:spTgt spid="32"/>
                                        </p:tgtEl>
                                        <p:attrNameLst>
                                          <p:attrName>ppt_w</p:attrName>
                                        </p:attrNameLst>
                                      </p:cBhvr>
                                      <p:tavLst>
                                        <p:tav tm="0">
                                          <p:val>
                                            <p:fltVal val="0"/>
                                          </p:val>
                                        </p:tav>
                                        <p:tav tm="100000">
                                          <p:val>
                                            <p:strVal val="#ppt_w"/>
                                          </p:val>
                                        </p:tav>
                                      </p:tavLst>
                                    </p:anim>
                                    <p:anim calcmode="lin" valueType="num">
                                      <p:cBhvr>
                                        <p:cTn id="12" dur="500" fill="hold"/>
                                        <p:tgtEl>
                                          <p:spTgt spid="32"/>
                                        </p:tgtEl>
                                        <p:attrNameLst>
                                          <p:attrName>ppt_h</p:attrName>
                                        </p:attrNameLst>
                                      </p:cBhvr>
                                      <p:tavLst>
                                        <p:tav tm="0">
                                          <p:val>
                                            <p:fltVal val="0"/>
                                          </p:val>
                                        </p:tav>
                                        <p:tav tm="100000">
                                          <p:val>
                                            <p:strVal val="#ppt_h"/>
                                          </p:val>
                                        </p:tav>
                                      </p:tavLst>
                                    </p:anim>
                                    <p:animEffect transition="in" filter="fade">
                                      <p:cBhvr>
                                        <p:cTn id="13" dur="500"/>
                                        <p:tgtEl>
                                          <p:spTgt spid="32"/>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33"/>
                                        </p:tgtEl>
                                        <p:attrNameLst>
                                          <p:attrName>style.visibility</p:attrName>
                                        </p:attrNameLst>
                                      </p:cBhvr>
                                      <p:to>
                                        <p:strVal val="visible"/>
                                      </p:to>
                                    </p:set>
                                    <p:anim calcmode="lin" valueType="num">
                                      <p:cBhvr>
                                        <p:cTn id="16" dur="500" fill="hold"/>
                                        <p:tgtEl>
                                          <p:spTgt spid="33"/>
                                        </p:tgtEl>
                                        <p:attrNameLst>
                                          <p:attrName>ppt_w</p:attrName>
                                        </p:attrNameLst>
                                      </p:cBhvr>
                                      <p:tavLst>
                                        <p:tav tm="0">
                                          <p:val>
                                            <p:fltVal val="0"/>
                                          </p:val>
                                        </p:tav>
                                        <p:tav tm="100000">
                                          <p:val>
                                            <p:strVal val="#ppt_w"/>
                                          </p:val>
                                        </p:tav>
                                      </p:tavLst>
                                    </p:anim>
                                    <p:anim calcmode="lin" valueType="num">
                                      <p:cBhvr>
                                        <p:cTn id="17" dur="500" fill="hold"/>
                                        <p:tgtEl>
                                          <p:spTgt spid="33"/>
                                        </p:tgtEl>
                                        <p:attrNameLst>
                                          <p:attrName>ppt_h</p:attrName>
                                        </p:attrNameLst>
                                      </p:cBhvr>
                                      <p:tavLst>
                                        <p:tav tm="0">
                                          <p:val>
                                            <p:fltVal val="0"/>
                                          </p:val>
                                        </p:tav>
                                        <p:tav tm="100000">
                                          <p:val>
                                            <p:strVal val="#ppt_h"/>
                                          </p:val>
                                        </p:tav>
                                      </p:tavLst>
                                    </p:anim>
                                    <p:animEffect transition="in" filter="fade">
                                      <p:cBhvr>
                                        <p:cTn id="18" dur="500"/>
                                        <p:tgtEl>
                                          <p:spTgt spid="33"/>
                                        </p:tgtEl>
                                      </p:cBhvr>
                                    </p:animEffect>
                                  </p:childTnLst>
                                </p:cTn>
                              </p:par>
                            </p:childTnLst>
                          </p:cTn>
                        </p:par>
                        <p:par>
                          <p:cTn id="19" fill="hold">
                            <p:stCondLst>
                              <p:cond delay="1000"/>
                            </p:stCondLst>
                            <p:childTnLst>
                              <p:par>
                                <p:cTn id="20" presetID="53" presetClass="entr" presetSubtype="16" fill="hold" grpId="0" nodeType="afterEffect">
                                  <p:stCondLst>
                                    <p:cond delay="0"/>
                                  </p:stCondLst>
                                  <p:childTnLst>
                                    <p:set>
                                      <p:cBhvr>
                                        <p:cTn id="21" dur="1" fill="hold">
                                          <p:stCondLst>
                                            <p:cond delay="0"/>
                                          </p:stCondLst>
                                        </p:cTn>
                                        <p:tgtEl>
                                          <p:spTgt spid="34"/>
                                        </p:tgtEl>
                                        <p:attrNameLst>
                                          <p:attrName>style.visibility</p:attrName>
                                        </p:attrNameLst>
                                      </p:cBhvr>
                                      <p:to>
                                        <p:strVal val="visible"/>
                                      </p:to>
                                    </p:set>
                                    <p:anim calcmode="lin" valueType="num">
                                      <p:cBhvr>
                                        <p:cTn id="22" dur="500" fill="hold"/>
                                        <p:tgtEl>
                                          <p:spTgt spid="34"/>
                                        </p:tgtEl>
                                        <p:attrNameLst>
                                          <p:attrName>ppt_w</p:attrName>
                                        </p:attrNameLst>
                                      </p:cBhvr>
                                      <p:tavLst>
                                        <p:tav tm="0">
                                          <p:val>
                                            <p:fltVal val="0"/>
                                          </p:val>
                                        </p:tav>
                                        <p:tav tm="100000">
                                          <p:val>
                                            <p:strVal val="#ppt_w"/>
                                          </p:val>
                                        </p:tav>
                                      </p:tavLst>
                                    </p:anim>
                                    <p:anim calcmode="lin" valueType="num">
                                      <p:cBhvr>
                                        <p:cTn id="23" dur="500" fill="hold"/>
                                        <p:tgtEl>
                                          <p:spTgt spid="34"/>
                                        </p:tgtEl>
                                        <p:attrNameLst>
                                          <p:attrName>ppt_h</p:attrName>
                                        </p:attrNameLst>
                                      </p:cBhvr>
                                      <p:tavLst>
                                        <p:tav tm="0">
                                          <p:val>
                                            <p:fltVal val="0"/>
                                          </p:val>
                                        </p:tav>
                                        <p:tav tm="100000">
                                          <p:val>
                                            <p:strVal val="#ppt_h"/>
                                          </p:val>
                                        </p:tav>
                                      </p:tavLst>
                                    </p:anim>
                                    <p:animEffect transition="in" filter="fade">
                                      <p:cBhvr>
                                        <p:cTn id="24" dur="500"/>
                                        <p:tgtEl>
                                          <p:spTgt spid="34"/>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35"/>
                                        </p:tgtEl>
                                        <p:attrNameLst>
                                          <p:attrName>style.visibility</p:attrName>
                                        </p:attrNameLst>
                                      </p:cBhvr>
                                      <p:to>
                                        <p:strVal val="visible"/>
                                      </p:to>
                                    </p:set>
                                    <p:anim calcmode="lin" valueType="num">
                                      <p:cBhvr>
                                        <p:cTn id="27" dur="500" fill="hold"/>
                                        <p:tgtEl>
                                          <p:spTgt spid="35"/>
                                        </p:tgtEl>
                                        <p:attrNameLst>
                                          <p:attrName>ppt_w</p:attrName>
                                        </p:attrNameLst>
                                      </p:cBhvr>
                                      <p:tavLst>
                                        <p:tav tm="0">
                                          <p:val>
                                            <p:fltVal val="0"/>
                                          </p:val>
                                        </p:tav>
                                        <p:tav tm="100000">
                                          <p:val>
                                            <p:strVal val="#ppt_w"/>
                                          </p:val>
                                        </p:tav>
                                      </p:tavLst>
                                    </p:anim>
                                    <p:anim calcmode="lin" valueType="num">
                                      <p:cBhvr>
                                        <p:cTn id="28" dur="500" fill="hold"/>
                                        <p:tgtEl>
                                          <p:spTgt spid="35"/>
                                        </p:tgtEl>
                                        <p:attrNameLst>
                                          <p:attrName>ppt_h</p:attrName>
                                        </p:attrNameLst>
                                      </p:cBhvr>
                                      <p:tavLst>
                                        <p:tav tm="0">
                                          <p:val>
                                            <p:fltVal val="0"/>
                                          </p:val>
                                        </p:tav>
                                        <p:tav tm="100000">
                                          <p:val>
                                            <p:strVal val="#ppt_h"/>
                                          </p:val>
                                        </p:tav>
                                      </p:tavLst>
                                    </p:anim>
                                    <p:animEffect transition="in" filter="fade">
                                      <p:cBhvr>
                                        <p:cTn id="29" dur="500"/>
                                        <p:tgtEl>
                                          <p:spTgt spid="35"/>
                                        </p:tgtEl>
                                      </p:cBhvr>
                                    </p:animEffect>
                                  </p:childTnLst>
                                </p:cTn>
                              </p:par>
                            </p:childTnLst>
                          </p:cTn>
                        </p:par>
                        <p:par>
                          <p:cTn id="30" fill="hold">
                            <p:stCondLst>
                              <p:cond delay="1500"/>
                            </p:stCondLst>
                            <p:childTnLst>
                              <p:par>
                                <p:cTn id="31" presetID="22" presetClass="entr" presetSubtype="1" fill="hold" grpId="0" nodeType="after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wipe(up)">
                                      <p:cBhvr>
                                        <p:cTn id="33" dur="500"/>
                                        <p:tgtEl>
                                          <p:spTgt spid="30"/>
                                        </p:tgtEl>
                                      </p:cBhvr>
                                    </p:animEffect>
                                  </p:childTnLst>
                                </p:cTn>
                              </p:par>
                            </p:childTnLst>
                          </p:cTn>
                        </p:par>
                        <p:par>
                          <p:cTn id="34" fill="hold">
                            <p:stCondLst>
                              <p:cond delay="2000"/>
                            </p:stCondLst>
                            <p:childTnLst>
                              <p:par>
                                <p:cTn id="35" presetID="22" presetClass="entr" presetSubtype="8" fill="hold" grpId="0" nodeType="afterEffect">
                                  <p:stCondLst>
                                    <p:cond delay="0"/>
                                  </p:stCondLst>
                                  <p:childTnLst>
                                    <p:set>
                                      <p:cBhvr>
                                        <p:cTn id="36" dur="1" fill="hold">
                                          <p:stCondLst>
                                            <p:cond delay="0"/>
                                          </p:stCondLst>
                                        </p:cTn>
                                        <p:tgtEl>
                                          <p:spTgt spid="36"/>
                                        </p:tgtEl>
                                        <p:attrNameLst>
                                          <p:attrName>style.visibility</p:attrName>
                                        </p:attrNameLst>
                                      </p:cBhvr>
                                      <p:to>
                                        <p:strVal val="visible"/>
                                      </p:to>
                                    </p:set>
                                    <p:animEffect transition="in" filter="wipe(left)">
                                      <p:cBhvr>
                                        <p:cTn id="37" dur="500"/>
                                        <p:tgtEl>
                                          <p:spTgt spid="36"/>
                                        </p:tgtEl>
                                      </p:cBhvr>
                                    </p:animEffect>
                                  </p:childTnLst>
                                </p:cTn>
                              </p:par>
                            </p:childTnLst>
                          </p:cTn>
                        </p:par>
                        <p:par>
                          <p:cTn id="38" fill="hold">
                            <p:stCondLst>
                              <p:cond delay="2500"/>
                            </p:stCondLst>
                            <p:childTnLst>
                              <p:par>
                                <p:cTn id="39" presetID="22" presetClass="entr" presetSubtype="8" fill="hold" grpId="0" nodeType="afterEffect">
                                  <p:stCondLst>
                                    <p:cond delay="0"/>
                                  </p:stCondLst>
                                  <p:childTnLst>
                                    <p:set>
                                      <p:cBhvr>
                                        <p:cTn id="40" dur="1" fill="hold">
                                          <p:stCondLst>
                                            <p:cond delay="0"/>
                                          </p:stCondLst>
                                        </p:cTn>
                                        <p:tgtEl>
                                          <p:spTgt spid="31"/>
                                        </p:tgtEl>
                                        <p:attrNameLst>
                                          <p:attrName>style.visibility</p:attrName>
                                        </p:attrNameLst>
                                      </p:cBhvr>
                                      <p:to>
                                        <p:strVal val="visible"/>
                                      </p:to>
                                    </p:set>
                                    <p:animEffect transition="in" filter="wipe(left)">
                                      <p:cBhvr>
                                        <p:cTn id="41" dur="500"/>
                                        <p:tgtEl>
                                          <p:spTgt spid="31"/>
                                        </p:tgtEl>
                                      </p:cBhvr>
                                    </p:animEffect>
                                  </p:childTnLst>
                                </p:cTn>
                              </p:par>
                            </p:childTnLst>
                          </p:cTn>
                        </p:par>
                        <p:par>
                          <p:cTn id="42" fill="hold">
                            <p:stCondLst>
                              <p:cond delay="3000"/>
                            </p:stCondLst>
                            <p:childTnLst>
                              <p:par>
                                <p:cTn id="43" presetID="22" presetClass="entr" presetSubtype="8" fill="hold" nodeType="afterEffect">
                                  <p:stCondLst>
                                    <p:cond delay="0"/>
                                  </p:stCondLst>
                                  <p:childTnLst>
                                    <p:set>
                                      <p:cBhvr>
                                        <p:cTn id="44" dur="1" fill="hold">
                                          <p:stCondLst>
                                            <p:cond delay="0"/>
                                          </p:stCondLst>
                                        </p:cTn>
                                        <p:tgtEl>
                                          <p:spTgt spid="3"/>
                                        </p:tgtEl>
                                        <p:attrNameLst>
                                          <p:attrName>style.visibility</p:attrName>
                                        </p:attrNameLst>
                                      </p:cBhvr>
                                      <p:to>
                                        <p:strVal val="visible"/>
                                      </p:to>
                                    </p:set>
                                    <p:animEffect transition="in" filter="wipe(left)">
                                      <p:cBhvr>
                                        <p:cTn id="45" dur="500"/>
                                        <p:tgtEl>
                                          <p:spTgt spid="3"/>
                                        </p:tgtEl>
                                      </p:cBhvr>
                                    </p:animEffect>
                                  </p:childTnLst>
                                </p:cTn>
                              </p:par>
                            </p:childTnLst>
                          </p:cTn>
                        </p:par>
                        <p:par>
                          <p:cTn id="46" fill="hold">
                            <p:stCondLst>
                              <p:cond delay="3500"/>
                            </p:stCondLst>
                            <p:childTnLst>
                              <p:par>
                                <p:cTn id="47" presetID="22" presetClass="entr" presetSubtype="8" fill="hold" nodeType="afterEffect">
                                  <p:stCondLst>
                                    <p:cond delay="0"/>
                                  </p:stCondLst>
                                  <p:childTnLst>
                                    <p:set>
                                      <p:cBhvr>
                                        <p:cTn id="48" dur="1" fill="hold">
                                          <p:stCondLst>
                                            <p:cond delay="0"/>
                                          </p:stCondLst>
                                        </p:cTn>
                                        <p:tgtEl>
                                          <p:spTgt spid="2"/>
                                        </p:tgtEl>
                                        <p:attrNameLst>
                                          <p:attrName>style.visibility</p:attrName>
                                        </p:attrNameLst>
                                      </p:cBhvr>
                                      <p:to>
                                        <p:strVal val="visible"/>
                                      </p:to>
                                    </p:set>
                                    <p:animEffect transition="in" filter="wipe(left)">
                                      <p:cBhvr>
                                        <p:cTn id="49" dur="500"/>
                                        <p:tgtEl>
                                          <p:spTgt spid="2"/>
                                        </p:tgtEl>
                                      </p:cBhvr>
                                    </p:animEffect>
                                  </p:childTnLst>
                                </p:cTn>
                              </p:par>
                            </p:childTnLst>
                          </p:cTn>
                        </p:par>
                        <p:par>
                          <p:cTn id="50" fill="hold">
                            <p:stCondLst>
                              <p:cond delay="4000"/>
                            </p:stCondLst>
                            <p:childTnLst>
                              <p:par>
                                <p:cTn id="51" presetID="22" presetClass="entr" presetSubtype="8" fill="hold" grpId="0" nodeType="afterEffect">
                                  <p:stCondLst>
                                    <p:cond delay="0"/>
                                  </p:stCondLst>
                                  <p:childTnLst>
                                    <p:set>
                                      <p:cBhvr>
                                        <p:cTn id="52" dur="1" fill="hold">
                                          <p:stCondLst>
                                            <p:cond delay="0"/>
                                          </p:stCondLst>
                                        </p:cTn>
                                        <p:tgtEl>
                                          <p:spTgt spid="84"/>
                                        </p:tgtEl>
                                        <p:attrNameLst>
                                          <p:attrName>style.visibility</p:attrName>
                                        </p:attrNameLst>
                                      </p:cBhvr>
                                      <p:to>
                                        <p:strVal val="visible"/>
                                      </p:to>
                                    </p:set>
                                    <p:animEffect transition="in" filter="wipe(left)">
                                      <p:cBhvr>
                                        <p:cTn id="53" dur="500"/>
                                        <p:tgtEl>
                                          <p:spTgt spid="84"/>
                                        </p:tgtEl>
                                      </p:cBhvr>
                                    </p:animEffect>
                                  </p:childTnLst>
                                </p:cTn>
                              </p:par>
                            </p:childTnLst>
                          </p:cTn>
                        </p:par>
                        <p:par>
                          <p:cTn id="54" fill="hold">
                            <p:stCondLst>
                              <p:cond delay="4500"/>
                            </p:stCondLst>
                            <p:childTnLst>
                              <p:par>
                                <p:cTn id="55" presetID="42" presetClass="entr" presetSubtype="0" fill="hold" grpId="0" nodeType="afterEffect">
                                  <p:stCondLst>
                                    <p:cond delay="0"/>
                                  </p:stCondLst>
                                  <p:childTnLst>
                                    <p:set>
                                      <p:cBhvr>
                                        <p:cTn id="56" dur="1" fill="hold">
                                          <p:stCondLst>
                                            <p:cond delay="0"/>
                                          </p:stCondLst>
                                        </p:cTn>
                                        <p:tgtEl>
                                          <p:spTgt spid="80"/>
                                        </p:tgtEl>
                                        <p:attrNameLst>
                                          <p:attrName>style.visibility</p:attrName>
                                        </p:attrNameLst>
                                      </p:cBhvr>
                                      <p:to>
                                        <p:strVal val="visible"/>
                                      </p:to>
                                    </p:set>
                                    <p:animEffect transition="in" filter="fade">
                                      <p:cBhvr>
                                        <p:cTn id="57" dur="1000"/>
                                        <p:tgtEl>
                                          <p:spTgt spid="80"/>
                                        </p:tgtEl>
                                      </p:cBhvr>
                                    </p:animEffect>
                                    <p:anim calcmode="lin" valueType="num">
                                      <p:cBhvr>
                                        <p:cTn id="58" dur="1000" fill="hold"/>
                                        <p:tgtEl>
                                          <p:spTgt spid="80"/>
                                        </p:tgtEl>
                                        <p:attrNameLst>
                                          <p:attrName>ppt_x</p:attrName>
                                        </p:attrNameLst>
                                      </p:cBhvr>
                                      <p:tavLst>
                                        <p:tav tm="0">
                                          <p:val>
                                            <p:strVal val="#ppt_x"/>
                                          </p:val>
                                        </p:tav>
                                        <p:tav tm="100000">
                                          <p:val>
                                            <p:strVal val="#ppt_x"/>
                                          </p:val>
                                        </p:tav>
                                      </p:tavLst>
                                    </p:anim>
                                    <p:anim calcmode="lin" valueType="num">
                                      <p:cBhvr>
                                        <p:cTn id="59" dur="1000" fill="hold"/>
                                        <p:tgtEl>
                                          <p:spTgt spid="8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80" grpId="0"/>
      <p:bldP spid="84" grpId="0"/>
      <p:bldP spid="30" grpId="0" animBg="1"/>
      <p:bldP spid="31" grpId="0"/>
      <p:bldP spid="32" grpId="0" animBg="1"/>
      <p:bldP spid="33" grpId="0" animBg="1"/>
      <p:bldP spid="34" grpId="0"/>
      <p:bldP spid="35" grpId="0"/>
      <p:bldP spid="36"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lumMod val="25000"/>
          </a:schemeClr>
        </a:solidFill>
        <a:effectLst/>
      </p:bgPr>
    </p:bg>
    <p:spTree>
      <p:nvGrpSpPr>
        <p:cNvPr id="1" name=""/>
        <p:cNvGrpSpPr/>
        <p:nvPr/>
      </p:nvGrpSpPr>
      <p:grpSpPr>
        <a:xfrm>
          <a:off x="0" y="0"/>
          <a:ext cx="0" cy="0"/>
          <a:chOff x="0" y="0"/>
          <a:chExt cx="0" cy="0"/>
        </a:xfrm>
      </p:grpSpPr>
      <p:sp>
        <p:nvSpPr>
          <p:cNvPr id="5" name="矩形 4"/>
          <p:cNvSpPr/>
          <p:nvPr/>
        </p:nvSpPr>
        <p:spPr>
          <a:xfrm>
            <a:off x="0" y="4963582"/>
            <a:ext cx="12192000" cy="1894418"/>
          </a:xfrm>
          <a:prstGeom prst="rect">
            <a:avLst/>
          </a:prstGeom>
          <a:solidFill>
            <a:schemeClr val="bg1">
              <a:lumMod val="50000"/>
              <a:alpha val="3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612200" y="524553"/>
            <a:ext cx="4583877" cy="461665"/>
          </a:xfrm>
          <a:prstGeom prst="rect">
            <a:avLst/>
          </a:prstGeom>
        </p:spPr>
        <p:txBody>
          <a:bodyPr wrap="square">
            <a:spAutoFit/>
          </a:bodyPr>
          <a:lstStyle/>
          <a:p>
            <a:r>
              <a:rPr lang="en-US" altLang="zh-CN" sz="2400" dirty="0" smtClean="0">
                <a:solidFill>
                  <a:schemeClr val="bg1">
                    <a:lumMod val="95000"/>
                  </a:schemeClr>
                </a:solidFill>
                <a:latin typeface="微软雅黑" panose="020B0503020204020204" pitchFamily="34" charset="-122"/>
                <a:ea typeface="微软雅黑" panose="020B0503020204020204" pitchFamily="34" charset="-122"/>
              </a:rPr>
              <a:t>Click Here Add Your Point </a:t>
            </a:r>
            <a:endParaRPr lang="zh-CN" altLang="en-US" sz="24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3" name="圆角矩形 2"/>
          <p:cNvSpPr/>
          <p:nvPr/>
        </p:nvSpPr>
        <p:spPr>
          <a:xfrm>
            <a:off x="1183181" y="1814541"/>
            <a:ext cx="1376513" cy="1376513"/>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圆角矩形 22"/>
          <p:cNvSpPr/>
          <p:nvPr/>
        </p:nvSpPr>
        <p:spPr>
          <a:xfrm>
            <a:off x="2691869" y="1814541"/>
            <a:ext cx="1376513" cy="1376513"/>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圆角矩形 23"/>
          <p:cNvSpPr/>
          <p:nvPr/>
        </p:nvSpPr>
        <p:spPr>
          <a:xfrm>
            <a:off x="1183181" y="3322512"/>
            <a:ext cx="1376513" cy="1376513"/>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圆角矩形 24"/>
          <p:cNvSpPr/>
          <p:nvPr/>
        </p:nvSpPr>
        <p:spPr>
          <a:xfrm>
            <a:off x="2686330" y="3322512"/>
            <a:ext cx="1376513" cy="1376513"/>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1682127" y="2041130"/>
            <a:ext cx="787272" cy="923330"/>
          </a:xfrm>
          <a:prstGeom prst="rect">
            <a:avLst/>
          </a:prstGeom>
        </p:spPr>
        <p:txBody>
          <a:bodyPr wrap="square">
            <a:spAutoFit/>
          </a:bodyPr>
          <a:lstStyle/>
          <a:p>
            <a:r>
              <a:rPr lang="en-US" altLang="zh-CN" sz="5400" dirty="0">
                <a:solidFill>
                  <a:schemeClr val="tx1">
                    <a:lumMod val="75000"/>
                    <a:lumOff val="25000"/>
                  </a:schemeClr>
                </a:solidFill>
                <a:latin typeface="微软雅黑" panose="020B0503020204020204" pitchFamily="34" charset="-122"/>
                <a:ea typeface="微软雅黑" panose="020B0503020204020204" pitchFamily="34" charset="-122"/>
              </a:rPr>
              <a:t>S</a:t>
            </a:r>
            <a:endParaRPr lang="zh-CN" altLang="en-US" sz="5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9" name="矩形 28"/>
          <p:cNvSpPr/>
          <p:nvPr/>
        </p:nvSpPr>
        <p:spPr>
          <a:xfrm>
            <a:off x="3058640" y="2041130"/>
            <a:ext cx="786251" cy="923330"/>
          </a:xfrm>
          <a:prstGeom prst="rect">
            <a:avLst/>
          </a:prstGeom>
        </p:spPr>
        <p:txBody>
          <a:bodyPr wrap="square">
            <a:spAutoFit/>
          </a:bodyPr>
          <a:lstStyle/>
          <a:p>
            <a:r>
              <a:rPr lang="en-US" altLang="zh-CN" sz="5400" dirty="0" smtClean="0">
                <a:solidFill>
                  <a:schemeClr val="tx1">
                    <a:lumMod val="75000"/>
                    <a:lumOff val="25000"/>
                  </a:schemeClr>
                </a:solidFill>
                <a:latin typeface="微软雅黑" panose="020B0503020204020204" pitchFamily="34" charset="-122"/>
                <a:ea typeface="微软雅黑" panose="020B0503020204020204" pitchFamily="34" charset="-122"/>
              </a:rPr>
              <a:t>W</a:t>
            </a:r>
            <a:endParaRPr lang="zh-CN" altLang="en-US" sz="5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0" name="矩形 29"/>
          <p:cNvSpPr/>
          <p:nvPr/>
        </p:nvSpPr>
        <p:spPr>
          <a:xfrm>
            <a:off x="1682127" y="3549102"/>
            <a:ext cx="767047" cy="923330"/>
          </a:xfrm>
          <a:prstGeom prst="rect">
            <a:avLst/>
          </a:prstGeom>
        </p:spPr>
        <p:txBody>
          <a:bodyPr wrap="square">
            <a:spAutoFit/>
          </a:bodyPr>
          <a:lstStyle/>
          <a:p>
            <a:r>
              <a:rPr lang="en-US" altLang="zh-CN" sz="5400" dirty="0" smtClean="0">
                <a:solidFill>
                  <a:schemeClr val="tx1">
                    <a:lumMod val="75000"/>
                    <a:lumOff val="25000"/>
                  </a:schemeClr>
                </a:solidFill>
                <a:latin typeface="微软雅黑" panose="020B0503020204020204" pitchFamily="34" charset="-122"/>
                <a:ea typeface="微软雅黑" panose="020B0503020204020204" pitchFamily="34" charset="-122"/>
              </a:rPr>
              <a:t>T</a:t>
            </a:r>
            <a:endParaRPr lang="zh-CN" altLang="en-US" sz="5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1" name="矩形 30"/>
          <p:cNvSpPr/>
          <p:nvPr/>
        </p:nvSpPr>
        <p:spPr>
          <a:xfrm>
            <a:off x="3004854" y="3549102"/>
            <a:ext cx="767047" cy="923330"/>
          </a:xfrm>
          <a:prstGeom prst="rect">
            <a:avLst/>
          </a:prstGeom>
        </p:spPr>
        <p:txBody>
          <a:bodyPr wrap="square">
            <a:spAutoFit/>
          </a:bodyPr>
          <a:lstStyle/>
          <a:p>
            <a:r>
              <a:rPr lang="en-US" altLang="zh-CN" sz="5400" dirty="0" smtClean="0">
                <a:solidFill>
                  <a:schemeClr val="tx1">
                    <a:lumMod val="75000"/>
                    <a:lumOff val="25000"/>
                  </a:schemeClr>
                </a:solidFill>
                <a:latin typeface="微软雅黑" panose="020B0503020204020204" pitchFamily="34" charset="-122"/>
                <a:ea typeface="微软雅黑" panose="020B0503020204020204" pitchFamily="34" charset="-122"/>
              </a:rPr>
              <a:t>O</a:t>
            </a:r>
            <a:endParaRPr lang="zh-CN" altLang="en-US" sz="5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2" name="矩形 31"/>
          <p:cNvSpPr/>
          <p:nvPr/>
        </p:nvSpPr>
        <p:spPr>
          <a:xfrm>
            <a:off x="4990611" y="1923441"/>
            <a:ext cx="1733839" cy="461665"/>
          </a:xfrm>
          <a:prstGeom prst="rect">
            <a:avLst/>
          </a:prstGeom>
        </p:spPr>
        <p:txBody>
          <a:bodyPr wrap="square">
            <a:spAutoFit/>
          </a:bodyPr>
          <a:lstStyle/>
          <a:p>
            <a:r>
              <a:rPr lang="en-US" altLang="zh-CN" sz="2400" dirty="0" smtClean="0">
                <a:solidFill>
                  <a:schemeClr val="bg1">
                    <a:lumMod val="95000"/>
                  </a:schemeClr>
                </a:solidFill>
                <a:latin typeface="微软雅黑" panose="020B0503020204020204" pitchFamily="34" charset="-122"/>
                <a:ea typeface="微软雅黑" panose="020B0503020204020204" pitchFamily="34" charset="-122"/>
              </a:rPr>
              <a:t>Strengths</a:t>
            </a:r>
            <a:endParaRPr lang="zh-CN" altLang="en-US" sz="24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33" name="矩形 32"/>
          <p:cNvSpPr/>
          <p:nvPr/>
        </p:nvSpPr>
        <p:spPr>
          <a:xfrm>
            <a:off x="8200478" y="1923441"/>
            <a:ext cx="1733839" cy="461665"/>
          </a:xfrm>
          <a:prstGeom prst="rect">
            <a:avLst/>
          </a:prstGeom>
        </p:spPr>
        <p:txBody>
          <a:bodyPr wrap="square">
            <a:spAutoFit/>
          </a:bodyPr>
          <a:lstStyle/>
          <a:p>
            <a:r>
              <a:rPr lang="en-US" altLang="zh-CN" sz="2400" dirty="0" smtClean="0">
                <a:solidFill>
                  <a:schemeClr val="bg1">
                    <a:lumMod val="95000"/>
                  </a:schemeClr>
                </a:solidFill>
                <a:latin typeface="微软雅黑" panose="020B0503020204020204" pitchFamily="34" charset="-122"/>
                <a:ea typeface="微软雅黑" panose="020B0503020204020204" pitchFamily="34" charset="-122"/>
              </a:rPr>
              <a:t>Weakness</a:t>
            </a:r>
            <a:endParaRPr lang="zh-CN" altLang="en-US" sz="24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34" name="矩形 33"/>
          <p:cNvSpPr/>
          <p:nvPr/>
        </p:nvSpPr>
        <p:spPr>
          <a:xfrm>
            <a:off x="4990611" y="3334447"/>
            <a:ext cx="1733839" cy="461665"/>
          </a:xfrm>
          <a:prstGeom prst="rect">
            <a:avLst/>
          </a:prstGeom>
        </p:spPr>
        <p:txBody>
          <a:bodyPr wrap="square">
            <a:spAutoFit/>
          </a:bodyPr>
          <a:lstStyle/>
          <a:p>
            <a:r>
              <a:rPr lang="en-US" altLang="zh-CN" sz="2400" dirty="0" smtClean="0">
                <a:solidFill>
                  <a:schemeClr val="bg1">
                    <a:lumMod val="95000"/>
                  </a:schemeClr>
                </a:solidFill>
                <a:latin typeface="微软雅黑" panose="020B0503020204020204" pitchFamily="34" charset="-122"/>
                <a:ea typeface="微软雅黑" panose="020B0503020204020204" pitchFamily="34" charset="-122"/>
              </a:rPr>
              <a:t>Threats</a:t>
            </a:r>
            <a:endParaRPr lang="zh-CN" altLang="en-US" sz="24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35" name="矩形 34"/>
          <p:cNvSpPr/>
          <p:nvPr/>
        </p:nvSpPr>
        <p:spPr>
          <a:xfrm>
            <a:off x="8200478" y="3304196"/>
            <a:ext cx="2729145" cy="461665"/>
          </a:xfrm>
          <a:prstGeom prst="rect">
            <a:avLst/>
          </a:prstGeom>
        </p:spPr>
        <p:txBody>
          <a:bodyPr wrap="square">
            <a:spAutoFit/>
          </a:bodyPr>
          <a:lstStyle/>
          <a:p>
            <a:r>
              <a:rPr lang="en-US" altLang="zh-CN" sz="2400" dirty="0" smtClean="0">
                <a:solidFill>
                  <a:schemeClr val="bg1">
                    <a:lumMod val="95000"/>
                  </a:schemeClr>
                </a:solidFill>
                <a:latin typeface="微软雅黑" panose="020B0503020204020204" pitchFamily="34" charset="-122"/>
                <a:ea typeface="微软雅黑" panose="020B0503020204020204" pitchFamily="34" charset="-122"/>
              </a:rPr>
              <a:t>Opportunities</a:t>
            </a:r>
            <a:endParaRPr lang="zh-CN" altLang="en-US" sz="24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36" name="矩形 35"/>
          <p:cNvSpPr/>
          <p:nvPr/>
        </p:nvSpPr>
        <p:spPr>
          <a:xfrm>
            <a:off x="1032308" y="5556431"/>
            <a:ext cx="10638707" cy="867930"/>
          </a:xfrm>
          <a:prstGeom prst="rect">
            <a:avLst/>
          </a:prstGeom>
        </p:spPr>
        <p:txBody>
          <a:bodyPr wrap="square">
            <a:spAutoFit/>
          </a:bodyPr>
          <a:lstStyle/>
          <a:p>
            <a:pPr>
              <a:lnSpc>
                <a:spcPct val="120000"/>
              </a:lnSpc>
            </a:pPr>
            <a:r>
              <a:rPr lang="en-US" altLang="zh-CN" sz="2000" dirty="0">
                <a:solidFill>
                  <a:schemeClr val="bg1">
                    <a:lumMod val="95000"/>
                  </a:schemeClr>
                </a:solidFill>
                <a:latin typeface="微软雅黑" panose="020B0503020204020204" pitchFamily="34" charset="-122"/>
                <a:ea typeface="微软雅黑" panose="020B0503020204020204" pitchFamily="34" charset="-122"/>
              </a:rPr>
              <a:t>Now, I am standing here, terrified even as we speak, but as my friend once said, some things are so important that they force us to overcome our fears</a:t>
            </a:r>
            <a:r>
              <a:rPr lang="en-US" altLang="zh-CN" sz="2200" dirty="0">
                <a:solidFill>
                  <a:schemeClr val="bg1">
                    <a:lumMod val="95000"/>
                  </a:schemeClr>
                </a:solidFill>
                <a:latin typeface="微软雅黑" panose="020B0503020204020204" pitchFamily="34" charset="-122"/>
                <a:ea typeface="微软雅黑" panose="020B0503020204020204" pitchFamily="34" charset="-122"/>
              </a:rPr>
              <a:t>.</a:t>
            </a:r>
            <a:endParaRPr lang="zh-CN" altLang="en-US" sz="22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4" name="矩形 3"/>
          <p:cNvSpPr/>
          <p:nvPr/>
        </p:nvSpPr>
        <p:spPr>
          <a:xfrm>
            <a:off x="4990613" y="2385800"/>
            <a:ext cx="3473399" cy="646331"/>
          </a:xfrm>
          <a:prstGeom prst="rect">
            <a:avLst/>
          </a:prstGeom>
        </p:spPr>
        <p:txBody>
          <a:bodyPr wrap="square">
            <a:spAutoFit/>
          </a:bodyPr>
          <a:lstStyle/>
          <a:p>
            <a:r>
              <a:rPr lang="en-US" altLang="zh-CN" dirty="0">
                <a:solidFill>
                  <a:schemeClr val="bg1">
                    <a:lumMod val="95000"/>
                  </a:schemeClr>
                </a:solidFill>
                <a:latin typeface="微软雅黑" panose="020B0503020204020204" pitchFamily="34" charset="-122"/>
                <a:ea typeface="微软雅黑" panose="020B0503020204020204" pitchFamily="34" charset="-122"/>
              </a:rPr>
              <a:t>Now, I am standing here, terrified even as we </a:t>
            </a:r>
            <a:r>
              <a:rPr lang="en-US" altLang="zh-CN" dirty="0" smtClean="0">
                <a:solidFill>
                  <a:schemeClr val="bg1">
                    <a:lumMod val="95000"/>
                  </a:schemeClr>
                </a:solidFill>
                <a:latin typeface="微软雅黑" panose="020B0503020204020204" pitchFamily="34" charset="-122"/>
                <a:ea typeface="微软雅黑" panose="020B0503020204020204" pitchFamily="34" charset="-122"/>
              </a:rPr>
              <a:t>speak.</a:t>
            </a:r>
            <a:endParaRPr lang="zh-CN" altLang="en-US" dirty="0"/>
          </a:p>
        </p:txBody>
      </p:sp>
      <p:sp>
        <p:nvSpPr>
          <p:cNvPr id="38" name="矩形 37"/>
          <p:cNvSpPr/>
          <p:nvPr/>
        </p:nvSpPr>
        <p:spPr>
          <a:xfrm>
            <a:off x="8217859" y="2364843"/>
            <a:ext cx="3473399" cy="646331"/>
          </a:xfrm>
          <a:prstGeom prst="rect">
            <a:avLst/>
          </a:prstGeom>
        </p:spPr>
        <p:txBody>
          <a:bodyPr wrap="square">
            <a:spAutoFit/>
          </a:bodyPr>
          <a:lstStyle/>
          <a:p>
            <a:r>
              <a:rPr lang="en-US" altLang="zh-CN" dirty="0">
                <a:solidFill>
                  <a:schemeClr val="bg1">
                    <a:lumMod val="95000"/>
                  </a:schemeClr>
                </a:solidFill>
                <a:latin typeface="微软雅黑" panose="020B0503020204020204" pitchFamily="34" charset="-122"/>
                <a:ea typeface="微软雅黑" panose="020B0503020204020204" pitchFamily="34" charset="-122"/>
              </a:rPr>
              <a:t>Now, I am standing here, terrified even as we </a:t>
            </a:r>
            <a:r>
              <a:rPr lang="en-US" altLang="zh-CN" dirty="0" smtClean="0">
                <a:solidFill>
                  <a:schemeClr val="bg1">
                    <a:lumMod val="95000"/>
                  </a:schemeClr>
                </a:solidFill>
                <a:latin typeface="微软雅黑" panose="020B0503020204020204" pitchFamily="34" charset="-122"/>
                <a:ea typeface="微软雅黑" panose="020B0503020204020204" pitchFamily="34" charset="-122"/>
              </a:rPr>
              <a:t>speak.</a:t>
            </a:r>
            <a:endParaRPr lang="zh-CN" altLang="en-US" dirty="0"/>
          </a:p>
        </p:txBody>
      </p:sp>
      <p:sp>
        <p:nvSpPr>
          <p:cNvPr id="39" name="矩形 38"/>
          <p:cNvSpPr/>
          <p:nvPr/>
        </p:nvSpPr>
        <p:spPr>
          <a:xfrm>
            <a:off x="4990613" y="3795769"/>
            <a:ext cx="3473399" cy="646331"/>
          </a:xfrm>
          <a:prstGeom prst="rect">
            <a:avLst/>
          </a:prstGeom>
        </p:spPr>
        <p:txBody>
          <a:bodyPr wrap="square">
            <a:spAutoFit/>
          </a:bodyPr>
          <a:lstStyle/>
          <a:p>
            <a:r>
              <a:rPr lang="en-US" altLang="zh-CN" dirty="0">
                <a:solidFill>
                  <a:schemeClr val="bg1">
                    <a:lumMod val="95000"/>
                  </a:schemeClr>
                </a:solidFill>
                <a:latin typeface="微软雅黑" panose="020B0503020204020204" pitchFamily="34" charset="-122"/>
                <a:ea typeface="微软雅黑" panose="020B0503020204020204" pitchFamily="34" charset="-122"/>
              </a:rPr>
              <a:t>Now, I am standing here, terrified even as we </a:t>
            </a:r>
            <a:r>
              <a:rPr lang="en-US" altLang="zh-CN" dirty="0" smtClean="0">
                <a:solidFill>
                  <a:schemeClr val="bg1">
                    <a:lumMod val="95000"/>
                  </a:schemeClr>
                </a:solidFill>
                <a:latin typeface="微软雅黑" panose="020B0503020204020204" pitchFamily="34" charset="-122"/>
                <a:ea typeface="微软雅黑" panose="020B0503020204020204" pitchFamily="34" charset="-122"/>
              </a:rPr>
              <a:t>speak.</a:t>
            </a:r>
            <a:endParaRPr lang="zh-CN" altLang="en-US" dirty="0"/>
          </a:p>
        </p:txBody>
      </p:sp>
      <p:sp>
        <p:nvSpPr>
          <p:cNvPr id="40" name="矩形 39"/>
          <p:cNvSpPr/>
          <p:nvPr/>
        </p:nvSpPr>
        <p:spPr>
          <a:xfrm>
            <a:off x="8197617" y="3817764"/>
            <a:ext cx="3473399" cy="646331"/>
          </a:xfrm>
          <a:prstGeom prst="rect">
            <a:avLst/>
          </a:prstGeom>
        </p:spPr>
        <p:txBody>
          <a:bodyPr wrap="square">
            <a:spAutoFit/>
          </a:bodyPr>
          <a:lstStyle/>
          <a:p>
            <a:r>
              <a:rPr lang="en-US" altLang="zh-CN" dirty="0">
                <a:solidFill>
                  <a:schemeClr val="bg1">
                    <a:lumMod val="95000"/>
                  </a:schemeClr>
                </a:solidFill>
                <a:latin typeface="微软雅黑" panose="020B0503020204020204" pitchFamily="34" charset="-122"/>
                <a:ea typeface="微软雅黑" panose="020B0503020204020204" pitchFamily="34" charset="-122"/>
              </a:rPr>
              <a:t>Now, I am standing here, terrified even as we </a:t>
            </a:r>
            <a:r>
              <a:rPr lang="en-US" altLang="zh-CN" dirty="0" smtClean="0">
                <a:solidFill>
                  <a:schemeClr val="bg1">
                    <a:lumMod val="95000"/>
                  </a:schemeClr>
                </a:solidFill>
                <a:latin typeface="微软雅黑" panose="020B0503020204020204" pitchFamily="34" charset="-122"/>
                <a:ea typeface="微软雅黑" panose="020B0503020204020204" pitchFamily="34" charset="-122"/>
              </a:rPr>
              <a:t>speak.</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childTnLst>
                          </p:cTn>
                        </p:par>
                        <p:par>
                          <p:cTn id="8" fill="hold">
                            <p:stCondLst>
                              <p:cond delay="500"/>
                            </p:stCondLst>
                            <p:childTnLst>
                              <p:par>
                                <p:cTn id="9" presetID="49" presetClass="entr" presetSubtype="0" decel="10000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fltVal val="0"/>
                                          </p:val>
                                        </p:tav>
                                        <p:tav tm="100000">
                                          <p:val>
                                            <p:strVal val="#ppt_w"/>
                                          </p:val>
                                        </p:tav>
                                      </p:tavLst>
                                    </p:anim>
                                    <p:anim calcmode="lin" valueType="num">
                                      <p:cBhvr>
                                        <p:cTn id="12" dur="500" fill="hold"/>
                                        <p:tgtEl>
                                          <p:spTgt spid="3"/>
                                        </p:tgtEl>
                                        <p:attrNameLst>
                                          <p:attrName>ppt_h</p:attrName>
                                        </p:attrNameLst>
                                      </p:cBhvr>
                                      <p:tavLst>
                                        <p:tav tm="0">
                                          <p:val>
                                            <p:fltVal val="0"/>
                                          </p:val>
                                        </p:tav>
                                        <p:tav tm="100000">
                                          <p:val>
                                            <p:strVal val="#ppt_h"/>
                                          </p:val>
                                        </p:tav>
                                      </p:tavLst>
                                    </p:anim>
                                    <p:anim calcmode="lin" valueType="num">
                                      <p:cBhvr>
                                        <p:cTn id="13" dur="500" fill="hold"/>
                                        <p:tgtEl>
                                          <p:spTgt spid="3"/>
                                        </p:tgtEl>
                                        <p:attrNameLst>
                                          <p:attrName>style.rotation</p:attrName>
                                        </p:attrNameLst>
                                      </p:cBhvr>
                                      <p:tavLst>
                                        <p:tav tm="0">
                                          <p:val>
                                            <p:fltVal val="360"/>
                                          </p:val>
                                        </p:tav>
                                        <p:tav tm="100000">
                                          <p:val>
                                            <p:fltVal val="0"/>
                                          </p:val>
                                        </p:tav>
                                      </p:tavLst>
                                    </p:anim>
                                    <p:animEffect transition="in" filter="fade">
                                      <p:cBhvr>
                                        <p:cTn id="14" dur="500"/>
                                        <p:tgtEl>
                                          <p:spTgt spid="3"/>
                                        </p:tgtEl>
                                      </p:cBhvr>
                                    </p:animEffect>
                                  </p:childTnLst>
                                </p:cTn>
                              </p:par>
                              <p:par>
                                <p:cTn id="15" presetID="49" presetClass="entr" presetSubtype="0" decel="100000" fill="hold" grpId="0" nodeType="withEffect">
                                  <p:stCondLst>
                                    <p:cond delay="0"/>
                                  </p:stCondLst>
                                  <p:childTnLst>
                                    <p:set>
                                      <p:cBhvr>
                                        <p:cTn id="16" dur="1" fill="hold">
                                          <p:stCondLst>
                                            <p:cond delay="0"/>
                                          </p:stCondLst>
                                        </p:cTn>
                                        <p:tgtEl>
                                          <p:spTgt spid="23"/>
                                        </p:tgtEl>
                                        <p:attrNameLst>
                                          <p:attrName>style.visibility</p:attrName>
                                        </p:attrNameLst>
                                      </p:cBhvr>
                                      <p:to>
                                        <p:strVal val="visible"/>
                                      </p:to>
                                    </p:set>
                                    <p:anim calcmode="lin" valueType="num">
                                      <p:cBhvr>
                                        <p:cTn id="17" dur="500" fill="hold"/>
                                        <p:tgtEl>
                                          <p:spTgt spid="23"/>
                                        </p:tgtEl>
                                        <p:attrNameLst>
                                          <p:attrName>ppt_w</p:attrName>
                                        </p:attrNameLst>
                                      </p:cBhvr>
                                      <p:tavLst>
                                        <p:tav tm="0">
                                          <p:val>
                                            <p:fltVal val="0"/>
                                          </p:val>
                                        </p:tav>
                                        <p:tav tm="100000">
                                          <p:val>
                                            <p:strVal val="#ppt_w"/>
                                          </p:val>
                                        </p:tav>
                                      </p:tavLst>
                                    </p:anim>
                                    <p:anim calcmode="lin" valueType="num">
                                      <p:cBhvr>
                                        <p:cTn id="18" dur="500" fill="hold"/>
                                        <p:tgtEl>
                                          <p:spTgt spid="23"/>
                                        </p:tgtEl>
                                        <p:attrNameLst>
                                          <p:attrName>ppt_h</p:attrName>
                                        </p:attrNameLst>
                                      </p:cBhvr>
                                      <p:tavLst>
                                        <p:tav tm="0">
                                          <p:val>
                                            <p:fltVal val="0"/>
                                          </p:val>
                                        </p:tav>
                                        <p:tav tm="100000">
                                          <p:val>
                                            <p:strVal val="#ppt_h"/>
                                          </p:val>
                                        </p:tav>
                                      </p:tavLst>
                                    </p:anim>
                                    <p:anim calcmode="lin" valueType="num">
                                      <p:cBhvr>
                                        <p:cTn id="19" dur="500" fill="hold"/>
                                        <p:tgtEl>
                                          <p:spTgt spid="23"/>
                                        </p:tgtEl>
                                        <p:attrNameLst>
                                          <p:attrName>style.rotation</p:attrName>
                                        </p:attrNameLst>
                                      </p:cBhvr>
                                      <p:tavLst>
                                        <p:tav tm="0">
                                          <p:val>
                                            <p:fltVal val="360"/>
                                          </p:val>
                                        </p:tav>
                                        <p:tav tm="100000">
                                          <p:val>
                                            <p:fltVal val="0"/>
                                          </p:val>
                                        </p:tav>
                                      </p:tavLst>
                                    </p:anim>
                                    <p:animEffect transition="in" filter="fade">
                                      <p:cBhvr>
                                        <p:cTn id="20" dur="500"/>
                                        <p:tgtEl>
                                          <p:spTgt spid="23"/>
                                        </p:tgtEl>
                                      </p:cBhvr>
                                    </p:animEffect>
                                  </p:childTnLst>
                                </p:cTn>
                              </p:par>
                              <p:par>
                                <p:cTn id="21" presetID="49" presetClass="entr" presetSubtype="0" decel="100000" fill="hold" grpId="0" nodeType="withEffect">
                                  <p:stCondLst>
                                    <p:cond delay="0"/>
                                  </p:stCondLst>
                                  <p:childTnLst>
                                    <p:set>
                                      <p:cBhvr>
                                        <p:cTn id="22" dur="1" fill="hold">
                                          <p:stCondLst>
                                            <p:cond delay="0"/>
                                          </p:stCondLst>
                                        </p:cTn>
                                        <p:tgtEl>
                                          <p:spTgt spid="24"/>
                                        </p:tgtEl>
                                        <p:attrNameLst>
                                          <p:attrName>style.visibility</p:attrName>
                                        </p:attrNameLst>
                                      </p:cBhvr>
                                      <p:to>
                                        <p:strVal val="visible"/>
                                      </p:to>
                                    </p:set>
                                    <p:anim calcmode="lin" valueType="num">
                                      <p:cBhvr>
                                        <p:cTn id="23" dur="500" fill="hold"/>
                                        <p:tgtEl>
                                          <p:spTgt spid="24"/>
                                        </p:tgtEl>
                                        <p:attrNameLst>
                                          <p:attrName>ppt_w</p:attrName>
                                        </p:attrNameLst>
                                      </p:cBhvr>
                                      <p:tavLst>
                                        <p:tav tm="0">
                                          <p:val>
                                            <p:fltVal val="0"/>
                                          </p:val>
                                        </p:tav>
                                        <p:tav tm="100000">
                                          <p:val>
                                            <p:strVal val="#ppt_w"/>
                                          </p:val>
                                        </p:tav>
                                      </p:tavLst>
                                    </p:anim>
                                    <p:anim calcmode="lin" valueType="num">
                                      <p:cBhvr>
                                        <p:cTn id="24" dur="500" fill="hold"/>
                                        <p:tgtEl>
                                          <p:spTgt spid="24"/>
                                        </p:tgtEl>
                                        <p:attrNameLst>
                                          <p:attrName>ppt_h</p:attrName>
                                        </p:attrNameLst>
                                      </p:cBhvr>
                                      <p:tavLst>
                                        <p:tav tm="0">
                                          <p:val>
                                            <p:fltVal val="0"/>
                                          </p:val>
                                        </p:tav>
                                        <p:tav tm="100000">
                                          <p:val>
                                            <p:strVal val="#ppt_h"/>
                                          </p:val>
                                        </p:tav>
                                      </p:tavLst>
                                    </p:anim>
                                    <p:anim calcmode="lin" valueType="num">
                                      <p:cBhvr>
                                        <p:cTn id="25" dur="500" fill="hold"/>
                                        <p:tgtEl>
                                          <p:spTgt spid="24"/>
                                        </p:tgtEl>
                                        <p:attrNameLst>
                                          <p:attrName>style.rotation</p:attrName>
                                        </p:attrNameLst>
                                      </p:cBhvr>
                                      <p:tavLst>
                                        <p:tav tm="0">
                                          <p:val>
                                            <p:fltVal val="360"/>
                                          </p:val>
                                        </p:tav>
                                        <p:tav tm="100000">
                                          <p:val>
                                            <p:fltVal val="0"/>
                                          </p:val>
                                        </p:tav>
                                      </p:tavLst>
                                    </p:anim>
                                    <p:animEffect transition="in" filter="fade">
                                      <p:cBhvr>
                                        <p:cTn id="26" dur="500"/>
                                        <p:tgtEl>
                                          <p:spTgt spid="24"/>
                                        </p:tgtEl>
                                      </p:cBhvr>
                                    </p:animEffect>
                                  </p:childTnLst>
                                </p:cTn>
                              </p:par>
                              <p:par>
                                <p:cTn id="27" presetID="49" presetClass="entr" presetSubtype="0" decel="100000" fill="hold" grpId="0" nodeType="withEffect">
                                  <p:stCondLst>
                                    <p:cond delay="0"/>
                                  </p:stCondLst>
                                  <p:childTnLst>
                                    <p:set>
                                      <p:cBhvr>
                                        <p:cTn id="28" dur="1" fill="hold">
                                          <p:stCondLst>
                                            <p:cond delay="0"/>
                                          </p:stCondLst>
                                        </p:cTn>
                                        <p:tgtEl>
                                          <p:spTgt spid="25"/>
                                        </p:tgtEl>
                                        <p:attrNameLst>
                                          <p:attrName>style.visibility</p:attrName>
                                        </p:attrNameLst>
                                      </p:cBhvr>
                                      <p:to>
                                        <p:strVal val="visible"/>
                                      </p:to>
                                    </p:set>
                                    <p:anim calcmode="lin" valueType="num">
                                      <p:cBhvr>
                                        <p:cTn id="29" dur="500" fill="hold"/>
                                        <p:tgtEl>
                                          <p:spTgt spid="25"/>
                                        </p:tgtEl>
                                        <p:attrNameLst>
                                          <p:attrName>ppt_w</p:attrName>
                                        </p:attrNameLst>
                                      </p:cBhvr>
                                      <p:tavLst>
                                        <p:tav tm="0">
                                          <p:val>
                                            <p:fltVal val="0"/>
                                          </p:val>
                                        </p:tav>
                                        <p:tav tm="100000">
                                          <p:val>
                                            <p:strVal val="#ppt_w"/>
                                          </p:val>
                                        </p:tav>
                                      </p:tavLst>
                                    </p:anim>
                                    <p:anim calcmode="lin" valueType="num">
                                      <p:cBhvr>
                                        <p:cTn id="30" dur="500" fill="hold"/>
                                        <p:tgtEl>
                                          <p:spTgt spid="25"/>
                                        </p:tgtEl>
                                        <p:attrNameLst>
                                          <p:attrName>ppt_h</p:attrName>
                                        </p:attrNameLst>
                                      </p:cBhvr>
                                      <p:tavLst>
                                        <p:tav tm="0">
                                          <p:val>
                                            <p:fltVal val="0"/>
                                          </p:val>
                                        </p:tav>
                                        <p:tav tm="100000">
                                          <p:val>
                                            <p:strVal val="#ppt_h"/>
                                          </p:val>
                                        </p:tav>
                                      </p:tavLst>
                                    </p:anim>
                                    <p:anim calcmode="lin" valueType="num">
                                      <p:cBhvr>
                                        <p:cTn id="31" dur="500" fill="hold"/>
                                        <p:tgtEl>
                                          <p:spTgt spid="25"/>
                                        </p:tgtEl>
                                        <p:attrNameLst>
                                          <p:attrName>style.rotation</p:attrName>
                                        </p:attrNameLst>
                                      </p:cBhvr>
                                      <p:tavLst>
                                        <p:tav tm="0">
                                          <p:val>
                                            <p:fltVal val="360"/>
                                          </p:val>
                                        </p:tav>
                                        <p:tav tm="100000">
                                          <p:val>
                                            <p:fltVal val="0"/>
                                          </p:val>
                                        </p:tav>
                                      </p:tavLst>
                                    </p:anim>
                                    <p:animEffect transition="in" filter="fade">
                                      <p:cBhvr>
                                        <p:cTn id="32" dur="500"/>
                                        <p:tgtEl>
                                          <p:spTgt spid="25"/>
                                        </p:tgtEl>
                                      </p:cBhvr>
                                    </p:animEffect>
                                  </p:childTnLst>
                                </p:cTn>
                              </p:par>
                            </p:childTnLst>
                          </p:cTn>
                        </p:par>
                        <p:par>
                          <p:cTn id="33" fill="hold">
                            <p:stCondLst>
                              <p:cond delay="1000"/>
                            </p:stCondLst>
                            <p:childTnLst>
                              <p:par>
                                <p:cTn id="34" presetID="53" presetClass="entr" presetSubtype="16" fill="hold" grpId="0" nodeType="afterEffect">
                                  <p:stCondLst>
                                    <p:cond delay="0"/>
                                  </p:stCondLst>
                                  <p:childTnLst>
                                    <p:set>
                                      <p:cBhvr>
                                        <p:cTn id="35" dur="1" fill="hold">
                                          <p:stCondLst>
                                            <p:cond delay="0"/>
                                          </p:stCondLst>
                                        </p:cTn>
                                        <p:tgtEl>
                                          <p:spTgt spid="28"/>
                                        </p:tgtEl>
                                        <p:attrNameLst>
                                          <p:attrName>style.visibility</p:attrName>
                                        </p:attrNameLst>
                                      </p:cBhvr>
                                      <p:to>
                                        <p:strVal val="visible"/>
                                      </p:to>
                                    </p:set>
                                    <p:anim calcmode="lin" valueType="num">
                                      <p:cBhvr>
                                        <p:cTn id="36" dur="500" fill="hold"/>
                                        <p:tgtEl>
                                          <p:spTgt spid="28"/>
                                        </p:tgtEl>
                                        <p:attrNameLst>
                                          <p:attrName>ppt_w</p:attrName>
                                        </p:attrNameLst>
                                      </p:cBhvr>
                                      <p:tavLst>
                                        <p:tav tm="0">
                                          <p:val>
                                            <p:fltVal val="0"/>
                                          </p:val>
                                        </p:tav>
                                        <p:tav tm="100000">
                                          <p:val>
                                            <p:strVal val="#ppt_w"/>
                                          </p:val>
                                        </p:tav>
                                      </p:tavLst>
                                    </p:anim>
                                    <p:anim calcmode="lin" valueType="num">
                                      <p:cBhvr>
                                        <p:cTn id="37" dur="500" fill="hold"/>
                                        <p:tgtEl>
                                          <p:spTgt spid="28"/>
                                        </p:tgtEl>
                                        <p:attrNameLst>
                                          <p:attrName>ppt_h</p:attrName>
                                        </p:attrNameLst>
                                      </p:cBhvr>
                                      <p:tavLst>
                                        <p:tav tm="0">
                                          <p:val>
                                            <p:fltVal val="0"/>
                                          </p:val>
                                        </p:tav>
                                        <p:tav tm="100000">
                                          <p:val>
                                            <p:strVal val="#ppt_h"/>
                                          </p:val>
                                        </p:tav>
                                      </p:tavLst>
                                    </p:anim>
                                    <p:animEffect transition="in" filter="fade">
                                      <p:cBhvr>
                                        <p:cTn id="38" dur="500"/>
                                        <p:tgtEl>
                                          <p:spTgt spid="28"/>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29"/>
                                        </p:tgtEl>
                                        <p:attrNameLst>
                                          <p:attrName>style.visibility</p:attrName>
                                        </p:attrNameLst>
                                      </p:cBhvr>
                                      <p:to>
                                        <p:strVal val="visible"/>
                                      </p:to>
                                    </p:set>
                                    <p:anim calcmode="lin" valueType="num">
                                      <p:cBhvr>
                                        <p:cTn id="41" dur="500" fill="hold"/>
                                        <p:tgtEl>
                                          <p:spTgt spid="29"/>
                                        </p:tgtEl>
                                        <p:attrNameLst>
                                          <p:attrName>ppt_w</p:attrName>
                                        </p:attrNameLst>
                                      </p:cBhvr>
                                      <p:tavLst>
                                        <p:tav tm="0">
                                          <p:val>
                                            <p:fltVal val="0"/>
                                          </p:val>
                                        </p:tav>
                                        <p:tav tm="100000">
                                          <p:val>
                                            <p:strVal val="#ppt_w"/>
                                          </p:val>
                                        </p:tav>
                                      </p:tavLst>
                                    </p:anim>
                                    <p:anim calcmode="lin" valueType="num">
                                      <p:cBhvr>
                                        <p:cTn id="42" dur="500" fill="hold"/>
                                        <p:tgtEl>
                                          <p:spTgt spid="29"/>
                                        </p:tgtEl>
                                        <p:attrNameLst>
                                          <p:attrName>ppt_h</p:attrName>
                                        </p:attrNameLst>
                                      </p:cBhvr>
                                      <p:tavLst>
                                        <p:tav tm="0">
                                          <p:val>
                                            <p:fltVal val="0"/>
                                          </p:val>
                                        </p:tav>
                                        <p:tav tm="100000">
                                          <p:val>
                                            <p:strVal val="#ppt_h"/>
                                          </p:val>
                                        </p:tav>
                                      </p:tavLst>
                                    </p:anim>
                                    <p:animEffect transition="in" filter="fade">
                                      <p:cBhvr>
                                        <p:cTn id="43" dur="500"/>
                                        <p:tgtEl>
                                          <p:spTgt spid="29"/>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30"/>
                                        </p:tgtEl>
                                        <p:attrNameLst>
                                          <p:attrName>style.visibility</p:attrName>
                                        </p:attrNameLst>
                                      </p:cBhvr>
                                      <p:to>
                                        <p:strVal val="visible"/>
                                      </p:to>
                                    </p:set>
                                    <p:anim calcmode="lin" valueType="num">
                                      <p:cBhvr>
                                        <p:cTn id="46" dur="500" fill="hold"/>
                                        <p:tgtEl>
                                          <p:spTgt spid="30"/>
                                        </p:tgtEl>
                                        <p:attrNameLst>
                                          <p:attrName>ppt_w</p:attrName>
                                        </p:attrNameLst>
                                      </p:cBhvr>
                                      <p:tavLst>
                                        <p:tav tm="0">
                                          <p:val>
                                            <p:fltVal val="0"/>
                                          </p:val>
                                        </p:tav>
                                        <p:tav tm="100000">
                                          <p:val>
                                            <p:strVal val="#ppt_w"/>
                                          </p:val>
                                        </p:tav>
                                      </p:tavLst>
                                    </p:anim>
                                    <p:anim calcmode="lin" valueType="num">
                                      <p:cBhvr>
                                        <p:cTn id="47" dur="500" fill="hold"/>
                                        <p:tgtEl>
                                          <p:spTgt spid="30"/>
                                        </p:tgtEl>
                                        <p:attrNameLst>
                                          <p:attrName>ppt_h</p:attrName>
                                        </p:attrNameLst>
                                      </p:cBhvr>
                                      <p:tavLst>
                                        <p:tav tm="0">
                                          <p:val>
                                            <p:fltVal val="0"/>
                                          </p:val>
                                        </p:tav>
                                        <p:tav tm="100000">
                                          <p:val>
                                            <p:strVal val="#ppt_h"/>
                                          </p:val>
                                        </p:tav>
                                      </p:tavLst>
                                    </p:anim>
                                    <p:animEffect transition="in" filter="fade">
                                      <p:cBhvr>
                                        <p:cTn id="48" dur="500"/>
                                        <p:tgtEl>
                                          <p:spTgt spid="30"/>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31"/>
                                        </p:tgtEl>
                                        <p:attrNameLst>
                                          <p:attrName>style.visibility</p:attrName>
                                        </p:attrNameLst>
                                      </p:cBhvr>
                                      <p:to>
                                        <p:strVal val="visible"/>
                                      </p:to>
                                    </p:set>
                                    <p:anim calcmode="lin" valueType="num">
                                      <p:cBhvr>
                                        <p:cTn id="51" dur="500" fill="hold"/>
                                        <p:tgtEl>
                                          <p:spTgt spid="31"/>
                                        </p:tgtEl>
                                        <p:attrNameLst>
                                          <p:attrName>ppt_w</p:attrName>
                                        </p:attrNameLst>
                                      </p:cBhvr>
                                      <p:tavLst>
                                        <p:tav tm="0">
                                          <p:val>
                                            <p:fltVal val="0"/>
                                          </p:val>
                                        </p:tav>
                                        <p:tav tm="100000">
                                          <p:val>
                                            <p:strVal val="#ppt_w"/>
                                          </p:val>
                                        </p:tav>
                                      </p:tavLst>
                                    </p:anim>
                                    <p:anim calcmode="lin" valueType="num">
                                      <p:cBhvr>
                                        <p:cTn id="52" dur="500" fill="hold"/>
                                        <p:tgtEl>
                                          <p:spTgt spid="31"/>
                                        </p:tgtEl>
                                        <p:attrNameLst>
                                          <p:attrName>ppt_h</p:attrName>
                                        </p:attrNameLst>
                                      </p:cBhvr>
                                      <p:tavLst>
                                        <p:tav tm="0">
                                          <p:val>
                                            <p:fltVal val="0"/>
                                          </p:val>
                                        </p:tav>
                                        <p:tav tm="100000">
                                          <p:val>
                                            <p:strVal val="#ppt_h"/>
                                          </p:val>
                                        </p:tav>
                                      </p:tavLst>
                                    </p:anim>
                                    <p:animEffect transition="in" filter="fade">
                                      <p:cBhvr>
                                        <p:cTn id="53" dur="500"/>
                                        <p:tgtEl>
                                          <p:spTgt spid="31"/>
                                        </p:tgtEl>
                                      </p:cBhvr>
                                    </p:animEffect>
                                  </p:childTnLst>
                                </p:cTn>
                              </p:par>
                            </p:childTnLst>
                          </p:cTn>
                        </p:par>
                        <p:par>
                          <p:cTn id="54" fill="hold">
                            <p:stCondLst>
                              <p:cond delay="1500"/>
                            </p:stCondLst>
                            <p:childTnLst>
                              <p:par>
                                <p:cTn id="55" presetID="22" presetClass="entr" presetSubtype="8" fill="hold" grpId="0" nodeType="afterEffect">
                                  <p:stCondLst>
                                    <p:cond delay="0"/>
                                  </p:stCondLst>
                                  <p:childTnLst>
                                    <p:set>
                                      <p:cBhvr>
                                        <p:cTn id="56" dur="1" fill="hold">
                                          <p:stCondLst>
                                            <p:cond delay="0"/>
                                          </p:stCondLst>
                                        </p:cTn>
                                        <p:tgtEl>
                                          <p:spTgt spid="32"/>
                                        </p:tgtEl>
                                        <p:attrNameLst>
                                          <p:attrName>style.visibility</p:attrName>
                                        </p:attrNameLst>
                                      </p:cBhvr>
                                      <p:to>
                                        <p:strVal val="visible"/>
                                      </p:to>
                                    </p:set>
                                    <p:animEffect transition="in" filter="wipe(left)">
                                      <p:cBhvr>
                                        <p:cTn id="57" dur="500"/>
                                        <p:tgtEl>
                                          <p:spTgt spid="32"/>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33"/>
                                        </p:tgtEl>
                                        <p:attrNameLst>
                                          <p:attrName>style.visibility</p:attrName>
                                        </p:attrNameLst>
                                      </p:cBhvr>
                                      <p:to>
                                        <p:strVal val="visible"/>
                                      </p:to>
                                    </p:set>
                                    <p:animEffect transition="in" filter="wipe(left)">
                                      <p:cBhvr>
                                        <p:cTn id="60" dur="500"/>
                                        <p:tgtEl>
                                          <p:spTgt spid="33"/>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34"/>
                                        </p:tgtEl>
                                        <p:attrNameLst>
                                          <p:attrName>style.visibility</p:attrName>
                                        </p:attrNameLst>
                                      </p:cBhvr>
                                      <p:to>
                                        <p:strVal val="visible"/>
                                      </p:to>
                                    </p:set>
                                    <p:animEffect transition="in" filter="wipe(left)">
                                      <p:cBhvr>
                                        <p:cTn id="63" dur="500"/>
                                        <p:tgtEl>
                                          <p:spTgt spid="34"/>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35"/>
                                        </p:tgtEl>
                                        <p:attrNameLst>
                                          <p:attrName>style.visibility</p:attrName>
                                        </p:attrNameLst>
                                      </p:cBhvr>
                                      <p:to>
                                        <p:strVal val="visible"/>
                                      </p:to>
                                    </p:set>
                                    <p:animEffect transition="in" filter="wipe(left)">
                                      <p:cBhvr>
                                        <p:cTn id="66" dur="500"/>
                                        <p:tgtEl>
                                          <p:spTgt spid="35"/>
                                        </p:tgtEl>
                                      </p:cBhvr>
                                    </p:animEffect>
                                  </p:childTnLst>
                                </p:cTn>
                              </p:par>
                            </p:childTnLst>
                          </p:cTn>
                        </p:par>
                        <p:par>
                          <p:cTn id="67" fill="hold">
                            <p:stCondLst>
                              <p:cond delay="2000"/>
                            </p:stCondLst>
                            <p:childTnLst>
                              <p:par>
                                <p:cTn id="68" presetID="22" presetClass="entr" presetSubtype="8" fill="hold" grpId="0" nodeType="afterEffect">
                                  <p:stCondLst>
                                    <p:cond delay="0"/>
                                  </p:stCondLst>
                                  <p:childTnLst>
                                    <p:set>
                                      <p:cBhvr>
                                        <p:cTn id="69" dur="1" fill="hold">
                                          <p:stCondLst>
                                            <p:cond delay="0"/>
                                          </p:stCondLst>
                                        </p:cTn>
                                        <p:tgtEl>
                                          <p:spTgt spid="4"/>
                                        </p:tgtEl>
                                        <p:attrNameLst>
                                          <p:attrName>style.visibility</p:attrName>
                                        </p:attrNameLst>
                                      </p:cBhvr>
                                      <p:to>
                                        <p:strVal val="visible"/>
                                      </p:to>
                                    </p:set>
                                    <p:animEffect transition="in" filter="wipe(left)">
                                      <p:cBhvr>
                                        <p:cTn id="70" dur="500"/>
                                        <p:tgtEl>
                                          <p:spTgt spid="4"/>
                                        </p:tgtEl>
                                      </p:cBhvr>
                                    </p:animEffect>
                                  </p:childTnLst>
                                </p:cTn>
                              </p:par>
                            </p:childTnLst>
                          </p:cTn>
                        </p:par>
                        <p:par>
                          <p:cTn id="71" fill="hold">
                            <p:stCondLst>
                              <p:cond delay="2500"/>
                            </p:stCondLst>
                            <p:childTnLst>
                              <p:par>
                                <p:cTn id="72" presetID="22" presetClass="entr" presetSubtype="8" fill="hold" grpId="0" nodeType="afterEffect">
                                  <p:stCondLst>
                                    <p:cond delay="0"/>
                                  </p:stCondLst>
                                  <p:childTnLst>
                                    <p:set>
                                      <p:cBhvr>
                                        <p:cTn id="73" dur="1" fill="hold">
                                          <p:stCondLst>
                                            <p:cond delay="0"/>
                                          </p:stCondLst>
                                        </p:cTn>
                                        <p:tgtEl>
                                          <p:spTgt spid="38"/>
                                        </p:tgtEl>
                                        <p:attrNameLst>
                                          <p:attrName>style.visibility</p:attrName>
                                        </p:attrNameLst>
                                      </p:cBhvr>
                                      <p:to>
                                        <p:strVal val="visible"/>
                                      </p:to>
                                    </p:set>
                                    <p:animEffect transition="in" filter="wipe(left)">
                                      <p:cBhvr>
                                        <p:cTn id="74" dur="500"/>
                                        <p:tgtEl>
                                          <p:spTgt spid="38"/>
                                        </p:tgtEl>
                                      </p:cBhvr>
                                    </p:animEffect>
                                  </p:childTnLst>
                                </p:cTn>
                              </p:par>
                            </p:childTnLst>
                          </p:cTn>
                        </p:par>
                        <p:par>
                          <p:cTn id="75" fill="hold">
                            <p:stCondLst>
                              <p:cond delay="3000"/>
                            </p:stCondLst>
                            <p:childTnLst>
                              <p:par>
                                <p:cTn id="76" presetID="22" presetClass="entr" presetSubtype="8" fill="hold" grpId="0" nodeType="afterEffect">
                                  <p:stCondLst>
                                    <p:cond delay="0"/>
                                  </p:stCondLst>
                                  <p:childTnLst>
                                    <p:set>
                                      <p:cBhvr>
                                        <p:cTn id="77" dur="1" fill="hold">
                                          <p:stCondLst>
                                            <p:cond delay="0"/>
                                          </p:stCondLst>
                                        </p:cTn>
                                        <p:tgtEl>
                                          <p:spTgt spid="39"/>
                                        </p:tgtEl>
                                        <p:attrNameLst>
                                          <p:attrName>style.visibility</p:attrName>
                                        </p:attrNameLst>
                                      </p:cBhvr>
                                      <p:to>
                                        <p:strVal val="visible"/>
                                      </p:to>
                                    </p:set>
                                    <p:animEffect transition="in" filter="wipe(left)">
                                      <p:cBhvr>
                                        <p:cTn id="78" dur="500"/>
                                        <p:tgtEl>
                                          <p:spTgt spid="39"/>
                                        </p:tgtEl>
                                      </p:cBhvr>
                                    </p:animEffect>
                                  </p:childTnLst>
                                </p:cTn>
                              </p:par>
                            </p:childTnLst>
                          </p:cTn>
                        </p:par>
                        <p:par>
                          <p:cTn id="79" fill="hold">
                            <p:stCondLst>
                              <p:cond delay="3500"/>
                            </p:stCondLst>
                            <p:childTnLst>
                              <p:par>
                                <p:cTn id="80" presetID="22" presetClass="entr" presetSubtype="8" fill="hold" grpId="0" nodeType="afterEffect">
                                  <p:stCondLst>
                                    <p:cond delay="0"/>
                                  </p:stCondLst>
                                  <p:childTnLst>
                                    <p:set>
                                      <p:cBhvr>
                                        <p:cTn id="81" dur="1" fill="hold">
                                          <p:stCondLst>
                                            <p:cond delay="0"/>
                                          </p:stCondLst>
                                        </p:cTn>
                                        <p:tgtEl>
                                          <p:spTgt spid="40"/>
                                        </p:tgtEl>
                                        <p:attrNameLst>
                                          <p:attrName>style.visibility</p:attrName>
                                        </p:attrNameLst>
                                      </p:cBhvr>
                                      <p:to>
                                        <p:strVal val="visible"/>
                                      </p:to>
                                    </p:set>
                                    <p:animEffect transition="in" filter="wipe(left)">
                                      <p:cBhvr>
                                        <p:cTn id="82" dur="500"/>
                                        <p:tgtEl>
                                          <p:spTgt spid="40"/>
                                        </p:tgtEl>
                                      </p:cBhvr>
                                    </p:animEffect>
                                  </p:childTnLst>
                                </p:cTn>
                              </p:par>
                              <p:par>
                                <p:cTn id="83" presetID="22" presetClass="entr" presetSubtype="8" fill="hold" grpId="0" nodeType="withEffect">
                                  <p:stCondLst>
                                    <p:cond delay="0"/>
                                  </p:stCondLst>
                                  <p:childTnLst>
                                    <p:set>
                                      <p:cBhvr>
                                        <p:cTn id="84" dur="1" fill="hold">
                                          <p:stCondLst>
                                            <p:cond delay="0"/>
                                          </p:stCondLst>
                                        </p:cTn>
                                        <p:tgtEl>
                                          <p:spTgt spid="5"/>
                                        </p:tgtEl>
                                        <p:attrNameLst>
                                          <p:attrName>style.visibility</p:attrName>
                                        </p:attrNameLst>
                                      </p:cBhvr>
                                      <p:to>
                                        <p:strVal val="visible"/>
                                      </p:to>
                                    </p:set>
                                    <p:animEffect transition="in" filter="wipe(left)">
                                      <p:cBhvr>
                                        <p:cTn id="85" dur="800"/>
                                        <p:tgtEl>
                                          <p:spTgt spid="5"/>
                                        </p:tgtEl>
                                      </p:cBhvr>
                                    </p:animEffect>
                                  </p:childTnLst>
                                </p:cTn>
                              </p:par>
                              <p:par>
                                <p:cTn id="86" presetID="22" presetClass="entr" presetSubtype="8" fill="hold" grpId="0" nodeType="withEffect">
                                  <p:stCondLst>
                                    <p:cond delay="300"/>
                                  </p:stCondLst>
                                  <p:childTnLst>
                                    <p:set>
                                      <p:cBhvr>
                                        <p:cTn id="87" dur="1" fill="hold">
                                          <p:stCondLst>
                                            <p:cond delay="0"/>
                                          </p:stCondLst>
                                        </p:cTn>
                                        <p:tgtEl>
                                          <p:spTgt spid="36"/>
                                        </p:tgtEl>
                                        <p:attrNameLst>
                                          <p:attrName>style.visibility</p:attrName>
                                        </p:attrNameLst>
                                      </p:cBhvr>
                                      <p:to>
                                        <p:strVal val="visible"/>
                                      </p:to>
                                    </p:set>
                                    <p:animEffect transition="in" filter="wipe(left)">
                                      <p:cBhvr>
                                        <p:cTn id="88" dur="8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5" grpId="0"/>
      <p:bldP spid="3" grpId="0" animBg="1"/>
      <p:bldP spid="23" grpId="0" animBg="1"/>
      <p:bldP spid="24" grpId="0" animBg="1"/>
      <p:bldP spid="25" grpId="0" animBg="1"/>
      <p:bldP spid="28" grpId="0"/>
      <p:bldP spid="29" grpId="0"/>
      <p:bldP spid="30" grpId="0"/>
      <p:bldP spid="31" grpId="0"/>
      <p:bldP spid="32" grpId="0"/>
      <p:bldP spid="33" grpId="0"/>
      <p:bldP spid="34" grpId="0"/>
      <p:bldP spid="35" grpId="0"/>
      <p:bldP spid="36" grpId="0"/>
      <p:bldP spid="4" grpId="0"/>
      <p:bldP spid="38" grpId="0"/>
      <p:bldP spid="39" grpId="0"/>
      <p:bldP spid="40"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pic>
        <p:nvPicPr>
          <p:cNvPr id="7" name="图片 6"/>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flipH="1">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pic>
      <p:sp>
        <p:nvSpPr>
          <p:cNvPr id="4" name="文本框 3"/>
          <p:cNvSpPr txBox="1"/>
          <p:nvPr/>
        </p:nvSpPr>
        <p:spPr>
          <a:xfrm>
            <a:off x="776315" y="3751243"/>
            <a:ext cx="3117143" cy="707886"/>
          </a:xfrm>
          <a:prstGeom prst="rect">
            <a:avLst/>
          </a:prstGeom>
          <a:noFill/>
        </p:spPr>
        <p:txBody>
          <a:bodyPr wrap="square" rtlCol="0">
            <a:spAutoFit/>
          </a:bodyPr>
          <a:lstStyle/>
          <a:p>
            <a:r>
              <a:rPr lang="en-US" altLang="zh-CN" sz="4000" dirty="0" smtClean="0">
                <a:solidFill>
                  <a:schemeClr val="bg1"/>
                </a:solidFill>
                <a:latin typeface="微软雅黑" panose="020B0503020204020204" pitchFamily="34" charset="-122"/>
                <a:ea typeface="微软雅黑" panose="020B0503020204020204" pitchFamily="34" charset="-122"/>
              </a:rPr>
              <a:t>PART ONE</a:t>
            </a:r>
            <a:endParaRPr lang="zh-CN" altLang="en-US" sz="4000" dirty="0">
              <a:solidFill>
                <a:schemeClr val="bg1"/>
              </a:solidFill>
              <a:latin typeface="微软雅黑" panose="020B0503020204020204" pitchFamily="34" charset="-122"/>
              <a:ea typeface="微软雅黑" panose="020B0503020204020204" pitchFamily="34" charset="-122"/>
            </a:endParaRPr>
          </a:p>
        </p:txBody>
      </p:sp>
      <p:sp>
        <p:nvSpPr>
          <p:cNvPr id="8" name="矩形 7"/>
          <p:cNvSpPr/>
          <p:nvPr/>
        </p:nvSpPr>
        <p:spPr>
          <a:xfrm>
            <a:off x="5712578" y="2004394"/>
            <a:ext cx="5539213" cy="2308324"/>
          </a:xfrm>
          <a:prstGeom prst="rect">
            <a:avLst/>
          </a:prstGeom>
        </p:spPr>
        <p:txBody>
          <a:bodyPr wrap="square">
            <a:spAutoFit/>
          </a:bodyPr>
          <a:lstStyle/>
          <a:p>
            <a:r>
              <a:rPr lang="en-US" altLang="zh-CN" sz="2400" dirty="0">
                <a:solidFill>
                  <a:schemeClr val="tx2">
                    <a:lumMod val="75000"/>
                  </a:schemeClr>
                </a:solidFill>
              </a:rPr>
              <a:t>S</a:t>
            </a:r>
            <a:r>
              <a:rPr lang="en-US" altLang="zh-CN" sz="2400" dirty="0" smtClean="0">
                <a:solidFill>
                  <a:schemeClr val="tx2">
                    <a:lumMod val="75000"/>
                  </a:schemeClr>
                </a:solidFill>
              </a:rPr>
              <a:t>omeday</a:t>
            </a:r>
            <a:r>
              <a:rPr lang="en-US" altLang="zh-CN" sz="2400" dirty="0">
                <a:solidFill>
                  <a:schemeClr val="tx2">
                    <a:lumMod val="75000"/>
                  </a:schemeClr>
                </a:solidFill>
              </a:rPr>
              <a:t>, when we are no longer teachers, but the representatives of the world’s largest educational service cooperation, you may finally show us the respect we deserve, we won’t have to rely on lawsuit to communicate with each other . </a:t>
            </a:r>
            <a:endParaRPr lang="zh-CN" altLang="en-US" sz="2400" dirty="0">
              <a:solidFill>
                <a:schemeClr val="tx2">
                  <a:lumMod val="75000"/>
                </a:schemeClr>
              </a:solidFill>
            </a:endParaRPr>
          </a:p>
        </p:txBody>
      </p:sp>
      <p:sp>
        <p:nvSpPr>
          <p:cNvPr id="9" name="文本框 8"/>
          <p:cNvSpPr txBox="1"/>
          <p:nvPr/>
        </p:nvSpPr>
        <p:spPr>
          <a:xfrm>
            <a:off x="1565430" y="2628175"/>
            <a:ext cx="1538913" cy="1107996"/>
          </a:xfrm>
          <a:prstGeom prst="rect">
            <a:avLst/>
          </a:prstGeom>
          <a:noFill/>
        </p:spPr>
        <p:txBody>
          <a:bodyPr wrap="square" rtlCol="0">
            <a:spAutoFit/>
          </a:bodyPr>
          <a:lstStyle/>
          <a:p>
            <a:r>
              <a:rPr lang="en-US" altLang="zh-CN" sz="6600" spc="600" dirty="0" smtClean="0">
                <a:solidFill>
                  <a:schemeClr val="bg1"/>
                </a:solidFill>
                <a:latin typeface="微软雅黑" panose="020B0503020204020204" pitchFamily="34" charset="-122"/>
                <a:ea typeface="微软雅黑" panose="020B0503020204020204" pitchFamily="34" charset="-122"/>
              </a:rPr>
              <a:t>04</a:t>
            </a:r>
            <a:endParaRPr lang="zh-CN" altLang="en-US" sz="6600" spc="600" dirty="0">
              <a:solidFill>
                <a:schemeClr val="bg1"/>
              </a:solidFill>
              <a:latin typeface="微软雅黑" panose="020B0503020204020204" pitchFamily="34" charset="-122"/>
              <a:ea typeface="微软雅黑" panose="020B0503020204020204" pitchFamily="34" charset="-122"/>
            </a:endParaRPr>
          </a:p>
        </p:txBody>
      </p:sp>
      <p:sp>
        <p:nvSpPr>
          <p:cNvPr id="5" name="矩形 4"/>
          <p:cNvSpPr/>
          <p:nvPr/>
        </p:nvSpPr>
        <p:spPr>
          <a:xfrm>
            <a:off x="685800" y="2305050"/>
            <a:ext cx="2819400" cy="2247900"/>
          </a:xfrm>
          <a:prstGeom prst="rect">
            <a:avLst/>
          </a:prstGeom>
          <a:no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2985508" y="2036144"/>
            <a:ext cx="1068381" cy="826982"/>
          </a:xfrm>
          <a:prstGeom prst="rect">
            <a:avLst/>
          </a:prstGeom>
          <a:no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5473967" y="2035142"/>
            <a:ext cx="96124" cy="414495"/>
          </a:xfrm>
          <a:prstGeom prst="rect">
            <a:avLst/>
          </a:prstGeom>
          <a:solidFill>
            <a:srgbClr val="7D79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700"/>
                                        <p:tgtEl>
                                          <p:spTgt spid="5"/>
                                        </p:tgtEl>
                                      </p:cBhvr>
                                    </p:animEffect>
                                  </p:childTnLst>
                                </p:cTn>
                              </p:par>
                              <p:par>
                                <p:cTn id="8" presetID="22" presetClass="entr" presetSubtype="8" fill="hold" grpId="0" nodeType="withEffect">
                                  <p:stCondLst>
                                    <p:cond delay="300"/>
                                  </p:stCondLst>
                                  <p:childTnLst>
                                    <p:set>
                                      <p:cBhvr>
                                        <p:cTn id="9" dur="1" fill="hold">
                                          <p:stCondLst>
                                            <p:cond delay="0"/>
                                          </p:stCondLst>
                                        </p:cTn>
                                        <p:tgtEl>
                                          <p:spTgt spid="10"/>
                                        </p:tgtEl>
                                        <p:attrNameLst>
                                          <p:attrName>style.visibility</p:attrName>
                                        </p:attrNameLst>
                                      </p:cBhvr>
                                      <p:to>
                                        <p:strVal val="visible"/>
                                      </p:to>
                                    </p:set>
                                    <p:animEffect transition="in" filter="wipe(left)">
                                      <p:cBhvr>
                                        <p:cTn id="10" dur="700"/>
                                        <p:tgtEl>
                                          <p:spTgt spid="10"/>
                                        </p:tgtEl>
                                      </p:cBhvr>
                                    </p:animEffect>
                                  </p:childTnLst>
                                </p:cTn>
                              </p:par>
                              <p:par>
                                <p:cTn id="11" presetID="10" presetClass="entr" presetSubtype="0" fill="hold" grpId="0" nodeType="withEffect">
                                  <p:stCondLst>
                                    <p:cond delay="70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800"/>
                                        <p:tgtEl>
                                          <p:spTgt spid="9"/>
                                        </p:tgtEl>
                                      </p:cBhvr>
                                    </p:animEffect>
                                  </p:childTnLst>
                                </p:cTn>
                              </p:par>
                              <p:par>
                                <p:cTn id="14" presetID="10" presetClass="entr" presetSubtype="0" fill="hold" grpId="0" nodeType="withEffect">
                                  <p:stCondLst>
                                    <p:cond delay="90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900"/>
                                        <p:tgtEl>
                                          <p:spTgt spid="4"/>
                                        </p:tgtEl>
                                      </p:cBhvr>
                                    </p:animEffect>
                                  </p:childTnLst>
                                </p:cTn>
                              </p:par>
                            </p:childTnLst>
                          </p:cTn>
                        </p:par>
                        <p:par>
                          <p:cTn id="17" fill="hold">
                            <p:stCondLst>
                              <p:cond delay="1000"/>
                            </p:stCondLst>
                            <p:childTnLst>
                              <p:par>
                                <p:cTn id="18" presetID="22" presetClass="entr" presetSubtype="1" fill="hold" grpId="0" nodeType="after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wipe(up)">
                                      <p:cBhvr>
                                        <p:cTn id="20" dur="500"/>
                                        <p:tgtEl>
                                          <p:spTgt spid="18"/>
                                        </p:tgtEl>
                                      </p:cBhvr>
                                    </p:animEffect>
                                  </p:childTnLst>
                                </p:cTn>
                              </p:par>
                            </p:childTnLst>
                          </p:cTn>
                        </p:par>
                        <p:par>
                          <p:cTn id="21" fill="hold">
                            <p:stCondLst>
                              <p:cond delay="1500"/>
                            </p:stCondLst>
                            <p:childTnLst>
                              <p:par>
                                <p:cTn id="22" presetID="41" presetClass="entr" presetSubtype="0" fill="hold" grpId="0" nodeType="afterEffect">
                                  <p:stCondLst>
                                    <p:cond delay="0"/>
                                  </p:stCondLst>
                                  <p:iterate type="lt">
                                    <p:tmPct val="10000"/>
                                  </p:iterate>
                                  <p:childTnLst>
                                    <p:set>
                                      <p:cBhvr>
                                        <p:cTn id="23" dur="1" fill="hold">
                                          <p:stCondLst>
                                            <p:cond delay="0"/>
                                          </p:stCondLst>
                                        </p:cTn>
                                        <p:tgtEl>
                                          <p:spTgt spid="8"/>
                                        </p:tgtEl>
                                        <p:attrNameLst>
                                          <p:attrName>style.visibility</p:attrName>
                                        </p:attrNameLst>
                                      </p:cBhvr>
                                      <p:to>
                                        <p:strVal val="visible"/>
                                      </p:to>
                                    </p:set>
                                    <p:anim calcmode="lin" valueType="num">
                                      <p:cBhvr>
                                        <p:cTn id="24"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8"/>
                                        </p:tgtEl>
                                        <p:attrNameLst>
                                          <p:attrName>ppt_y</p:attrName>
                                        </p:attrNameLst>
                                      </p:cBhvr>
                                      <p:tavLst>
                                        <p:tav tm="0">
                                          <p:val>
                                            <p:strVal val="#ppt_y"/>
                                          </p:val>
                                        </p:tav>
                                        <p:tav tm="100000">
                                          <p:val>
                                            <p:strVal val="#ppt_y"/>
                                          </p:val>
                                        </p:tav>
                                      </p:tavLst>
                                    </p:anim>
                                    <p:anim calcmode="lin" valueType="num">
                                      <p:cBhvr>
                                        <p:cTn id="26"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P spid="9" grpId="0"/>
      <p:bldP spid="5" grpId="0" animBg="1"/>
      <p:bldP spid="10" grpId="0" animBg="1"/>
      <p:bldP spid="18"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2">
            <a:lumMod val="25000"/>
          </a:schemeClr>
        </a:solidFill>
        <a:effectLst/>
      </p:bgPr>
    </p:bg>
    <p:spTree>
      <p:nvGrpSpPr>
        <p:cNvPr id="1" name=""/>
        <p:cNvGrpSpPr/>
        <p:nvPr/>
      </p:nvGrpSpPr>
      <p:grpSpPr>
        <a:xfrm>
          <a:off x="0" y="0"/>
          <a:ext cx="0" cy="0"/>
          <a:chOff x="0" y="0"/>
          <a:chExt cx="0" cy="0"/>
        </a:xfrm>
      </p:grpSpPr>
      <p:sp>
        <p:nvSpPr>
          <p:cNvPr id="43" name="菱形 42"/>
          <p:cNvSpPr/>
          <p:nvPr/>
        </p:nvSpPr>
        <p:spPr>
          <a:xfrm>
            <a:off x="3899922" y="3136296"/>
            <a:ext cx="4392159" cy="1756864"/>
          </a:xfrm>
          <a:prstGeom prst="diamond">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菱形 41"/>
          <p:cNvSpPr/>
          <p:nvPr/>
        </p:nvSpPr>
        <p:spPr>
          <a:xfrm>
            <a:off x="4519869" y="3111703"/>
            <a:ext cx="3152259" cy="1260904"/>
          </a:xfrm>
          <a:prstGeom prst="diamond">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菱形 40"/>
          <p:cNvSpPr/>
          <p:nvPr/>
        </p:nvSpPr>
        <p:spPr>
          <a:xfrm>
            <a:off x="4961927" y="2955725"/>
            <a:ext cx="2268143" cy="907257"/>
          </a:xfrm>
          <a:prstGeom prst="diamond">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612200" y="524553"/>
            <a:ext cx="4583877" cy="461665"/>
          </a:xfrm>
          <a:prstGeom prst="rect">
            <a:avLst/>
          </a:prstGeom>
        </p:spPr>
        <p:txBody>
          <a:bodyPr wrap="square">
            <a:spAutoFit/>
          </a:bodyPr>
          <a:lstStyle/>
          <a:p>
            <a:r>
              <a:rPr lang="en-US" altLang="zh-CN" sz="2400" dirty="0" smtClean="0">
                <a:solidFill>
                  <a:schemeClr val="bg1">
                    <a:lumMod val="95000"/>
                  </a:schemeClr>
                </a:solidFill>
                <a:latin typeface="微软雅黑" panose="020B0503020204020204" pitchFamily="34" charset="-122"/>
                <a:ea typeface="微软雅黑" panose="020B0503020204020204" pitchFamily="34" charset="-122"/>
              </a:rPr>
              <a:t>Click Here Add Your Point </a:t>
            </a:r>
            <a:endParaRPr lang="zh-CN" altLang="en-US" sz="24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6" name="菱形 5"/>
          <p:cNvSpPr/>
          <p:nvPr/>
        </p:nvSpPr>
        <p:spPr>
          <a:xfrm>
            <a:off x="5361215" y="2809777"/>
            <a:ext cx="1469572" cy="587829"/>
          </a:xfrm>
          <a:prstGeom prst="diamond">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矩形 43"/>
          <p:cNvSpPr/>
          <p:nvPr/>
        </p:nvSpPr>
        <p:spPr>
          <a:xfrm>
            <a:off x="5777343" y="4372609"/>
            <a:ext cx="637315" cy="461665"/>
          </a:xfrm>
          <a:prstGeom prst="rect">
            <a:avLst/>
          </a:prstGeom>
        </p:spPr>
        <p:txBody>
          <a:bodyPr wrap="square">
            <a:spAutoFit/>
          </a:bodyPr>
          <a:lstStyle/>
          <a:p>
            <a:r>
              <a:rPr lang="en-US" altLang="zh-CN" sz="2400" spc="300" dirty="0" smtClean="0">
                <a:solidFill>
                  <a:schemeClr val="bg1"/>
                </a:solidFill>
                <a:latin typeface="微软雅黑" panose="020B0503020204020204" pitchFamily="34" charset="-122"/>
                <a:ea typeface="微软雅黑" panose="020B0503020204020204" pitchFamily="34" charset="-122"/>
              </a:rPr>
              <a:t>01</a:t>
            </a:r>
            <a:endParaRPr lang="zh-CN" altLang="en-US" sz="2400" spc="300" dirty="0">
              <a:solidFill>
                <a:schemeClr val="bg1"/>
              </a:solidFill>
              <a:latin typeface="微软雅黑" panose="020B0503020204020204" pitchFamily="34" charset="-122"/>
              <a:ea typeface="微软雅黑" panose="020B0503020204020204" pitchFamily="34" charset="-122"/>
            </a:endParaRPr>
          </a:p>
        </p:txBody>
      </p:sp>
      <p:sp>
        <p:nvSpPr>
          <p:cNvPr id="45" name="矩形 44"/>
          <p:cNvSpPr/>
          <p:nvPr/>
        </p:nvSpPr>
        <p:spPr>
          <a:xfrm>
            <a:off x="5777343" y="3886962"/>
            <a:ext cx="637315" cy="461665"/>
          </a:xfrm>
          <a:prstGeom prst="rect">
            <a:avLst/>
          </a:prstGeom>
        </p:spPr>
        <p:txBody>
          <a:bodyPr wrap="square">
            <a:spAutoFit/>
          </a:bodyPr>
          <a:lstStyle/>
          <a:p>
            <a:r>
              <a:rPr lang="en-US" altLang="zh-CN" sz="2400" spc="300" dirty="0" smtClean="0">
                <a:solidFill>
                  <a:schemeClr val="bg1"/>
                </a:solidFill>
                <a:latin typeface="微软雅黑" panose="020B0503020204020204" pitchFamily="34" charset="-122"/>
                <a:ea typeface="微软雅黑" panose="020B0503020204020204" pitchFamily="34" charset="-122"/>
              </a:rPr>
              <a:t>02</a:t>
            </a:r>
            <a:endParaRPr lang="zh-CN" altLang="en-US" sz="2400" spc="300" dirty="0">
              <a:solidFill>
                <a:schemeClr val="bg1"/>
              </a:solidFill>
              <a:latin typeface="微软雅黑" panose="020B0503020204020204" pitchFamily="34" charset="-122"/>
              <a:ea typeface="微软雅黑" panose="020B0503020204020204" pitchFamily="34" charset="-122"/>
            </a:endParaRPr>
          </a:p>
        </p:txBody>
      </p:sp>
      <p:sp>
        <p:nvSpPr>
          <p:cNvPr id="46" name="矩形 45"/>
          <p:cNvSpPr/>
          <p:nvPr/>
        </p:nvSpPr>
        <p:spPr>
          <a:xfrm>
            <a:off x="5777343" y="3400328"/>
            <a:ext cx="637315" cy="461665"/>
          </a:xfrm>
          <a:prstGeom prst="rect">
            <a:avLst/>
          </a:prstGeom>
        </p:spPr>
        <p:txBody>
          <a:bodyPr wrap="square">
            <a:spAutoFit/>
          </a:bodyPr>
          <a:lstStyle/>
          <a:p>
            <a:r>
              <a:rPr lang="en-US" altLang="zh-CN" sz="2400" spc="300" dirty="0" smtClean="0">
                <a:solidFill>
                  <a:schemeClr val="bg1"/>
                </a:solidFill>
                <a:latin typeface="微软雅黑" panose="020B0503020204020204" pitchFamily="34" charset="-122"/>
                <a:ea typeface="微软雅黑" panose="020B0503020204020204" pitchFamily="34" charset="-122"/>
              </a:rPr>
              <a:t>03</a:t>
            </a:r>
            <a:endParaRPr lang="zh-CN" altLang="en-US" sz="2400" spc="300" dirty="0">
              <a:solidFill>
                <a:schemeClr val="bg1"/>
              </a:solidFill>
              <a:latin typeface="微软雅黑" panose="020B0503020204020204" pitchFamily="34" charset="-122"/>
              <a:ea typeface="微软雅黑" panose="020B0503020204020204" pitchFamily="34" charset="-122"/>
            </a:endParaRPr>
          </a:p>
        </p:txBody>
      </p:sp>
      <p:sp>
        <p:nvSpPr>
          <p:cNvPr id="47" name="矩形 46"/>
          <p:cNvSpPr/>
          <p:nvPr/>
        </p:nvSpPr>
        <p:spPr>
          <a:xfrm>
            <a:off x="5777341" y="2947931"/>
            <a:ext cx="637315" cy="461665"/>
          </a:xfrm>
          <a:prstGeom prst="rect">
            <a:avLst/>
          </a:prstGeom>
        </p:spPr>
        <p:txBody>
          <a:bodyPr wrap="square">
            <a:spAutoFit/>
          </a:bodyPr>
          <a:lstStyle/>
          <a:p>
            <a:r>
              <a:rPr lang="en-US" altLang="zh-CN" sz="2400" spc="300" dirty="0" smtClean="0">
                <a:solidFill>
                  <a:schemeClr val="bg1"/>
                </a:solidFill>
                <a:latin typeface="微软雅黑" panose="020B0503020204020204" pitchFamily="34" charset="-122"/>
                <a:ea typeface="微软雅黑" panose="020B0503020204020204" pitchFamily="34" charset="-122"/>
              </a:rPr>
              <a:t>04</a:t>
            </a:r>
            <a:endParaRPr lang="zh-CN" altLang="en-US" sz="2400" spc="300" dirty="0">
              <a:solidFill>
                <a:schemeClr val="bg1"/>
              </a:solidFill>
              <a:latin typeface="微软雅黑" panose="020B0503020204020204" pitchFamily="34" charset="-122"/>
              <a:ea typeface="微软雅黑" panose="020B0503020204020204" pitchFamily="34" charset="-122"/>
            </a:endParaRPr>
          </a:p>
        </p:txBody>
      </p:sp>
      <p:sp>
        <p:nvSpPr>
          <p:cNvPr id="49" name="矩形 48"/>
          <p:cNvSpPr/>
          <p:nvPr/>
        </p:nvSpPr>
        <p:spPr>
          <a:xfrm>
            <a:off x="1149323" y="2076947"/>
            <a:ext cx="2410307" cy="461665"/>
          </a:xfrm>
          <a:prstGeom prst="rect">
            <a:avLst/>
          </a:prstGeom>
        </p:spPr>
        <p:txBody>
          <a:bodyPr wrap="square">
            <a:spAutoFit/>
          </a:bodyPr>
          <a:lstStyle/>
          <a:p>
            <a:r>
              <a:rPr lang="en-US" altLang="zh-CN" sz="2400" dirty="0" smtClean="0">
                <a:solidFill>
                  <a:schemeClr val="bg1">
                    <a:lumMod val="95000"/>
                  </a:schemeClr>
                </a:solidFill>
                <a:latin typeface="微软雅黑" panose="020B0503020204020204" pitchFamily="34" charset="-122"/>
                <a:ea typeface="微软雅黑" panose="020B0503020204020204" pitchFamily="34" charset="-122"/>
              </a:rPr>
              <a:t>01  Click Here</a:t>
            </a:r>
            <a:endParaRPr lang="zh-CN" altLang="en-US" sz="24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50" name="矩形 49"/>
          <p:cNvSpPr/>
          <p:nvPr/>
        </p:nvSpPr>
        <p:spPr>
          <a:xfrm>
            <a:off x="8148892" y="2076947"/>
            <a:ext cx="2410307" cy="461665"/>
          </a:xfrm>
          <a:prstGeom prst="rect">
            <a:avLst/>
          </a:prstGeom>
        </p:spPr>
        <p:txBody>
          <a:bodyPr wrap="square">
            <a:spAutoFit/>
          </a:bodyPr>
          <a:lstStyle/>
          <a:p>
            <a:r>
              <a:rPr lang="en-US" altLang="zh-CN" sz="2400" dirty="0" smtClean="0">
                <a:solidFill>
                  <a:schemeClr val="bg1">
                    <a:lumMod val="95000"/>
                  </a:schemeClr>
                </a:solidFill>
                <a:latin typeface="微软雅黑" panose="020B0503020204020204" pitchFamily="34" charset="-122"/>
                <a:ea typeface="微软雅黑" panose="020B0503020204020204" pitchFamily="34" charset="-122"/>
              </a:rPr>
              <a:t>02  Click Here</a:t>
            </a:r>
            <a:endParaRPr lang="zh-CN" altLang="en-US" sz="24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51" name="矩形 50"/>
          <p:cNvSpPr/>
          <p:nvPr/>
        </p:nvSpPr>
        <p:spPr>
          <a:xfrm>
            <a:off x="1149323" y="4662329"/>
            <a:ext cx="2410307" cy="461665"/>
          </a:xfrm>
          <a:prstGeom prst="rect">
            <a:avLst/>
          </a:prstGeom>
        </p:spPr>
        <p:txBody>
          <a:bodyPr wrap="square">
            <a:spAutoFit/>
          </a:bodyPr>
          <a:lstStyle/>
          <a:p>
            <a:r>
              <a:rPr lang="en-US" altLang="zh-CN" sz="2400" dirty="0" smtClean="0">
                <a:solidFill>
                  <a:schemeClr val="bg1">
                    <a:lumMod val="95000"/>
                  </a:schemeClr>
                </a:solidFill>
                <a:latin typeface="微软雅黑" panose="020B0503020204020204" pitchFamily="34" charset="-122"/>
                <a:ea typeface="微软雅黑" panose="020B0503020204020204" pitchFamily="34" charset="-122"/>
              </a:rPr>
              <a:t>03  Click Here</a:t>
            </a:r>
            <a:endParaRPr lang="zh-CN" altLang="en-US" sz="24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52" name="矩形 51"/>
          <p:cNvSpPr/>
          <p:nvPr/>
        </p:nvSpPr>
        <p:spPr>
          <a:xfrm>
            <a:off x="8148891" y="4662329"/>
            <a:ext cx="2410307" cy="461665"/>
          </a:xfrm>
          <a:prstGeom prst="rect">
            <a:avLst/>
          </a:prstGeom>
        </p:spPr>
        <p:txBody>
          <a:bodyPr wrap="square">
            <a:spAutoFit/>
          </a:bodyPr>
          <a:lstStyle/>
          <a:p>
            <a:r>
              <a:rPr lang="en-US" altLang="zh-CN" sz="2400" dirty="0" smtClean="0">
                <a:solidFill>
                  <a:schemeClr val="bg1">
                    <a:lumMod val="95000"/>
                  </a:schemeClr>
                </a:solidFill>
                <a:latin typeface="微软雅黑" panose="020B0503020204020204" pitchFamily="34" charset="-122"/>
                <a:ea typeface="微软雅黑" panose="020B0503020204020204" pitchFamily="34" charset="-122"/>
              </a:rPr>
              <a:t>04  Click Here</a:t>
            </a:r>
            <a:endParaRPr lang="zh-CN" altLang="en-US" sz="24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53" name="矩形 52"/>
          <p:cNvSpPr/>
          <p:nvPr/>
        </p:nvSpPr>
        <p:spPr>
          <a:xfrm>
            <a:off x="1167439" y="2567935"/>
            <a:ext cx="3473399" cy="646331"/>
          </a:xfrm>
          <a:prstGeom prst="rect">
            <a:avLst/>
          </a:prstGeom>
        </p:spPr>
        <p:txBody>
          <a:bodyPr wrap="square">
            <a:spAutoFit/>
          </a:bodyPr>
          <a:lstStyle/>
          <a:p>
            <a:r>
              <a:rPr lang="en-US" altLang="zh-CN" dirty="0">
                <a:solidFill>
                  <a:schemeClr val="bg1">
                    <a:lumMod val="95000"/>
                  </a:schemeClr>
                </a:solidFill>
                <a:latin typeface="微软雅黑" panose="020B0503020204020204" pitchFamily="34" charset="-122"/>
                <a:ea typeface="微软雅黑" panose="020B0503020204020204" pitchFamily="34" charset="-122"/>
              </a:rPr>
              <a:t>Now, I am standing here, terrified even as we </a:t>
            </a:r>
            <a:r>
              <a:rPr lang="en-US" altLang="zh-CN" dirty="0" smtClean="0">
                <a:solidFill>
                  <a:schemeClr val="bg1">
                    <a:lumMod val="95000"/>
                  </a:schemeClr>
                </a:solidFill>
                <a:latin typeface="微软雅黑" panose="020B0503020204020204" pitchFamily="34" charset="-122"/>
                <a:ea typeface="微软雅黑" panose="020B0503020204020204" pitchFamily="34" charset="-122"/>
              </a:rPr>
              <a:t>speak.</a:t>
            </a:r>
            <a:endParaRPr lang="zh-CN" altLang="en-US" dirty="0"/>
          </a:p>
        </p:txBody>
      </p:sp>
      <p:sp>
        <p:nvSpPr>
          <p:cNvPr id="54" name="矩形 53"/>
          <p:cNvSpPr/>
          <p:nvPr/>
        </p:nvSpPr>
        <p:spPr>
          <a:xfrm>
            <a:off x="8171113" y="2538610"/>
            <a:ext cx="3473399" cy="646331"/>
          </a:xfrm>
          <a:prstGeom prst="rect">
            <a:avLst/>
          </a:prstGeom>
        </p:spPr>
        <p:txBody>
          <a:bodyPr wrap="square">
            <a:spAutoFit/>
          </a:bodyPr>
          <a:lstStyle/>
          <a:p>
            <a:r>
              <a:rPr lang="en-US" altLang="zh-CN" dirty="0">
                <a:solidFill>
                  <a:schemeClr val="bg1">
                    <a:lumMod val="95000"/>
                  </a:schemeClr>
                </a:solidFill>
                <a:latin typeface="微软雅黑" panose="020B0503020204020204" pitchFamily="34" charset="-122"/>
                <a:ea typeface="微软雅黑" panose="020B0503020204020204" pitchFamily="34" charset="-122"/>
              </a:rPr>
              <a:t>Now, I am standing here, terrified even as we </a:t>
            </a:r>
            <a:r>
              <a:rPr lang="en-US" altLang="zh-CN" dirty="0" smtClean="0">
                <a:solidFill>
                  <a:schemeClr val="bg1">
                    <a:lumMod val="95000"/>
                  </a:schemeClr>
                </a:solidFill>
                <a:latin typeface="微软雅黑" panose="020B0503020204020204" pitchFamily="34" charset="-122"/>
                <a:ea typeface="微软雅黑" panose="020B0503020204020204" pitchFamily="34" charset="-122"/>
              </a:rPr>
              <a:t>speak.</a:t>
            </a:r>
            <a:endParaRPr lang="zh-CN" altLang="en-US" dirty="0"/>
          </a:p>
        </p:txBody>
      </p:sp>
      <p:sp>
        <p:nvSpPr>
          <p:cNvPr id="55" name="矩形 54"/>
          <p:cNvSpPr/>
          <p:nvPr/>
        </p:nvSpPr>
        <p:spPr>
          <a:xfrm>
            <a:off x="1167439" y="5123992"/>
            <a:ext cx="3473399" cy="646331"/>
          </a:xfrm>
          <a:prstGeom prst="rect">
            <a:avLst/>
          </a:prstGeom>
        </p:spPr>
        <p:txBody>
          <a:bodyPr wrap="square">
            <a:spAutoFit/>
          </a:bodyPr>
          <a:lstStyle/>
          <a:p>
            <a:r>
              <a:rPr lang="en-US" altLang="zh-CN" dirty="0">
                <a:solidFill>
                  <a:schemeClr val="bg1">
                    <a:lumMod val="95000"/>
                  </a:schemeClr>
                </a:solidFill>
                <a:latin typeface="微软雅黑" panose="020B0503020204020204" pitchFamily="34" charset="-122"/>
                <a:ea typeface="微软雅黑" panose="020B0503020204020204" pitchFamily="34" charset="-122"/>
              </a:rPr>
              <a:t>Now, I am standing here, terrified even as we </a:t>
            </a:r>
            <a:r>
              <a:rPr lang="en-US" altLang="zh-CN" dirty="0" smtClean="0">
                <a:solidFill>
                  <a:schemeClr val="bg1">
                    <a:lumMod val="95000"/>
                  </a:schemeClr>
                </a:solidFill>
                <a:latin typeface="微软雅黑" panose="020B0503020204020204" pitchFamily="34" charset="-122"/>
                <a:ea typeface="微软雅黑" panose="020B0503020204020204" pitchFamily="34" charset="-122"/>
              </a:rPr>
              <a:t>speak.</a:t>
            </a:r>
            <a:endParaRPr lang="zh-CN" altLang="en-US" dirty="0"/>
          </a:p>
        </p:txBody>
      </p:sp>
      <p:sp>
        <p:nvSpPr>
          <p:cNvPr id="56" name="矩形 55"/>
          <p:cNvSpPr/>
          <p:nvPr/>
        </p:nvSpPr>
        <p:spPr>
          <a:xfrm>
            <a:off x="8148891" y="5120672"/>
            <a:ext cx="3473399" cy="646331"/>
          </a:xfrm>
          <a:prstGeom prst="rect">
            <a:avLst/>
          </a:prstGeom>
        </p:spPr>
        <p:txBody>
          <a:bodyPr wrap="square">
            <a:spAutoFit/>
          </a:bodyPr>
          <a:lstStyle/>
          <a:p>
            <a:r>
              <a:rPr lang="en-US" altLang="zh-CN" dirty="0">
                <a:solidFill>
                  <a:schemeClr val="bg1">
                    <a:lumMod val="95000"/>
                  </a:schemeClr>
                </a:solidFill>
                <a:latin typeface="微软雅黑" panose="020B0503020204020204" pitchFamily="34" charset="-122"/>
                <a:ea typeface="微软雅黑" panose="020B0503020204020204" pitchFamily="34" charset="-122"/>
              </a:rPr>
              <a:t>Now, I am standing here, terrified even as we </a:t>
            </a:r>
            <a:r>
              <a:rPr lang="en-US" altLang="zh-CN" dirty="0" smtClean="0">
                <a:solidFill>
                  <a:schemeClr val="bg1">
                    <a:lumMod val="95000"/>
                  </a:schemeClr>
                </a:solidFill>
                <a:latin typeface="微软雅黑" panose="020B0503020204020204" pitchFamily="34" charset="-122"/>
                <a:ea typeface="微软雅黑" panose="020B0503020204020204" pitchFamily="34" charset="-122"/>
              </a:rPr>
              <a:t>speak.</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par>
                                <p:cTn id="8" presetID="37"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1000"/>
                                        <p:tgtEl>
                                          <p:spTgt spid="6"/>
                                        </p:tgtEl>
                                      </p:cBhvr>
                                    </p:animEffect>
                                    <p:anim calcmode="lin" valueType="num">
                                      <p:cBhvr>
                                        <p:cTn id="11" dur="1000" fill="hold"/>
                                        <p:tgtEl>
                                          <p:spTgt spid="6"/>
                                        </p:tgtEl>
                                        <p:attrNameLst>
                                          <p:attrName>ppt_x</p:attrName>
                                        </p:attrNameLst>
                                      </p:cBhvr>
                                      <p:tavLst>
                                        <p:tav tm="0">
                                          <p:val>
                                            <p:strVal val="#ppt_x"/>
                                          </p:val>
                                        </p:tav>
                                        <p:tav tm="100000">
                                          <p:val>
                                            <p:strVal val="#ppt_x"/>
                                          </p:val>
                                        </p:tav>
                                      </p:tavLst>
                                    </p:anim>
                                    <p:anim calcmode="lin" valueType="num">
                                      <p:cBhvr>
                                        <p:cTn id="12" dur="900" decel="100000" fill="hold"/>
                                        <p:tgtEl>
                                          <p:spTgt spid="6"/>
                                        </p:tgtEl>
                                        <p:attrNameLst>
                                          <p:attrName>ppt_y</p:attrName>
                                        </p:attrNameLst>
                                      </p:cBhvr>
                                      <p:tavLst>
                                        <p:tav tm="0">
                                          <p:val>
                                            <p:strVal val="#ppt_y+1"/>
                                          </p:val>
                                        </p:tav>
                                        <p:tav tm="100000">
                                          <p:val>
                                            <p:strVal val="#ppt_y-.03"/>
                                          </p:val>
                                        </p:tav>
                                      </p:tavLst>
                                    </p:anim>
                                    <p:anim calcmode="lin" valueType="num">
                                      <p:cBhvr>
                                        <p:cTn id="13"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14" presetID="37" presetClass="entr" presetSubtype="0" fill="hold" grpId="0" nodeType="withEffect">
                                  <p:stCondLst>
                                    <p:cond delay="200"/>
                                  </p:stCondLst>
                                  <p:childTnLst>
                                    <p:set>
                                      <p:cBhvr>
                                        <p:cTn id="15" dur="1" fill="hold">
                                          <p:stCondLst>
                                            <p:cond delay="0"/>
                                          </p:stCondLst>
                                        </p:cTn>
                                        <p:tgtEl>
                                          <p:spTgt spid="41"/>
                                        </p:tgtEl>
                                        <p:attrNameLst>
                                          <p:attrName>style.visibility</p:attrName>
                                        </p:attrNameLst>
                                      </p:cBhvr>
                                      <p:to>
                                        <p:strVal val="visible"/>
                                      </p:to>
                                    </p:set>
                                    <p:animEffect transition="in" filter="fade">
                                      <p:cBhvr>
                                        <p:cTn id="16" dur="1000"/>
                                        <p:tgtEl>
                                          <p:spTgt spid="41"/>
                                        </p:tgtEl>
                                      </p:cBhvr>
                                    </p:animEffect>
                                    <p:anim calcmode="lin" valueType="num">
                                      <p:cBhvr>
                                        <p:cTn id="17" dur="1000" fill="hold"/>
                                        <p:tgtEl>
                                          <p:spTgt spid="41"/>
                                        </p:tgtEl>
                                        <p:attrNameLst>
                                          <p:attrName>ppt_x</p:attrName>
                                        </p:attrNameLst>
                                      </p:cBhvr>
                                      <p:tavLst>
                                        <p:tav tm="0">
                                          <p:val>
                                            <p:strVal val="#ppt_x"/>
                                          </p:val>
                                        </p:tav>
                                        <p:tav tm="100000">
                                          <p:val>
                                            <p:strVal val="#ppt_x"/>
                                          </p:val>
                                        </p:tav>
                                      </p:tavLst>
                                    </p:anim>
                                    <p:anim calcmode="lin" valueType="num">
                                      <p:cBhvr>
                                        <p:cTn id="18" dur="900" decel="100000" fill="hold"/>
                                        <p:tgtEl>
                                          <p:spTgt spid="41"/>
                                        </p:tgtEl>
                                        <p:attrNameLst>
                                          <p:attrName>ppt_y</p:attrName>
                                        </p:attrNameLst>
                                      </p:cBhvr>
                                      <p:tavLst>
                                        <p:tav tm="0">
                                          <p:val>
                                            <p:strVal val="#ppt_y+1"/>
                                          </p:val>
                                        </p:tav>
                                        <p:tav tm="100000">
                                          <p:val>
                                            <p:strVal val="#ppt_y-.03"/>
                                          </p:val>
                                        </p:tav>
                                      </p:tavLst>
                                    </p:anim>
                                    <p:anim calcmode="lin" valueType="num">
                                      <p:cBhvr>
                                        <p:cTn id="19" dur="100" accel="100000" fill="hold">
                                          <p:stCondLst>
                                            <p:cond delay="900"/>
                                          </p:stCondLst>
                                        </p:cTn>
                                        <p:tgtEl>
                                          <p:spTgt spid="41"/>
                                        </p:tgtEl>
                                        <p:attrNameLst>
                                          <p:attrName>ppt_y</p:attrName>
                                        </p:attrNameLst>
                                      </p:cBhvr>
                                      <p:tavLst>
                                        <p:tav tm="0">
                                          <p:val>
                                            <p:strVal val="#ppt_y-.03"/>
                                          </p:val>
                                        </p:tav>
                                        <p:tav tm="100000">
                                          <p:val>
                                            <p:strVal val="#ppt_y"/>
                                          </p:val>
                                        </p:tav>
                                      </p:tavLst>
                                    </p:anim>
                                  </p:childTnLst>
                                </p:cTn>
                              </p:par>
                              <p:par>
                                <p:cTn id="20" presetID="37" presetClass="entr" presetSubtype="0" fill="hold" grpId="0" nodeType="withEffect">
                                  <p:stCondLst>
                                    <p:cond delay="400"/>
                                  </p:stCondLst>
                                  <p:childTnLst>
                                    <p:set>
                                      <p:cBhvr>
                                        <p:cTn id="21" dur="1" fill="hold">
                                          <p:stCondLst>
                                            <p:cond delay="0"/>
                                          </p:stCondLst>
                                        </p:cTn>
                                        <p:tgtEl>
                                          <p:spTgt spid="42"/>
                                        </p:tgtEl>
                                        <p:attrNameLst>
                                          <p:attrName>style.visibility</p:attrName>
                                        </p:attrNameLst>
                                      </p:cBhvr>
                                      <p:to>
                                        <p:strVal val="visible"/>
                                      </p:to>
                                    </p:set>
                                    <p:animEffect transition="in" filter="fade">
                                      <p:cBhvr>
                                        <p:cTn id="22" dur="1000"/>
                                        <p:tgtEl>
                                          <p:spTgt spid="42"/>
                                        </p:tgtEl>
                                      </p:cBhvr>
                                    </p:animEffect>
                                    <p:anim calcmode="lin" valueType="num">
                                      <p:cBhvr>
                                        <p:cTn id="23" dur="1000" fill="hold"/>
                                        <p:tgtEl>
                                          <p:spTgt spid="42"/>
                                        </p:tgtEl>
                                        <p:attrNameLst>
                                          <p:attrName>ppt_x</p:attrName>
                                        </p:attrNameLst>
                                      </p:cBhvr>
                                      <p:tavLst>
                                        <p:tav tm="0">
                                          <p:val>
                                            <p:strVal val="#ppt_x"/>
                                          </p:val>
                                        </p:tav>
                                        <p:tav tm="100000">
                                          <p:val>
                                            <p:strVal val="#ppt_x"/>
                                          </p:val>
                                        </p:tav>
                                      </p:tavLst>
                                    </p:anim>
                                    <p:anim calcmode="lin" valueType="num">
                                      <p:cBhvr>
                                        <p:cTn id="24" dur="900" decel="100000" fill="hold"/>
                                        <p:tgtEl>
                                          <p:spTgt spid="42"/>
                                        </p:tgtEl>
                                        <p:attrNameLst>
                                          <p:attrName>ppt_y</p:attrName>
                                        </p:attrNameLst>
                                      </p:cBhvr>
                                      <p:tavLst>
                                        <p:tav tm="0">
                                          <p:val>
                                            <p:strVal val="#ppt_y+1"/>
                                          </p:val>
                                        </p:tav>
                                        <p:tav tm="100000">
                                          <p:val>
                                            <p:strVal val="#ppt_y-.03"/>
                                          </p:val>
                                        </p:tav>
                                      </p:tavLst>
                                    </p:anim>
                                    <p:anim calcmode="lin" valueType="num">
                                      <p:cBhvr>
                                        <p:cTn id="25" dur="100" accel="100000" fill="hold">
                                          <p:stCondLst>
                                            <p:cond delay="900"/>
                                          </p:stCondLst>
                                        </p:cTn>
                                        <p:tgtEl>
                                          <p:spTgt spid="42"/>
                                        </p:tgtEl>
                                        <p:attrNameLst>
                                          <p:attrName>ppt_y</p:attrName>
                                        </p:attrNameLst>
                                      </p:cBhvr>
                                      <p:tavLst>
                                        <p:tav tm="0">
                                          <p:val>
                                            <p:strVal val="#ppt_y-.03"/>
                                          </p:val>
                                        </p:tav>
                                        <p:tav tm="100000">
                                          <p:val>
                                            <p:strVal val="#ppt_y"/>
                                          </p:val>
                                        </p:tav>
                                      </p:tavLst>
                                    </p:anim>
                                  </p:childTnLst>
                                </p:cTn>
                              </p:par>
                              <p:par>
                                <p:cTn id="26" presetID="37" presetClass="entr" presetSubtype="0" fill="hold" grpId="0" nodeType="withEffect">
                                  <p:stCondLst>
                                    <p:cond delay="600"/>
                                  </p:stCondLst>
                                  <p:childTnLst>
                                    <p:set>
                                      <p:cBhvr>
                                        <p:cTn id="27" dur="1" fill="hold">
                                          <p:stCondLst>
                                            <p:cond delay="0"/>
                                          </p:stCondLst>
                                        </p:cTn>
                                        <p:tgtEl>
                                          <p:spTgt spid="43"/>
                                        </p:tgtEl>
                                        <p:attrNameLst>
                                          <p:attrName>style.visibility</p:attrName>
                                        </p:attrNameLst>
                                      </p:cBhvr>
                                      <p:to>
                                        <p:strVal val="visible"/>
                                      </p:to>
                                    </p:set>
                                    <p:animEffect transition="in" filter="fade">
                                      <p:cBhvr>
                                        <p:cTn id="28" dur="1000"/>
                                        <p:tgtEl>
                                          <p:spTgt spid="43"/>
                                        </p:tgtEl>
                                      </p:cBhvr>
                                    </p:animEffect>
                                    <p:anim calcmode="lin" valueType="num">
                                      <p:cBhvr>
                                        <p:cTn id="29" dur="1000" fill="hold"/>
                                        <p:tgtEl>
                                          <p:spTgt spid="43"/>
                                        </p:tgtEl>
                                        <p:attrNameLst>
                                          <p:attrName>ppt_x</p:attrName>
                                        </p:attrNameLst>
                                      </p:cBhvr>
                                      <p:tavLst>
                                        <p:tav tm="0">
                                          <p:val>
                                            <p:strVal val="#ppt_x"/>
                                          </p:val>
                                        </p:tav>
                                        <p:tav tm="100000">
                                          <p:val>
                                            <p:strVal val="#ppt_x"/>
                                          </p:val>
                                        </p:tav>
                                      </p:tavLst>
                                    </p:anim>
                                    <p:anim calcmode="lin" valueType="num">
                                      <p:cBhvr>
                                        <p:cTn id="30" dur="900" decel="100000" fill="hold"/>
                                        <p:tgtEl>
                                          <p:spTgt spid="43"/>
                                        </p:tgtEl>
                                        <p:attrNameLst>
                                          <p:attrName>ppt_y</p:attrName>
                                        </p:attrNameLst>
                                      </p:cBhvr>
                                      <p:tavLst>
                                        <p:tav tm="0">
                                          <p:val>
                                            <p:strVal val="#ppt_y+1"/>
                                          </p:val>
                                        </p:tav>
                                        <p:tav tm="100000">
                                          <p:val>
                                            <p:strVal val="#ppt_y-.03"/>
                                          </p:val>
                                        </p:tav>
                                      </p:tavLst>
                                    </p:anim>
                                    <p:anim calcmode="lin" valueType="num">
                                      <p:cBhvr>
                                        <p:cTn id="31" dur="100" accel="100000" fill="hold">
                                          <p:stCondLst>
                                            <p:cond delay="900"/>
                                          </p:stCondLst>
                                        </p:cTn>
                                        <p:tgtEl>
                                          <p:spTgt spid="43"/>
                                        </p:tgtEl>
                                        <p:attrNameLst>
                                          <p:attrName>ppt_y</p:attrName>
                                        </p:attrNameLst>
                                      </p:cBhvr>
                                      <p:tavLst>
                                        <p:tav tm="0">
                                          <p:val>
                                            <p:strVal val="#ppt_y-.03"/>
                                          </p:val>
                                        </p:tav>
                                        <p:tav tm="100000">
                                          <p:val>
                                            <p:strVal val="#ppt_y"/>
                                          </p:val>
                                        </p:tav>
                                      </p:tavLst>
                                    </p:anim>
                                  </p:childTnLst>
                                </p:cTn>
                              </p:par>
                              <p:par>
                                <p:cTn id="32" presetID="22" presetClass="entr" presetSubtype="8" fill="hold" grpId="0" nodeType="withEffect">
                                  <p:stCondLst>
                                    <p:cond delay="1300"/>
                                  </p:stCondLst>
                                  <p:childTnLst>
                                    <p:set>
                                      <p:cBhvr>
                                        <p:cTn id="33" dur="1" fill="hold">
                                          <p:stCondLst>
                                            <p:cond delay="0"/>
                                          </p:stCondLst>
                                        </p:cTn>
                                        <p:tgtEl>
                                          <p:spTgt spid="44"/>
                                        </p:tgtEl>
                                        <p:attrNameLst>
                                          <p:attrName>style.visibility</p:attrName>
                                        </p:attrNameLst>
                                      </p:cBhvr>
                                      <p:to>
                                        <p:strVal val="visible"/>
                                      </p:to>
                                    </p:set>
                                    <p:animEffect transition="in" filter="wipe(left)">
                                      <p:cBhvr>
                                        <p:cTn id="34" dur="500"/>
                                        <p:tgtEl>
                                          <p:spTgt spid="44"/>
                                        </p:tgtEl>
                                      </p:cBhvr>
                                    </p:animEffect>
                                  </p:childTnLst>
                                </p:cTn>
                              </p:par>
                              <p:par>
                                <p:cTn id="35" presetID="22" presetClass="entr" presetSubtype="8" fill="hold" grpId="0" nodeType="withEffect">
                                  <p:stCondLst>
                                    <p:cond delay="1500"/>
                                  </p:stCondLst>
                                  <p:childTnLst>
                                    <p:set>
                                      <p:cBhvr>
                                        <p:cTn id="36" dur="1" fill="hold">
                                          <p:stCondLst>
                                            <p:cond delay="0"/>
                                          </p:stCondLst>
                                        </p:cTn>
                                        <p:tgtEl>
                                          <p:spTgt spid="45"/>
                                        </p:tgtEl>
                                        <p:attrNameLst>
                                          <p:attrName>style.visibility</p:attrName>
                                        </p:attrNameLst>
                                      </p:cBhvr>
                                      <p:to>
                                        <p:strVal val="visible"/>
                                      </p:to>
                                    </p:set>
                                    <p:animEffect transition="in" filter="wipe(left)">
                                      <p:cBhvr>
                                        <p:cTn id="37" dur="500"/>
                                        <p:tgtEl>
                                          <p:spTgt spid="45"/>
                                        </p:tgtEl>
                                      </p:cBhvr>
                                    </p:animEffect>
                                  </p:childTnLst>
                                </p:cTn>
                              </p:par>
                              <p:par>
                                <p:cTn id="38" presetID="22" presetClass="entr" presetSubtype="8" fill="hold" grpId="0" nodeType="withEffect">
                                  <p:stCondLst>
                                    <p:cond delay="1700"/>
                                  </p:stCondLst>
                                  <p:childTnLst>
                                    <p:set>
                                      <p:cBhvr>
                                        <p:cTn id="39" dur="1" fill="hold">
                                          <p:stCondLst>
                                            <p:cond delay="0"/>
                                          </p:stCondLst>
                                        </p:cTn>
                                        <p:tgtEl>
                                          <p:spTgt spid="46"/>
                                        </p:tgtEl>
                                        <p:attrNameLst>
                                          <p:attrName>style.visibility</p:attrName>
                                        </p:attrNameLst>
                                      </p:cBhvr>
                                      <p:to>
                                        <p:strVal val="visible"/>
                                      </p:to>
                                    </p:set>
                                    <p:animEffect transition="in" filter="wipe(left)">
                                      <p:cBhvr>
                                        <p:cTn id="40" dur="500"/>
                                        <p:tgtEl>
                                          <p:spTgt spid="46"/>
                                        </p:tgtEl>
                                      </p:cBhvr>
                                    </p:animEffect>
                                  </p:childTnLst>
                                </p:cTn>
                              </p:par>
                              <p:par>
                                <p:cTn id="41" presetID="22" presetClass="entr" presetSubtype="8" fill="hold" grpId="0" nodeType="withEffect">
                                  <p:stCondLst>
                                    <p:cond delay="1900"/>
                                  </p:stCondLst>
                                  <p:childTnLst>
                                    <p:set>
                                      <p:cBhvr>
                                        <p:cTn id="42" dur="1" fill="hold">
                                          <p:stCondLst>
                                            <p:cond delay="0"/>
                                          </p:stCondLst>
                                        </p:cTn>
                                        <p:tgtEl>
                                          <p:spTgt spid="47"/>
                                        </p:tgtEl>
                                        <p:attrNameLst>
                                          <p:attrName>style.visibility</p:attrName>
                                        </p:attrNameLst>
                                      </p:cBhvr>
                                      <p:to>
                                        <p:strVal val="visible"/>
                                      </p:to>
                                    </p:set>
                                    <p:animEffect transition="in" filter="wipe(left)">
                                      <p:cBhvr>
                                        <p:cTn id="43" dur="500"/>
                                        <p:tgtEl>
                                          <p:spTgt spid="47"/>
                                        </p:tgtEl>
                                      </p:cBhvr>
                                    </p:animEffect>
                                  </p:childTnLst>
                                </p:cTn>
                              </p:par>
                            </p:childTnLst>
                          </p:cTn>
                        </p:par>
                        <p:par>
                          <p:cTn id="44" fill="hold">
                            <p:stCondLst>
                              <p:cond delay="500"/>
                            </p:stCondLst>
                            <p:childTnLst>
                              <p:par>
                                <p:cTn id="45" presetID="22" presetClass="entr" presetSubtype="8" fill="hold" grpId="0" nodeType="afterEffect">
                                  <p:stCondLst>
                                    <p:cond delay="0"/>
                                  </p:stCondLst>
                                  <p:childTnLst>
                                    <p:set>
                                      <p:cBhvr>
                                        <p:cTn id="46" dur="1" fill="hold">
                                          <p:stCondLst>
                                            <p:cond delay="0"/>
                                          </p:stCondLst>
                                        </p:cTn>
                                        <p:tgtEl>
                                          <p:spTgt spid="49"/>
                                        </p:tgtEl>
                                        <p:attrNameLst>
                                          <p:attrName>style.visibility</p:attrName>
                                        </p:attrNameLst>
                                      </p:cBhvr>
                                      <p:to>
                                        <p:strVal val="visible"/>
                                      </p:to>
                                    </p:set>
                                    <p:animEffect transition="in" filter="wipe(left)">
                                      <p:cBhvr>
                                        <p:cTn id="47" dur="500"/>
                                        <p:tgtEl>
                                          <p:spTgt spid="49"/>
                                        </p:tgtEl>
                                      </p:cBhvr>
                                    </p:animEffect>
                                  </p:childTnLst>
                                </p:cTn>
                              </p:par>
                            </p:childTnLst>
                          </p:cTn>
                        </p:par>
                        <p:par>
                          <p:cTn id="48" fill="hold">
                            <p:stCondLst>
                              <p:cond delay="1000"/>
                            </p:stCondLst>
                            <p:childTnLst>
                              <p:par>
                                <p:cTn id="49" presetID="22" presetClass="entr" presetSubtype="8" fill="hold" grpId="0" nodeType="afterEffect">
                                  <p:stCondLst>
                                    <p:cond delay="0"/>
                                  </p:stCondLst>
                                  <p:childTnLst>
                                    <p:set>
                                      <p:cBhvr>
                                        <p:cTn id="50" dur="1" fill="hold">
                                          <p:stCondLst>
                                            <p:cond delay="0"/>
                                          </p:stCondLst>
                                        </p:cTn>
                                        <p:tgtEl>
                                          <p:spTgt spid="53"/>
                                        </p:tgtEl>
                                        <p:attrNameLst>
                                          <p:attrName>style.visibility</p:attrName>
                                        </p:attrNameLst>
                                      </p:cBhvr>
                                      <p:to>
                                        <p:strVal val="visible"/>
                                      </p:to>
                                    </p:set>
                                    <p:animEffect transition="in" filter="wipe(left)">
                                      <p:cBhvr>
                                        <p:cTn id="51" dur="500"/>
                                        <p:tgtEl>
                                          <p:spTgt spid="53"/>
                                        </p:tgtEl>
                                      </p:cBhvr>
                                    </p:animEffect>
                                  </p:childTnLst>
                                </p:cTn>
                              </p:par>
                            </p:childTnLst>
                          </p:cTn>
                        </p:par>
                        <p:par>
                          <p:cTn id="52" fill="hold">
                            <p:stCondLst>
                              <p:cond delay="1500"/>
                            </p:stCondLst>
                            <p:childTnLst>
                              <p:par>
                                <p:cTn id="53" presetID="22" presetClass="entr" presetSubtype="8" fill="hold" grpId="0" nodeType="afterEffect">
                                  <p:stCondLst>
                                    <p:cond delay="0"/>
                                  </p:stCondLst>
                                  <p:childTnLst>
                                    <p:set>
                                      <p:cBhvr>
                                        <p:cTn id="54" dur="1" fill="hold">
                                          <p:stCondLst>
                                            <p:cond delay="0"/>
                                          </p:stCondLst>
                                        </p:cTn>
                                        <p:tgtEl>
                                          <p:spTgt spid="50"/>
                                        </p:tgtEl>
                                        <p:attrNameLst>
                                          <p:attrName>style.visibility</p:attrName>
                                        </p:attrNameLst>
                                      </p:cBhvr>
                                      <p:to>
                                        <p:strVal val="visible"/>
                                      </p:to>
                                    </p:set>
                                    <p:animEffect transition="in" filter="wipe(left)">
                                      <p:cBhvr>
                                        <p:cTn id="55" dur="500"/>
                                        <p:tgtEl>
                                          <p:spTgt spid="50"/>
                                        </p:tgtEl>
                                      </p:cBhvr>
                                    </p:animEffect>
                                  </p:childTnLst>
                                </p:cTn>
                              </p:par>
                            </p:childTnLst>
                          </p:cTn>
                        </p:par>
                        <p:par>
                          <p:cTn id="56" fill="hold">
                            <p:stCondLst>
                              <p:cond delay="2000"/>
                            </p:stCondLst>
                            <p:childTnLst>
                              <p:par>
                                <p:cTn id="57" presetID="22" presetClass="entr" presetSubtype="8" fill="hold" grpId="0" nodeType="afterEffect">
                                  <p:stCondLst>
                                    <p:cond delay="0"/>
                                  </p:stCondLst>
                                  <p:childTnLst>
                                    <p:set>
                                      <p:cBhvr>
                                        <p:cTn id="58" dur="1" fill="hold">
                                          <p:stCondLst>
                                            <p:cond delay="0"/>
                                          </p:stCondLst>
                                        </p:cTn>
                                        <p:tgtEl>
                                          <p:spTgt spid="54"/>
                                        </p:tgtEl>
                                        <p:attrNameLst>
                                          <p:attrName>style.visibility</p:attrName>
                                        </p:attrNameLst>
                                      </p:cBhvr>
                                      <p:to>
                                        <p:strVal val="visible"/>
                                      </p:to>
                                    </p:set>
                                    <p:animEffect transition="in" filter="wipe(left)">
                                      <p:cBhvr>
                                        <p:cTn id="59" dur="500"/>
                                        <p:tgtEl>
                                          <p:spTgt spid="54"/>
                                        </p:tgtEl>
                                      </p:cBhvr>
                                    </p:animEffect>
                                  </p:childTnLst>
                                </p:cTn>
                              </p:par>
                            </p:childTnLst>
                          </p:cTn>
                        </p:par>
                        <p:par>
                          <p:cTn id="60" fill="hold">
                            <p:stCondLst>
                              <p:cond delay="2500"/>
                            </p:stCondLst>
                            <p:childTnLst>
                              <p:par>
                                <p:cTn id="61" presetID="22" presetClass="entr" presetSubtype="8" fill="hold" grpId="0" nodeType="afterEffect">
                                  <p:stCondLst>
                                    <p:cond delay="0"/>
                                  </p:stCondLst>
                                  <p:childTnLst>
                                    <p:set>
                                      <p:cBhvr>
                                        <p:cTn id="62" dur="1" fill="hold">
                                          <p:stCondLst>
                                            <p:cond delay="0"/>
                                          </p:stCondLst>
                                        </p:cTn>
                                        <p:tgtEl>
                                          <p:spTgt spid="51"/>
                                        </p:tgtEl>
                                        <p:attrNameLst>
                                          <p:attrName>style.visibility</p:attrName>
                                        </p:attrNameLst>
                                      </p:cBhvr>
                                      <p:to>
                                        <p:strVal val="visible"/>
                                      </p:to>
                                    </p:set>
                                    <p:animEffect transition="in" filter="wipe(left)">
                                      <p:cBhvr>
                                        <p:cTn id="63" dur="500"/>
                                        <p:tgtEl>
                                          <p:spTgt spid="51"/>
                                        </p:tgtEl>
                                      </p:cBhvr>
                                    </p:animEffect>
                                  </p:childTnLst>
                                </p:cTn>
                              </p:par>
                            </p:childTnLst>
                          </p:cTn>
                        </p:par>
                        <p:par>
                          <p:cTn id="64" fill="hold">
                            <p:stCondLst>
                              <p:cond delay="3000"/>
                            </p:stCondLst>
                            <p:childTnLst>
                              <p:par>
                                <p:cTn id="65" presetID="22" presetClass="entr" presetSubtype="8" fill="hold" grpId="0" nodeType="afterEffect">
                                  <p:stCondLst>
                                    <p:cond delay="0"/>
                                  </p:stCondLst>
                                  <p:childTnLst>
                                    <p:set>
                                      <p:cBhvr>
                                        <p:cTn id="66" dur="1" fill="hold">
                                          <p:stCondLst>
                                            <p:cond delay="0"/>
                                          </p:stCondLst>
                                        </p:cTn>
                                        <p:tgtEl>
                                          <p:spTgt spid="55"/>
                                        </p:tgtEl>
                                        <p:attrNameLst>
                                          <p:attrName>style.visibility</p:attrName>
                                        </p:attrNameLst>
                                      </p:cBhvr>
                                      <p:to>
                                        <p:strVal val="visible"/>
                                      </p:to>
                                    </p:set>
                                    <p:animEffect transition="in" filter="wipe(left)">
                                      <p:cBhvr>
                                        <p:cTn id="67" dur="500"/>
                                        <p:tgtEl>
                                          <p:spTgt spid="55"/>
                                        </p:tgtEl>
                                      </p:cBhvr>
                                    </p:animEffect>
                                  </p:childTnLst>
                                </p:cTn>
                              </p:par>
                            </p:childTnLst>
                          </p:cTn>
                        </p:par>
                        <p:par>
                          <p:cTn id="68" fill="hold">
                            <p:stCondLst>
                              <p:cond delay="3500"/>
                            </p:stCondLst>
                            <p:childTnLst>
                              <p:par>
                                <p:cTn id="69" presetID="22" presetClass="entr" presetSubtype="8" fill="hold" grpId="0" nodeType="afterEffect">
                                  <p:stCondLst>
                                    <p:cond delay="0"/>
                                  </p:stCondLst>
                                  <p:childTnLst>
                                    <p:set>
                                      <p:cBhvr>
                                        <p:cTn id="70" dur="1" fill="hold">
                                          <p:stCondLst>
                                            <p:cond delay="0"/>
                                          </p:stCondLst>
                                        </p:cTn>
                                        <p:tgtEl>
                                          <p:spTgt spid="52"/>
                                        </p:tgtEl>
                                        <p:attrNameLst>
                                          <p:attrName>style.visibility</p:attrName>
                                        </p:attrNameLst>
                                      </p:cBhvr>
                                      <p:to>
                                        <p:strVal val="visible"/>
                                      </p:to>
                                    </p:set>
                                    <p:animEffect transition="in" filter="wipe(left)">
                                      <p:cBhvr>
                                        <p:cTn id="71" dur="500"/>
                                        <p:tgtEl>
                                          <p:spTgt spid="52"/>
                                        </p:tgtEl>
                                      </p:cBhvr>
                                    </p:animEffect>
                                  </p:childTnLst>
                                </p:cTn>
                              </p:par>
                            </p:childTnLst>
                          </p:cTn>
                        </p:par>
                        <p:par>
                          <p:cTn id="72" fill="hold">
                            <p:stCondLst>
                              <p:cond delay="4000"/>
                            </p:stCondLst>
                            <p:childTnLst>
                              <p:par>
                                <p:cTn id="73" presetID="22" presetClass="entr" presetSubtype="8" fill="hold" grpId="0" nodeType="afterEffect">
                                  <p:stCondLst>
                                    <p:cond delay="0"/>
                                  </p:stCondLst>
                                  <p:childTnLst>
                                    <p:set>
                                      <p:cBhvr>
                                        <p:cTn id="74" dur="1" fill="hold">
                                          <p:stCondLst>
                                            <p:cond delay="0"/>
                                          </p:stCondLst>
                                        </p:cTn>
                                        <p:tgtEl>
                                          <p:spTgt spid="56"/>
                                        </p:tgtEl>
                                        <p:attrNameLst>
                                          <p:attrName>style.visibility</p:attrName>
                                        </p:attrNameLst>
                                      </p:cBhvr>
                                      <p:to>
                                        <p:strVal val="visible"/>
                                      </p:to>
                                    </p:set>
                                    <p:animEffect transition="in" filter="wipe(left)">
                                      <p:cBhvr>
                                        <p:cTn id="75"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2" grpId="0" animBg="1"/>
      <p:bldP spid="41" grpId="0" animBg="1"/>
      <p:bldP spid="15" grpId="0"/>
      <p:bldP spid="6" grpId="0" animBg="1"/>
      <p:bldP spid="44" grpId="0"/>
      <p:bldP spid="45" grpId="0"/>
      <p:bldP spid="46" grpId="0"/>
      <p:bldP spid="47" grpId="0"/>
      <p:bldP spid="49" grpId="0"/>
      <p:bldP spid="50" grpId="0"/>
      <p:bldP spid="51" grpId="0"/>
      <p:bldP spid="52" grpId="0"/>
      <p:bldP spid="53" grpId="0"/>
      <p:bldP spid="54" grpId="0"/>
      <p:bldP spid="55" grpId="0"/>
      <p:bldP spid="56"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2">
            <a:lumMod val="25000"/>
          </a:schemeClr>
        </a:solidFill>
        <a:effectLst/>
      </p:bgPr>
    </p:bg>
    <p:spTree>
      <p:nvGrpSpPr>
        <p:cNvPr id="1" name=""/>
        <p:cNvGrpSpPr/>
        <p:nvPr/>
      </p:nvGrpSpPr>
      <p:grpSpPr>
        <a:xfrm>
          <a:off x="0" y="0"/>
          <a:ext cx="0" cy="0"/>
          <a:chOff x="0" y="0"/>
          <a:chExt cx="0" cy="0"/>
        </a:xfrm>
      </p:grpSpPr>
      <p:sp>
        <p:nvSpPr>
          <p:cNvPr id="15" name="矩形 14"/>
          <p:cNvSpPr/>
          <p:nvPr/>
        </p:nvSpPr>
        <p:spPr>
          <a:xfrm>
            <a:off x="612200" y="524553"/>
            <a:ext cx="4583877" cy="461665"/>
          </a:xfrm>
          <a:prstGeom prst="rect">
            <a:avLst/>
          </a:prstGeom>
        </p:spPr>
        <p:txBody>
          <a:bodyPr wrap="square">
            <a:spAutoFit/>
          </a:bodyPr>
          <a:lstStyle/>
          <a:p>
            <a:r>
              <a:rPr lang="en-US" altLang="zh-CN" sz="2400" dirty="0" smtClean="0">
                <a:solidFill>
                  <a:schemeClr val="bg1">
                    <a:lumMod val="95000"/>
                  </a:schemeClr>
                </a:solidFill>
                <a:latin typeface="微软雅黑" panose="020B0503020204020204" pitchFamily="34" charset="-122"/>
                <a:ea typeface="微软雅黑" panose="020B0503020204020204" pitchFamily="34" charset="-122"/>
              </a:rPr>
              <a:t>Click Here Add Your Point </a:t>
            </a:r>
            <a:endParaRPr lang="zh-CN" altLang="en-US" sz="2400" dirty="0">
              <a:solidFill>
                <a:schemeClr val="bg1">
                  <a:lumMod val="95000"/>
                </a:schemeClr>
              </a:solidFill>
              <a:latin typeface="微软雅黑" panose="020B0503020204020204" pitchFamily="34" charset="-122"/>
              <a:ea typeface="微软雅黑" panose="020B0503020204020204" pitchFamily="34" charset="-122"/>
            </a:endParaRPr>
          </a:p>
        </p:txBody>
      </p:sp>
      <p:cxnSp>
        <p:nvCxnSpPr>
          <p:cNvPr id="3" name="直接连接符 2"/>
          <p:cNvCxnSpPr/>
          <p:nvPr/>
        </p:nvCxnSpPr>
        <p:spPr>
          <a:xfrm>
            <a:off x="6096000" y="1824948"/>
            <a:ext cx="0" cy="4330925"/>
          </a:xfrm>
          <a:prstGeom prst="line">
            <a:avLst/>
          </a:prstGeom>
          <a:ln w="1270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26" name="菱形 25"/>
          <p:cNvSpPr/>
          <p:nvPr/>
        </p:nvSpPr>
        <p:spPr>
          <a:xfrm rot="16200000">
            <a:off x="5948236" y="2342069"/>
            <a:ext cx="295531" cy="295531"/>
          </a:xfrm>
          <a:prstGeom prst="diamond">
            <a:avLst/>
          </a:prstGeom>
          <a:solidFill>
            <a:schemeClr val="bg1">
              <a:lumMod val="8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4426543" y="2289778"/>
            <a:ext cx="2102387" cy="400110"/>
          </a:xfrm>
          <a:prstGeom prst="rect">
            <a:avLst/>
          </a:prstGeom>
        </p:spPr>
        <p:txBody>
          <a:bodyPr wrap="square">
            <a:spAutoFit/>
          </a:bodyPr>
          <a:lstStyle/>
          <a:p>
            <a:r>
              <a:rPr lang="en-US" altLang="zh-CN" sz="2000" dirty="0" smtClean="0">
                <a:solidFill>
                  <a:schemeClr val="bg1">
                    <a:lumMod val="95000"/>
                  </a:schemeClr>
                </a:solidFill>
                <a:latin typeface="微软雅黑" panose="020B0503020204020204" pitchFamily="34" charset="-122"/>
                <a:ea typeface="微软雅黑" panose="020B0503020204020204" pitchFamily="34" charset="-122"/>
              </a:rPr>
              <a:t>Click Here</a:t>
            </a:r>
            <a:endParaRPr lang="zh-CN" altLang="en-US" sz="20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29" name="菱形 28"/>
          <p:cNvSpPr/>
          <p:nvPr/>
        </p:nvSpPr>
        <p:spPr>
          <a:xfrm rot="16200000">
            <a:off x="5948236" y="3842641"/>
            <a:ext cx="295531" cy="295531"/>
          </a:xfrm>
          <a:prstGeom prst="diamond">
            <a:avLst/>
          </a:prstGeom>
          <a:solidFill>
            <a:schemeClr val="bg1">
              <a:lumMod val="8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6316840" y="3790350"/>
            <a:ext cx="2102387" cy="400110"/>
          </a:xfrm>
          <a:prstGeom prst="rect">
            <a:avLst/>
          </a:prstGeom>
        </p:spPr>
        <p:txBody>
          <a:bodyPr wrap="square">
            <a:spAutoFit/>
          </a:bodyPr>
          <a:lstStyle/>
          <a:p>
            <a:r>
              <a:rPr lang="en-US" altLang="zh-CN" sz="2000" dirty="0" smtClean="0">
                <a:solidFill>
                  <a:schemeClr val="bg1">
                    <a:lumMod val="95000"/>
                  </a:schemeClr>
                </a:solidFill>
                <a:latin typeface="微软雅黑" panose="020B0503020204020204" pitchFamily="34" charset="-122"/>
                <a:ea typeface="微软雅黑" panose="020B0503020204020204" pitchFamily="34" charset="-122"/>
              </a:rPr>
              <a:t>Click Here</a:t>
            </a:r>
            <a:endParaRPr lang="zh-CN" altLang="en-US" sz="20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31" name="矩形 30"/>
          <p:cNvSpPr/>
          <p:nvPr/>
        </p:nvSpPr>
        <p:spPr>
          <a:xfrm>
            <a:off x="6316839" y="4190461"/>
            <a:ext cx="4615056" cy="1975926"/>
          </a:xfrm>
          <a:prstGeom prst="rect">
            <a:avLst/>
          </a:prstGeom>
        </p:spPr>
        <p:txBody>
          <a:bodyPr wrap="square">
            <a:spAutoFit/>
          </a:bodyPr>
          <a:lstStyle/>
          <a:p>
            <a:pPr>
              <a:lnSpc>
                <a:spcPct val="120000"/>
              </a:lnSpc>
            </a:pPr>
            <a:r>
              <a:rPr lang="en-US" altLang="zh-CN" sz="2000" dirty="0">
                <a:solidFill>
                  <a:schemeClr val="bg1">
                    <a:lumMod val="95000"/>
                  </a:schemeClr>
                </a:solidFill>
                <a:latin typeface="微软雅黑" panose="020B0503020204020204" pitchFamily="34" charset="-122"/>
                <a:ea typeface="微软雅黑" panose="020B0503020204020204" pitchFamily="34" charset="-122"/>
              </a:rPr>
              <a:t>Now, I am standing here, terrified even as we speak, but as my friend once said, some things are so important that they force us to overcome our fears</a:t>
            </a:r>
            <a:r>
              <a:rPr lang="en-US" altLang="zh-CN" sz="2200" dirty="0">
                <a:solidFill>
                  <a:schemeClr val="bg1">
                    <a:lumMod val="95000"/>
                  </a:schemeClr>
                </a:solidFill>
                <a:latin typeface="微软雅黑" panose="020B0503020204020204" pitchFamily="34" charset="-122"/>
                <a:ea typeface="微软雅黑" panose="020B0503020204020204" pitchFamily="34" charset="-122"/>
              </a:rPr>
              <a:t>.</a:t>
            </a:r>
            <a:endParaRPr lang="zh-CN" altLang="en-US" sz="22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32" name="矩形 31"/>
          <p:cNvSpPr/>
          <p:nvPr/>
        </p:nvSpPr>
        <p:spPr>
          <a:xfrm>
            <a:off x="1480943" y="2742177"/>
            <a:ext cx="4615056" cy="1975926"/>
          </a:xfrm>
          <a:prstGeom prst="rect">
            <a:avLst/>
          </a:prstGeom>
        </p:spPr>
        <p:txBody>
          <a:bodyPr wrap="square">
            <a:spAutoFit/>
          </a:bodyPr>
          <a:lstStyle/>
          <a:p>
            <a:pPr>
              <a:lnSpc>
                <a:spcPct val="120000"/>
              </a:lnSpc>
            </a:pPr>
            <a:r>
              <a:rPr lang="en-US" altLang="zh-CN" sz="2000" dirty="0">
                <a:solidFill>
                  <a:schemeClr val="bg1">
                    <a:lumMod val="95000"/>
                  </a:schemeClr>
                </a:solidFill>
                <a:latin typeface="微软雅黑" panose="020B0503020204020204" pitchFamily="34" charset="-122"/>
                <a:ea typeface="微软雅黑" panose="020B0503020204020204" pitchFamily="34" charset="-122"/>
              </a:rPr>
              <a:t>Now, I am standing here, terrified even as we speak, but as my friend once said, some things are so important that they force us to overcome our fears</a:t>
            </a:r>
            <a:r>
              <a:rPr lang="en-US" altLang="zh-CN" sz="2200" dirty="0">
                <a:solidFill>
                  <a:schemeClr val="bg1">
                    <a:lumMod val="95000"/>
                  </a:schemeClr>
                </a:solidFill>
                <a:latin typeface="微软雅黑" panose="020B0503020204020204" pitchFamily="34" charset="-122"/>
                <a:ea typeface="微软雅黑" panose="020B0503020204020204" pitchFamily="34" charset="-122"/>
              </a:rPr>
              <a:t>.</a:t>
            </a:r>
            <a:endParaRPr lang="zh-CN" altLang="en-US" sz="2200" dirty="0">
              <a:solidFill>
                <a:schemeClr val="bg1">
                  <a:lumMod val="95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up)">
                                      <p:cBhvr>
                                        <p:cTn id="11" dur="500"/>
                                        <p:tgtEl>
                                          <p:spTgt spid="3"/>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cBhvr>
                                        <p:cTn id="15" dur="500" fill="hold"/>
                                        <p:tgtEl>
                                          <p:spTgt spid="26"/>
                                        </p:tgtEl>
                                        <p:attrNameLst>
                                          <p:attrName>ppt_w</p:attrName>
                                        </p:attrNameLst>
                                      </p:cBhvr>
                                      <p:tavLst>
                                        <p:tav tm="0">
                                          <p:val>
                                            <p:fltVal val="0"/>
                                          </p:val>
                                        </p:tav>
                                        <p:tav tm="100000">
                                          <p:val>
                                            <p:strVal val="#ppt_w"/>
                                          </p:val>
                                        </p:tav>
                                      </p:tavLst>
                                    </p:anim>
                                    <p:anim calcmode="lin" valueType="num">
                                      <p:cBhvr>
                                        <p:cTn id="16" dur="500" fill="hold"/>
                                        <p:tgtEl>
                                          <p:spTgt spid="26"/>
                                        </p:tgtEl>
                                        <p:attrNameLst>
                                          <p:attrName>ppt_h</p:attrName>
                                        </p:attrNameLst>
                                      </p:cBhvr>
                                      <p:tavLst>
                                        <p:tav tm="0">
                                          <p:val>
                                            <p:fltVal val="0"/>
                                          </p:val>
                                        </p:tav>
                                        <p:tav tm="100000">
                                          <p:val>
                                            <p:strVal val="#ppt_h"/>
                                          </p:val>
                                        </p:tav>
                                      </p:tavLst>
                                    </p:anim>
                                    <p:animEffect transition="in" filter="fade">
                                      <p:cBhvr>
                                        <p:cTn id="17" dur="500"/>
                                        <p:tgtEl>
                                          <p:spTgt spid="26"/>
                                        </p:tgtEl>
                                      </p:cBhvr>
                                    </p:animEffect>
                                  </p:childTnLst>
                                </p:cTn>
                              </p:par>
                              <p:par>
                                <p:cTn id="18" presetID="53" presetClass="entr" presetSubtype="16" fill="hold" grpId="0" nodeType="withEffect">
                                  <p:stCondLst>
                                    <p:cond delay="0"/>
                                  </p:stCondLst>
                                  <p:childTnLst>
                                    <p:set>
                                      <p:cBhvr>
                                        <p:cTn id="19" dur="1" fill="hold">
                                          <p:stCondLst>
                                            <p:cond delay="0"/>
                                          </p:stCondLst>
                                        </p:cTn>
                                        <p:tgtEl>
                                          <p:spTgt spid="29"/>
                                        </p:tgtEl>
                                        <p:attrNameLst>
                                          <p:attrName>style.visibility</p:attrName>
                                        </p:attrNameLst>
                                      </p:cBhvr>
                                      <p:to>
                                        <p:strVal val="visible"/>
                                      </p:to>
                                    </p:set>
                                    <p:anim calcmode="lin" valueType="num">
                                      <p:cBhvr>
                                        <p:cTn id="20" dur="500" fill="hold"/>
                                        <p:tgtEl>
                                          <p:spTgt spid="29"/>
                                        </p:tgtEl>
                                        <p:attrNameLst>
                                          <p:attrName>ppt_w</p:attrName>
                                        </p:attrNameLst>
                                      </p:cBhvr>
                                      <p:tavLst>
                                        <p:tav tm="0">
                                          <p:val>
                                            <p:fltVal val="0"/>
                                          </p:val>
                                        </p:tav>
                                        <p:tav tm="100000">
                                          <p:val>
                                            <p:strVal val="#ppt_w"/>
                                          </p:val>
                                        </p:tav>
                                      </p:tavLst>
                                    </p:anim>
                                    <p:anim calcmode="lin" valueType="num">
                                      <p:cBhvr>
                                        <p:cTn id="21" dur="500" fill="hold"/>
                                        <p:tgtEl>
                                          <p:spTgt spid="29"/>
                                        </p:tgtEl>
                                        <p:attrNameLst>
                                          <p:attrName>ppt_h</p:attrName>
                                        </p:attrNameLst>
                                      </p:cBhvr>
                                      <p:tavLst>
                                        <p:tav tm="0">
                                          <p:val>
                                            <p:fltVal val="0"/>
                                          </p:val>
                                        </p:tav>
                                        <p:tav tm="100000">
                                          <p:val>
                                            <p:strVal val="#ppt_h"/>
                                          </p:val>
                                        </p:tav>
                                      </p:tavLst>
                                    </p:anim>
                                    <p:animEffect transition="in" filter="fade">
                                      <p:cBhvr>
                                        <p:cTn id="22" dur="500"/>
                                        <p:tgtEl>
                                          <p:spTgt spid="29"/>
                                        </p:tgtEl>
                                      </p:cBhvr>
                                    </p:animEffect>
                                  </p:childTnLst>
                                </p:cTn>
                              </p:par>
                              <p:par>
                                <p:cTn id="23" presetID="42" presetClass="entr" presetSubtype="0" fill="hold" grpId="0" nodeType="withEffect">
                                  <p:stCondLst>
                                    <p:cond delay="1000"/>
                                  </p:stCondLst>
                                  <p:childTnLst>
                                    <p:set>
                                      <p:cBhvr>
                                        <p:cTn id="24" dur="1" fill="hold">
                                          <p:stCondLst>
                                            <p:cond delay="0"/>
                                          </p:stCondLst>
                                        </p:cTn>
                                        <p:tgtEl>
                                          <p:spTgt spid="28"/>
                                        </p:tgtEl>
                                        <p:attrNameLst>
                                          <p:attrName>style.visibility</p:attrName>
                                        </p:attrNameLst>
                                      </p:cBhvr>
                                      <p:to>
                                        <p:strVal val="visible"/>
                                      </p:to>
                                    </p:set>
                                    <p:animEffect transition="in" filter="fade">
                                      <p:cBhvr>
                                        <p:cTn id="25" dur="1000"/>
                                        <p:tgtEl>
                                          <p:spTgt spid="28"/>
                                        </p:tgtEl>
                                      </p:cBhvr>
                                    </p:animEffect>
                                    <p:anim calcmode="lin" valueType="num">
                                      <p:cBhvr>
                                        <p:cTn id="26" dur="1000" fill="hold"/>
                                        <p:tgtEl>
                                          <p:spTgt spid="28"/>
                                        </p:tgtEl>
                                        <p:attrNameLst>
                                          <p:attrName>ppt_x</p:attrName>
                                        </p:attrNameLst>
                                      </p:cBhvr>
                                      <p:tavLst>
                                        <p:tav tm="0">
                                          <p:val>
                                            <p:strVal val="#ppt_x"/>
                                          </p:val>
                                        </p:tav>
                                        <p:tav tm="100000">
                                          <p:val>
                                            <p:strVal val="#ppt_x"/>
                                          </p:val>
                                        </p:tav>
                                      </p:tavLst>
                                    </p:anim>
                                    <p:anim calcmode="lin" valueType="num">
                                      <p:cBhvr>
                                        <p:cTn id="27" dur="1000" fill="hold"/>
                                        <p:tgtEl>
                                          <p:spTgt spid="28"/>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1000"/>
                                  </p:stCondLst>
                                  <p:childTnLst>
                                    <p:set>
                                      <p:cBhvr>
                                        <p:cTn id="29" dur="1" fill="hold">
                                          <p:stCondLst>
                                            <p:cond delay="0"/>
                                          </p:stCondLst>
                                        </p:cTn>
                                        <p:tgtEl>
                                          <p:spTgt spid="30"/>
                                        </p:tgtEl>
                                        <p:attrNameLst>
                                          <p:attrName>style.visibility</p:attrName>
                                        </p:attrNameLst>
                                      </p:cBhvr>
                                      <p:to>
                                        <p:strVal val="visible"/>
                                      </p:to>
                                    </p:set>
                                    <p:animEffect transition="in" filter="fade">
                                      <p:cBhvr>
                                        <p:cTn id="30" dur="1000"/>
                                        <p:tgtEl>
                                          <p:spTgt spid="30"/>
                                        </p:tgtEl>
                                      </p:cBhvr>
                                    </p:animEffect>
                                    <p:anim calcmode="lin" valueType="num">
                                      <p:cBhvr>
                                        <p:cTn id="31" dur="1000" fill="hold"/>
                                        <p:tgtEl>
                                          <p:spTgt spid="30"/>
                                        </p:tgtEl>
                                        <p:attrNameLst>
                                          <p:attrName>ppt_x</p:attrName>
                                        </p:attrNameLst>
                                      </p:cBhvr>
                                      <p:tavLst>
                                        <p:tav tm="0">
                                          <p:val>
                                            <p:strVal val="#ppt_x"/>
                                          </p:val>
                                        </p:tav>
                                        <p:tav tm="100000">
                                          <p:val>
                                            <p:strVal val="#ppt_x"/>
                                          </p:val>
                                        </p:tav>
                                      </p:tavLst>
                                    </p:anim>
                                    <p:anim calcmode="lin" valueType="num">
                                      <p:cBhvr>
                                        <p:cTn id="32" dur="1000" fill="hold"/>
                                        <p:tgtEl>
                                          <p:spTgt spid="30"/>
                                        </p:tgtEl>
                                        <p:attrNameLst>
                                          <p:attrName>ppt_y</p:attrName>
                                        </p:attrNameLst>
                                      </p:cBhvr>
                                      <p:tavLst>
                                        <p:tav tm="0">
                                          <p:val>
                                            <p:strVal val="#ppt_y+.1"/>
                                          </p:val>
                                        </p:tav>
                                        <p:tav tm="100000">
                                          <p:val>
                                            <p:strVal val="#ppt_y"/>
                                          </p:val>
                                        </p:tav>
                                      </p:tavLst>
                                    </p:anim>
                                  </p:childTnLst>
                                </p:cTn>
                              </p:par>
                            </p:childTnLst>
                          </p:cTn>
                        </p:par>
                        <p:par>
                          <p:cTn id="33" fill="hold">
                            <p:stCondLst>
                              <p:cond delay="1500"/>
                            </p:stCondLst>
                            <p:childTnLst>
                              <p:par>
                                <p:cTn id="34" presetID="22" presetClass="entr" presetSubtype="8" fill="hold" grpId="0" nodeType="afterEffect">
                                  <p:stCondLst>
                                    <p:cond delay="0"/>
                                  </p:stCondLst>
                                  <p:childTnLst>
                                    <p:set>
                                      <p:cBhvr>
                                        <p:cTn id="35" dur="1" fill="hold">
                                          <p:stCondLst>
                                            <p:cond delay="0"/>
                                          </p:stCondLst>
                                        </p:cTn>
                                        <p:tgtEl>
                                          <p:spTgt spid="32"/>
                                        </p:tgtEl>
                                        <p:attrNameLst>
                                          <p:attrName>style.visibility</p:attrName>
                                        </p:attrNameLst>
                                      </p:cBhvr>
                                      <p:to>
                                        <p:strVal val="visible"/>
                                      </p:to>
                                    </p:set>
                                    <p:animEffect transition="in" filter="wipe(left)">
                                      <p:cBhvr>
                                        <p:cTn id="36" dur="500"/>
                                        <p:tgtEl>
                                          <p:spTgt spid="32"/>
                                        </p:tgtEl>
                                      </p:cBhvr>
                                    </p:animEffect>
                                  </p:childTnLst>
                                </p:cTn>
                              </p:par>
                            </p:childTnLst>
                          </p:cTn>
                        </p:par>
                        <p:par>
                          <p:cTn id="37" fill="hold">
                            <p:stCondLst>
                              <p:cond delay="2000"/>
                            </p:stCondLst>
                            <p:childTnLst>
                              <p:par>
                                <p:cTn id="38" presetID="22" presetClass="entr" presetSubtype="8" fill="hold" grpId="0" nodeType="afterEffect">
                                  <p:stCondLst>
                                    <p:cond delay="0"/>
                                  </p:stCondLst>
                                  <p:childTnLst>
                                    <p:set>
                                      <p:cBhvr>
                                        <p:cTn id="39" dur="1" fill="hold">
                                          <p:stCondLst>
                                            <p:cond delay="0"/>
                                          </p:stCondLst>
                                        </p:cTn>
                                        <p:tgtEl>
                                          <p:spTgt spid="31"/>
                                        </p:tgtEl>
                                        <p:attrNameLst>
                                          <p:attrName>style.visibility</p:attrName>
                                        </p:attrNameLst>
                                      </p:cBhvr>
                                      <p:to>
                                        <p:strVal val="visible"/>
                                      </p:to>
                                    </p:set>
                                    <p:animEffect transition="in" filter="wipe(left)">
                                      <p:cBhvr>
                                        <p:cTn id="40"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6" grpId="0" animBg="1"/>
      <p:bldP spid="28" grpId="0"/>
      <p:bldP spid="29" grpId="0" animBg="1"/>
      <p:bldP spid="30" grpId="0"/>
      <p:bldP spid="31" grpId="0"/>
      <p:bldP spid="3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菱形 5"/>
          <p:cNvSpPr/>
          <p:nvPr/>
        </p:nvSpPr>
        <p:spPr>
          <a:xfrm>
            <a:off x="4371076" y="1667564"/>
            <a:ext cx="3449848" cy="3449848"/>
          </a:xfrm>
          <a:prstGeom prst="diamond">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菱形 1"/>
          <p:cNvSpPr/>
          <p:nvPr/>
        </p:nvSpPr>
        <p:spPr>
          <a:xfrm>
            <a:off x="4579394" y="1875882"/>
            <a:ext cx="3033215" cy="3033215"/>
          </a:xfrm>
          <a:prstGeom prst="diamond">
            <a:avLst/>
          </a:prstGeom>
          <a:no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4850814" y="3078189"/>
            <a:ext cx="2794951" cy="769441"/>
          </a:xfrm>
          <a:prstGeom prst="rect">
            <a:avLst/>
          </a:prstGeom>
          <a:noFill/>
        </p:spPr>
        <p:txBody>
          <a:bodyPr wrap="square" rtlCol="0">
            <a:spAutoFit/>
          </a:bodyPr>
          <a:lstStyle/>
          <a:p>
            <a:r>
              <a:rPr lang="en-US" altLang="zh-CN" sz="4400" dirty="0" smtClean="0">
                <a:solidFill>
                  <a:schemeClr val="bg1"/>
                </a:solidFill>
                <a:latin typeface="微软雅黑" panose="020B0503020204020204" pitchFamily="34" charset="-122"/>
                <a:ea typeface="微软雅黑" panose="020B0503020204020204" pitchFamily="34" charset="-122"/>
              </a:rPr>
              <a:t>THANKS</a:t>
            </a:r>
            <a:endParaRPr lang="zh-CN" altLang="en-US" sz="4400" dirty="0">
              <a:solidFill>
                <a:schemeClr val="bg1"/>
              </a:solidFill>
              <a:latin typeface="微软雅黑" panose="020B0503020204020204" pitchFamily="34" charset="-122"/>
              <a:ea typeface="微软雅黑" panose="020B0503020204020204" pitchFamily="34" charset="-122"/>
            </a:endParaRPr>
          </a:p>
        </p:txBody>
      </p:sp>
      <p:sp>
        <p:nvSpPr>
          <p:cNvPr id="13" name="菱形 12"/>
          <p:cNvSpPr/>
          <p:nvPr/>
        </p:nvSpPr>
        <p:spPr>
          <a:xfrm>
            <a:off x="4163221" y="1459709"/>
            <a:ext cx="3865561" cy="3865561"/>
          </a:xfrm>
          <a:prstGeom prst="diamond">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菱形 13"/>
          <p:cNvSpPr/>
          <p:nvPr/>
        </p:nvSpPr>
        <p:spPr>
          <a:xfrm rot="16200000">
            <a:off x="3907378" y="1203865"/>
            <a:ext cx="4377245" cy="4377245"/>
          </a:xfrm>
          <a:prstGeom prst="diamond">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300"/>
                                  </p:stCondLst>
                                  <p:childTnLst>
                                    <p:set>
                                      <p:cBhvr>
                                        <p:cTn id="6" dur="1" fill="hold">
                                          <p:stCondLst>
                                            <p:cond delay="0"/>
                                          </p:stCondLst>
                                        </p:cTn>
                                        <p:tgtEl>
                                          <p:spTgt spid="6"/>
                                        </p:tgtEl>
                                        <p:attrNameLst>
                                          <p:attrName>style.visibility</p:attrName>
                                        </p:attrNameLst>
                                      </p:cBhvr>
                                      <p:to>
                                        <p:strVal val="visible"/>
                                      </p:to>
                                    </p:set>
                                    <p:anim calcmode="lin" valueType="num">
                                      <p:cBhvr>
                                        <p:cTn id="7" dur="700" fill="hold"/>
                                        <p:tgtEl>
                                          <p:spTgt spid="6"/>
                                        </p:tgtEl>
                                        <p:attrNameLst>
                                          <p:attrName>ppt_w</p:attrName>
                                        </p:attrNameLst>
                                      </p:cBhvr>
                                      <p:tavLst>
                                        <p:tav tm="0">
                                          <p:val>
                                            <p:fltVal val="0"/>
                                          </p:val>
                                        </p:tav>
                                        <p:tav tm="100000">
                                          <p:val>
                                            <p:strVal val="#ppt_w"/>
                                          </p:val>
                                        </p:tav>
                                      </p:tavLst>
                                    </p:anim>
                                    <p:anim calcmode="lin" valueType="num">
                                      <p:cBhvr>
                                        <p:cTn id="8" dur="700" fill="hold"/>
                                        <p:tgtEl>
                                          <p:spTgt spid="6"/>
                                        </p:tgtEl>
                                        <p:attrNameLst>
                                          <p:attrName>ppt_h</p:attrName>
                                        </p:attrNameLst>
                                      </p:cBhvr>
                                      <p:tavLst>
                                        <p:tav tm="0">
                                          <p:val>
                                            <p:fltVal val="0"/>
                                          </p:val>
                                        </p:tav>
                                        <p:tav tm="100000">
                                          <p:val>
                                            <p:strVal val="#ppt_h"/>
                                          </p:val>
                                        </p:tav>
                                      </p:tavLst>
                                    </p:anim>
                                    <p:animEffect transition="in" filter="fade">
                                      <p:cBhvr>
                                        <p:cTn id="9" dur="700"/>
                                        <p:tgtEl>
                                          <p:spTgt spid="6"/>
                                        </p:tgtEl>
                                      </p:cBhvr>
                                    </p:animEffect>
                                  </p:childTnLst>
                                </p:cTn>
                              </p:par>
                              <p:par>
                                <p:cTn id="10" presetID="53" presetClass="entr" presetSubtype="16" fill="hold" grpId="0" nodeType="withEffect">
                                  <p:stCondLst>
                                    <p:cond delay="600"/>
                                  </p:stCondLst>
                                  <p:childTnLst>
                                    <p:set>
                                      <p:cBhvr>
                                        <p:cTn id="11" dur="1" fill="hold">
                                          <p:stCondLst>
                                            <p:cond delay="0"/>
                                          </p:stCondLst>
                                        </p:cTn>
                                        <p:tgtEl>
                                          <p:spTgt spid="2"/>
                                        </p:tgtEl>
                                        <p:attrNameLst>
                                          <p:attrName>style.visibility</p:attrName>
                                        </p:attrNameLst>
                                      </p:cBhvr>
                                      <p:to>
                                        <p:strVal val="visible"/>
                                      </p:to>
                                    </p:set>
                                    <p:anim calcmode="lin" valueType="num">
                                      <p:cBhvr>
                                        <p:cTn id="12" dur="700" fill="hold"/>
                                        <p:tgtEl>
                                          <p:spTgt spid="2"/>
                                        </p:tgtEl>
                                        <p:attrNameLst>
                                          <p:attrName>ppt_w</p:attrName>
                                        </p:attrNameLst>
                                      </p:cBhvr>
                                      <p:tavLst>
                                        <p:tav tm="0">
                                          <p:val>
                                            <p:fltVal val="0"/>
                                          </p:val>
                                        </p:tav>
                                        <p:tav tm="100000">
                                          <p:val>
                                            <p:strVal val="#ppt_w"/>
                                          </p:val>
                                        </p:tav>
                                      </p:tavLst>
                                    </p:anim>
                                    <p:anim calcmode="lin" valueType="num">
                                      <p:cBhvr>
                                        <p:cTn id="13" dur="700" fill="hold"/>
                                        <p:tgtEl>
                                          <p:spTgt spid="2"/>
                                        </p:tgtEl>
                                        <p:attrNameLst>
                                          <p:attrName>ppt_h</p:attrName>
                                        </p:attrNameLst>
                                      </p:cBhvr>
                                      <p:tavLst>
                                        <p:tav tm="0">
                                          <p:val>
                                            <p:fltVal val="0"/>
                                          </p:val>
                                        </p:tav>
                                        <p:tav tm="100000">
                                          <p:val>
                                            <p:strVal val="#ppt_h"/>
                                          </p:val>
                                        </p:tav>
                                      </p:tavLst>
                                    </p:anim>
                                    <p:animEffect transition="in" filter="fade">
                                      <p:cBhvr>
                                        <p:cTn id="14" dur="700"/>
                                        <p:tgtEl>
                                          <p:spTgt spid="2"/>
                                        </p:tgtEl>
                                      </p:cBhvr>
                                    </p:animEffect>
                                  </p:childTnLst>
                                </p:cTn>
                              </p:par>
                              <p:par>
                                <p:cTn id="15" presetID="42" presetClass="entr" presetSubtype="0" fill="hold" grpId="0" nodeType="withEffect">
                                  <p:stCondLst>
                                    <p:cond delay="130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par>
                                <p:cTn id="20" presetID="53" presetClass="entr" presetSubtype="16" fill="hold" grpId="0" nodeType="withEffect">
                                  <p:stCondLst>
                                    <p:cond delay="300"/>
                                  </p:stCondLst>
                                  <p:childTnLst>
                                    <p:set>
                                      <p:cBhvr>
                                        <p:cTn id="21" dur="1" fill="hold">
                                          <p:stCondLst>
                                            <p:cond delay="0"/>
                                          </p:stCondLst>
                                        </p:cTn>
                                        <p:tgtEl>
                                          <p:spTgt spid="13"/>
                                        </p:tgtEl>
                                        <p:attrNameLst>
                                          <p:attrName>style.visibility</p:attrName>
                                        </p:attrNameLst>
                                      </p:cBhvr>
                                      <p:to>
                                        <p:strVal val="visible"/>
                                      </p:to>
                                    </p:set>
                                    <p:anim calcmode="lin" valueType="num">
                                      <p:cBhvr>
                                        <p:cTn id="22" dur="700" fill="hold"/>
                                        <p:tgtEl>
                                          <p:spTgt spid="13"/>
                                        </p:tgtEl>
                                        <p:attrNameLst>
                                          <p:attrName>ppt_w</p:attrName>
                                        </p:attrNameLst>
                                      </p:cBhvr>
                                      <p:tavLst>
                                        <p:tav tm="0">
                                          <p:val>
                                            <p:fltVal val="0"/>
                                          </p:val>
                                        </p:tav>
                                        <p:tav tm="100000">
                                          <p:val>
                                            <p:strVal val="#ppt_w"/>
                                          </p:val>
                                        </p:tav>
                                      </p:tavLst>
                                    </p:anim>
                                    <p:anim calcmode="lin" valueType="num">
                                      <p:cBhvr>
                                        <p:cTn id="23" dur="700" fill="hold"/>
                                        <p:tgtEl>
                                          <p:spTgt spid="13"/>
                                        </p:tgtEl>
                                        <p:attrNameLst>
                                          <p:attrName>ppt_h</p:attrName>
                                        </p:attrNameLst>
                                      </p:cBhvr>
                                      <p:tavLst>
                                        <p:tav tm="0">
                                          <p:val>
                                            <p:fltVal val="0"/>
                                          </p:val>
                                        </p:tav>
                                        <p:tav tm="100000">
                                          <p:val>
                                            <p:strVal val="#ppt_h"/>
                                          </p:val>
                                        </p:tav>
                                      </p:tavLst>
                                    </p:anim>
                                    <p:animEffect transition="in" filter="fade">
                                      <p:cBhvr>
                                        <p:cTn id="24" dur="700"/>
                                        <p:tgtEl>
                                          <p:spTgt spid="13"/>
                                        </p:tgtEl>
                                      </p:cBhvr>
                                    </p:animEffect>
                                  </p:childTnLst>
                                </p:cTn>
                              </p:par>
                              <p:par>
                                <p:cTn id="25" presetID="53" presetClass="entr" presetSubtype="16" fill="hold" grpId="0" nodeType="withEffect">
                                  <p:stCondLst>
                                    <p:cond delay="300"/>
                                  </p:stCondLst>
                                  <p:childTnLst>
                                    <p:set>
                                      <p:cBhvr>
                                        <p:cTn id="26" dur="1" fill="hold">
                                          <p:stCondLst>
                                            <p:cond delay="0"/>
                                          </p:stCondLst>
                                        </p:cTn>
                                        <p:tgtEl>
                                          <p:spTgt spid="14"/>
                                        </p:tgtEl>
                                        <p:attrNameLst>
                                          <p:attrName>style.visibility</p:attrName>
                                        </p:attrNameLst>
                                      </p:cBhvr>
                                      <p:to>
                                        <p:strVal val="visible"/>
                                      </p:to>
                                    </p:set>
                                    <p:anim calcmode="lin" valueType="num">
                                      <p:cBhvr>
                                        <p:cTn id="27" dur="700" fill="hold"/>
                                        <p:tgtEl>
                                          <p:spTgt spid="14"/>
                                        </p:tgtEl>
                                        <p:attrNameLst>
                                          <p:attrName>ppt_w</p:attrName>
                                        </p:attrNameLst>
                                      </p:cBhvr>
                                      <p:tavLst>
                                        <p:tav tm="0">
                                          <p:val>
                                            <p:fltVal val="0"/>
                                          </p:val>
                                        </p:tav>
                                        <p:tav tm="100000">
                                          <p:val>
                                            <p:strVal val="#ppt_w"/>
                                          </p:val>
                                        </p:tav>
                                      </p:tavLst>
                                    </p:anim>
                                    <p:anim calcmode="lin" valueType="num">
                                      <p:cBhvr>
                                        <p:cTn id="28" dur="700" fill="hold"/>
                                        <p:tgtEl>
                                          <p:spTgt spid="14"/>
                                        </p:tgtEl>
                                        <p:attrNameLst>
                                          <p:attrName>ppt_h</p:attrName>
                                        </p:attrNameLst>
                                      </p:cBhvr>
                                      <p:tavLst>
                                        <p:tav tm="0">
                                          <p:val>
                                            <p:fltVal val="0"/>
                                          </p:val>
                                        </p:tav>
                                        <p:tav tm="100000">
                                          <p:val>
                                            <p:strVal val="#ppt_h"/>
                                          </p:val>
                                        </p:tav>
                                      </p:tavLst>
                                    </p:anim>
                                    <p:animEffect transition="in" filter="fade">
                                      <p:cBhvr>
                                        <p:cTn id="29" dur="7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 grpId="0" animBg="1"/>
      <p:bldP spid="4" grpId="0"/>
      <p:bldP spid="13" grpId="0" animBg="1"/>
      <p:bldP spid="1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828247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29" y="-297"/>
            <a:ext cx="12193057" cy="6858594"/>
          </a:xfrm>
          <a:prstGeom prst="rect">
            <a:avLst/>
          </a:prstGeom>
        </p:spPr>
      </p:pic>
      <p:sp>
        <p:nvSpPr>
          <p:cNvPr id="6" name="矩形 5"/>
          <p:cNvSpPr/>
          <p:nvPr/>
        </p:nvSpPr>
        <p:spPr>
          <a:xfrm>
            <a:off x="3331029" y="0"/>
            <a:ext cx="8860971" cy="6858000"/>
          </a:xfrm>
          <a:custGeom>
            <a:avLst/>
            <a:gdLst>
              <a:gd name="connsiteX0" fmla="*/ 0 w 8860971"/>
              <a:gd name="connsiteY0" fmla="*/ 0 h 6858000"/>
              <a:gd name="connsiteX1" fmla="*/ 8860971 w 8860971"/>
              <a:gd name="connsiteY1" fmla="*/ 0 h 6858000"/>
              <a:gd name="connsiteX2" fmla="*/ 8860971 w 8860971"/>
              <a:gd name="connsiteY2" fmla="*/ 6858000 h 6858000"/>
              <a:gd name="connsiteX3" fmla="*/ 0 w 8860971"/>
              <a:gd name="connsiteY3" fmla="*/ 6858000 h 6858000"/>
              <a:gd name="connsiteX4" fmla="*/ 0 w 8860971"/>
              <a:gd name="connsiteY4" fmla="*/ 0 h 6858000"/>
              <a:gd name="connsiteX0-1" fmla="*/ 1334530 w 8860971"/>
              <a:gd name="connsiteY0-2" fmla="*/ 0 h 6858000"/>
              <a:gd name="connsiteX1-3" fmla="*/ 8860971 w 8860971"/>
              <a:gd name="connsiteY1-4" fmla="*/ 0 h 6858000"/>
              <a:gd name="connsiteX2-5" fmla="*/ 8860971 w 8860971"/>
              <a:gd name="connsiteY2-6" fmla="*/ 6858000 h 6858000"/>
              <a:gd name="connsiteX3-7" fmla="*/ 0 w 8860971"/>
              <a:gd name="connsiteY3-8" fmla="*/ 6858000 h 6858000"/>
              <a:gd name="connsiteX4-9" fmla="*/ 1334530 w 8860971"/>
              <a:gd name="connsiteY4-10" fmla="*/ 0 h 68580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8860971" h="6858000">
                <a:moveTo>
                  <a:pt x="1334530" y="0"/>
                </a:moveTo>
                <a:lnTo>
                  <a:pt x="8860971" y="0"/>
                </a:lnTo>
                <a:lnTo>
                  <a:pt x="8860971" y="6858000"/>
                </a:lnTo>
                <a:lnTo>
                  <a:pt x="0" y="6858000"/>
                </a:lnTo>
                <a:lnTo>
                  <a:pt x="1334530" y="0"/>
                </a:lnTo>
                <a:close/>
              </a:path>
            </a:pathLst>
          </a:custGeom>
          <a:gradFill flip="none" rotWithShape="1">
            <a:gsLst>
              <a:gs pos="0">
                <a:schemeClr val="tx1">
                  <a:lumMod val="92000"/>
                  <a:lumOff val="8000"/>
                  <a:alpha val="3000"/>
                </a:schemeClr>
              </a:gs>
              <a:gs pos="100000">
                <a:srgbClr val="535353">
                  <a:alpha val="3000"/>
                </a:srgbClr>
              </a:gs>
              <a:gs pos="56000">
                <a:srgbClr val="3C3C3C">
                  <a:lumMod val="92000"/>
                  <a:lumOff val="8000"/>
                  <a:alpha val="4000"/>
                </a:srgbClr>
              </a:gs>
            </a:gsLst>
            <a:lin ang="3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5719877" y="2251282"/>
            <a:ext cx="3479131" cy="692459"/>
            <a:chOff x="4622525" y="3017393"/>
            <a:chExt cx="3479131" cy="811440"/>
          </a:xfrm>
        </p:grpSpPr>
        <p:sp>
          <p:nvSpPr>
            <p:cNvPr id="13" name="圆角矩形 12"/>
            <p:cNvSpPr/>
            <p:nvPr/>
          </p:nvSpPr>
          <p:spPr>
            <a:xfrm>
              <a:off x="4622525" y="3017393"/>
              <a:ext cx="3479131" cy="811440"/>
            </a:xfrm>
            <a:prstGeom prst="roundRect">
              <a:avLst>
                <a:gd name="adj" fmla="val 50000"/>
              </a:avLst>
            </a:prstGeom>
            <a:gradFill>
              <a:gsLst>
                <a:gs pos="0">
                  <a:schemeClr val="bg1"/>
                </a:gs>
                <a:gs pos="100000">
                  <a:schemeClr val="accent2">
                    <a:alpha val="32000"/>
                    <a:lumMod val="0"/>
                    <a:lumOff val="100000"/>
                  </a:schemeClr>
                </a:gs>
                <a:gs pos="56000">
                  <a:schemeClr val="tx1">
                    <a:lumMod val="12000"/>
                    <a:lumOff val="88000"/>
                    <a:alpha val="99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5253726" y="3100607"/>
              <a:ext cx="2216728" cy="685253"/>
            </a:xfrm>
            <a:prstGeom prst="rect">
              <a:avLst/>
            </a:prstGeom>
            <a:noFill/>
          </p:spPr>
          <p:txBody>
            <a:bodyPr wrap="square" rtlCol="0">
              <a:spAutoFit/>
            </a:bodyPr>
            <a:lstStyle/>
            <a:p>
              <a:r>
                <a:rPr lang="en-US" altLang="zh-CN" sz="3200" dirty="0" smtClean="0">
                  <a:solidFill>
                    <a:srgbClr val="3C3C3C"/>
                  </a:solidFill>
                  <a:latin typeface="微软雅黑" panose="020B0503020204020204" pitchFamily="34" charset="-122"/>
                  <a:ea typeface="微软雅黑" panose="020B0503020204020204" pitchFamily="34" charset="-122"/>
                </a:rPr>
                <a:t>PART ONE</a:t>
              </a:r>
              <a:endParaRPr lang="zh-CN" altLang="en-US" sz="3200" dirty="0">
                <a:solidFill>
                  <a:srgbClr val="3C3C3C"/>
                </a:solidFill>
                <a:latin typeface="微软雅黑" panose="020B0503020204020204" pitchFamily="34" charset="-122"/>
                <a:ea typeface="微软雅黑" panose="020B0503020204020204" pitchFamily="34" charset="-122"/>
              </a:endParaRPr>
            </a:p>
          </p:txBody>
        </p:sp>
      </p:grpSp>
      <p:grpSp>
        <p:nvGrpSpPr>
          <p:cNvPr id="3" name="组合 2"/>
          <p:cNvGrpSpPr/>
          <p:nvPr/>
        </p:nvGrpSpPr>
        <p:grpSpPr>
          <a:xfrm>
            <a:off x="5468161" y="3350299"/>
            <a:ext cx="3479131" cy="692459"/>
            <a:chOff x="8374264" y="2041584"/>
            <a:chExt cx="3479131" cy="692459"/>
          </a:xfrm>
        </p:grpSpPr>
        <p:sp>
          <p:nvSpPr>
            <p:cNvPr id="25" name="圆角矩形 24"/>
            <p:cNvSpPr/>
            <p:nvPr/>
          </p:nvSpPr>
          <p:spPr>
            <a:xfrm>
              <a:off x="8374264" y="2041584"/>
              <a:ext cx="3479131" cy="692459"/>
            </a:xfrm>
            <a:prstGeom prst="roundRect">
              <a:avLst>
                <a:gd name="adj" fmla="val 50000"/>
              </a:avLst>
            </a:prstGeom>
            <a:gradFill>
              <a:gsLst>
                <a:gs pos="0">
                  <a:schemeClr val="bg1"/>
                </a:gs>
                <a:gs pos="100000">
                  <a:schemeClr val="accent2">
                    <a:alpha val="32000"/>
                    <a:lumMod val="0"/>
                    <a:lumOff val="100000"/>
                  </a:schemeClr>
                </a:gs>
                <a:gs pos="56000">
                  <a:schemeClr val="tx1">
                    <a:lumMod val="12000"/>
                    <a:lumOff val="88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p:cNvSpPr txBox="1"/>
            <p:nvPr/>
          </p:nvSpPr>
          <p:spPr>
            <a:xfrm>
              <a:off x="8944849" y="2098280"/>
              <a:ext cx="2337958" cy="584775"/>
            </a:xfrm>
            <a:prstGeom prst="rect">
              <a:avLst/>
            </a:prstGeom>
            <a:noFill/>
          </p:spPr>
          <p:txBody>
            <a:bodyPr wrap="square" rtlCol="0">
              <a:spAutoFit/>
            </a:bodyPr>
            <a:lstStyle/>
            <a:p>
              <a:r>
                <a:rPr lang="en-US" altLang="zh-CN" sz="3200" dirty="0" smtClean="0">
                  <a:solidFill>
                    <a:srgbClr val="3C3C3C"/>
                  </a:solidFill>
                  <a:latin typeface="微软雅黑" panose="020B0503020204020204" pitchFamily="34" charset="-122"/>
                  <a:ea typeface="微软雅黑" panose="020B0503020204020204" pitchFamily="34" charset="-122"/>
                </a:rPr>
                <a:t>PART TWO</a:t>
              </a:r>
              <a:endParaRPr lang="zh-CN" altLang="en-US" sz="3200" dirty="0">
                <a:solidFill>
                  <a:srgbClr val="3C3C3C"/>
                </a:solidFill>
                <a:latin typeface="微软雅黑" panose="020B0503020204020204" pitchFamily="34" charset="-122"/>
                <a:ea typeface="微软雅黑" panose="020B0503020204020204" pitchFamily="34" charset="-122"/>
              </a:endParaRPr>
            </a:p>
          </p:txBody>
        </p:sp>
      </p:grpSp>
      <p:grpSp>
        <p:nvGrpSpPr>
          <p:cNvPr id="4" name="组合 3"/>
          <p:cNvGrpSpPr/>
          <p:nvPr/>
        </p:nvGrpSpPr>
        <p:grpSpPr>
          <a:xfrm>
            <a:off x="5245545" y="4443291"/>
            <a:ext cx="3479131" cy="692459"/>
            <a:chOff x="8275895" y="558928"/>
            <a:chExt cx="3479131" cy="692459"/>
          </a:xfrm>
        </p:grpSpPr>
        <p:sp>
          <p:nvSpPr>
            <p:cNvPr id="26" name="圆角矩形 25"/>
            <p:cNvSpPr/>
            <p:nvPr/>
          </p:nvSpPr>
          <p:spPr>
            <a:xfrm>
              <a:off x="8275895" y="558928"/>
              <a:ext cx="3479131" cy="692459"/>
            </a:xfrm>
            <a:prstGeom prst="roundRect">
              <a:avLst>
                <a:gd name="adj" fmla="val 50000"/>
              </a:avLst>
            </a:prstGeom>
            <a:gradFill>
              <a:gsLst>
                <a:gs pos="0">
                  <a:schemeClr val="bg1"/>
                </a:gs>
                <a:gs pos="100000">
                  <a:schemeClr val="accent2">
                    <a:alpha val="32000"/>
                    <a:lumMod val="0"/>
                    <a:lumOff val="100000"/>
                  </a:schemeClr>
                </a:gs>
                <a:gs pos="56000">
                  <a:schemeClr val="tx1">
                    <a:lumMod val="12000"/>
                    <a:lumOff val="88000"/>
                    <a:alpha val="8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文本框 20"/>
            <p:cNvSpPr txBox="1"/>
            <p:nvPr/>
          </p:nvSpPr>
          <p:spPr>
            <a:xfrm>
              <a:off x="8735591" y="612769"/>
              <a:ext cx="2559738" cy="584775"/>
            </a:xfrm>
            <a:prstGeom prst="rect">
              <a:avLst/>
            </a:prstGeom>
            <a:noFill/>
          </p:spPr>
          <p:txBody>
            <a:bodyPr wrap="square" rtlCol="0">
              <a:spAutoFit/>
            </a:bodyPr>
            <a:lstStyle/>
            <a:p>
              <a:r>
                <a:rPr lang="en-US" altLang="zh-CN" sz="3200" dirty="0" smtClean="0">
                  <a:solidFill>
                    <a:srgbClr val="3C3C3C"/>
                  </a:solidFill>
                  <a:latin typeface="微软雅黑" panose="020B0503020204020204" pitchFamily="34" charset="-122"/>
                  <a:ea typeface="微软雅黑" panose="020B0503020204020204" pitchFamily="34" charset="-122"/>
                </a:rPr>
                <a:t>PART THREE</a:t>
              </a:r>
              <a:endParaRPr lang="zh-CN" altLang="en-US" sz="3200" dirty="0">
                <a:solidFill>
                  <a:srgbClr val="3C3C3C"/>
                </a:solidFill>
                <a:latin typeface="微软雅黑" panose="020B0503020204020204" pitchFamily="34" charset="-122"/>
                <a:ea typeface="微软雅黑" panose="020B0503020204020204" pitchFamily="34" charset="-122"/>
              </a:endParaRPr>
            </a:p>
          </p:txBody>
        </p:sp>
      </p:grpSp>
      <p:grpSp>
        <p:nvGrpSpPr>
          <p:cNvPr id="8" name="组合 7"/>
          <p:cNvGrpSpPr/>
          <p:nvPr/>
        </p:nvGrpSpPr>
        <p:grpSpPr>
          <a:xfrm>
            <a:off x="5030939" y="5536281"/>
            <a:ext cx="3533571" cy="692459"/>
            <a:chOff x="7600366" y="319496"/>
            <a:chExt cx="3533570" cy="692459"/>
          </a:xfrm>
        </p:grpSpPr>
        <p:sp>
          <p:nvSpPr>
            <p:cNvPr id="27" name="圆角矩形 26"/>
            <p:cNvSpPr/>
            <p:nvPr/>
          </p:nvSpPr>
          <p:spPr>
            <a:xfrm>
              <a:off x="7600366" y="319496"/>
              <a:ext cx="3479131" cy="692459"/>
            </a:xfrm>
            <a:prstGeom prst="roundRect">
              <a:avLst>
                <a:gd name="adj" fmla="val 50000"/>
              </a:avLst>
            </a:prstGeom>
            <a:gradFill>
              <a:gsLst>
                <a:gs pos="0">
                  <a:schemeClr val="bg1"/>
                </a:gs>
                <a:gs pos="100000">
                  <a:schemeClr val="accent2">
                    <a:alpha val="32000"/>
                    <a:lumMod val="0"/>
                    <a:lumOff val="100000"/>
                  </a:schemeClr>
                </a:gs>
                <a:gs pos="56000">
                  <a:schemeClr val="tx1">
                    <a:lumMod val="12000"/>
                    <a:lumOff val="88000"/>
                    <a:alpha val="92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文本框 23"/>
            <p:cNvSpPr txBox="1"/>
            <p:nvPr/>
          </p:nvSpPr>
          <p:spPr>
            <a:xfrm>
              <a:off x="8130115" y="374669"/>
              <a:ext cx="3003821" cy="584775"/>
            </a:xfrm>
            <a:prstGeom prst="rect">
              <a:avLst/>
            </a:prstGeom>
            <a:noFill/>
          </p:spPr>
          <p:txBody>
            <a:bodyPr wrap="square" rtlCol="0">
              <a:spAutoFit/>
            </a:bodyPr>
            <a:lstStyle/>
            <a:p>
              <a:r>
                <a:rPr lang="en-US" altLang="zh-CN" sz="3200" dirty="0" smtClean="0">
                  <a:solidFill>
                    <a:srgbClr val="3C3C3C"/>
                  </a:solidFill>
                  <a:latin typeface="微软雅黑" panose="020B0503020204020204" pitchFamily="34" charset="-122"/>
                  <a:ea typeface="微软雅黑" panose="020B0503020204020204" pitchFamily="34" charset="-122"/>
                </a:rPr>
                <a:t>PART FOUR</a:t>
              </a:r>
              <a:endParaRPr lang="zh-CN" altLang="en-US" sz="3200" dirty="0">
                <a:solidFill>
                  <a:srgbClr val="3C3C3C"/>
                </a:solidFill>
                <a:latin typeface="微软雅黑" panose="020B0503020204020204" pitchFamily="34" charset="-122"/>
                <a:ea typeface="微软雅黑" panose="020B0503020204020204" pitchFamily="34" charset="-122"/>
              </a:endParaRPr>
            </a:p>
          </p:txBody>
        </p:sp>
      </p:grpSp>
      <p:sp>
        <p:nvSpPr>
          <p:cNvPr id="7" name="矩形 6"/>
          <p:cNvSpPr/>
          <p:nvPr/>
        </p:nvSpPr>
        <p:spPr>
          <a:xfrm>
            <a:off x="0" y="2"/>
            <a:ext cx="4690803" cy="6858297"/>
          </a:xfrm>
          <a:custGeom>
            <a:avLst/>
            <a:gdLst>
              <a:gd name="connsiteX0" fmla="*/ 0 w 3331558"/>
              <a:gd name="connsiteY0" fmla="*/ 0 h 6858297"/>
              <a:gd name="connsiteX1" fmla="*/ 3331558 w 3331558"/>
              <a:gd name="connsiteY1" fmla="*/ 0 h 6858297"/>
              <a:gd name="connsiteX2" fmla="*/ 3331558 w 3331558"/>
              <a:gd name="connsiteY2" fmla="*/ 6858297 h 6858297"/>
              <a:gd name="connsiteX3" fmla="*/ 0 w 3331558"/>
              <a:gd name="connsiteY3" fmla="*/ 6858297 h 6858297"/>
              <a:gd name="connsiteX4" fmla="*/ 0 w 3331558"/>
              <a:gd name="connsiteY4" fmla="*/ 0 h 6858297"/>
              <a:gd name="connsiteX0-1" fmla="*/ 0 w 4690802"/>
              <a:gd name="connsiteY0-2" fmla="*/ 0 h 6858297"/>
              <a:gd name="connsiteX1-3" fmla="*/ 4690802 w 4690802"/>
              <a:gd name="connsiteY1-4" fmla="*/ 0 h 6858297"/>
              <a:gd name="connsiteX2-5" fmla="*/ 3331558 w 4690802"/>
              <a:gd name="connsiteY2-6" fmla="*/ 6858297 h 6858297"/>
              <a:gd name="connsiteX3-7" fmla="*/ 0 w 4690802"/>
              <a:gd name="connsiteY3-8" fmla="*/ 6858297 h 6858297"/>
              <a:gd name="connsiteX4-9" fmla="*/ 0 w 4690802"/>
              <a:gd name="connsiteY4-10" fmla="*/ 0 h 6858297"/>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4690802" h="6858297">
                <a:moveTo>
                  <a:pt x="0" y="0"/>
                </a:moveTo>
                <a:lnTo>
                  <a:pt x="4690802" y="0"/>
                </a:lnTo>
                <a:lnTo>
                  <a:pt x="3331558" y="6858297"/>
                </a:lnTo>
                <a:lnTo>
                  <a:pt x="0" y="6858297"/>
                </a:lnTo>
                <a:lnTo>
                  <a:pt x="0" y="0"/>
                </a:lnTo>
                <a:close/>
              </a:path>
            </a:pathLst>
          </a:custGeom>
          <a:solidFill>
            <a:schemeClr val="tx1">
              <a:lumMod val="75000"/>
              <a:lumOff val="25000"/>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 name="文本框 8"/>
          <p:cNvSpPr txBox="1"/>
          <p:nvPr/>
        </p:nvSpPr>
        <p:spPr>
          <a:xfrm>
            <a:off x="415976" y="2422110"/>
            <a:ext cx="4252461" cy="1569660"/>
          </a:xfrm>
          <a:prstGeom prst="rect">
            <a:avLst/>
          </a:prstGeom>
          <a:noFill/>
        </p:spPr>
        <p:txBody>
          <a:bodyPr wrap="square" rtlCol="0">
            <a:spAutoFit/>
          </a:bodyPr>
          <a:lstStyle/>
          <a:p>
            <a:r>
              <a:rPr lang="en-US" altLang="zh-CN" sz="9600" dirty="0" smtClean="0">
                <a:solidFill>
                  <a:schemeClr val="bg1"/>
                </a:solidFill>
                <a:latin typeface="微软雅黑" panose="020B0503020204020204" pitchFamily="34" charset="-122"/>
                <a:ea typeface="微软雅黑" panose="020B0503020204020204" pitchFamily="34" charset="-122"/>
              </a:rPr>
              <a:t>C</a:t>
            </a:r>
            <a:r>
              <a:rPr lang="en-US" altLang="zh-CN" sz="4800" dirty="0" smtClean="0">
                <a:solidFill>
                  <a:schemeClr val="bg1"/>
                </a:solidFill>
                <a:latin typeface="微软雅黑" panose="020B0503020204020204" pitchFamily="34" charset="-122"/>
                <a:ea typeface="微软雅黑" panose="020B0503020204020204" pitchFamily="34" charset="-122"/>
              </a:rPr>
              <a:t>ONTENS</a:t>
            </a:r>
            <a:endParaRPr lang="zh-CN" altLang="en-US" sz="4800" dirty="0">
              <a:solidFill>
                <a:schemeClr val="bg1"/>
              </a:solidFill>
              <a:latin typeface="微软雅黑" panose="020B0503020204020204" pitchFamily="34" charset="-122"/>
              <a:ea typeface="微软雅黑" panose="020B0503020204020204" pitchFamily="34" charset="-122"/>
            </a:endParaRPr>
          </a:p>
        </p:txBody>
      </p:sp>
      <p:sp>
        <p:nvSpPr>
          <p:cNvPr id="11" name="文本框 10"/>
          <p:cNvSpPr txBox="1"/>
          <p:nvPr/>
        </p:nvSpPr>
        <p:spPr>
          <a:xfrm>
            <a:off x="1549993" y="2154567"/>
            <a:ext cx="1984424" cy="923330"/>
          </a:xfrm>
          <a:prstGeom prst="rect">
            <a:avLst/>
          </a:prstGeom>
          <a:noFill/>
        </p:spPr>
        <p:txBody>
          <a:bodyPr wrap="square" rtlCol="0">
            <a:spAutoFit/>
          </a:bodyPr>
          <a:lstStyle/>
          <a:p>
            <a:r>
              <a:rPr lang="zh-CN" altLang="en-US" sz="5400" spc="300" dirty="0" smtClean="0">
                <a:solidFill>
                  <a:schemeClr val="bg1"/>
                </a:solidFill>
                <a:latin typeface="微软雅黑" panose="020B0503020204020204" pitchFamily="34" charset="-122"/>
                <a:ea typeface="微软雅黑" panose="020B0503020204020204" pitchFamily="34" charset="-122"/>
              </a:rPr>
              <a:t>目 录</a:t>
            </a:r>
            <a:endParaRPr lang="zh-CN" altLang="en-US" sz="5400" spc="30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par>
                                <p:cTn id="15" presetID="2" presetClass="entr" presetSubtype="2" fill="hold" nodeType="withEffect">
                                  <p:stCondLst>
                                    <p:cond delay="70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500" fill="hold"/>
                                        <p:tgtEl>
                                          <p:spTgt spid="2"/>
                                        </p:tgtEl>
                                        <p:attrNameLst>
                                          <p:attrName>ppt_x</p:attrName>
                                        </p:attrNameLst>
                                      </p:cBhvr>
                                      <p:tavLst>
                                        <p:tav tm="0">
                                          <p:val>
                                            <p:strVal val="1+#ppt_w/2"/>
                                          </p:val>
                                        </p:tav>
                                        <p:tav tm="100000">
                                          <p:val>
                                            <p:strVal val="#ppt_x"/>
                                          </p:val>
                                        </p:tav>
                                      </p:tavLst>
                                    </p:anim>
                                    <p:anim calcmode="lin" valueType="num">
                                      <p:cBhvr additive="base">
                                        <p:cTn id="18" dur="500" fill="hold"/>
                                        <p:tgtEl>
                                          <p:spTgt spid="2"/>
                                        </p:tgtEl>
                                        <p:attrNameLst>
                                          <p:attrName>ppt_y</p:attrName>
                                        </p:attrNameLst>
                                      </p:cBhvr>
                                      <p:tavLst>
                                        <p:tav tm="0">
                                          <p:val>
                                            <p:strVal val="#ppt_y"/>
                                          </p:val>
                                        </p:tav>
                                        <p:tav tm="100000">
                                          <p:val>
                                            <p:strVal val="#ppt_y"/>
                                          </p:val>
                                        </p:tav>
                                      </p:tavLst>
                                    </p:anim>
                                  </p:childTnLst>
                                </p:cTn>
                              </p:par>
                              <p:par>
                                <p:cTn id="19" presetID="2" presetClass="entr" presetSubtype="2" fill="hold" nodeType="withEffect">
                                  <p:stCondLst>
                                    <p:cond delay="900"/>
                                  </p:stCondLst>
                                  <p:childTnLst>
                                    <p:set>
                                      <p:cBhvr>
                                        <p:cTn id="20" dur="1" fill="hold">
                                          <p:stCondLst>
                                            <p:cond delay="0"/>
                                          </p:stCondLst>
                                        </p:cTn>
                                        <p:tgtEl>
                                          <p:spTgt spid="3"/>
                                        </p:tgtEl>
                                        <p:attrNameLst>
                                          <p:attrName>style.visibility</p:attrName>
                                        </p:attrNameLst>
                                      </p:cBhvr>
                                      <p:to>
                                        <p:strVal val="visible"/>
                                      </p:to>
                                    </p:set>
                                    <p:anim calcmode="lin" valueType="num">
                                      <p:cBhvr additive="base">
                                        <p:cTn id="21" dur="500" fill="hold"/>
                                        <p:tgtEl>
                                          <p:spTgt spid="3"/>
                                        </p:tgtEl>
                                        <p:attrNameLst>
                                          <p:attrName>ppt_x</p:attrName>
                                        </p:attrNameLst>
                                      </p:cBhvr>
                                      <p:tavLst>
                                        <p:tav tm="0">
                                          <p:val>
                                            <p:strVal val="1+#ppt_w/2"/>
                                          </p:val>
                                        </p:tav>
                                        <p:tav tm="100000">
                                          <p:val>
                                            <p:strVal val="#ppt_x"/>
                                          </p:val>
                                        </p:tav>
                                      </p:tavLst>
                                    </p:anim>
                                    <p:anim calcmode="lin" valueType="num">
                                      <p:cBhvr additive="base">
                                        <p:cTn id="22" dur="500" fill="hold"/>
                                        <p:tgtEl>
                                          <p:spTgt spid="3"/>
                                        </p:tgtEl>
                                        <p:attrNameLst>
                                          <p:attrName>ppt_y</p:attrName>
                                        </p:attrNameLst>
                                      </p:cBhvr>
                                      <p:tavLst>
                                        <p:tav tm="0">
                                          <p:val>
                                            <p:strVal val="#ppt_y"/>
                                          </p:val>
                                        </p:tav>
                                        <p:tav tm="100000">
                                          <p:val>
                                            <p:strVal val="#ppt_y"/>
                                          </p:val>
                                        </p:tav>
                                      </p:tavLst>
                                    </p:anim>
                                  </p:childTnLst>
                                </p:cTn>
                              </p:par>
                              <p:par>
                                <p:cTn id="23" presetID="2" presetClass="entr" presetSubtype="2" fill="hold" nodeType="withEffect">
                                  <p:stCondLst>
                                    <p:cond delay="120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500" fill="hold"/>
                                        <p:tgtEl>
                                          <p:spTgt spid="4"/>
                                        </p:tgtEl>
                                        <p:attrNameLst>
                                          <p:attrName>ppt_x</p:attrName>
                                        </p:attrNameLst>
                                      </p:cBhvr>
                                      <p:tavLst>
                                        <p:tav tm="0">
                                          <p:val>
                                            <p:strVal val="1+#ppt_w/2"/>
                                          </p:val>
                                        </p:tav>
                                        <p:tav tm="100000">
                                          <p:val>
                                            <p:strVal val="#ppt_x"/>
                                          </p:val>
                                        </p:tav>
                                      </p:tavLst>
                                    </p:anim>
                                    <p:anim calcmode="lin" valueType="num">
                                      <p:cBhvr additive="base">
                                        <p:cTn id="26" dur="500" fill="hold"/>
                                        <p:tgtEl>
                                          <p:spTgt spid="4"/>
                                        </p:tgtEl>
                                        <p:attrNameLst>
                                          <p:attrName>ppt_y</p:attrName>
                                        </p:attrNameLst>
                                      </p:cBhvr>
                                      <p:tavLst>
                                        <p:tav tm="0">
                                          <p:val>
                                            <p:strVal val="#ppt_y"/>
                                          </p:val>
                                        </p:tav>
                                        <p:tav tm="100000">
                                          <p:val>
                                            <p:strVal val="#ppt_y"/>
                                          </p:val>
                                        </p:tav>
                                      </p:tavLst>
                                    </p:anim>
                                  </p:childTnLst>
                                </p:cTn>
                              </p:par>
                              <p:par>
                                <p:cTn id="27" presetID="2" presetClass="entr" presetSubtype="2" fill="hold" nodeType="withEffect">
                                  <p:stCondLst>
                                    <p:cond delay="1500"/>
                                  </p:stCondLst>
                                  <p:childTnLst>
                                    <p:set>
                                      <p:cBhvr>
                                        <p:cTn id="28" dur="1" fill="hold">
                                          <p:stCondLst>
                                            <p:cond delay="0"/>
                                          </p:stCondLst>
                                        </p:cTn>
                                        <p:tgtEl>
                                          <p:spTgt spid="8"/>
                                        </p:tgtEl>
                                        <p:attrNameLst>
                                          <p:attrName>style.visibility</p:attrName>
                                        </p:attrNameLst>
                                      </p:cBhvr>
                                      <p:to>
                                        <p:strVal val="visible"/>
                                      </p:to>
                                    </p:set>
                                    <p:anim calcmode="lin" valueType="num">
                                      <p:cBhvr additive="base">
                                        <p:cTn id="29" dur="500" fill="hold"/>
                                        <p:tgtEl>
                                          <p:spTgt spid="8"/>
                                        </p:tgtEl>
                                        <p:attrNameLst>
                                          <p:attrName>ppt_x</p:attrName>
                                        </p:attrNameLst>
                                      </p:cBhvr>
                                      <p:tavLst>
                                        <p:tav tm="0">
                                          <p:val>
                                            <p:strVal val="1+#ppt_w/2"/>
                                          </p:val>
                                        </p:tav>
                                        <p:tav tm="100000">
                                          <p:val>
                                            <p:strVal val="#ppt_x"/>
                                          </p:val>
                                        </p:tav>
                                      </p:tavLst>
                                    </p:anim>
                                    <p:anim calcmode="lin" valueType="num">
                                      <p:cBhvr additive="base">
                                        <p:cTn id="30"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pic>
        <p:nvPicPr>
          <p:cNvPr id="7" name="图片 6"/>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flipH="1">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pic>
      <p:sp>
        <p:nvSpPr>
          <p:cNvPr id="4" name="文本框 3"/>
          <p:cNvSpPr txBox="1"/>
          <p:nvPr/>
        </p:nvSpPr>
        <p:spPr>
          <a:xfrm>
            <a:off x="776315" y="3751243"/>
            <a:ext cx="3117143" cy="707886"/>
          </a:xfrm>
          <a:prstGeom prst="rect">
            <a:avLst/>
          </a:prstGeom>
          <a:noFill/>
        </p:spPr>
        <p:txBody>
          <a:bodyPr wrap="square" rtlCol="0">
            <a:spAutoFit/>
          </a:bodyPr>
          <a:lstStyle/>
          <a:p>
            <a:r>
              <a:rPr lang="en-US" altLang="zh-CN" sz="4000" dirty="0" smtClean="0">
                <a:solidFill>
                  <a:schemeClr val="bg1"/>
                </a:solidFill>
                <a:latin typeface="微软雅黑" panose="020B0503020204020204" pitchFamily="34" charset="-122"/>
                <a:ea typeface="微软雅黑" panose="020B0503020204020204" pitchFamily="34" charset="-122"/>
              </a:rPr>
              <a:t>PART ONE</a:t>
            </a:r>
            <a:endParaRPr lang="zh-CN" altLang="en-US" sz="4000" dirty="0">
              <a:solidFill>
                <a:schemeClr val="bg1"/>
              </a:solidFill>
              <a:latin typeface="微软雅黑" panose="020B0503020204020204" pitchFamily="34" charset="-122"/>
              <a:ea typeface="微软雅黑" panose="020B0503020204020204" pitchFamily="34" charset="-122"/>
            </a:endParaRPr>
          </a:p>
        </p:txBody>
      </p:sp>
      <p:sp>
        <p:nvSpPr>
          <p:cNvPr id="8" name="矩形 7"/>
          <p:cNvSpPr/>
          <p:nvPr/>
        </p:nvSpPr>
        <p:spPr>
          <a:xfrm>
            <a:off x="5712578" y="2004394"/>
            <a:ext cx="5539213" cy="2308324"/>
          </a:xfrm>
          <a:prstGeom prst="rect">
            <a:avLst/>
          </a:prstGeom>
        </p:spPr>
        <p:txBody>
          <a:bodyPr wrap="square">
            <a:spAutoFit/>
          </a:bodyPr>
          <a:lstStyle/>
          <a:p>
            <a:r>
              <a:rPr lang="en-US" altLang="zh-CN" sz="2400" dirty="0">
                <a:solidFill>
                  <a:schemeClr val="tx2">
                    <a:lumMod val="75000"/>
                  </a:schemeClr>
                </a:solidFill>
              </a:rPr>
              <a:t>S</a:t>
            </a:r>
            <a:r>
              <a:rPr lang="en-US" altLang="zh-CN" sz="2400" dirty="0" smtClean="0">
                <a:solidFill>
                  <a:schemeClr val="tx2">
                    <a:lumMod val="75000"/>
                  </a:schemeClr>
                </a:solidFill>
              </a:rPr>
              <a:t>omeday</a:t>
            </a:r>
            <a:r>
              <a:rPr lang="en-US" altLang="zh-CN" sz="2400" dirty="0">
                <a:solidFill>
                  <a:schemeClr val="tx2">
                    <a:lumMod val="75000"/>
                  </a:schemeClr>
                </a:solidFill>
              </a:rPr>
              <a:t>, when we are no longer teachers, but the representatives of the world’s largest educational service cooperation, you may finally show us the respect we deserve, we won’t have to rely on lawsuit to communicate with each other . </a:t>
            </a:r>
            <a:endParaRPr lang="zh-CN" altLang="en-US" sz="2400" dirty="0">
              <a:solidFill>
                <a:schemeClr val="tx2">
                  <a:lumMod val="75000"/>
                </a:schemeClr>
              </a:solidFill>
            </a:endParaRPr>
          </a:p>
        </p:txBody>
      </p:sp>
      <p:sp>
        <p:nvSpPr>
          <p:cNvPr id="9" name="文本框 8"/>
          <p:cNvSpPr txBox="1"/>
          <p:nvPr/>
        </p:nvSpPr>
        <p:spPr>
          <a:xfrm>
            <a:off x="1565430" y="2628175"/>
            <a:ext cx="1538913" cy="1107996"/>
          </a:xfrm>
          <a:prstGeom prst="rect">
            <a:avLst/>
          </a:prstGeom>
          <a:noFill/>
        </p:spPr>
        <p:txBody>
          <a:bodyPr wrap="square" rtlCol="0">
            <a:spAutoFit/>
          </a:bodyPr>
          <a:lstStyle/>
          <a:p>
            <a:r>
              <a:rPr lang="en-US" altLang="zh-CN" sz="6600" spc="600" dirty="0" smtClean="0">
                <a:solidFill>
                  <a:schemeClr val="bg1"/>
                </a:solidFill>
                <a:latin typeface="微软雅黑" panose="020B0503020204020204" pitchFamily="34" charset="-122"/>
                <a:ea typeface="微软雅黑" panose="020B0503020204020204" pitchFamily="34" charset="-122"/>
              </a:rPr>
              <a:t>01</a:t>
            </a:r>
            <a:endParaRPr lang="zh-CN" altLang="en-US" sz="6600" spc="600" dirty="0">
              <a:solidFill>
                <a:schemeClr val="bg1"/>
              </a:solidFill>
              <a:latin typeface="微软雅黑" panose="020B0503020204020204" pitchFamily="34" charset="-122"/>
              <a:ea typeface="微软雅黑" panose="020B0503020204020204" pitchFamily="34" charset="-122"/>
            </a:endParaRPr>
          </a:p>
        </p:txBody>
      </p:sp>
      <p:sp>
        <p:nvSpPr>
          <p:cNvPr id="5" name="矩形 4"/>
          <p:cNvSpPr/>
          <p:nvPr/>
        </p:nvSpPr>
        <p:spPr>
          <a:xfrm>
            <a:off x="685800" y="2305050"/>
            <a:ext cx="2819400" cy="2247900"/>
          </a:xfrm>
          <a:prstGeom prst="rect">
            <a:avLst/>
          </a:prstGeom>
          <a:no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2985508" y="2036144"/>
            <a:ext cx="1068381" cy="826982"/>
          </a:xfrm>
          <a:prstGeom prst="rect">
            <a:avLst/>
          </a:prstGeom>
          <a:no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5473967" y="2035142"/>
            <a:ext cx="96124" cy="414495"/>
          </a:xfrm>
          <a:prstGeom prst="rect">
            <a:avLst/>
          </a:prstGeom>
          <a:solidFill>
            <a:srgbClr val="7D79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700"/>
                                        <p:tgtEl>
                                          <p:spTgt spid="5"/>
                                        </p:tgtEl>
                                      </p:cBhvr>
                                    </p:animEffect>
                                  </p:childTnLst>
                                </p:cTn>
                              </p:par>
                              <p:par>
                                <p:cTn id="8" presetID="22" presetClass="entr" presetSubtype="8" fill="hold" grpId="0" nodeType="withEffect">
                                  <p:stCondLst>
                                    <p:cond delay="300"/>
                                  </p:stCondLst>
                                  <p:childTnLst>
                                    <p:set>
                                      <p:cBhvr>
                                        <p:cTn id="9" dur="1" fill="hold">
                                          <p:stCondLst>
                                            <p:cond delay="0"/>
                                          </p:stCondLst>
                                        </p:cTn>
                                        <p:tgtEl>
                                          <p:spTgt spid="10"/>
                                        </p:tgtEl>
                                        <p:attrNameLst>
                                          <p:attrName>style.visibility</p:attrName>
                                        </p:attrNameLst>
                                      </p:cBhvr>
                                      <p:to>
                                        <p:strVal val="visible"/>
                                      </p:to>
                                    </p:set>
                                    <p:animEffect transition="in" filter="wipe(left)">
                                      <p:cBhvr>
                                        <p:cTn id="10" dur="700"/>
                                        <p:tgtEl>
                                          <p:spTgt spid="10"/>
                                        </p:tgtEl>
                                      </p:cBhvr>
                                    </p:animEffect>
                                  </p:childTnLst>
                                </p:cTn>
                              </p:par>
                              <p:par>
                                <p:cTn id="11" presetID="10" presetClass="entr" presetSubtype="0" fill="hold" grpId="0" nodeType="withEffect">
                                  <p:stCondLst>
                                    <p:cond delay="70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800"/>
                                        <p:tgtEl>
                                          <p:spTgt spid="9"/>
                                        </p:tgtEl>
                                      </p:cBhvr>
                                    </p:animEffect>
                                  </p:childTnLst>
                                </p:cTn>
                              </p:par>
                              <p:par>
                                <p:cTn id="14" presetID="10" presetClass="entr" presetSubtype="0" fill="hold" grpId="0" nodeType="withEffect">
                                  <p:stCondLst>
                                    <p:cond delay="90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900"/>
                                        <p:tgtEl>
                                          <p:spTgt spid="4"/>
                                        </p:tgtEl>
                                      </p:cBhvr>
                                    </p:animEffect>
                                  </p:childTnLst>
                                </p:cTn>
                              </p:par>
                            </p:childTnLst>
                          </p:cTn>
                        </p:par>
                        <p:par>
                          <p:cTn id="17" fill="hold">
                            <p:stCondLst>
                              <p:cond delay="1000"/>
                            </p:stCondLst>
                            <p:childTnLst>
                              <p:par>
                                <p:cTn id="18" presetID="22" presetClass="entr" presetSubtype="1" fill="hold" grpId="0" nodeType="after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wipe(up)">
                                      <p:cBhvr>
                                        <p:cTn id="20" dur="500"/>
                                        <p:tgtEl>
                                          <p:spTgt spid="18"/>
                                        </p:tgtEl>
                                      </p:cBhvr>
                                    </p:animEffect>
                                  </p:childTnLst>
                                </p:cTn>
                              </p:par>
                            </p:childTnLst>
                          </p:cTn>
                        </p:par>
                        <p:par>
                          <p:cTn id="21" fill="hold">
                            <p:stCondLst>
                              <p:cond delay="1500"/>
                            </p:stCondLst>
                            <p:childTnLst>
                              <p:par>
                                <p:cTn id="22" presetID="41" presetClass="entr" presetSubtype="0" fill="hold" grpId="0" nodeType="afterEffect">
                                  <p:stCondLst>
                                    <p:cond delay="0"/>
                                  </p:stCondLst>
                                  <p:iterate type="lt">
                                    <p:tmPct val="10000"/>
                                  </p:iterate>
                                  <p:childTnLst>
                                    <p:set>
                                      <p:cBhvr>
                                        <p:cTn id="23" dur="1" fill="hold">
                                          <p:stCondLst>
                                            <p:cond delay="0"/>
                                          </p:stCondLst>
                                        </p:cTn>
                                        <p:tgtEl>
                                          <p:spTgt spid="8"/>
                                        </p:tgtEl>
                                        <p:attrNameLst>
                                          <p:attrName>style.visibility</p:attrName>
                                        </p:attrNameLst>
                                      </p:cBhvr>
                                      <p:to>
                                        <p:strVal val="visible"/>
                                      </p:to>
                                    </p:set>
                                    <p:anim calcmode="lin" valueType="num">
                                      <p:cBhvr>
                                        <p:cTn id="24"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8"/>
                                        </p:tgtEl>
                                        <p:attrNameLst>
                                          <p:attrName>ppt_y</p:attrName>
                                        </p:attrNameLst>
                                      </p:cBhvr>
                                      <p:tavLst>
                                        <p:tav tm="0">
                                          <p:val>
                                            <p:strVal val="#ppt_y"/>
                                          </p:val>
                                        </p:tav>
                                        <p:tav tm="100000">
                                          <p:val>
                                            <p:strVal val="#ppt_y"/>
                                          </p:val>
                                        </p:tav>
                                      </p:tavLst>
                                    </p:anim>
                                    <p:anim calcmode="lin" valueType="num">
                                      <p:cBhvr>
                                        <p:cTn id="26"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P spid="9" grpId="0"/>
      <p:bldP spid="5" grpId="0" animBg="1"/>
      <p:bldP spid="10" grpId="0" animBg="1"/>
      <p:bldP spid="1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lumMod val="25000"/>
          </a:schemeClr>
        </a:solidFill>
        <a:effectLst/>
      </p:bgPr>
    </p:bg>
    <p:spTree>
      <p:nvGrpSpPr>
        <p:cNvPr id="1" name=""/>
        <p:cNvGrpSpPr/>
        <p:nvPr/>
      </p:nvGrpSpPr>
      <p:grpSpPr>
        <a:xfrm>
          <a:off x="0" y="0"/>
          <a:ext cx="0" cy="0"/>
          <a:chOff x="0" y="0"/>
          <a:chExt cx="0" cy="0"/>
        </a:xfrm>
      </p:grpSpPr>
      <p:pic>
        <p:nvPicPr>
          <p:cNvPr id="7" name="图片 6"/>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2" y="1495552"/>
            <a:ext cx="12191999" cy="2832100"/>
          </a:xfrm>
          <a:custGeom>
            <a:avLst/>
            <a:gdLst>
              <a:gd name="connsiteX0" fmla="*/ 0 w 12192000"/>
              <a:gd name="connsiteY0" fmla="*/ 0 h 2832100"/>
              <a:gd name="connsiteX1" fmla="*/ 12192000 w 12192000"/>
              <a:gd name="connsiteY1" fmla="*/ 0 h 2832100"/>
              <a:gd name="connsiteX2" fmla="*/ 12192000 w 12192000"/>
              <a:gd name="connsiteY2" fmla="*/ 2832100 h 2832100"/>
              <a:gd name="connsiteX3" fmla="*/ 0 w 12192000"/>
              <a:gd name="connsiteY3" fmla="*/ 2832100 h 2832100"/>
            </a:gdLst>
            <a:ahLst/>
            <a:cxnLst>
              <a:cxn ang="0">
                <a:pos x="connsiteX0" y="connsiteY0"/>
              </a:cxn>
              <a:cxn ang="0">
                <a:pos x="connsiteX1" y="connsiteY1"/>
              </a:cxn>
              <a:cxn ang="0">
                <a:pos x="connsiteX2" y="connsiteY2"/>
              </a:cxn>
              <a:cxn ang="0">
                <a:pos x="connsiteX3" y="connsiteY3"/>
              </a:cxn>
            </a:cxnLst>
            <a:rect l="l" t="t" r="r" b="b"/>
            <a:pathLst>
              <a:path w="12192000" h="2832100">
                <a:moveTo>
                  <a:pt x="0" y="0"/>
                </a:moveTo>
                <a:lnTo>
                  <a:pt x="12192000" y="0"/>
                </a:lnTo>
                <a:lnTo>
                  <a:pt x="12192000" y="2832100"/>
                </a:lnTo>
                <a:lnTo>
                  <a:pt x="0" y="2832100"/>
                </a:lnTo>
                <a:close/>
              </a:path>
            </a:pathLst>
          </a:custGeom>
        </p:spPr>
      </p:pic>
      <p:sp>
        <p:nvSpPr>
          <p:cNvPr id="9" name="矩形 8"/>
          <p:cNvSpPr/>
          <p:nvPr/>
        </p:nvSpPr>
        <p:spPr>
          <a:xfrm>
            <a:off x="4724558" y="431627"/>
            <a:ext cx="2742887" cy="584775"/>
          </a:xfrm>
          <a:prstGeom prst="rect">
            <a:avLst/>
          </a:prstGeom>
        </p:spPr>
        <p:txBody>
          <a:bodyPr wrap="square">
            <a:spAutoFit/>
          </a:bodyPr>
          <a:lstStyle/>
          <a:p>
            <a:r>
              <a:rPr lang="en-US" altLang="zh-CN" sz="3200" u="sng" dirty="0" smtClean="0">
                <a:solidFill>
                  <a:schemeClr val="bg1">
                    <a:lumMod val="95000"/>
                  </a:schemeClr>
                </a:solidFill>
                <a:latin typeface="微软雅黑" panose="020B0503020204020204" pitchFamily="34" charset="-122"/>
                <a:ea typeface="微软雅黑" panose="020B0503020204020204" pitchFamily="34" charset="-122"/>
              </a:rPr>
              <a:t>YOUR POINT </a:t>
            </a:r>
            <a:endParaRPr lang="zh-CN" altLang="en-US" sz="3200" u="sng" dirty="0">
              <a:solidFill>
                <a:schemeClr val="bg1">
                  <a:lumMod val="95000"/>
                </a:schemeClr>
              </a:solidFill>
              <a:latin typeface="微软雅黑" panose="020B0503020204020204" pitchFamily="34" charset="-122"/>
              <a:ea typeface="微软雅黑" panose="020B0503020204020204" pitchFamily="34" charset="-122"/>
            </a:endParaRPr>
          </a:p>
        </p:txBody>
      </p:sp>
      <p:grpSp>
        <p:nvGrpSpPr>
          <p:cNvPr id="26" name="组合 25"/>
          <p:cNvGrpSpPr/>
          <p:nvPr/>
        </p:nvGrpSpPr>
        <p:grpSpPr>
          <a:xfrm>
            <a:off x="1164416" y="2581976"/>
            <a:ext cx="914400" cy="914400"/>
            <a:chOff x="804672" y="2911602"/>
            <a:chExt cx="914400" cy="914400"/>
          </a:xfrm>
        </p:grpSpPr>
        <p:sp>
          <p:nvSpPr>
            <p:cNvPr id="18" name="椭圆 17"/>
            <p:cNvSpPr/>
            <p:nvPr/>
          </p:nvSpPr>
          <p:spPr>
            <a:xfrm>
              <a:off x="804672" y="2911602"/>
              <a:ext cx="914400" cy="914400"/>
            </a:xfrm>
            <a:prstGeom prst="ellipse">
              <a:avLst/>
            </a:prstGeom>
            <a:solidFill>
              <a:srgbClr val="3C3C3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945037" y="3076413"/>
              <a:ext cx="774035" cy="584775"/>
            </a:xfrm>
            <a:prstGeom prst="rect">
              <a:avLst/>
            </a:prstGeom>
          </p:spPr>
          <p:txBody>
            <a:bodyPr wrap="square">
              <a:spAutoFit/>
            </a:bodyPr>
            <a:lstStyle/>
            <a:p>
              <a:r>
                <a:rPr lang="en-US" altLang="zh-CN" sz="3200" dirty="0" smtClean="0">
                  <a:solidFill>
                    <a:schemeClr val="bg1">
                      <a:lumMod val="95000"/>
                    </a:schemeClr>
                  </a:solidFill>
                  <a:latin typeface="微软雅黑" panose="020B0503020204020204" pitchFamily="34" charset="-122"/>
                  <a:ea typeface="微软雅黑" panose="020B0503020204020204" pitchFamily="34" charset="-122"/>
                </a:rPr>
                <a:t>01</a:t>
              </a:r>
              <a:endParaRPr lang="zh-CN" altLang="en-US" sz="3200" dirty="0">
                <a:solidFill>
                  <a:schemeClr val="bg1">
                    <a:lumMod val="95000"/>
                  </a:schemeClr>
                </a:solidFill>
                <a:latin typeface="微软雅黑" panose="020B0503020204020204" pitchFamily="34" charset="-122"/>
                <a:ea typeface="微软雅黑" panose="020B0503020204020204" pitchFamily="34" charset="-122"/>
              </a:endParaRPr>
            </a:p>
          </p:txBody>
        </p:sp>
      </p:grpSp>
      <p:sp>
        <p:nvSpPr>
          <p:cNvPr id="19" name="矩形 18"/>
          <p:cNvSpPr/>
          <p:nvPr/>
        </p:nvSpPr>
        <p:spPr>
          <a:xfrm>
            <a:off x="884882" y="3661186"/>
            <a:ext cx="1473471" cy="400110"/>
          </a:xfrm>
          <a:prstGeom prst="rect">
            <a:avLst/>
          </a:prstGeom>
        </p:spPr>
        <p:txBody>
          <a:bodyPr wrap="square">
            <a:spAutoFit/>
          </a:bodyPr>
          <a:lstStyle/>
          <a:p>
            <a:r>
              <a:rPr lang="en-US" altLang="zh-CN" sz="2000" dirty="0" smtClean="0">
                <a:solidFill>
                  <a:schemeClr val="bg1">
                    <a:lumMod val="95000"/>
                  </a:schemeClr>
                </a:solidFill>
                <a:latin typeface="微软雅黑" panose="020B0503020204020204" pitchFamily="34" charset="-122"/>
                <a:ea typeface="微软雅黑" panose="020B0503020204020204" pitchFamily="34" charset="-122"/>
              </a:rPr>
              <a:t>Click Here</a:t>
            </a:r>
            <a:endParaRPr lang="zh-CN" altLang="en-US" sz="2000" dirty="0">
              <a:solidFill>
                <a:schemeClr val="bg1">
                  <a:lumMod val="95000"/>
                </a:schemeClr>
              </a:solidFill>
              <a:latin typeface="微软雅黑" panose="020B0503020204020204" pitchFamily="34" charset="-122"/>
              <a:ea typeface="微软雅黑" panose="020B0503020204020204" pitchFamily="34" charset="-122"/>
            </a:endParaRPr>
          </a:p>
        </p:txBody>
      </p:sp>
      <p:grpSp>
        <p:nvGrpSpPr>
          <p:cNvPr id="27" name="组合 26"/>
          <p:cNvGrpSpPr/>
          <p:nvPr/>
        </p:nvGrpSpPr>
        <p:grpSpPr>
          <a:xfrm>
            <a:off x="4087331" y="2514600"/>
            <a:ext cx="914400" cy="914400"/>
            <a:chOff x="3243072" y="2915632"/>
            <a:chExt cx="914400" cy="914400"/>
          </a:xfrm>
        </p:grpSpPr>
        <p:sp>
          <p:nvSpPr>
            <p:cNvPr id="20" name="椭圆 19"/>
            <p:cNvSpPr/>
            <p:nvPr/>
          </p:nvSpPr>
          <p:spPr>
            <a:xfrm>
              <a:off x="3243072" y="2915632"/>
              <a:ext cx="914400" cy="914400"/>
            </a:xfrm>
            <a:prstGeom prst="ellipse">
              <a:avLst/>
            </a:prstGeom>
            <a:solidFill>
              <a:srgbClr val="3C3C3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3383437" y="3080444"/>
              <a:ext cx="774035" cy="584775"/>
            </a:xfrm>
            <a:prstGeom prst="rect">
              <a:avLst/>
            </a:prstGeom>
          </p:spPr>
          <p:txBody>
            <a:bodyPr wrap="square">
              <a:spAutoFit/>
            </a:bodyPr>
            <a:lstStyle/>
            <a:p>
              <a:r>
                <a:rPr lang="en-US" altLang="zh-CN" sz="3200" dirty="0" smtClean="0">
                  <a:solidFill>
                    <a:schemeClr val="bg1">
                      <a:lumMod val="95000"/>
                    </a:schemeClr>
                  </a:solidFill>
                  <a:latin typeface="微软雅黑" panose="020B0503020204020204" pitchFamily="34" charset="-122"/>
                  <a:ea typeface="微软雅黑" panose="020B0503020204020204" pitchFamily="34" charset="-122"/>
                </a:rPr>
                <a:t>02</a:t>
              </a:r>
              <a:endParaRPr lang="zh-CN" altLang="en-US" sz="3200" dirty="0">
                <a:solidFill>
                  <a:schemeClr val="bg1">
                    <a:lumMod val="95000"/>
                  </a:schemeClr>
                </a:solidFill>
                <a:latin typeface="微软雅黑" panose="020B0503020204020204" pitchFamily="34" charset="-122"/>
                <a:ea typeface="微软雅黑" panose="020B0503020204020204" pitchFamily="34" charset="-122"/>
              </a:endParaRPr>
            </a:p>
          </p:txBody>
        </p:sp>
      </p:grpSp>
      <p:grpSp>
        <p:nvGrpSpPr>
          <p:cNvPr id="28" name="组合 27"/>
          <p:cNvGrpSpPr/>
          <p:nvPr/>
        </p:nvGrpSpPr>
        <p:grpSpPr>
          <a:xfrm>
            <a:off x="7010244" y="2514599"/>
            <a:ext cx="914400" cy="914400"/>
            <a:chOff x="6400801" y="2911602"/>
            <a:chExt cx="914400" cy="914400"/>
          </a:xfrm>
        </p:grpSpPr>
        <p:sp>
          <p:nvSpPr>
            <p:cNvPr id="22" name="椭圆 21"/>
            <p:cNvSpPr/>
            <p:nvPr/>
          </p:nvSpPr>
          <p:spPr>
            <a:xfrm>
              <a:off x="6400801" y="2911602"/>
              <a:ext cx="914400" cy="914400"/>
            </a:xfrm>
            <a:prstGeom prst="ellipse">
              <a:avLst/>
            </a:prstGeom>
            <a:solidFill>
              <a:srgbClr val="3C3C3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6541166" y="3076414"/>
              <a:ext cx="774035" cy="584775"/>
            </a:xfrm>
            <a:prstGeom prst="rect">
              <a:avLst/>
            </a:prstGeom>
          </p:spPr>
          <p:txBody>
            <a:bodyPr wrap="square">
              <a:spAutoFit/>
            </a:bodyPr>
            <a:lstStyle/>
            <a:p>
              <a:r>
                <a:rPr lang="en-US" altLang="zh-CN" sz="3200" dirty="0" smtClean="0">
                  <a:solidFill>
                    <a:schemeClr val="bg1">
                      <a:lumMod val="95000"/>
                    </a:schemeClr>
                  </a:solidFill>
                  <a:latin typeface="微软雅黑" panose="020B0503020204020204" pitchFamily="34" charset="-122"/>
                  <a:ea typeface="微软雅黑" panose="020B0503020204020204" pitchFamily="34" charset="-122"/>
                </a:rPr>
                <a:t>03</a:t>
              </a:r>
              <a:endParaRPr lang="zh-CN" altLang="en-US" sz="3200" dirty="0">
                <a:solidFill>
                  <a:schemeClr val="bg1">
                    <a:lumMod val="95000"/>
                  </a:schemeClr>
                </a:solidFill>
                <a:latin typeface="微软雅黑" panose="020B0503020204020204" pitchFamily="34" charset="-122"/>
                <a:ea typeface="微软雅黑" panose="020B0503020204020204" pitchFamily="34" charset="-122"/>
              </a:endParaRPr>
            </a:p>
          </p:txBody>
        </p:sp>
      </p:grpSp>
      <p:grpSp>
        <p:nvGrpSpPr>
          <p:cNvPr id="29" name="组合 28"/>
          <p:cNvGrpSpPr/>
          <p:nvPr/>
        </p:nvGrpSpPr>
        <p:grpSpPr>
          <a:xfrm>
            <a:off x="9933159" y="2581975"/>
            <a:ext cx="914400" cy="914400"/>
            <a:chOff x="9589088" y="4349750"/>
            <a:chExt cx="914400" cy="914400"/>
          </a:xfrm>
        </p:grpSpPr>
        <p:sp>
          <p:nvSpPr>
            <p:cNvPr id="24" name="椭圆 23"/>
            <p:cNvSpPr/>
            <p:nvPr/>
          </p:nvSpPr>
          <p:spPr>
            <a:xfrm>
              <a:off x="9589088" y="4349750"/>
              <a:ext cx="914400" cy="914400"/>
            </a:xfrm>
            <a:prstGeom prst="ellipse">
              <a:avLst/>
            </a:prstGeom>
            <a:solidFill>
              <a:srgbClr val="3C3C3C">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p:cNvSpPr/>
            <p:nvPr/>
          </p:nvSpPr>
          <p:spPr>
            <a:xfrm>
              <a:off x="9729453" y="4514562"/>
              <a:ext cx="774035" cy="584775"/>
            </a:xfrm>
            <a:prstGeom prst="rect">
              <a:avLst/>
            </a:prstGeom>
          </p:spPr>
          <p:txBody>
            <a:bodyPr wrap="square">
              <a:spAutoFit/>
            </a:bodyPr>
            <a:lstStyle/>
            <a:p>
              <a:r>
                <a:rPr lang="en-US" altLang="zh-CN" sz="3200" dirty="0" smtClean="0">
                  <a:solidFill>
                    <a:schemeClr val="bg1">
                      <a:lumMod val="95000"/>
                    </a:schemeClr>
                  </a:solidFill>
                  <a:latin typeface="微软雅黑" panose="020B0503020204020204" pitchFamily="34" charset="-122"/>
                  <a:ea typeface="微软雅黑" panose="020B0503020204020204" pitchFamily="34" charset="-122"/>
                </a:rPr>
                <a:t>04</a:t>
              </a:r>
              <a:endParaRPr lang="zh-CN" altLang="en-US" sz="3200" dirty="0">
                <a:solidFill>
                  <a:schemeClr val="bg1">
                    <a:lumMod val="95000"/>
                  </a:schemeClr>
                </a:solidFill>
                <a:latin typeface="微软雅黑" panose="020B0503020204020204" pitchFamily="34" charset="-122"/>
                <a:ea typeface="微软雅黑" panose="020B0503020204020204" pitchFamily="34" charset="-122"/>
              </a:endParaRPr>
            </a:p>
          </p:txBody>
        </p:sp>
      </p:grpSp>
      <p:sp>
        <p:nvSpPr>
          <p:cNvPr id="30" name="矩形 29"/>
          <p:cNvSpPr/>
          <p:nvPr/>
        </p:nvSpPr>
        <p:spPr>
          <a:xfrm>
            <a:off x="3807795" y="3663791"/>
            <a:ext cx="1473471" cy="400110"/>
          </a:xfrm>
          <a:prstGeom prst="rect">
            <a:avLst/>
          </a:prstGeom>
        </p:spPr>
        <p:txBody>
          <a:bodyPr wrap="square">
            <a:spAutoFit/>
          </a:bodyPr>
          <a:lstStyle/>
          <a:p>
            <a:r>
              <a:rPr lang="en-US" altLang="zh-CN" sz="2000" dirty="0" smtClean="0">
                <a:solidFill>
                  <a:schemeClr val="bg1">
                    <a:lumMod val="95000"/>
                  </a:schemeClr>
                </a:solidFill>
                <a:latin typeface="微软雅黑" panose="020B0503020204020204" pitchFamily="34" charset="-122"/>
                <a:ea typeface="微软雅黑" panose="020B0503020204020204" pitchFamily="34" charset="-122"/>
              </a:rPr>
              <a:t>Click Here</a:t>
            </a:r>
            <a:endParaRPr lang="zh-CN" altLang="en-US" sz="20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31" name="矩形 30"/>
          <p:cNvSpPr/>
          <p:nvPr/>
        </p:nvSpPr>
        <p:spPr>
          <a:xfrm>
            <a:off x="6730710" y="3666394"/>
            <a:ext cx="1473471" cy="400110"/>
          </a:xfrm>
          <a:prstGeom prst="rect">
            <a:avLst/>
          </a:prstGeom>
        </p:spPr>
        <p:txBody>
          <a:bodyPr wrap="square">
            <a:spAutoFit/>
          </a:bodyPr>
          <a:lstStyle/>
          <a:p>
            <a:r>
              <a:rPr lang="en-US" altLang="zh-CN" sz="2000" dirty="0" smtClean="0">
                <a:solidFill>
                  <a:schemeClr val="bg1">
                    <a:lumMod val="95000"/>
                  </a:schemeClr>
                </a:solidFill>
                <a:latin typeface="微软雅黑" panose="020B0503020204020204" pitchFamily="34" charset="-122"/>
                <a:ea typeface="微软雅黑" panose="020B0503020204020204" pitchFamily="34" charset="-122"/>
              </a:rPr>
              <a:t>Click Here</a:t>
            </a:r>
            <a:endParaRPr lang="zh-CN" altLang="en-US" sz="20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32" name="矩形 31"/>
          <p:cNvSpPr/>
          <p:nvPr/>
        </p:nvSpPr>
        <p:spPr>
          <a:xfrm>
            <a:off x="9653623" y="3661186"/>
            <a:ext cx="1473471" cy="400110"/>
          </a:xfrm>
          <a:prstGeom prst="rect">
            <a:avLst/>
          </a:prstGeom>
        </p:spPr>
        <p:txBody>
          <a:bodyPr wrap="square">
            <a:spAutoFit/>
          </a:bodyPr>
          <a:lstStyle/>
          <a:p>
            <a:r>
              <a:rPr lang="en-US" altLang="zh-CN" sz="2000" dirty="0" smtClean="0">
                <a:solidFill>
                  <a:schemeClr val="bg1">
                    <a:lumMod val="95000"/>
                  </a:schemeClr>
                </a:solidFill>
                <a:latin typeface="微软雅黑" panose="020B0503020204020204" pitchFamily="34" charset="-122"/>
                <a:ea typeface="微软雅黑" panose="020B0503020204020204" pitchFamily="34" charset="-122"/>
              </a:rPr>
              <a:t>Click Here</a:t>
            </a:r>
            <a:endParaRPr lang="zh-CN" altLang="en-US" sz="20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34" name="矩形 33"/>
          <p:cNvSpPr/>
          <p:nvPr/>
        </p:nvSpPr>
        <p:spPr>
          <a:xfrm>
            <a:off x="1164416" y="4746535"/>
            <a:ext cx="10686208" cy="1200329"/>
          </a:xfrm>
          <a:prstGeom prst="rect">
            <a:avLst/>
          </a:prstGeom>
        </p:spPr>
        <p:txBody>
          <a:bodyPr wrap="square">
            <a:spAutoFit/>
          </a:bodyPr>
          <a:lstStyle/>
          <a:p>
            <a:r>
              <a:rPr lang="en-US" altLang="zh-CN" sz="2400" dirty="0">
                <a:solidFill>
                  <a:schemeClr val="bg1">
                    <a:lumMod val="95000"/>
                  </a:schemeClr>
                </a:solidFill>
              </a:rPr>
              <a:t>S</a:t>
            </a:r>
            <a:r>
              <a:rPr lang="en-US" altLang="zh-CN" sz="2400" dirty="0" smtClean="0">
                <a:solidFill>
                  <a:schemeClr val="bg1">
                    <a:lumMod val="95000"/>
                  </a:schemeClr>
                </a:solidFill>
              </a:rPr>
              <a:t>omeday</a:t>
            </a:r>
            <a:r>
              <a:rPr lang="en-US" altLang="zh-CN" sz="2400" dirty="0">
                <a:solidFill>
                  <a:schemeClr val="bg1">
                    <a:lumMod val="95000"/>
                  </a:schemeClr>
                </a:solidFill>
              </a:rPr>
              <a:t>, when we are no longer teachers, but the representatives of the world’s largest educational service cooperation, you may finally show us the respect we deserve, we won’t have to rely on lawsuit to communicate with each other . </a:t>
            </a:r>
            <a:endParaRPr lang="zh-CN" altLang="en-US" sz="2400" dirty="0">
              <a:solidFill>
                <a:schemeClr val="bg1">
                  <a:lumMod val="95000"/>
                </a:schemeClr>
              </a:solidFill>
            </a:endParaRPr>
          </a:p>
        </p:txBody>
      </p:sp>
      <p:grpSp>
        <p:nvGrpSpPr>
          <p:cNvPr id="2" name="组合 1"/>
          <p:cNvGrpSpPr/>
          <p:nvPr/>
        </p:nvGrpSpPr>
        <p:grpSpPr>
          <a:xfrm>
            <a:off x="815011" y="4841383"/>
            <a:ext cx="244572" cy="505317"/>
            <a:chOff x="815010" y="4841381"/>
            <a:chExt cx="244572" cy="505317"/>
          </a:xfrm>
        </p:grpSpPr>
        <p:sp>
          <p:nvSpPr>
            <p:cNvPr id="33" name="圆角矩形 32"/>
            <p:cNvSpPr/>
            <p:nvPr/>
          </p:nvSpPr>
          <p:spPr>
            <a:xfrm>
              <a:off x="815010" y="4841381"/>
              <a:ext cx="139739" cy="505317"/>
            </a:xfrm>
            <a:prstGeom prst="roundRect">
              <a:avLst>
                <a:gd name="adj" fmla="val 5000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圆角矩形 34"/>
            <p:cNvSpPr/>
            <p:nvPr/>
          </p:nvSpPr>
          <p:spPr>
            <a:xfrm flipH="1">
              <a:off x="1002315" y="4950530"/>
              <a:ext cx="57267" cy="287018"/>
            </a:xfrm>
            <a:prstGeom prst="roundRect">
              <a:avLst>
                <a:gd name="adj" fmla="val 5000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700"/>
                                        <p:tgtEl>
                                          <p:spTgt spid="9"/>
                                        </p:tgtEl>
                                      </p:cBhvr>
                                    </p:animEffect>
                                    <p:anim calcmode="lin" valueType="num">
                                      <p:cBhvr>
                                        <p:cTn id="8" dur="700" fill="hold"/>
                                        <p:tgtEl>
                                          <p:spTgt spid="9"/>
                                        </p:tgtEl>
                                        <p:attrNameLst>
                                          <p:attrName>ppt_x</p:attrName>
                                        </p:attrNameLst>
                                      </p:cBhvr>
                                      <p:tavLst>
                                        <p:tav tm="0">
                                          <p:val>
                                            <p:strVal val="#ppt_x"/>
                                          </p:val>
                                        </p:tav>
                                        <p:tav tm="100000">
                                          <p:val>
                                            <p:strVal val="#ppt_x"/>
                                          </p:val>
                                        </p:tav>
                                      </p:tavLst>
                                    </p:anim>
                                    <p:anim calcmode="lin" valueType="num">
                                      <p:cBhvr>
                                        <p:cTn id="9" dur="700" fill="hold"/>
                                        <p:tgtEl>
                                          <p:spTgt spid="9"/>
                                        </p:tgtEl>
                                        <p:attrNameLst>
                                          <p:attrName>ppt_y</p:attrName>
                                        </p:attrNameLst>
                                      </p:cBhvr>
                                      <p:tavLst>
                                        <p:tav tm="0">
                                          <p:val>
                                            <p:strVal val="#ppt_y+.1"/>
                                          </p:val>
                                        </p:tav>
                                        <p:tav tm="100000">
                                          <p:val>
                                            <p:strVal val="#ppt_y"/>
                                          </p:val>
                                        </p:tav>
                                      </p:tavLst>
                                    </p:anim>
                                  </p:childTnLst>
                                </p:cTn>
                              </p:par>
                              <p:par>
                                <p:cTn id="10" presetID="22" presetClass="entr" presetSubtype="8" fill="hold" nodeType="withEffect">
                                  <p:stCondLst>
                                    <p:cond delay="10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800"/>
                                        <p:tgtEl>
                                          <p:spTgt spid="7"/>
                                        </p:tgtEl>
                                      </p:cBhvr>
                                    </p:animEffect>
                                  </p:childTnLst>
                                </p:cTn>
                              </p:par>
                              <p:par>
                                <p:cTn id="13" presetID="42" presetClass="entr" presetSubtype="0" fill="hold" nodeType="withEffect">
                                  <p:stCondLst>
                                    <p:cond delay="100"/>
                                  </p:stCondLst>
                                  <p:childTnLst>
                                    <p:set>
                                      <p:cBhvr>
                                        <p:cTn id="14" dur="1" fill="hold">
                                          <p:stCondLst>
                                            <p:cond delay="0"/>
                                          </p:stCondLst>
                                        </p:cTn>
                                        <p:tgtEl>
                                          <p:spTgt spid="26"/>
                                        </p:tgtEl>
                                        <p:attrNameLst>
                                          <p:attrName>style.visibility</p:attrName>
                                        </p:attrNameLst>
                                      </p:cBhvr>
                                      <p:to>
                                        <p:strVal val="visible"/>
                                      </p:to>
                                    </p:set>
                                    <p:animEffect transition="in" filter="fade">
                                      <p:cBhvr>
                                        <p:cTn id="15" dur="1000"/>
                                        <p:tgtEl>
                                          <p:spTgt spid="26"/>
                                        </p:tgtEl>
                                      </p:cBhvr>
                                    </p:animEffect>
                                    <p:anim calcmode="lin" valueType="num">
                                      <p:cBhvr>
                                        <p:cTn id="16" dur="1000" fill="hold"/>
                                        <p:tgtEl>
                                          <p:spTgt spid="26"/>
                                        </p:tgtEl>
                                        <p:attrNameLst>
                                          <p:attrName>ppt_x</p:attrName>
                                        </p:attrNameLst>
                                      </p:cBhvr>
                                      <p:tavLst>
                                        <p:tav tm="0">
                                          <p:val>
                                            <p:strVal val="#ppt_x"/>
                                          </p:val>
                                        </p:tav>
                                        <p:tav tm="100000">
                                          <p:val>
                                            <p:strVal val="#ppt_x"/>
                                          </p:val>
                                        </p:tav>
                                      </p:tavLst>
                                    </p:anim>
                                    <p:anim calcmode="lin" valueType="num">
                                      <p:cBhvr>
                                        <p:cTn id="17" dur="1000" fill="hold"/>
                                        <p:tgtEl>
                                          <p:spTgt spid="26"/>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200"/>
                                  </p:stCondLst>
                                  <p:childTnLst>
                                    <p:set>
                                      <p:cBhvr>
                                        <p:cTn id="19" dur="1" fill="hold">
                                          <p:stCondLst>
                                            <p:cond delay="0"/>
                                          </p:stCondLst>
                                        </p:cTn>
                                        <p:tgtEl>
                                          <p:spTgt spid="19"/>
                                        </p:tgtEl>
                                        <p:attrNameLst>
                                          <p:attrName>style.visibility</p:attrName>
                                        </p:attrNameLst>
                                      </p:cBhvr>
                                      <p:to>
                                        <p:strVal val="visible"/>
                                      </p:to>
                                    </p:set>
                                    <p:animEffect transition="in" filter="fade">
                                      <p:cBhvr>
                                        <p:cTn id="20" dur="1000"/>
                                        <p:tgtEl>
                                          <p:spTgt spid="19"/>
                                        </p:tgtEl>
                                      </p:cBhvr>
                                    </p:animEffect>
                                    <p:anim calcmode="lin" valueType="num">
                                      <p:cBhvr>
                                        <p:cTn id="21" dur="1000" fill="hold"/>
                                        <p:tgtEl>
                                          <p:spTgt spid="19"/>
                                        </p:tgtEl>
                                        <p:attrNameLst>
                                          <p:attrName>ppt_x</p:attrName>
                                        </p:attrNameLst>
                                      </p:cBhvr>
                                      <p:tavLst>
                                        <p:tav tm="0">
                                          <p:val>
                                            <p:strVal val="#ppt_x"/>
                                          </p:val>
                                        </p:tav>
                                        <p:tav tm="100000">
                                          <p:val>
                                            <p:strVal val="#ppt_x"/>
                                          </p:val>
                                        </p:tav>
                                      </p:tavLst>
                                    </p:anim>
                                    <p:anim calcmode="lin" valueType="num">
                                      <p:cBhvr>
                                        <p:cTn id="22" dur="1000" fill="hold"/>
                                        <p:tgtEl>
                                          <p:spTgt spid="19"/>
                                        </p:tgtEl>
                                        <p:attrNameLst>
                                          <p:attrName>ppt_y</p:attrName>
                                        </p:attrNameLst>
                                      </p:cBhvr>
                                      <p:tavLst>
                                        <p:tav tm="0">
                                          <p:val>
                                            <p:strVal val="#ppt_y+.1"/>
                                          </p:val>
                                        </p:tav>
                                        <p:tav tm="100000">
                                          <p:val>
                                            <p:strVal val="#ppt_y"/>
                                          </p:val>
                                        </p:tav>
                                      </p:tavLst>
                                    </p:anim>
                                  </p:childTnLst>
                                </p:cTn>
                              </p:par>
                              <p:par>
                                <p:cTn id="23" presetID="42" presetClass="entr" presetSubtype="0" fill="hold" nodeType="withEffect">
                                  <p:stCondLst>
                                    <p:cond delay="400"/>
                                  </p:stCondLst>
                                  <p:childTnLst>
                                    <p:set>
                                      <p:cBhvr>
                                        <p:cTn id="24" dur="1" fill="hold">
                                          <p:stCondLst>
                                            <p:cond delay="0"/>
                                          </p:stCondLst>
                                        </p:cTn>
                                        <p:tgtEl>
                                          <p:spTgt spid="27"/>
                                        </p:tgtEl>
                                        <p:attrNameLst>
                                          <p:attrName>style.visibility</p:attrName>
                                        </p:attrNameLst>
                                      </p:cBhvr>
                                      <p:to>
                                        <p:strVal val="visible"/>
                                      </p:to>
                                    </p:set>
                                    <p:animEffect transition="in" filter="fade">
                                      <p:cBhvr>
                                        <p:cTn id="25" dur="1000"/>
                                        <p:tgtEl>
                                          <p:spTgt spid="27"/>
                                        </p:tgtEl>
                                      </p:cBhvr>
                                    </p:animEffect>
                                    <p:anim calcmode="lin" valueType="num">
                                      <p:cBhvr>
                                        <p:cTn id="26" dur="1000" fill="hold"/>
                                        <p:tgtEl>
                                          <p:spTgt spid="27"/>
                                        </p:tgtEl>
                                        <p:attrNameLst>
                                          <p:attrName>ppt_x</p:attrName>
                                        </p:attrNameLst>
                                      </p:cBhvr>
                                      <p:tavLst>
                                        <p:tav tm="0">
                                          <p:val>
                                            <p:strVal val="#ppt_x"/>
                                          </p:val>
                                        </p:tav>
                                        <p:tav tm="100000">
                                          <p:val>
                                            <p:strVal val="#ppt_x"/>
                                          </p:val>
                                        </p:tav>
                                      </p:tavLst>
                                    </p:anim>
                                    <p:anim calcmode="lin" valueType="num">
                                      <p:cBhvr>
                                        <p:cTn id="27" dur="1000" fill="hold"/>
                                        <p:tgtEl>
                                          <p:spTgt spid="27"/>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500"/>
                                  </p:stCondLst>
                                  <p:childTnLst>
                                    <p:set>
                                      <p:cBhvr>
                                        <p:cTn id="29" dur="1" fill="hold">
                                          <p:stCondLst>
                                            <p:cond delay="0"/>
                                          </p:stCondLst>
                                        </p:cTn>
                                        <p:tgtEl>
                                          <p:spTgt spid="30"/>
                                        </p:tgtEl>
                                        <p:attrNameLst>
                                          <p:attrName>style.visibility</p:attrName>
                                        </p:attrNameLst>
                                      </p:cBhvr>
                                      <p:to>
                                        <p:strVal val="visible"/>
                                      </p:to>
                                    </p:set>
                                    <p:animEffect transition="in" filter="fade">
                                      <p:cBhvr>
                                        <p:cTn id="30" dur="1000"/>
                                        <p:tgtEl>
                                          <p:spTgt spid="30"/>
                                        </p:tgtEl>
                                      </p:cBhvr>
                                    </p:animEffect>
                                    <p:anim calcmode="lin" valueType="num">
                                      <p:cBhvr>
                                        <p:cTn id="31" dur="1000" fill="hold"/>
                                        <p:tgtEl>
                                          <p:spTgt spid="30"/>
                                        </p:tgtEl>
                                        <p:attrNameLst>
                                          <p:attrName>ppt_x</p:attrName>
                                        </p:attrNameLst>
                                      </p:cBhvr>
                                      <p:tavLst>
                                        <p:tav tm="0">
                                          <p:val>
                                            <p:strVal val="#ppt_x"/>
                                          </p:val>
                                        </p:tav>
                                        <p:tav tm="100000">
                                          <p:val>
                                            <p:strVal val="#ppt_x"/>
                                          </p:val>
                                        </p:tav>
                                      </p:tavLst>
                                    </p:anim>
                                    <p:anim calcmode="lin" valueType="num">
                                      <p:cBhvr>
                                        <p:cTn id="32" dur="1000" fill="hold"/>
                                        <p:tgtEl>
                                          <p:spTgt spid="30"/>
                                        </p:tgtEl>
                                        <p:attrNameLst>
                                          <p:attrName>ppt_y</p:attrName>
                                        </p:attrNameLst>
                                      </p:cBhvr>
                                      <p:tavLst>
                                        <p:tav tm="0">
                                          <p:val>
                                            <p:strVal val="#ppt_y+.1"/>
                                          </p:val>
                                        </p:tav>
                                        <p:tav tm="100000">
                                          <p:val>
                                            <p:strVal val="#ppt_y"/>
                                          </p:val>
                                        </p:tav>
                                      </p:tavLst>
                                    </p:anim>
                                  </p:childTnLst>
                                </p:cTn>
                              </p:par>
                              <p:par>
                                <p:cTn id="33" presetID="42" presetClass="entr" presetSubtype="0" fill="hold" nodeType="withEffect">
                                  <p:stCondLst>
                                    <p:cond delay="700"/>
                                  </p:stCondLst>
                                  <p:childTnLst>
                                    <p:set>
                                      <p:cBhvr>
                                        <p:cTn id="34" dur="1" fill="hold">
                                          <p:stCondLst>
                                            <p:cond delay="0"/>
                                          </p:stCondLst>
                                        </p:cTn>
                                        <p:tgtEl>
                                          <p:spTgt spid="28"/>
                                        </p:tgtEl>
                                        <p:attrNameLst>
                                          <p:attrName>style.visibility</p:attrName>
                                        </p:attrNameLst>
                                      </p:cBhvr>
                                      <p:to>
                                        <p:strVal val="visible"/>
                                      </p:to>
                                    </p:set>
                                    <p:animEffect transition="in" filter="fade">
                                      <p:cBhvr>
                                        <p:cTn id="35" dur="1000"/>
                                        <p:tgtEl>
                                          <p:spTgt spid="28"/>
                                        </p:tgtEl>
                                      </p:cBhvr>
                                    </p:animEffect>
                                    <p:anim calcmode="lin" valueType="num">
                                      <p:cBhvr>
                                        <p:cTn id="36" dur="1000" fill="hold"/>
                                        <p:tgtEl>
                                          <p:spTgt spid="28"/>
                                        </p:tgtEl>
                                        <p:attrNameLst>
                                          <p:attrName>ppt_x</p:attrName>
                                        </p:attrNameLst>
                                      </p:cBhvr>
                                      <p:tavLst>
                                        <p:tav tm="0">
                                          <p:val>
                                            <p:strVal val="#ppt_x"/>
                                          </p:val>
                                        </p:tav>
                                        <p:tav tm="100000">
                                          <p:val>
                                            <p:strVal val="#ppt_x"/>
                                          </p:val>
                                        </p:tav>
                                      </p:tavLst>
                                    </p:anim>
                                    <p:anim calcmode="lin" valueType="num">
                                      <p:cBhvr>
                                        <p:cTn id="37" dur="1000" fill="hold"/>
                                        <p:tgtEl>
                                          <p:spTgt spid="28"/>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900"/>
                                  </p:stCondLst>
                                  <p:childTnLst>
                                    <p:set>
                                      <p:cBhvr>
                                        <p:cTn id="39" dur="1" fill="hold">
                                          <p:stCondLst>
                                            <p:cond delay="0"/>
                                          </p:stCondLst>
                                        </p:cTn>
                                        <p:tgtEl>
                                          <p:spTgt spid="31"/>
                                        </p:tgtEl>
                                        <p:attrNameLst>
                                          <p:attrName>style.visibility</p:attrName>
                                        </p:attrNameLst>
                                      </p:cBhvr>
                                      <p:to>
                                        <p:strVal val="visible"/>
                                      </p:to>
                                    </p:set>
                                    <p:animEffect transition="in" filter="fade">
                                      <p:cBhvr>
                                        <p:cTn id="40" dur="1000"/>
                                        <p:tgtEl>
                                          <p:spTgt spid="31"/>
                                        </p:tgtEl>
                                      </p:cBhvr>
                                    </p:animEffect>
                                    <p:anim calcmode="lin" valueType="num">
                                      <p:cBhvr>
                                        <p:cTn id="41" dur="1000" fill="hold"/>
                                        <p:tgtEl>
                                          <p:spTgt spid="31"/>
                                        </p:tgtEl>
                                        <p:attrNameLst>
                                          <p:attrName>ppt_x</p:attrName>
                                        </p:attrNameLst>
                                      </p:cBhvr>
                                      <p:tavLst>
                                        <p:tav tm="0">
                                          <p:val>
                                            <p:strVal val="#ppt_x"/>
                                          </p:val>
                                        </p:tav>
                                        <p:tav tm="100000">
                                          <p:val>
                                            <p:strVal val="#ppt_x"/>
                                          </p:val>
                                        </p:tav>
                                      </p:tavLst>
                                    </p:anim>
                                    <p:anim calcmode="lin" valueType="num">
                                      <p:cBhvr>
                                        <p:cTn id="42" dur="1000" fill="hold"/>
                                        <p:tgtEl>
                                          <p:spTgt spid="31"/>
                                        </p:tgtEl>
                                        <p:attrNameLst>
                                          <p:attrName>ppt_y</p:attrName>
                                        </p:attrNameLst>
                                      </p:cBhvr>
                                      <p:tavLst>
                                        <p:tav tm="0">
                                          <p:val>
                                            <p:strVal val="#ppt_y+.1"/>
                                          </p:val>
                                        </p:tav>
                                        <p:tav tm="100000">
                                          <p:val>
                                            <p:strVal val="#ppt_y"/>
                                          </p:val>
                                        </p:tav>
                                      </p:tavLst>
                                    </p:anim>
                                  </p:childTnLst>
                                </p:cTn>
                              </p:par>
                              <p:par>
                                <p:cTn id="43" presetID="42" presetClass="entr" presetSubtype="0" fill="hold" nodeType="withEffect">
                                  <p:stCondLst>
                                    <p:cond delay="1100"/>
                                  </p:stCondLst>
                                  <p:childTnLst>
                                    <p:set>
                                      <p:cBhvr>
                                        <p:cTn id="44" dur="1" fill="hold">
                                          <p:stCondLst>
                                            <p:cond delay="0"/>
                                          </p:stCondLst>
                                        </p:cTn>
                                        <p:tgtEl>
                                          <p:spTgt spid="29"/>
                                        </p:tgtEl>
                                        <p:attrNameLst>
                                          <p:attrName>style.visibility</p:attrName>
                                        </p:attrNameLst>
                                      </p:cBhvr>
                                      <p:to>
                                        <p:strVal val="visible"/>
                                      </p:to>
                                    </p:set>
                                    <p:animEffect transition="in" filter="fade">
                                      <p:cBhvr>
                                        <p:cTn id="45" dur="1000"/>
                                        <p:tgtEl>
                                          <p:spTgt spid="29"/>
                                        </p:tgtEl>
                                      </p:cBhvr>
                                    </p:animEffect>
                                    <p:anim calcmode="lin" valueType="num">
                                      <p:cBhvr>
                                        <p:cTn id="46" dur="1000" fill="hold"/>
                                        <p:tgtEl>
                                          <p:spTgt spid="29"/>
                                        </p:tgtEl>
                                        <p:attrNameLst>
                                          <p:attrName>ppt_x</p:attrName>
                                        </p:attrNameLst>
                                      </p:cBhvr>
                                      <p:tavLst>
                                        <p:tav tm="0">
                                          <p:val>
                                            <p:strVal val="#ppt_x"/>
                                          </p:val>
                                        </p:tav>
                                        <p:tav tm="100000">
                                          <p:val>
                                            <p:strVal val="#ppt_x"/>
                                          </p:val>
                                        </p:tav>
                                      </p:tavLst>
                                    </p:anim>
                                    <p:anim calcmode="lin" valueType="num">
                                      <p:cBhvr>
                                        <p:cTn id="47" dur="1000" fill="hold"/>
                                        <p:tgtEl>
                                          <p:spTgt spid="29"/>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1300"/>
                                  </p:stCondLst>
                                  <p:childTnLst>
                                    <p:set>
                                      <p:cBhvr>
                                        <p:cTn id="49" dur="1" fill="hold">
                                          <p:stCondLst>
                                            <p:cond delay="0"/>
                                          </p:stCondLst>
                                        </p:cTn>
                                        <p:tgtEl>
                                          <p:spTgt spid="32"/>
                                        </p:tgtEl>
                                        <p:attrNameLst>
                                          <p:attrName>style.visibility</p:attrName>
                                        </p:attrNameLst>
                                      </p:cBhvr>
                                      <p:to>
                                        <p:strVal val="visible"/>
                                      </p:to>
                                    </p:set>
                                    <p:animEffect transition="in" filter="fade">
                                      <p:cBhvr>
                                        <p:cTn id="50" dur="1000"/>
                                        <p:tgtEl>
                                          <p:spTgt spid="32"/>
                                        </p:tgtEl>
                                      </p:cBhvr>
                                    </p:animEffect>
                                    <p:anim calcmode="lin" valueType="num">
                                      <p:cBhvr>
                                        <p:cTn id="51" dur="1000" fill="hold"/>
                                        <p:tgtEl>
                                          <p:spTgt spid="32"/>
                                        </p:tgtEl>
                                        <p:attrNameLst>
                                          <p:attrName>ppt_x</p:attrName>
                                        </p:attrNameLst>
                                      </p:cBhvr>
                                      <p:tavLst>
                                        <p:tav tm="0">
                                          <p:val>
                                            <p:strVal val="#ppt_x"/>
                                          </p:val>
                                        </p:tav>
                                        <p:tav tm="100000">
                                          <p:val>
                                            <p:strVal val="#ppt_x"/>
                                          </p:val>
                                        </p:tav>
                                      </p:tavLst>
                                    </p:anim>
                                    <p:anim calcmode="lin" valueType="num">
                                      <p:cBhvr>
                                        <p:cTn id="52"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2" presetClass="entr" presetSubtype="8" fill="hold" nodeType="clickEffect">
                                  <p:stCondLst>
                                    <p:cond delay="0"/>
                                  </p:stCondLst>
                                  <p:childTnLst>
                                    <p:set>
                                      <p:cBhvr>
                                        <p:cTn id="56" dur="1" fill="hold">
                                          <p:stCondLst>
                                            <p:cond delay="0"/>
                                          </p:stCondLst>
                                        </p:cTn>
                                        <p:tgtEl>
                                          <p:spTgt spid="2"/>
                                        </p:tgtEl>
                                        <p:attrNameLst>
                                          <p:attrName>style.visibility</p:attrName>
                                        </p:attrNameLst>
                                      </p:cBhvr>
                                      <p:to>
                                        <p:strVal val="visible"/>
                                      </p:to>
                                    </p:set>
                                    <p:animEffect transition="in" filter="wipe(left)">
                                      <p:cBhvr>
                                        <p:cTn id="57" dur="500"/>
                                        <p:tgtEl>
                                          <p:spTgt spid="2"/>
                                        </p:tgtEl>
                                      </p:cBhvr>
                                    </p:animEffect>
                                  </p:childTnLst>
                                </p:cTn>
                              </p:par>
                            </p:childTnLst>
                          </p:cTn>
                        </p:par>
                      </p:childTnLst>
                    </p:cTn>
                  </p:par>
                  <p:par>
                    <p:cTn id="58" fill="hold">
                      <p:stCondLst>
                        <p:cond delay="indefinite"/>
                      </p:stCondLst>
                      <p:childTnLst>
                        <p:par>
                          <p:cTn id="59" fill="hold">
                            <p:stCondLst>
                              <p:cond delay="0"/>
                            </p:stCondLst>
                            <p:childTnLst>
                              <p:par>
                                <p:cTn id="60" presetID="41" presetClass="entr" presetSubtype="0" fill="hold" grpId="0" nodeType="clickEffect">
                                  <p:stCondLst>
                                    <p:cond delay="0"/>
                                  </p:stCondLst>
                                  <p:iterate type="lt">
                                    <p:tmPct val="10000"/>
                                  </p:iterate>
                                  <p:childTnLst>
                                    <p:set>
                                      <p:cBhvr>
                                        <p:cTn id="61" dur="1" fill="hold">
                                          <p:stCondLst>
                                            <p:cond delay="0"/>
                                          </p:stCondLst>
                                        </p:cTn>
                                        <p:tgtEl>
                                          <p:spTgt spid="34"/>
                                        </p:tgtEl>
                                        <p:attrNameLst>
                                          <p:attrName>style.visibility</p:attrName>
                                        </p:attrNameLst>
                                      </p:cBhvr>
                                      <p:to>
                                        <p:strVal val="visible"/>
                                      </p:to>
                                    </p:set>
                                    <p:anim calcmode="lin" valueType="num">
                                      <p:cBhvr>
                                        <p:cTn id="62" dur="500" fill="hold"/>
                                        <p:tgtEl>
                                          <p:spTgt spid="34"/>
                                        </p:tgtEl>
                                        <p:attrNameLst>
                                          <p:attrName>ppt_x</p:attrName>
                                        </p:attrNameLst>
                                      </p:cBhvr>
                                      <p:tavLst>
                                        <p:tav tm="0">
                                          <p:val>
                                            <p:strVal val="#ppt_x"/>
                                          </p:val>
                                        </p:tav>
                                        <p:tav tm="50000">
                                          <p:val>
                                            <p:strVal val="#ppt_x+.1"/>
                                          </p:val>
                                        </p:tav>
                                        <p:tav tm="100000">
                                          <p:val>
                                            <p:strVal val="#ppt_x"/>
                                          </p:val>
                                        </p:tav>
                                      </p:tavLst>
                                    </p:anim>
                                    <p:anim calcmode="lin" valueType="num">
                                      <p:cBhvr>
                                        <p:cTn id="63" dur="500" fill="hold"/>
                                        <p:tgtEl>
                                          <p:spTgt spid="34"/>
                                        </p:tgtEl>
                                        <p:attrNameLst>
                                          <p:attrName>ppt_y</p:attrName>
                                        </p:attrNameLst>
                                      </p:cBhvr>
                                      <p:tavLst>
                                        <p:tav tm="0">
                                          <p:val>
                                            <p:strVal val="#ppt_y"/>
                                          </p:val>
                                        </p:tav>
                                        <p:tav tm="100000">
                                          <p:val>
                                            <p:strVal val="#ppt_y"/>
                                          </p:val>
                                        </p:tav>
                                      </p:tavLst>
                                    </p:anim>
                                    <p:anim calcmode="lin" valueType="num">
                                      <p:cBhvr>
                                        <p:cTn id="64" dur="500" fill="hold"/>
                                        <p:tgtEl>
                                          <p:spTgt spid="34"/>
                                        </p:tgtEl>
                                        <p:attrNameLst>
                                          <p:attrName>ppt_h</p:attrName>
                                        </p:attrNameLst>
                                      </p:cBhvr>
                                      <p:tavLst>
                                        <p:tav tm="0">
                                          <p:val>
                                            <p:strVal val="#ppt_h/10"/>
                                          </p:val>
                                        </p:tav>
                                        <p:tav tm="50000">
                                          <p:val>
                                            <p:strVal val="#ppt_h+.01"/>
                                          </p:val>
                                        </p:tav>
                                        <p:tav tm="100000">
                                          <p:val>
                                            <p:strVal val="#ppt_h"/>
                                          </p:val>
                                        </p:tav>
                                      </p:tavLst>
                                    </p:anim>
                                    <p:anim calcmode="lin" valueType="num">
                                      <p:cBhvr>
                                        <p:cTn id="65" dur="500" fill="hold"/>
                                        <p:tgtEl>
                                          <p:spTgt spid="34"/>
                                        </p:tgtEl>
                                        <p:attrNameLst>
                                          <p:attrName>ppt_w</p:attrName>
                                        </p:attrNameLst>
                                      </p:cBhvr>
                                      <p:tavLst>
                                        <p:tav tm="0">
                                          <p:val>
                                            <p:strVal val="#ppt_w/10"/>
                                          </p:val>
                                        </p:tav>
                                        <p:tav tm="50000">
                                          <p:val>
                                            <p:strVal val="#ppt_w+.01"/>
                                          </p:val>
                                        </p:tav>
                                        <p:tav tm="100000">
                                          <p:val>
                                            <p:strVal val="#ppt_w"/>
                                          </p:val>
                                        </p:tav>
                                      </p:tavLst>
                                    </p:anim>
                                    <p:animEffect transition="in" filter="fade">
                                      <p:cBhvr>
                                        <p:cTn id="66" dur="500" tmFilter="0,0; .5, 1; 1, 1"/>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9" grpId="0"/>
      <p:bldP spid="30" grpId="0"/>
      <p:bldP spid="31" grpId="0"/>
      <p:bldP spid="32" grpId="0"/>
      <p:bldP spid="34"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lumMod val="25000"/>
          </a:schemeClr>
        </a:solidFill>
        <a:effectLst/>
      </p:bgPr>
    </p:bg>
    <p:spTree>
      <p:nvGrpSpPr>
        <p:cNvPr id="1" name=""/>
        <p:cNvGrpSpPr/>
        <p:nvPr/>
      </p:nvGrpSpPr>
      <p:grpSpPr>
        <a:xfrm>
          <a:off x="0" y="0"/>
          <a:ext cx="0" cy="0"/>
          <a:chOff x="0" y="0"/>
          <a:chExt cx="0" cy="0"/>
        </a:xfrm>
      </p:grpSpPr>
      <p:pic>
        <p:nvPicPr>
          <p:cNvPr id="56" name="图片 55"/>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2" y="0"/>
            <a:ext cx="2951407" cy="6858000"/>
          </a:xfrm>
          <a:custGeom>
            <a:avLst/>
            <a:gdLst>
              <a:gd name="connsiteX0" fmla="*/ 0 w 2951407"/>
              <a:gd name="connsiteY0" fmla="*/ 0 h 6858000"/>
              <a:gd name="connsiteX1" fmla="*/ 2951407 w 2951407"/>
              <a:gd name="connsiteY1" fmla="*/ 0 h 6858000"/>
              <a:gd name="connsiteX2" fmla="*/ 2951407 w 2951407"/>
              <a:gd name="connsiteY2" fmla="*/ 6858000 h 6858000"/>
              <a:gd name="connsiteX3" fmla="*/ 0 w 295140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951407" h="6858000">
                <a:moveTo>
                  <a:pt x="0" y="0"/>
                </a:moveTo>
                <a:lnTo>
                  <a:pt x="2951407" y="0"/>
                </a:lnTo>
                <a:lnTo>
                  <a:pt x="2951407" y="6858000"/>
                </a:lnTo>
                <a:lnTo>
                  <a:pt x="0" y="6858000"/>
                </a:lnTo>
                <a:close/>
              </a:path>
            </a:pathLst>
          </a:custGeom>
        </p:spPr>
      </p:pic>
      <p:sp>
        <p:nvSpPr>
          <p:cNvPr id="42" name="菱形 41"/>
          <p:cNvSpPr/>
          <p:nvPr/>
        </p:nvSpPr>
        <p:spPr>
          <a:xfrm>
            <a:off x="2582231" y="1042970"/>
            <a:ext cx="731520" cy="731520"/>
          </a:xfrm>
          <a:prstGeom prst="diamond">
            <a:avLst/>
          </a:prstGeom>
          <a:solidFill>
            <a:schemeClr val="bg1">
              <a:lumMod val="9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3529821" y="1177899"/>
            <a:ext cx="1751759" cy="461665"/>
          </a:xfrm>
          <a:prstGeom prst="rect">
            <a:avLst/>
          </a:prstGeom>
        </p:spPr>
        <p:txBody>
          <a:bodyPr wrap="square">
            <a:spAutoFit/>
          </a:bodyPr>
          <a:lstStyle/>
          <a:p>
            <a:r>
              <a:rPr lang="en-US" altLang="zh-CN" sz="2400" dirty="0" smtClean="0">
                <a:solidFill>
                  <a:schemeClr val="bg1">
                    <a:lumMod val="95000"/>
                  </a:schemeClr>
                </a:solidFill>
                <a:latin typeface="微软雅黑" panose="020B0503020204020204" pitchFamily="34" charset="-122"/>
                <a:ea typeface="微软雅黑" panose="020B0503020204020204" pitchFamily="34" charset="-122"/>
              </a:rPr>
              <a:t>Click Here</a:t>
            </a:r>
            <a:endParaRPr lang="zh-CN" altLang="en-US" sz="24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44" name="矩形 43"/>
          <p:cNvSpPr/>
          <p:nvPr/>
        </p:nvSpPr>
        <p:spPr>
          <a:xfrm>
            <a:off x="3529819" y="1661767"/>
            <a:ext cx="7997952" cy="1015663"/>
          </a:xfrm>
          <a:prstGeom prst="rect">
            <a:avLst/>
          </a:prstGeom>
        </p:spPr>
        <p:txBody>
          <a:bodyPr wrap="square">
            <a:spAutoFit/>
          </a:bodyPr>
          <a:lstStyle/>
          <a:p>
            <a:r>
              <a:rPr lang="en-US" altLang="zh-CN" sz="2000" dirty="0">
                <a:solidFill>
                  <a:schemeClr val="bg1">
                    <a:lumMod val="95000"/>
                  </a:schemeClr>
                </a:solidFill>
                <a:latin typeface="微软雅黑" panose="020B0503020204020204" pitchFamily="34" charset="-122"/>
                <a:ea typeface="微软雅黑" panose="020B0503020204020204" pitchFamily="34" charset="-122"/>
              </a:rPr>
              <a:t>Someday, when we are no longer teachers, but the representative of the world’s largest educational service cooperation, you may finally show us the respect we deserve.</a:t>
            </a:r>
          </a:p>
        </p:txBody>
      </p:sp>
      <p:sp>
        <p:nvSpPr>
          <p:cNvPr id="45" name="菱形 44"/>
          <p:cNvSpPr/>
          <p:nvPr/>
        </p:nvSpPr>
        <p:spPr>
          <a:xfrm>
            <a:off x="2582231" y="2936337"/>
            <a:ext cx="731520" cy="731520"/>
          </a:xfrm>
          <a:prstGeom prst="diamond">
            <a:avLst/>
          </a:prstGeom>
          <a:solidFill>
            <a:schemeClr val="bg1">
              <a:lumMod val="9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p:cNvSpPr/>
          <p:nvPr/>
        </p:nvSpPr>
        <p:spPr>
          <a:xfrm>
            <a:off x="3529821" y="3066705"/>
            <a:ext cx="1971215" cy="461665"/>
          </a:xfrm>
          <a:prstGeom prst="rect">
            <a:avLst/>
          </a:prstGeom>
        </p:spPr>
        <p:txBody>
          <a:bodyPr wrap="square">
            <a:spAutoFit/>
          </a:bodyPr>
          <a:lstStyle/>
          <a:p>
            <a:r>
              <a:rPr lang="en-US" altLang="zh-CN" sz="2400" dirty="0" smtClean="0">
                <a:solidFill>
                  <a:schemeClr val="bg1">
                    <a:lumMod val="95000"/>
                  </a:schemeClr>
                </a:solidFill>
                <a:latin typeface="微软雅黑" panose="020B0503020204020204" pitchFamily="34" charset="-122"/>
                <a:ea typeface="微软雅黑" panose="020B0503020204020204" pitchFamily="34" charset="-122"/>
              </a:rPr>
              <a:t>Click Here</a:t>
            </a:r>
            <a:endParaRPr lang="zh-CN" altLang="en-US" sz="24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47" name="菱形 46"/>
          <p:cNvSpPr/>
          <p:nvPr/>
        </p:nvSpPr>
        <p:spPr>
          <a:xfrm>
            <a:off x="2582231" y="4829704"/>
            <a:ext cx="731520" cy="731520"/>
          </a:xfrm>
          <a:prstGeom prst="diamond">
            <a:avLst/>
          </a:prstGeom>
          <a:solidFill>
            <a:schemeClr val="bg1">
              <a:lumMod val="9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矩形 48"/>
          <p:cNvSpPr/>
          <p:nvPr/>
        </p:nvSpPr>
        <p:spPr>
          <a:xfrm>
            <a:off x="3529819" y="3597718"/>
            <a:ext cx="7997952" cy="1015663"/>
          </a:xfrm>
          <a:prstGeom prst="rect">
            <a:avLst/>
          </a:prstGeom>
        </p:spPr>
        <p:txBody>
          <a:bodyPr wrap="square">
            <a:spAutoFit/>
          </a:bodyPr>
          <a:lstStyle/>
          <a:p>
            <a:r>
              <a:rPr lang="en-US" altLang="zh-CN" sz="2000" dirty="0">
                <a:solidFill>
                  <a:schemeClr val="bg1">
                    <a:lumMod val="95000"/>
                  </a:schemeClr>
                </a:solidFill>
                <a:latin typeface="微软雅黑" panose="020B0503020204020204" pitchFamily="34" charset="-122"/>
                <a:ea typeface="微软雅黑" panose="020B0503020204020204" pitchFamily="34" charset="-122"/>
              </a:rPr>
              <a:t>Someday, when we are no longer teachers, but the representative of the world’s largest educational service cooperation, you may finally show us the respect we deserve.</a:t>
            </a:r>
          </a:p>
        </p:txBody>
      </p:sp>
      <p:sp>
        <p:nvSpPr>
          <p:cNvPr id="50" name="矩形 49"/>
          <p:cNvSpPr/>
          <p:nvPr/>
        </p:nvSpPr>
        <p:spPr>
          <a:xfrm>
            <a:off x="3529821" y="4964633"/>
            <a:ext cx="1751759" cy="461665"/>
          </a:xfrm>
          <a:prstGeom prst="rect">
            <a:avLst/>
          </a:prstGeom>
        </p:spPr>
        <p:txBody>
          <a:bodyPr wrap="square">
            <a:spAutoFit/>
          </a:bodyPr>
          <a:lstStyle/>
          <a:p>
            <a:r>
              <a:rPr lang="en-US" altLang="zh-CN" sz="2400" dirty="0" smtClean="0">
                <a:solidFill>
                  <a:schemeClr val="bg1">
                    <a:lumMod val="95000"/>
                  </a:schemeClr>
                </a:solidFill>
                <a:latin typeface="微软雅黑" panose="020B0503020204020204" pitchFamily="34" charset="-122"/>
                <a:ea typeface="微软雅黑" panose="020B0503020204020204" pitchFamily="34" charset="-122"/>
              </a:rPr>
              <a:t>Click Here</a:t>
            </a:r>
            <a:endParaRPr lang="zh-CN" altLang="en-US" sz="24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51" name="矩形 50"/>
          <p:cNvSpPr/>
          <p:nvPr/>
        </p:nvSpPr>
        <p:spPr>
          <a:xfrm>
            <a:off x="3529819" y="5517053"/>
            <a:ext cx="7997952" cy="1015663"/>
          </a:xfrm>
          <a:prstGeom prst="rect">
            <a:avLst/>
          </a:prstGeom>
        </p:spPr>
        <p:txBody>
          <a:bodyPr wrap="square">
            <a:spAutoFit/>
          </a:bodyPr>
          <a:lstStyle/>
          <a:p>
            <a:r>
              <a:rPr lang="en-US" altLang="zh-CN" sz="2000" dirty="0">
                <a:solidFill>
                  <a:schemeClr val="bg1">
                    <a:lumMod val="95000"/>
                  </a:schemeClr>
                </a:solidFill>
                <a:latin typeface="微软雅黑" panose="020B0503020204020204" pitchFamily="34" charset="-122"/>
                <a:ea typeface="微软雅黑" panose="020B0503020204020204" pitchFamily="34" charset="-122"/>
              </a:rPr>
              <a:t>Someday, when we are no longer teachers, but the representative of the world’s largest educational service cooperation, you may finally show us the respect we deserve.</a:t>
            </a:r>
          </a:p>
        </p:txBody>
      </p:sp>
      <p:sp>
        <p:nvSpPr>
          <p:cNvPr id="54" name="矩形 53"/>
          <p:cNvSpPr/>
          <p:nvPr/>
        </p:nvSpPr>
        <p:spPr>
          <a:xfrm>
            <a:off x="3209096" y="140505"/>
            <a:ext cx="4583877" cy="461665"/>
          </a:xfrm>
          <a:prstGeom prst="rect">
            <a:avLst/>
          </a:prstGeom>
        </p:spPr>
        <p:txBody>
          <a:bodyPr wrap="square">
            <a:spAutoFit/>
          </a:bodyPr>
          <a:lstStyle/>
          <a:p>
            <a:r>
              <a:rPr lang="en-US" altLang="zh-CN" sz="2400" dirty="0" smtClean="0">
                <a:solidFill>
                  <a:schemeClr val="bg1">
                    <a:lumMod val="95000"/>
                  </a:schemeClr>
                </a:solidFill>
                <a:latin typeface="微软雅黑" panose="020B0503020204020204" pitchFamily="34" charset="-122"/>
                <a:ea typeface="微软雅黑" panose="020B0503020204020204" pitchFamily="34" charset="-122"/>
              </a:rPr>
              <a:t>Click Here Add Your Point </a:t>
            </a:r>
            <a:endParaRPr lang="zh-CN" altLang="en-US" sz="24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55" name="菱形 54"/>
          <p:cNvSpPr/>
          <p:nvPr/>
        </p:nvSpPr>
        <p:spPr>
          <a:xfrm rot="4499958">
            <a:off x="779215" y="2117695"/>
            <a:ext cx="1620868" cy="1620868"/>
          </a:xfrm>
          <a:prstGeom prst="diamond">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矩形 58"/>
          <p:cNvSpPr/>
          <p:nvPr/>
        </p:nvSpPr>
        <p:spPr>
          <a:xfrm>
            <a:off x="2" y="0"/>
            <a:ext cx="2951407" cy="6858000"/>
          </a:xfrm>
          <a:prstGeom prst="rect">
            <a:avLst/>
          </a:prstGeom>
          <a:gradFill flip="none" rotWithShape="1">
            <a:gsLst>
              <a:gs pos="0">
                <a:schemeClr val="tx1">
                  <a:lumMod val="85000"/>
                  <a:lumOff val="15000"/>
                  <a:alpha val="29000"/>
                </a:schemeClr>
              </a:gs>
              <a:gs pos="100000">
                <a:srgbClr val="363636">
                  <a:alpha val="10000"/>
                </a:srgbClr>
              </a:gs>
              <a:gs pos="55000">
                <a:schemeClr val="tx1">
                  <a:lumMod val="75000"/>
                  <a:lumOff val="25000"/>
                  <a:alpha val="21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菱形 57"/>
          <p:cNvSpPr/>
          <p:nvPr/>
        </p:nvSpPr>
        <p:spPr>
          <a:xfrm rot="4499958">
            <a:off x="430118" y="1776804"/>
            <a:ext cx="2319066" cy="2319067"/>
          </a:xfrm>
          <a:prstGeom prst="diamond">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wipe(left)">
                                      <p:cBhvr>
                                        <p:cTn id="7" dur="500"/>
                                        <p:tgtEl>
                                          <p:spTgt spid="54"/>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42"/>
                                        </p:tgtEl>
                                        <p:attrNameLst>
                                          <p:attrName>style.visibility</p:attrName>
                                        </p:attrNameLst>
                                      </p:cBhvr>
                                      <p:to>
                                        <p:strVal val="visible"/>
                                      </p:to>
                                    </p:set>
                                    <p:anim calcmode="lin" valueType="num">
                                      <p:cBhvr>
                                        <p:cTn id="11" dur="700" fill="hold"/>
                                        <p:tgtEl>
                                          <p:spTgt spid="42"/>
                                        </p:tgtEl>
                                        <p:attrNameLst>
                                          <p:attrName>ppt_w</p:attrName>
                                        </p:attrNameLst>
                                      </p:cBhvr>
                                      <p:tavLst>
                                        <p:tav tm="0">
                                          <p:val>
                                            <p:fltVal val="0"/>
                                          </p:val>
                                        </p:tav>
                                        <p:tav tm="100000">
                                          <p:val>
                                            <p:strVal val="#ppt_w"/>
                                          </p:val>
                                        </p:tav>
                                      </p:tavLst>
                                    </p:anim>
                                    <p:anim calcmode="lin" valueType="num">
                                      <p:cBhvr>
                                        <p:cTn id="12" dur="700" fill="hold"/>
                                        <p:tgtEl>
                                          <p:spTgt spid="42"/>
                                        </p:tgtEl>
                                        <p:attrNameLst>
                                          <p:attrName>ppt_h</p:attrName>
                                        </p:attrNameLst>
                                      </p:cBhvr>
                                      <p:tavLst>
                                        <p:tav tm="0">
                                          <p:val>
                                            <p:fltVal val="0"/>
                                          </p:val>
                                        </p:tav>
                                        <p:tav tm="100000">
                                          <p:val>
                                            <p:strVal val="#ppt_h"/>
                                          </p:val>
                                        </p:tav>
                                      </p:tavLst>
                                    </p:anim>
                                    <p:animEffect transition="in" filter="fade">
                                      <p:cBhvr>
                                        <p:cTn id="13" dur="700"/>
                                        <p:tgtEl>
                                          <p:spTgt spid="42"/>
                                        </p:tgtEl>
                                      </p:cBhvr>
                                    </p:animEffect>
                                  </p:childTnLst>
                                </p:cTn>
                              </p:par>
                            </p:childTnLst>
                          </p:cTn>
                        </p:par>
                        <p:par>
                          <p:cTn id="14" fill="hold">
                            <p:stCondLst>
                              <p:cond delay="1500"/>
                            </p:stCondLst>
                            <p:childTnLst>
                              <p:par>
                                <p:cTn id="15" presetID="53" presetClass="entr" presetSubtype="16" fill="hold" grpId="0" nodeType="afterEffect">
                                  <p:stCondLst>
                                    <p:cond delay="0"/>
                                  </p:stCondLst>
                                  <p:childTnLst>
                                    <p:set>
                                      <p:cBhvr>
                                        <p:cTn id="16" dur="1" fill="hold">
                                          <p:stCondLst>
                                            <p:cond delay="0"/>
                                          </p:stCondLst>
                                        </p:cTn>
                                        <p:tgtEl>
                                          <p:spTgt spid="55"/>
                                        </p:tgtEl>
                                        <p:attrNameLst>
                                          <p:attrName>style.visibility</p:attrName>
                                        </p:attrNameLst>
                                      </p:cBhvr>
                                      <p:to>
                                        <p:strVal val="visible"/>
                                      </p:to>
                                    </p:set>
                                    <p:anim calcmode="lin" valueType="num">
                                      <p:cBhvr>
                                        <p:cTn id="17" dur="700" fill="hold"/>
                                        <p:tgtEl>
                                          <p:spTgt spid="55"/>
                                        </p:tgtEl>
                                        <p:attrNameLst>
                                          <p:attrName>ppt_w</p:attrName>
                                        </p:attrNameLst>
                                      </p:cBhvr>
                                      <p:tavLst>
                                        <p:tav tm="0">
                                          <p:val>
                                            <p:fltVal val="0"/>
                                          </p:val>
                                        </p:tav>
                                        <p:tav tm="100000">
                                          <p:val>
                                            <p:strVal val="#ppt_w"/>
                                          </p:val>
                                        </p:tav>
                                      </p:tavLst>
                                    </p:anim>
                                    <p:anim calcmode="lin" valueType="num">
                                      <p:cBhvr>
                                        <p:cTn id="18" dur="700" fill="hold"/>
                                        <p:tgtEl>
                                          <p:spTgt spid="55"/>
                                        </p:tgtEl>
                                        <p:attrNameLst>
                                          <p:attrName>ppt_h</p:attrName>
                                        </p:attrNameLst>
                                      </p:cBhvr>
                                      <p:tavLst>
                                        <p:tav tm="0">
                                          <p:val>
                                            <p:fltVal val="0"/>
                                          </p:val>
                                        </p:tav>
                                        <p:tav tm="100000">
                                          <p:val>
                                            <p:strVal val="#ppt_h"/>
                                          </p:val>
                                        </p:tav>
                                      </p:tavLst>
                                    </p:anim>
                                    <p:animEffect transition="in" filter="fade">
                                      <p:cBhvr>
                                        <p:cTn id="19" dur="700"/>
                                        <p:tgtEl>
                                          <p:spTgt spid="55"/>
                                        </p:tgtEl>
                                      </p:cBhvr>
                                    </p:animEffect>
                                  </p:childTnLst>
                                </p:cTn>
                              </p:par>
                              <p:par>
                                <p:cTn id="20" presetID="53" presetClass="entr" presetSubtype="16" fill="hold" grpId="0" nodeType="withEffect">
                                  <p:stCondLst>
                                    <p:cond delay="300"/>
                                  </p:stCondLst>
                                  <p:childTnLst>
                                    <p:set>
                                      <p:cBhvr>
                                        <p:cTn id="21" dur="1" fill="hold">
                                          <p:stCondLst>
                                            <p:cond delay="0"/>
                                          </p:stCondLst>
                                        </p:cTn>
                                        <p:tgtEl>
                                          <p:spTgt spid="58"/>
                                        </p:tgtEl>
                                        <p:attrNameLst>
                                          <p:attrName>style.visibility</p:attrName>
                                        </p:attrNameLst>
                                      </p:cBhvr>
                                      <p:to>
                                        <p:strVal val="visible"/>
                                      </p:to>
                                    </p:set>
                                    <p:anim calcmode="lin" valueType="num">
                                      <p:cBhvr>
                                        <p:cTn id="22" dur="700" fill="hold"/>
                                        <p:tgtEl>
                                          <p:spTgt spid="58"/>
                                        </p:tgtEl>
                                        <p:attrNameLst>
                                          <p:attrName>ppt_w</p:attrName>
                                        </p:attrNameLst>
                                      </p:cBhvr>
                                      <p:tavLst>
                                        <p:tav tm="0">
                                          <p:val>
                                            <p:fltVal val="0"/>
                                          </p:val>
                                        </p:tav>
                                        <p:tav tm="100000">
                                          <p:val>
                                            <p:strVal val="#ppt_w"/>
                                          </p:val>
                                        </p:tav>
                                      </p:tavLst>
                                    </p:anim>
                                    <p:anim calcmode="lin" valueType="num">
                                      <p:cBhvr>
                                        <p:cTn id="23" dur="700" fill="hold"/>
                                        <p:tgtEl>
                                          <p:spTgt spid="58"/>
                                        </p:tgtEl>
                                        <p:attrNameLst>
                                          <p:attrName>ppt_h</p:attrName>
                                        </p:attrNameLst>
                                      </p:cBhvr>
                                      <p:tavLst>
                                        <p:tav tm="0">
                                          <p:val>
                                            <p:fltVal val="0"/>
                                          </p:val>
                                        </p:tav>
                                        <p:tav tm="100000">
                                          <p:val>
                                            <p:strVal val="#ppt_h"/>
                                          </p:val>
                                        </p:tav>
                                      </p:tavLst>
                                    </p:anim>
                                    <p:animEffect transition="in" filter="fade">
                                      <p:cBhvr>
                                        <p:cTn id="24" dur="700"/>
                                        <p:tgtEl>
                                          <p:spTgt spid="58"/>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43"/>
                                        </p:tgtEl>
                                        <p:attrNameLst>
                                          <p:attrName>style.visibility</p:attrName>
                                        </p:attrNameLst>
                                      </p:cBhvr>
                                      <p:to>
                                        <p:strVal val="visible"/>
                                      </p:to>
                                    </p:set>
                                    <p:animEffect transition="in" filter="wipe(left)">
                                      <p:cBhvr>
                                        <p:cTn id="27" dur="500"/>
                                        <p:tgtEl>
                                          <p:spTgt spid="43"/>
                                        </p:tgtEl>
                                      </p:cBhvr>
                                    </p:animEffect>
                                  </p:childTnLst>
                                </p:cTn>
                              </p:par>
                              <p:par>
                                <p:cTn id="28" presetID="22" presetClass="entr" presetSubtype="8" fill="hold" grpId="0" nodeType="withEffect">
                                  <p:stCondLst>
                                    <p:cond delay="200"/>
                                  </p:stCondLst>
                                  <p:childTnLst>
                                    <p:set>
                                      <p:cBhvr>
                                        <p:cTn id="29" dur="1" fill="hold">
                                          <p:stCondLst>
                                            <p:cond delay="0"/>
                                          </p:stCondLst>
                                        </p:cTn>
                                        <p:tgtEl>
                                          <p:spTgt spid="44"/>
                                        </p:tgtEl>
                                        <p:attrNameLst>
                                          <p:attrName>style.visibility</p:attrName>
                                        </p:attrNameLst>
                                      </p:cBhvr>
                                      <p:to>
                                        <p:strVal val="visible"/>
                                      </p:to>
                                    </p:set>
                                    <p:animEffect transition="in" filter="wipe(left)">
                                      <p:cBhvr>
                                        <p:cTn id="30" dur="500"/>
                                        <p:tgtEl>
                                          <p:spTgt spid="44"/>
                                        </p:tgtEl>
                                      </p:cBhvr>
                                    </p:animEffect>
                                  </p:childTnLst>
                                </p:cTn>
                              </p:par>
                            </p:childTnLst>
                          </p:cTn>
                        </p:par>
                        <p:par>
                          <p:cTn id="31" fill="hold">
                            <p:stCondLst>
                              <p:cond delay="2500"/>
                            </p:stCondLst>
                            <p:childTnLst>
                              <p:par>
                                <p:cTn id="32" presetID="53" presetClass="entr" presetSubtype="16" fill="hold" grpId="0" nodeType="afterEffect">
                                  <p:stCondLst>
                                    <p:cond delay="0"/>
                                  </p:stCondLst>
                                  <p:childTnLst>
                                    <p:set>
                                      <p:cBhvr>
                                        <p:cTn id="33" dur="1" fill="hold">
                                          <p:stCondLst>
                                            <p:cond delay="0"/>
                                          </p:stCondLst>
                                        </p:cTn>
                                        <p:tgtEl>
                                          <p:spTgt spid="45"/>
                                        </p:tgtEl>
                                        <p:attrNameLst>
                                          <p:attrName>style.visibility</p:attrName>
                                        </p:attrNameLst>
                                      </p:cBhvr>
                                      <p:to>
                                        <p:strVal val="visible"/>
                                      </p:to>
                                    </p:set>
                                    <p:anim calcmode="lin" valueType="num">
                                      <p:cBhvr>
                                        <p:cTn id="34" dur="700" fill="hold"/>
                                        <p:tgtEl>
                                          <p:spTgt spid="45"/>
                                        </p:tgtEl>
                                        <p:attrNameLst>
                                          <p:attrName>ppt_w</p:attrName>
                                        </p:attrNameLst>
                                      </p:cBhvr>
                                      <p:tavLst>
                                        <p:tav tm="0">
                                          <p:val>
                                            <p:fltVal val="0"/>
                                          </p:val>
                                        </p:tav>
                                        <p:tav tm="100000">
                                          <p:val>
                                            <p:strVal val="#ppt_w"/>
                                          </p:val>
                                        </p:tav>
                                      </p:tavLst>
                                    </p:anim>
                                    <p:anim calcmode="lin" valueType="num">
                                      <p:cBhvr>
                                        <p:cTn id="35" dur="700" fill="hold"/>
                                        <p:tgtEl>
                                          <p:spTgt spid="45"/>
                                        </p:tgtEl>
                                        <p:attrNameLst>
                                          <p:attrName>ppt_h</p:attrName>
                                        </p:attrNameLst>
                                      </p:cBhvr>
                                      <p:tavLst>
                                        <p:tav tm="0">
                                          <p:val>
                                            <p:fltVal val="0"/>
                                          </p:val>
                                        </p:tav>
                                        <p:tav tm="100000">
                                          <p:val>
                                            <p:strVal val="#ppt_h"/>
                                          </p:val>
                                        </p:tav>
                                      </p:tavLst>
                                    </p:anim>
                                    <p:animEffect transition="in" filter="fade">
                                      <p:cBhvr>
                                        <p:cTn id="36" dur="700"/>
                                        <p:tgtEl>
                                          <p:spTgt spid="45"/>
                                        </p:tgtEl>
                                      </p:cBhvr>
                                    </p:animEffect>
                                  </p:childTnLst>
                                </p:cTn>
                              </p:par>
                              <p:par>
                                <p:cTn id="37" presetID="22" presetClass="entr" presetSubtype="8" fill="hold" grpId="0" nodeType="withEffect">
                                  <p:stCondLst>
                                    <p:cond delay="300"/>
                                  </p:stCondLst>
                                  <p:childTnLst>
                                    <p:set>
                                      <p:cBhvr>
                                        <p:cTn id="38" dur="1" fill="hold">
                                          <p:stCondLst>
                                            <p:cond delay="0"/>
                                          </p:stCondLst>
                                        </p:cTn>
                                        <p:tgtEl>
                                          <p:spTgt spid="46"/>
                                        </p:tgtEl>
                                        <p:attrNameLst>
                                          <p:attrName>style.visibility</p:attrName>
                                        </p:attrNameLst>
                                      </p:cBhvr>
                                      <p:to>
                                        <p:strVal val="visible"/>
                                      </p:to>
                                    </p:set>
                                    <p:animEffect transition="in" filter="wipe(left)">
                                      <p:cBhvr>
                                        <p:cTn id="39" dur="500"/>
                                        <p:tgtEl>
                                          <p:spTgt spid="46"/>
                                        </p:tgtEl>
                                      </p:cBhvr>
                                    </p:animEffect>
                                  </p:childTnLst>
                                </p:cTn>
                              </p:par>
                              <p:par>
                                <p:cTn id="40" presetID="22" presetClass="entr" presetSubtype="8" fill="hold" grpId="0" nodeType="withEffect">
                                  <p:stCondLst>
                                    <p:cond delay="500"/>
                                  </p:stCondLst>
                                  <p:childTnLst>
                                    <p:set>
                                      <p:cBhvr>
                                        <p:cTn id="41" dur="1" fill="hold">
                                          <p:stCondLst>
                                            <p:cond delay="0"/>
                                          </p:stCondLst>
                                        </p:cTn>
                                        <p:tgtEl>
                                          <p:spTgt spid="49"/>
                                        </p:tgtEl>
                                        <p:attrNameLst>
                                          <p:attrName>style.visibility</p:attrName>
                                        </p:attrNameLst>
                                      </p:cBhvr>
                                      <p:to>
                                        <p:strVal val="visible"/>
                                      </p:to>
                                    </p:set>
                                    <p:animEffect transition="in" filter="wipe(left)">
                                      <p:cBhvr>
                                        <p:cTn id="42" dur="600"/>
                                        <p:tgtEl>
                                          <p:spTgt spid="49"/>
                                        </p:tgtEl>
                                      </p:cBhvr>
                                    </p:animEffect>
                                  </p:childTnLst>
                                </p:cTn>
                              </p:par>
                            </p:childTnLst>
                          </p:cTn>
                        </p:par>
                        <p:par>
                          <p:cTn id="43" fill="hold">
                            <p:stCondLst>
                              <p:cond delay="3500"/>
                            </p:stCondLst>
                            <p:childTnLst>
                              <p:par>
                                <p:cTn id="44" presetID="53" presetClass="entr" presetSubtype="16" fill="hold" grpId="0" nodeType="afterEffect">
                                  <p:stCondLst>
                                    <p:cond delay="0"/>
                                  </p:stCondLst>
                                  <p:childTnLst>
                                    <p:set>
                                      <p:cBhvr>
                                        <p:cTn id="45" dur="1" fill="hold">
                                          <p:stCondLst>
                                            <p:cond delay="0"/>
                                          </p:stCondLst>
                                        </p:cTn>
                                        <p:tgtEl>
                                          <p:spTgt spid="47"/>
                                        </p:tgtEl>
                                        <p:attrNameLst>
                                          <p:attrName>style.visibility</p:attrName>
                                        </p:attrNameLst>
                                      </p:cBhvr>
                                      <p:to>
                                        <p:strVal val="visible"/>
                                      </p:to>
                                    </p:set>
                                    <p:anim calcmode="lin" valueType="num">
                                      <p:cBhvr>
                                        <p:cTn id="46" dur="700" fill="hold"/>
                                        <p:tgtEl>
                                          <p:spTgt spid="47"/>
                                        </p:tgtEl>
                                        <p:attrNameLst>
                                          <p:attrName>ppt_w</p:attrName>
                                        </p:attrNameLst>
                                      </p:cBhvr>
                                      <p:tavLst>
                                        <p:tav tm="0">
                                          <p:val>
                                            <p:fltVal val="0"/>
                                          </p:val>
                                        </p:tav>
                                        <p:tav tm="100000">
                                          <p:val>
                                            <p:strVal val="#ppt_w"/>
                                          </p:val>
                                        </p:tav>
                                      </p:tavLst>
                                    </p:anim>
                                    <p:anim calcmode="lin" valueType="num">
                                      <p:cBhvr>
                                        <p:cTn id="47" dur="700" fill="hold"/>
                                        <p:tgtEl>
                                          <p:spTgt spid="47"/>
                                        </p:tgtEl>
                                        <p:attrNameLst>
                                          <p:attrName>ppt_h</p:attrName>
                                        </p:attrNameLst>
                                      </p:cBhvr>
                                      <p:tavLst>
                                        <p:tav tm="0">
                                          <p:val>
                                            <p:fltVal val="0"/>
                                          </p:val>
                                        </p:tav>
                                        <p:tav tm="100000">
                                          <p:val>
                                            <p:strVal val="#ppt_h"/>
                                          </p:val>
                                        </p:tav>
                                      </p:tavLst>
                                    </p:anim>
                                    <p:animEffect transition="in" filter="fade">
                                      <p:cBhvr>
                                        <p:cTn id="48" dur="700"/>
                                        <p:tgtEl>
                                          <p:spTgt spid="47"/>
                                        </p:tgtEl>
                                      </p:cBhvr>
                                    </p:animEffect>
                                  </p:childTnLst>
                                </p:cTn>
                              </p:par>
                              <p:par>
                                <p:cTn id="49" presetID="22" presetClass="entr" presetSubtype="8" fill="hold" grpId="0" nodeType="withEffect">
                                  <p:stCondLst>
                                    <p:cond delay="200"/>
                                  </p:stCondLst>
                                  <p:childTnLst>
                                    <p:set>
                                      <p:cBhvr>
                                        <p:cTn id="50" dur="1" fill="hold">
                                          <p:stCondLst>
                                            <p:cond delay="0"/>
                                          </p:stCondLst>
                                        </p:cTn>
                                        <p:tgtEl>
                                          <p:spTgt spid="50"/>
                                        </p:tgtEl>
                                        <p:attrNameLst>
                                          <p:attrName>style.visibility</p:attrName>
                                        </p:attrNameLst>
                                      </p:cBhvr>
                                      <p:to>
                                        <p:strVal val="visible"/>
                                      </p:to>
                                    </p:set>
                                    <p:animEffect transition="in" filter="wipe(left)">
                                      <p:cBhvr>
                                        <p:cTn id="51" dur="500"/>
                                        <p:tgtEl>
                                          <p:spTgt spid="50"/>
                                        </p:tgtEl>
                                      </p:cBhvr>
                                    </p:animEffect>
                                  </p:childTnLst>
                                </p:cTn>
                              </p:par>
                              <p:par>
                                <p:cTn id="52" presetID="22" presetClass="entr" presetSubtype="8" fill="hold" grpId="0" nodeType="withEffect">
                                  <p:stCondLst>
                                    <p:cond delay="500"/>
                                  </p:stCondLst>
                                  <p:childTnLst>
                                    <p:set>
                                      <p:cBhvr>
                                        <p:cTn id="53" dur="1" fill="hold">
                                          <p:stCondLst>
                                            <p:cond delay="0"/>
                                          </p:stCondLst>
                                        </p:cTn>
                                        <p:tgtEl>
                                          <p:spTgt spid="51"/>
                                        </p:tgtEl>
                                        <p:attrNameLst>
                                          <p:attrName>style.visibility</p:attrName>
                                        </p:attrNameLst>
                                      </p:cBhvr>
                                      <p:to>
                                        <p:strVal val="visible"/>
                                      </p:to>
                                    </p:set>
                                    <p:animEffect transition="in" filter="wipe(left)">
                                      <p:cBhvr>
                                        <p:cTn id="54"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3" grpId="0"/>
      <p:bldP spid="44" grpId="0"/>
      <p:bldP spid="45" grpId="0" animBg="1"/>
      <p:bldP spid="46" grpId="0"/>
      <p:bldP spid="47" grpId="0" animBg="1"/>
      <p:bldP spid="49" grpId="0"/>
      <p:bldP spid="50" grpId="0"/>
      <p:bldP spid="51" grpId="0"/>
      <p:bldP spid="54" grpId="0"/>
      <p:bldP spid="55" grpId="0" animBg="1"/>
      <p:bldP spid="5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lumMod val="25000"/>
          </a:schemeClr>
        </a:solidFill>
        <a:effectLst/>
      </p:bgPr>
    </p:bg>
    <p:spTree>
      <p:nvGrpSpPr>
        <p:cNvPr id="1" name=""/>
        <p:cNvGrpSpPr/>
        <p:nvPr/>
      </p:nvGrpSpPr>
      <p:grpSpPr>
        <a:xfrm>
          <a:off x="0" y="0"/>
          <a:ext cx="0" cy="0"/>
          <a:chOff x="0" y="0"/>
          <a:chExt cx="0" cy="0"/>
        </a:xfrm>
      </p:grpSpPr>
      <p:sp>
        <p:nvSpPr>
          <p:cNvPr id="24" name="矩形 23"/>
          <p:cNvSpPr/>
          <p:nvPr/>
        </p:nvSpPr>
        <p:spPr>
          <a:xfrm rot="10800000">
            <a:off x="771930" y="1738519"/>
            <a:ext cx="665407" cy="3059035"/>
          </a:xfrm>
          <a:prstGeom prst="rect">
            <a:avLst/>
          </a:prstGeom>
          <a:gradFill flip="none" rotWithShape="1">
            <a:gsLst>
              <a:gs pos="0">
                <a:schemeClr val="bg1">
                  <a:lumMod val="85000"/>
                  <a:alpha val="50000"/>
                </a:schemeClr>
              </a:gs>
              <a:gs pos="100000">
                <a:srgbClr val="363636">
                  <a:alpha val="10000"/>
                </a:srgbClr>
              </a:gs>
              <a:gs pos="42000">
                <a:schemeClr val="tx1">
                  <a:lumMod val="75000"/>
                  <a:lumOff val="25000"/>
                  <a:alpha val="21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612200" y="524553"/>
            <a:ext cx="4583877" cy="461665"/>
          </a:xfrm>
          <a:prstGeom prst="rect">
            <a:avLst/>
          </a:prstGeom>
        </p:spPr>
        <p:txBody>
          <a:bodyPr wrap="square">
            <a:spAutoFit/>
          </a:bodyPr>
          <a:lstStyle/>
          <a:p>
            <a:r>
              <a:rPr lang="en-US" altLang="zh-CN" sz="2400" dirty="0" smtClean="0">
                <a:solidFill>
                  <a:schemeClr val="bg1">
                    <a:lumMod val="95000"/>
                  </a:schemeClr>
                </a:solidFill>
                <a:latin typeface="微软雅黑" panose="020B0503020204020204" pitchFamily="34" charset="-122"/>
                <a:ea typeface="微软雅黑" panose="020B0503020204020204" pitchFamily="34" charset="-122"/>
              </a:rPr>
              <a:t>Click Here Add Your Point </a:t>
            </a:r>
            <a:endParaRPr lang="zh-CN" altLang="en-US" sz="2400" dirty="0">
              <a:solidFill>
                <a:schemeClr val="bg1">
                  <a:lumMod val="95000"/>
                </a:schemeClr>
              </a:solidFill>
              <a:latin typeface="微软雅黑" panose="020B0503020204020204" pitchFamily="34" charset="-122"/>
              <a:ea typeface="微软雅黑" panose="020B0503020204020204" pitchFamily="34" charset="-122"/>
            </a:endParaRPr>
          </a:p>
        </p:txBody>
      </p:sp>
      <p:grpSp>
        <p:nvGrpSpPr>
          <p:cNvPr id="16" name="组合 15"/>
          <p:cNvGrpSpPr/>
          <p:nvPr/>
        </p:nvGrpSpPr>
        <p:grpSpPr>
          <a:xfrm>
            <a:off x="6667170" y="1738518"/>
            <a:ext cx="244572" cy="505317"/>
            <a:chOff x="815010" y="4841381"/>
            <a:chExt cx="244572" cy="505317"/>
          </a:xfrm>
        </p:grpSpPr>
        <p:sp>
          <p:nvSpPr>
            <p:cNvPr id="17" name="圆角矩形 16"/>
            <p:cNvSpPr/>
            <p:nvPr/>
          </p:nvSpPr>
          <p:spPr>
            <a:xfrm>
              <a:off x="815010" y="4841381"/>
              <a:ext cx="139739" cy="505317"/>
            </a:xfrm>
            <a:prstGeom prst="roundRect">
              <a:avLst>
                <a:gd name="adj" fmla="val 5000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圆角矩形 17"/>
            <p:cNvSpPr/>
            <p:nvPr/>
          </p:nvSpPr>
          <p:spPr>
            <a:xfrm flipH="1">
              <a:off x="1002315" y="4950530"/>
              <a:ext cx="57267" cy="287018"/>
            </a:xfrm>
            <a:prstGeom prst="roundRect">
              <a:avLst>
                <a:gd name="adj" fmla="val 5000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9" name="矩形 18"/>
          <p:cNvSpPr/>
          <p:nvPr/>
        </p:nvSpPr>
        <p:spPr>
          <a:xfrm>
            <a:off x="7114032" y="1604406"/>
            <a:ext cx="4663440" cy="3342453"/>
          </a:xfrm>
          <a:prstGeom prst="rect">
            <a:avLst/>
          </a:prstGeom>
        </p:spPr>
        <p:txBody>
          <a:bodyPr wrap="square">
            <a:spAutoFit/>
          </a:bodyPr>
          <a:lstStyle/>
          <a:p>
            <a:pPr>
              <a:lnSpc>
                <a:spcPct val="120000"/>
              </a:lnSpc>
            </a:pPr>
            <a:r>
              <a:rPr lang="en-US" altLang="zh-CN" sz="2200" dirty="0">
                <a:solidFill>
                  <a:schemeClr val="bg1">
                    <a:lumMod val="95000"/>
                  </a:schemeClr>
                </a:solidFill>
                <a:latin typeface="微软雅黑" panose="020B0503020204020204" pitchFamily="34" charset="-122"/>
                <a:ea typeface="微软雅黑" panose="020B0503020204020204" pitchFamily="34" charset="-122"/>
              </a:rPr>
              <a:t>S</a:t>
            </a:r>
            <a:r>
              <a:rPr lang="en-US" altLang="zh-CN" sz="2200" dirty="0" smtClean="0">
                <a:solidFill>
                  <a:schemeClr val="bg1">
                    <a:lumMod val="95000"/>
                  </a:schemeClr>
                </a:solidFill>
                <a:latin typeface="微软雅黑" panose="020B0503020204020204" pitchFamily="34" charset="-122"/>
                <a:ea typeface="微软雅黑" panose="020B0503020204020204" pitchFamily="34" charset="-122"/>
              </a:rPr>
              <a:t>omeday</a:t>
            </a:r>
            <a:r>
              <a:rPr lang="en-US" altLang="zh-CN" sz="2200" dirty="0">
                <a:solidFill>
                  <a:schemeClr val="bg1">
                    <a:lumMod val="95000"/>
                  </a:schemeClr>
                </a:solidFill>
                <a:latin typeface="微软雅黑" panose="020B0503020204020204" pitchFamily="34" charset="-122"/>
                <a:ea typeface="微软雅黑" panose="020B0503020204020204" pitchFamily="34" charset="-122"/>
              </a:rPr>
              <a:t>, when we are no longer teachers, but the representatives of the world’s largest educational service cooperation, you may finally show us the respect we deserve, we won’t have to rely on lawsuit to communicate with each other . </a:t>
            </a:r>
            <a:endParaRPr lang="zh-CN" altLang="en-US" sz="2200" dirty="0">
              <a:solidFill>
                <a:schemeClr val="bg1">
                  <a:lumMod val="95000"/>
                </a:schemeClr>
              </a:solidFill>
              <a:latin typeface="微软雅黑" panose="020B0503020204020204" pitchFamily="34" charset="-122"/>
              <a:ea typeface="微软雅黑" panose="020B0503020204020204" pitchFamily="34" charset="-122"/>
            </a:endParaRPr>
          </a:p>
        </p:txBody>
      </p:sp>
      <p:pic>
        <p:nvPicPr>
          <p:cNvPr id="3" name="图片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104634" y="1738520"/>
            <a:ext cx="4567436" cy="3059035"/>
          </a:xfrm>
          <a:prstGeom prst="rect">
            <a:avLst/>
          </a:prstGeom>
        </p:spPr>
      </p:pic>
      <p:sp>
        <p:nvSpPr>
          <p:cNvPr id="23" name="矩形 22"/>
          <p:cNvSpPr/>
          <p:nvPr/>
        </p:nvSpPr>
        <p:spPr>
          <a:xfrm>
            <a:off x="923096" y="5434980"/>
            <a:ext cx="10854376" cy="1311128"/>
          </a:xfrm>
          <a:prstGeom prst="rect">
            <a:avLst/>
          </a:prstGeom>
        </p:spPr>
        <p:txBody>
          <a:bodyPr wrap="square">
            <a:spAutoFit/>
          </a:bodyPr>
          <a:lstStyle/>
          <a:p>
            <a:pPr>
              <a:lnSpc>
                <a:spcPct val="120000"/>
              </a:lnSpc>
            </a:pPr>
            <a:r>
              <a:rPr lang="en-US" altLang="zh-CN" sz="2200" dirty="0">
                <a:solidFill>
                  <a:schemeClr val="bg1">
                    <a:lumMod val="95000"/>
                  </a:schemeClr>
                </a:solidFill>
                <a:latin typeface="微软雅黑" panose="020B0503020204020204" pitchFamily="34" charset="-122"/>
                <a:ea typeface="微软雅黑" panose="020B0503020204020204" pitchFamily="34" charset="-122"/>
              </a:rPr>
              <a:t>Someday, when we are no longer teachers, but the representative of the world’s largest educational service cooperation, you may finally show us the respect we deserve.</a:t>
            </a:r>
          </a:p>
        </p:txBody>
      </p:sp>
      <p:sp>
        <p:nvSpPr>
          <p:cNvPr id="25" name="矩形 24"/>
          <p:cNvSpPr/>
          <p:nvPr/>
        </p:nvSpPr>
        <p:spPr>
          <a:xfrm>
            <a:off x="923096" y="4973316"/>
            <a:ext cx="4583877" cy="461665"/>
          </a:xfrm>
          <a:prstGeom prst="rect">
            <a:avLst/>
          </a:prstGeom>
        </p:spPr>
        <p:txBody>
          <a:bodyPr wrap="square">
            <a:spAutoFit/>
          </a:bodyPr>
          <a:lstStyle/>
          <a:p>
            <a:r>
              <a:rPr lang="en-US" altLang="zh-CN" sz="2400" dirty="0" smtClean="0">
                <a:solidFill>
                  <a:schemeClr val="bg1">
                    <a:lumMod val="95000"/>
                  </a:schemeClr>
                </a:solidFill>
                <a:latin typeface="微软雅黑" panose="020B0503020204020204" pitchFamily="34" charset="-122"/>
                <a:ea typeface="微软雅黑" panose="020B0503020204020204" pitchFamily="34" charset="-122"/>
              </a:rPr>
              <a:t>Click Here</a:t>
            </a:r>
            <a:endParaRPr lang="zh-CN" altLang="en-US" sz="2400" dirty="0">
              <a:solidFill>
                <a:schemeClr val="bg1">
                  <a:lumMod val="9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par>
                                <p:cTn id="8" presetID="22" presetClass="entr" presetSubtype="8" fill="hold" grpId="0" nodeType="withEffect">
                                  <p:stCondLst>
                                    <p:cond delay="200"/>
                                  </p:stCondLst>
                                  <p:childTnLst>
                                    <p:set>
                                      <p:cBhvr>
                                        <p:cTn id="9" dur="1" fill="hold">
                                          <p:stCondLst>
                                            <p:cond delay="0"/>
                                          </p:stCondLst>
                                        </p:cTn>
                                        <p:tgtEl>
                                          <p:spTgt spid="24"/>
                                        </p:tgtEl>
                                        <p:attrNameLst>
                                          <p:attrName>style.visibility</p:attrName>
                                        </p:attrNameLst>
                                      </p:cBhvr>
                                      <p:to>
                                        <p:strVal val="visible"/>
                                      </p:to>
                                    </p:set>
                                    <p:animEffect transition="in" filter="wipe(left)">
                                      <p:cBhvr>
                                        <p:cTn id="10" dur="1100"/>
                                        <p:tgtEl>
                                          <p:spTgt spid="24"/>
                                        </p:tgtEl>
                                      </p:cBhvr>
                                    </p:animEffect>
                                  </p:childTnLst>
                                </p:cTn>
                              </p:par>
                              <p:par>
                                <p:cTn id="11" presetID="22" presetClass="entr" presetSubtype="8" fill="hold" nodeType="withEffect">
                                  <p:stCondLst>
                                    <p:cond delay="1000"/>
                                  </p:stCondLst>
                                  <p:childTnLst>
                                    <p:set>
                                      <p:cBhvr>
                                        <p:cTn id="12" dur="1" fill="hold">
                                          <p:stCondLst>
                                            <p:cond delay="0"/>
                                          </p:stCondLst>
                                        </p:cTn>
                                        <p:tgtEl>
                                          <p:spTgt spid="3"/>
                                        </p:tgtEl>
                                        <p:attrNameLst>
                                          <p:attrName>style.visibility</p:attrName>
                                        </p:attrNameLst>
                                      </p:cBhvr>
                                      <p:to>
                                        <p:strVal val="visible"/>
                                      </p:to>
                                    </p:set>
                                    <p:animEffect transition="in" filter="wipe(left)">
                                      <p:cBhvr>
                                        <p:cTn id="13" dur="900"/>
                                        <p:tgtEl>
                                          <p:spTgt spid="3"/>
                                        </p:tgtEl>
                                      </p:cBhvr>
                                    </p:animEffect>
                                  </p:childTnLst>
                                </p:cTn>
                              </p:par>
                            </p:childTnLst>
                          </p:cTn>
                        </p:par>
                        <p:par>
                          <p:cTn id="14" fill="hold">
                            <p:stCondLst>
                              <p:cond delay="500"/>
                            </p:stCondLst>
                            <p:childTnLst>
                              <p:par>
                                <p:cTn id="15" presetID="22" presetClass="entr" presetSubtype="8" fill="hold" nodeType="after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wipe(left)">
                                      <p:cBhvr>
                                        <p:cTn id="17" dur="500"/>
                                        <p:tgtEl>
                                          <p:spTgt spid="16"/>
                                        </p:tgtEl>
                                      </p:cBhvr>
                                    </p:animEffect>
                                  </p:childTnLst>
                                </p:cTn>
                              </p:par>
                            </p:childTnLst>
                          </p:cTn>
                        </p:par>
                        <p:par>
                          <p:cTn id="18" fill="hold">
                            <p:stCondLst>
                              <p:cond delay="1000"/>
                            </p:stCondLst>
                            <p:childTnLst>
                              <p:par>
                                <p:cTn id="19" presetID="42" presetClass="entr" presetSubtype="0" fill="hold" grpId="0" nodeType="after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fade">
                                      <p:cBhvr>
                                        <p:cTn id="21" dur="1000"/>
                                        <p:tgtEl>
                                          <p:spTgt spid="19"/>
                                        </p:tgtEl>
                                      </p:cBhvr>
                                    </p:animEffect>
                                    <p:anim calcmode="lin" valueType="num">
                                      <p:cBhvr>
                                        <p:cTn id="22" dur="1000" fill="hold"/>
                                        <p:tgtEl>
                                          <p:spTgt spid="19"/>
                                        </p:tgtEl>
                                        <p:attrNameLst>
                                          <p:attrName>ppt_x</p:attrName>
                                        </p:attrNameLst>
                                      </p:cBhvr>
                                      <p:tavLst>
                                        <p:tav tm="0">
                                          <p:val>
                                            <p:strVal val="#ppt_x"/>
                                          </p:val>
                                        </p:tav>
                                        <p:tav tm="100000">
                                          <p:val>
                                            <p:strVal val="#ppt_x"/>
                                          </p:val>
                                        </p:tav>
                                      </p:tavLst>
                                    </p:anim>
                                    <p:anim calcmode="lin" valueType="num">
                                      <p:cBhvr>
                                        <p:cTn id="23" dur="1000" fill="hold"/>
                                        <p:tgtEl>
                                          <p:spTgt spid="19"/>
                                        </p:tgtEl>
                                        <p:attrNameLst>
                                          <p:attrName>ppt_y</p:attrName>
                                        </p:attrNameLst>
                                      </p:cBhvr>
                                      <p:tavLst>
                                        <p:tav tm="0">
                                          <p:val>
                                            <p:strVal val="#ppt_y+.1"/>
                                          </p:val>
                                        </p:tav>
                                        <p:tav tm="100000">
                                          <p:val>
                                            <p:strVal val="#ppt_y"/>
                                          </p:val>
                                        </p:tav>
                                      </p:tavLst>
                                    </p:anim>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wipe(left)">
                                      <p:cBhvr>
                                        <p:cTn id="27" dur="500"/>
                                        <p:tgtEl>
                                          <p:spTgt spid="25"/>
                                        </p:tgtEl>
                                      </p:cBhvr>
                                    </p:animEffect>
                                  </p:childTnLst>
                                </p:cTn>
                              </p:par>
                            </p:childTnLst>
                          </p:cTn>
                        </p:par>
                        <p:par>
                          <p:cTn id="28" fill="hold">
                            <p:stCondLst>
                              <p:cond delay="2500"/>
                            </p:stCondLst>
                            <p:childTnLst>
                              <p:par>
                                <p:cTn id="29" presetID="42" presetClass="entr" presetSubtype="0"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fade">
                                      <p:cBhvr>
                                        <p:cTn id="31" dur="1000"/>
                                        <p:tgtEl>
                                          <p:spTgt spid="23"/>
                                        </p:tgtEl>
                                      </p:cBhvr>
                                    </p:animEffect>
                                    <p:anim calcmode="lin" valueType="num">
                                      <p:cBhvr>
                                        <p:cTn id="32" dur="1000" fill="hold"/>
                                        <p:tgtEl>
                                          <p:spTgt spid="23"/>
                                        </p:tgtEl>
                                        <p:attrNameLst>
                                          <p:attrName>ppt_x</p:attrName>
                                        </p:attrNameLst>
                                      </p:cBhvr>
                                      <p:tavLst>
                                        <p:tav tm="0">
                                          <p:val>
                                            <p:strVal val="#ppt_x"/>
                                          </p:val>
                                        </p:tav>
                                        <p:tav tm="100000">
                                          <p:val>
                                            <p:strVal val="#ppt_x"/>
                                          </p:val>
                                        </p:tav>
                                      </p:tavLst>
                                    </p:anim>
                                    <p:anim calcmode="lin" valueType="num">
                                      <p:cBhvr>
                                        <p:cTn id="33"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15" grpId="0"/>
      <p:bldP spid="19" grpId="0"/>
      <p:bldP spid="23" grpId="0"/>
      <p:bldP spid="25"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pic>
        <p:nvPicPr>
          <p:cNvPr id="7" name="图片 6"/>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flipH="1">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pic>
      <p:sp>
        <p:nvSpPr>
          <p:cNvPr id="4" name="文本框 3"/>
          <p:cNvSpPr txBox="1"/>
          <p:nvPr/>
        </p:nvSpPr>
        <p:spPr>
          <a:xfrm>
            <a:off x="776315" y="3751243"/>
            <a:ext cx="3117143" cy="707886"/>
          </a:xfrm>
          <a:prstGeom prst="rect">
            <a:avLst/>
          </a:prstGeom>
          <a:noFill/>
        </p:spPr>
        <p:txBody>
          <a:bodyPr wrap="square" rtlCol="0">
            <a:spAutoFit/>
          </a:bodyPr>
          <a:lstStyle/>
          <a:p>
            <a:r>
              <a:rPr lang="en-US" altLang="zh-CN" sz="4000" dirty="0" smtClean="0">
                <a:solidFill>
                  <a:schemeClr val="bg1"/>
                </a:solidFill>
                <a:latin typeface="微软雅黑" panose="020B0503020204020204" pitchFamily="34" charset="-122"/>
                <a:ea typeface="微软雅黑" panose="020B0503020204020204" pitchFamily="34" charset="-122"/>
              </a:rPr>
              <a:t>PART ONE</a:t>
            </a:r>
            <a:endParaRPr lang="zh-CN" altLang="en-US" sz="4000" dirty="0">
              <a:solidFill>
                <a:schemeClr val="bg1"/>
              </a:solidFill>
              <a:latin typeface="微软雅黑" panose="020B0503020204020204" pitchFamily="34" charset="-122"/>
              <a:ea typeface="微软雅黑" panose="020B0503020204020204" pitchFamily="34" charset="-122"/>
            </a:endParaRPr>
          </a:p>
        </p:txBody>
      </p:sp>
      <p:sp>
        <p:nvSpPr>
          <p:cNvPr id="8" name="矩形 7"/>
          <p:cNvSpPr/>
          <p:nvPr/>
        </p:nvSpPr>
        <p:spPr>
          <a:xfrm>
            <a:off x="5712578" y="2004394"/>
            <a:ext cx="5539213" cy="2308324"/>
          </a:xfrm>
          <a:prstGeom prst="rect">
            <a:avLst/>
          </a:prstGeom>
        </p:spPr>
        <p:txBody>
          <a:bodyPr wrap="square">
            <a:spAutoFit/>
          </a:bodyPr>
          <a:lstStyle/>
          <a:p>
            <a:r>
              <a:rPr lang="en-US" altLang="zh-CN" sz="2400" dirty="0">
                <a:solidFill>
                  <a:schemeClr val="tx2">
                    <a:lumMod val="75000"/>
                  </a:schemeClr>
                </a:solidFill>
              </a:rPr>
              <a:t>S</a:t>
            </a:r>
            <a:r>
              <a:rPr lang="en-US" altLang="zh-CN" sz="2400" dirty="0" smtClean="0">
                <a:solidFill>
                  <a:schemeClr val="tx2">
                    <a:lumMod val="75000"/>
                  </a:schemeClr>
                </a:solidFill>
              </a:rPr>
              <a:t>omeday</a:t>
            </a:r>
            <a:r>
              <a:rPr lang="en-US" altLang="zh-CN" sz="2400" dirty="0">
                <a:solidFill>
                  <a:schemeClr val="tx2">
                    <a:lumMod val="75000"/>
                  </a:schemeClr>
                </a:solidFill>
              </a:rPr>
              <a:t>, when we are no longer teachers, but the representatives of the world’s largest educational service cooperation, you may finally show us the respect we deserve, we won’t have to rely on lawsuit to communicate with each other . </a:t>
            </a:r>
            <a:endParaRPr lang="zh-CN" altLang="en-US" sz="2400" dirty="0">
              <a:solidFill>
                <a:schemeClr val="tx2">
                  <a:lumMod val="75000"/>
                </a:schemeClr>
              </a:solidFill>
            </a:endParaRPr>
          </a:p>
        </p:txBody>
      </p:sp>
      <p:sp>
        <p:nvSpPr>
          <p:cNvPr id="9" name="文本框 8"/>
          <p:cNvSpPr txBox="1"/>
          <p:nvPr/>
        </p:nvSpPr>
        <p:spPr>
          <a:xfrm>
            <a:off x="1565430" y="2628175"/>
            <a:ext cx="1538913" cy="1107996"/>
          </a:xfrm>
          <a:prstGeom prst="rect">
            <a:avLst/>
          </a:prstGeom>
          <a:noFill/>
        </p:spPr>
        <p:txBody>
          <a:bodyPr wrap="square" rtlCol="0">
            <a:spAutoFit/>
          </a:bodyPr>
          <a:lstStyle/>
          <a:p>
            <a:r>
              <a:rPr lang="en-US" altLang="zh-CN" sz="6600" spc="600" dirty="0" smtClean="0">
                <a:solidFill>
                  <a:schemeClr val="bg1"/>
                </a:solidFill>
                <a:latin typeface="微软雅黑" panose="020B0503020204020204" pitchFamily="34" charset="-122"/>
                <a:ea typeface="微软雅黑" panose="020B0503020204020204" pitchFamily="34" charset="-122"/>
              </a:rPr>
              <a:t>02</a:t>
            </a:r>
            <a:endParaRPr lang="zh-CN" altLang="en-US" sz="6600" spc="600" dirty="0">
              <a:solidFill>
                <a:schemeClr val="bg1"/>
              </a:solidFill>
              <a:latin typeface="微软雅黑" panose="020B0503020204020204" pitchFamily="34" charset="-122"/>
              <a:ea typeface="微软雅黑" panose="020B0503020204020204" pitchFamily="34" charset="-122"/>
            </a:endParaRPr>
          </a:p>
        </p:txBody>
      </p:sp>
      <p:sp>
        <p:nvSpPr>
          <p:cNvPr id="5" name="矩形 4"/>
          <p:cNvSpPr/>
          <p:nvPr/>
        </p:nvSpPr>
        <p:spPr>
          <a:xfrm>
            <a:off x="685800" y="2305050"/>
            <a:ext cx="2819400" cy="2247900"/>
          </a:xfrm>
          <a:prstGeom prst="rect">
            <a:avLst/>
          </a:prstGeom>
          <a:no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2985508" y="2036144"/>
            <a:ext cx="1068381" cy="826982"/>
          </a:xfrm>
          <a:prstGeom prst="rect">
            <a:avLst/>
          </a:prstGeom>
          <a:no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5473967" y="2035142"/>
            <a:ext cx="96124" cy="414495"/>
          </a:xfrm>
          <a:prstGeom prst="rect">
            <a:avLst/>
          </a:prstGeom>
          <a:solidFill>
            <a:srgbClr val="7D79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700"/>
                                        <p:tgtEl>
                                          <p:spTgt spid="5"/>
                                        </p:tgtEl>
                                      </p:cBhvr>
                                    </p:animEffect>
                                  </p:childTnLst>
                                </p:cTn>
                              </p:par>
                              <p:par>
                                <p:cTn id="8" presetID="22" presetClass="entr" presetSubtype="8" fill="hold" grpId="0" nodeType="withEffect">
                                  <p:stCondLst>
                                    <p:cond delay="300"/>
                                  </p:stCondLst>
                                  <p:childTnLst>
                                    <p:set>
                                      <p:cBhvr>
                                        <p:cTn id="9" dur="1" fill="hold">
                                          <p:stCondLst>
                                            <p:cond delay="0"/>
                                          </p:stCondLst>
                                        </p:cTn>
                                        <p:tgtEl>
                                          <p:spTgt spid="10"/>
                                        </p:tgtEl>
                                        <p:attrNameLst>
                                          <p:attrName>style.visibility</p:attrName>
                                        </p:attrNameLst>
                                      </p:cBhvr>
                                      <p:to>
                                        <p:strVal val="visible"/>
                                      </p:to>
                                    </p:set>
                                    <p:animEffect transition="in" filter="wipe(left)">
                                      <p:cBhvr>
                                        <p:cTn id="10" dur="700"/>
                                        <p:tgtEl>
                                          <p:spTgt spid="10"/>
                                        </p:tgtEl>
                                      </p:cBhvr>
                                    </p:animEffect>
                                  </p:childTnLst>
                                </p:cTn>
                              </p:par>
                              <p:par>
                                <p:cTn id="11" presetID="10" presetClass="entr" presetSubtype="0" fill="hold" grpId="0" nodeType="withEffect">
                                  <p:stCondLst>
                                    <p:cond delay="70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800"/>
                                        <p:tgtEl>
                                          <p:spTgt spid="9"/>
                                        </p:tgtEl>
                                      </p:cBhvr>
                                    </p:animEffect>
                                  </p:childTnLst>
                                </p:cTn>
                              </p:par>
                              <p:par>
                                <p:cTn id="14" presetID="10" presetClass="entr" presetSubtype="0" fill="hold" grpId="0" nodeType="withEffect">
                                  <p:stCondLst>
                                    <p:cond delay="90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900"/>
                                        <p:tgtEl>
                                          <p:spTgt spid="4"/>
                                        </p:tgtEl>
                                      </p:cBhvr>
                                    </p:animEffect>
                                  </p:childTnLst>
                                </p:cTn>
                              </p:par>
                            </p:childTnLst>
                          </p:cTn>
                        </p:par>
                        <p:par>
                          <p:cTn id="17" fill="hold">
                            <p:stCondLst>
                              <p:cond delay="1000"/>
                            </p:stCondLst>
                            <p:childTnLst>
                              <p:par>
                                <p:cTn id="18" presetID="22" presetClass="entr" presetSubtype="1" fill="hold" grpId="0" nodeType="after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wipe(up)">
                                      <p:cBhvr>
                                        <p:cTn id="20" dur="500"/>
                                        <p:tgtEl>
                                          <p:spTgt spid="18"/>
                                        </p:tgtEl>
                                      </p:cBhvr>
                                    </p:animEffect>
                                  </p:childTnLst>
                                </p:cTn>
                              </p:par>
                            </p:childTnLst>
                          </p:cTn>
                        </p:par>
                        <p:par>
                          <p:cTn id="21" fill="hold">
                            <p:stCondLst>
                              <p:cond delay="1500"/>
                            </p:stCondLst>
                            <p:childTnLst>
                              <p:par>
                                <p:cTn id="22" presetID="41" presetClass="entr" presetSubtype="0" fill="hold" grpId="0" nodeType="afterEffect">
                                  <p:stCondLst>
                                    <p:cond delay="0"/>
                                  </p:stCondLst>
                                  <p:iterate type="lt">
                                    <p:tmPct val="10000"/>
                                  </p:iterate>
                                  <p:childTnLst>
                                    <p:set>
                                      <p:cBhvr>
                                        <p:cTn id="23" dur="1" fill="hold">
                                          <p:stCondLst>
                                            <p:cond delay="0"/>
                                          </p:stCondLst>
                                        </p:cTn>
                                        <p:tgtEl>
                                          <p:spTgt spid="8"/>
                                        </p:tgtEl>
                                        <p:attrNameLst>
                                          <p:attrName>style.visibility</p:attrName>
                                        </p:attrNameLst>
                                      </p:cBhvr>
                                      <p:to>
                                        <p:strVal val="visible"/>
                                      </p:to>
                                    </p:set>
                                    <p:anim calcmode="lin" valueType="num">
                                      <p:cBhvr>
                                        <p:cTn id="24"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8"/>
                                        </p:tgtEl>
                                        <p:attrNameLst>
                                          <p:attrName>ppt_y</p:attrName>
                                        </p:attrNameLst>
                                      </p:cBhvr>
                                      <p:tavLst>
                                        <p:tav tm="0">
                                          <p:val>
                                            <p:strVal val="#ppt_y"/>
                                          </p:val>
                                        </p:tav>
                                        <p:tav tm="100000">
                                          <p:val>
                                            <p:strVal val="#ppt_y"/>
                                          </p:val>
                                        </p:tav>
                                      </p:tavLst>
                                    </p:anim>
                                    <p:anim calcmode="lin" valueType="num">
                                      <p:cBhvr>
                                        <p:cTn id="26"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P spid="9" grpId="0"/>
      <p:bldP spid="5" grpId="0" animBg="1"/>
      <p:bldP spid="10" grpId="0" animBg="1"/>
      <p:bldP spid="1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pic>
        <p:nvPicPr>
          <p:cNvPr id="7" name="图片 6"/>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flipH="1">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pic>
      <p:sp>
        <p:nvSpPr>
          <p:cNvPr id="11" name="矩形 10"/>
          <p:cNvSpPr/>
          <p:nvPr/>
        </p:nvSpPr>
        <p:spPr>
          <a:xfrm>
            <a:off x="0" y="0"/>
            <a:ext cx="12192000" cy="6858000"/>
          </a:xfrm>
          <a:prstGeom prst="rect">
            <a:avLst/>
          </a:prstGeom>
          <a:solidFill>
            <a:schemeClr val="tx1">
              <a:lumMod val="95000"/>
              <a:lumOff val="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630488" y="542840"/>
            <a:ext cx="4583877" cy="461665"/>
          </a:xfrm>
          <a:prstGeom prst="rect">
            <a:avLst/>
          </a:prstGeom>
        </p:spPr>
        <p:txBody>
          <a:bodyPr wrap="square">
            <a:spAutoFit/>
          </a:bodyPr>
          <a:lstStyle/>
          <a:p>
            <a:r>
              <a:rPr lang="en-US" altLang="zh-CN" sz="2400" dirty="0" smtClean="0">
                <a:solidFill>
                  <a:schemeClr val="bg1">
                    <a:lumMod val="95000"/>
                  </a:schemeClr>
                </a:solidFill>
                <a:latin typeface="微软雅黑" panose="020B0503020204020204" pitchFamily="34" charset="-122"/>
                <a:ea typeface="微软雅黑" panose="020B0503020204020204" pitchFamily="34" charset="-122"/>
              </a:rPr>
              <a:t>Click Here Add Your Point </a:t>
            </a:r>
            <a:endParaRPr lang="zh-CN" altLang="en-US" sz="2400" dirty="0">
              <a:solidFill>
                <a:schemeClr val="bg1">
                  <a:lumMod val="95000"/>
                </a:schemeClr>
              </a:solidFill>
              <a:latin typeface="微软雅黑" panose="020B0503020204020204" pitchFamily="34" charset="-122"/>
              <a:ea typeface="微软雅黑" panose="020B0503020204020204" pitchFamily="34" charset="-122"/>
            </a:endParaRPr>
          </a:p>
        </p:txBody>
      </p:sp>
      <p:grpSp>
        <p:nvGrpSpPr>
          <p:cNvPr id="2" name="组合 1"/>
          <p:cNvGrpSpPr/>
          <p:nvPr/>
        </p:nvGrpSpPr>
        <p:grpSpPr>
          <a:xfrm>
            <a:off x="932690" y="1547345"/>
            <a:ext cx="751847" cy="751847"/>
            <a:chOff x="1060704" y="1624301"/>
            <a:chExt cx="751847" cy="751847"/>
          </a:xfrm>
        </p:grpSpPr>
        <p:sp>
          <p:nvSpPr>
            <p:cNvPr id="14" name="椭圆 13"/>
            <p:cNvSpPr/>
            <p:nvPr/>
          </p:nvSpPr>
          <p:spPr>
            <a:xfrm>
              <a:off x="1060704" y="1624301"/>
              <a:ext cx="751847" cy="751847"/>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1" name="KSO_Shape"/>
            <p:cNvSpPr/>
            <p:nvPr/>
          </p:nvSpPr>
          <p:spPr bwMode="auto">
            <a:xfrm>
              <a:off x="1245292" y="1755648"/>
              <a:ext cx="345762" cy="466196"/>
            </a:xfrm>
            <a:custGeom>
              <a:avLst/>
              <a:gdLst>
                <a:gd name="T0" fmla="*/ 1114659 w 1125538"/>
                <a:gd name="T1" fmla="*/ 1446451 h 1516063"/>
                <a:gd name="T2" fmla="*/ 1124632 w 1125538"/>
                <a:gd name="T3" fmla="*/ 1455581 h 1516063"/>
                <a:gd name="T4" fmla="*/ 1123952 w 1125538"/>
                <a:gd name="T5" fmla="*/ 1506706 h 1516063"/>
                <a:gd name="T6" fmla="*/ 1112619 w 1125538"/>
                <a:gd name="T7" fmla="*/ 1514922 h 1516063"/>
                <a:gd name="T8" fmla="*/ 14959 w 1125538"/>
                <a:gd name="T9" fmla="*/ 1515379 h 1516063"/>
                <a:gd name="T10" fmla="*/ 2720 w 1125538"/>
                <a:gd name="T11" fmla="*/ 1508075 h 1516063"/>
                <a:gd name="T12" fmla="*/ 453 w 1125538"/>
                <a:gd name="T13" fmla="*/ 1456950 h 1516063"/>
                <a:gd name="T14" fmla="*/ 9292 w 1125538"/>
                <a:gd name="T15" fmla="*/ 1447136 h 1516063"/>
                <a:gd name="T16" fmla="*/ 202628 w 1125538"/>
                <a:gd name="T17" fmla="*/ 1074964 h 1516063"/>
                <a:gd name="T18" fmla="*/ 218423 w 1125538"/>
                <a:gd name="T19" fmla="*/ 1080869 h 1516063"/>
                <a:gd name="T20" fmla="*/ 223838 w 1125538"/>
                <a:gd name="T21" fmla="*/ 1377473 h 1516063"/>
                <a:gd name="T22" fmla="*/ 216843 w 1125538"/>
                <a:gd name="T23" fmla="*/ 1389056 h 1516063"/>
                <a:gd name="T24" fmla="*/ 200146 w 1125538"/>
                <a:gd name="T25" fmla="*/ 1393825 h 1516063"/>
                <a:gd name="T26" fmla="*/ 8574 w 1125538"/>
                <a:gd name="T27" fmla="*/ 1390191 h 1516063"/>
                <a:gd name="T28" fmla="*/ 225 w 1125538"/>
                <a:gd name="T29" fmla="*/ 1379063 h 1516063"/>
                <a:gd name="T30" fmla="*/ 4287 w 1125538"/>
                <a:gd name="T31" fmla="*/ 1082005 h 1516063"/>
                <a:gd name="T32" fmla="*/ 18954 w 1125538"/>
                <a:gd name="T33" fmla="*/ 1075191 h 1516063"/>
                <a:gd name="T34" fmla="*/ 494553 w 1125538"/>
                <a:gd name="T35" fmla="*/ 906007 h 1516063"/>
                <a:gd name="T36" fmla="*/ 508443 w 1125538"/>
                <a:gd name="T37" fmla="*/ 918225 h 1516063"/>
                <a:gd name="T38" fmla="*/ 510720 w 1125538"/>
                <a:gd name="T39" fmla="*/ 1373688 h 1516063"/>
                <a:gd name="T40" fmla="*/ 500929 w 1125538"/>
                <a:gd name="T41" fmla="*/ 1389526 h 1516063"/>
                <a:gd name="T42" fmla="*/ 307154 w 1125538"/>
                <a:gd name="T43" fmla="*/ 1393599 h 1516063"/>
                <a:gd name="T44" fmla="*/ 291215 w 1125538"/>
                <a:gd name="T45" fmla="*/ 1384549 h 1516063"/>
                <a:gd name="T46" fmla="*/ 285750 w 1125538"/>
                <a:gd name="T47" fmla="*/ 930216 h 1516063"/>
                <a:gd name="T48" fmla="*/ 292581 w 1125538"/>
                <a:gd name="T49" fmla="*/ 912342 h 1516063"/>
                <a:gd name="T50" fmla="*/ 614065 w 1125538"/>
                <a:gd name="T51" fmla="*/ 754062 h 1516063"/>
                <a:gd name="T52" fmla="*/ 807605 w 1125538"/>
                <a:gd name="T53" fmla="*/ 758598 h 1516063"/>
                <a:gd name="T54" fmla="*/ 814388 w 1125538"/>
                <a:gd name="T55" fmla="*/ 776968 h 1516063"/>
                <a:gd name="T56" fmla="*/ 808962 w 1125538"/>
                <a:gd name="T57" fmla="*/ 1387929 h 1516063"/>
                <a:gd name="T58" fmla="*/ 790874 w 1125538"/>
                <a:gd name="T59" fmla="*/ 1393825 h 1516063"/>
                <a:gd name="T60" fmla="*/ 597559 w 1125538"/>
                <a:gd name="T61" fmla="*/ 1389290 h 1516063"/>
                <a:gd name="T62" fmla="*/ 590550 w 1125538"/>
                <a:gd name="T63" fmla="*/ 1370920 h 1516063"/>
                <a:gd name="T64" fmla="*/ 595977 w 1125538"/>
                <a:gd name="T65" fmla="*/ 759959 h 1516063"/>
                <a:gd name="T66" fmla="*/ 614065 w 1125538"/>
                <a:gd name="T67" fmla="*/ 754062 h 1516063"/>
                <a:gd name="T68" fmla="*/ 1117173 w 1125538"/>
                <a:gd name="T69" fmla="*/ 374198 h 1516063"/>
                <a:gd name="T70" fmla="*/ 1125538 w 1125538"/>
                <a:gd name="T71" fmla="*/ 395525 h 1516063"/>
                <a:gd name="T72" fmla="*/ 1121695 w 1125538"/>
                <a:gd name="T73" fmla="*/ 1383617 h 1516063"/>
                <a:gd name="T74" fmla="*/ 1106998 w 1125538"/>
                <a:gd name="T75" fmla="*/ 1390650 h 1516063"/>
                <a:gd name="T76" fmla="*/ 910292 w 1125538"/>
                <a:gd name="T77" fmla="*/ 1388381 h 1516063"/>
                <a:gd name="T78" fmla="*/ 901926 w 1125538"/>
                <a:gd name="T79" fmla="*/ 1366827 h 1516063"/>
                <a:gd name="T80" fmla="*/ 905544 w 1125538"/>
                <a:gd name="T81" fmla="*/ 378509 h 1516063"/>
                <a:gd name="T82" fmla="*/ 920466 w 1125538"/>
                <a:gd name="T83" fmla="*/ 371702 h 1516063"/>
                <a:gd name="T84" fmla="*/ 871862 w 1125538"/>
                <a:gd name="T85" fmla="*/ 250077 h 1516063"/>
                <a:gd name="T86" fmla="*/ 834181 w 1125538"/>
                <a:gd name="T87" fmla="*/ 369107 h 1516063"/>
                <a:gd name="T88" fmla="*/ 785151 w 1125538"/>
                <a:gd name="T89" fmla="*/ 471133 h 1516063"/>
                <a:gd name="T90" fmla="*/ 726588 w 1125538"/>
                <a:gd name="T91" fmla="*/ 557062 h 1516063"/>
                <a:gd name="T92" fmla="*/ 660533 w 1125538"/>
                <a:gd name="T93" fmla="*/ 628934 h 1516063"/>
                <a:gd name="T94" fmla="*/ 589258 w 1125538"/>
                <a:gd name="T95" fmla="*/ 687429 h 1516063"/>
                <a:gd name="T96" fmla="*/ 514351 w 1125538"/>
                <a:gd name="T97" fmla="*/ 733907 h 1516063"/>
                <a:gd name="T98" fmla="*/ 419015 w 1125538"/>
                <a:gd name="T99" fmla="*/ 777438 h 1516063"/>
                <a:gd name="T100" fmla="*/ 271244 w 1125538"/>
                <a:gd name="T101" fmla="*/ 819382 h 1516063"/>
                <a:gd name="T102" fmla="*/ 143448 w 1125538"/>
                <a:gd name="T103" fmla="*/ 835933 h 1516063"/>
                <a:gd name="T104" fmla="*/ 29499 w 1125538"/>
                <a:gd name="T105" fmla="*/ 836840 h 1516063"/>
                <a:gd name="T106" fmla="*/ 97823 w 1125538"/>
                <a:gd name="T107" fmla="*/ 823690 h 1516063"/>
                <a:gd name="T108" fmla="*/ 204055 w 1125538"/>
                <a:gd name="T109" fmla="*/ 801017 h 1516063"/>
                <a:gd name="T110" fmla="*/ 299618 w 1125538"/>
                <a:gd name="T111" fmla="*/ 770863 h 1516063"/>
                <a:gd name="T112" fmla="*/ 404715 w 1125538"/>
                <a:gd name="T113" fmla="*/ 724838 h 1516063"/>
                <a:gd name="T114" fmla="*/ 542725 w 1125538"/>
                <a:gd name="T115" fmla="*/ 635962 h 1516063"/>
                <a:gd name="T116" fmla="*/ 647822 w 1125538"/>
                <a:gd name="T117" fmla="*/ 535296 h 1516063"/>
                <a:gd name="T118" fmla="*/ 724091 w 1125538"/>
                <a:gd name="T119" fmla="*/ 431683 h 1516063"/>
                <a:gd name="T120" fmla="*/ 776299 w 1125538"/>
                <a:gd name="T121" fmla="*/ 333285 h 1516063"/>
                <a:gd name="T122" fmla="*/ 814206 w 1125538"/>
                <a:gd name="T123" fmla="*/ 229445 h 15160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25538" h="1516063">
                  <a:moveTo>
                    <a:pt x="19039" y="1444625"/>
                  </a:moveTo>
                  <a:lnTo>
                    <a:pt x="21305" y="1444625"/>
                  </a:lnTo>
                  <a:lnTo>
                    <a:pt x="1104460" y="1444625"/>
                  </a:lnTo>
                  <a:lnTo>
                    <a:pt x="1106726" y="1444625"/>
                  </a:lnTo>
                  <a:lnTo>
                    <a:pt x="1108766" y="1444853"/>
                  </a:lnTo>
                  <a:lnTo>
                    <a:pt x="1110806" y="1445310"/>
                  </a:lnTo>
                  <a:lnTo>
                    <a:pt x="1112619" y="1445766"/>
                  </a:lnTo>
                  <a:lnTo>
                    <a:pt x="1114659" y="1446451"/>
                  </a:lnTo>
                  <a:lnTo>
                    <a:pt x="1116472" y="1447136"/>
                  </a:lnTo>
                  <a:lnTo>
                    <a:pt x="1118059" y="1448277"/>
                  </a:lnTo>
                  <a:lnTo>
                    <a:pt x="1119419" y="1449190"/>
                  </a:lnTo>
                  <a:lnTo>
                    <a:pt x="1120779" y="1450331"/>
                  </a:lnTo>
                  <a:lnTo>
                    <a:pt x="1122138" y="1451472"/>
                  </a:lnTo>
                  <a:lnTo>
                    <a:pt x="1123272" y="1452614"/>
                  </a:lnTo>
                  <a:lnTo>
                    <a:pt x="1123952" y="1453983"/>
                  </a:lnTo>
                  <a:lnTo>
                    <a:pt x="1124632" y="1455581"/>
                  </a:lnTo>
                  <a:lnTo>
                    <a:pt x="1125312" y="1456950"/>
                  </a:lnTo>
                  <a:lnTo>
                    <a:pt x="1125538" y="1458319"/>
                  </a:lnTo>
                  <a:lnTo>
                    <a:pt x="1125538" y="1459917"/>
                  </a:lnTo>
                  <a:lnTo>
                    <a:pt x="1125538" y="1500771"/>
                  </a:lnTo>
                  <a:lnTo>
                    <a:pt x="1125538" y="1502369"/>
                  </a:lnTo>
                  <a:lnTo>
                    <a:pt x="1125312" y="1503967"/>
                  </a:lnTo>
                  <a:lnTo>
                    <a:pt x="1124632" y="1505336"/>
                  </a:lnTo>
                  <a:lnTo>
                    <a:pt x="1123952" y="1506706"/>
                  </a:lnTo>
                  <a:lnTo>
                    <a:pt x="1123272" y="1508075"/>
                  </a:lnTo>
                  <a:lnTo>
                    <a:pt x="1122138" y="1509444"/>
                  </a:lnTo>
                  <a:lnTo>
                    <a:pt x="1120779" y="1510586"/>
                  </a:lnTo>
                  <a:lnTo>
                    <a:pt x="1119419" y="1511499"/>
                  </a:lnTo>
                  <a:lnTo>
                    <a:pt x="1118059" y="1512640"/>
                  </a:lnTo>
                  <a:lnTo>
                    <a:pt x="1116472" y="1513324"/>
                  </a:lnTo>
                  <a:lnTo>
                    <a:pt x="1114659" y="1514237"/>
                  </a:lnTo>
                  <a:lnTo>
                    <a:pt x="1112619" y="1514922"/>
                  </a:lnTo>
                  <a:lnTo>
                    <a:pt x="1110806" y="1515379"/>
                  </a:lnTo>
                  <a:lnTo>
                    <a:pt x="1108766" y="1515835"/>
                  </a:lnTo>
                  <a:lnTo>
                    <a:pt x="1106726" y="1516063"/>
                  </a:lnTo>
                  <a:lnTo>
                    <a:pt x="1104460" y="1516063"/>
                  </a:lnTo>
                  <a:lnTo>
                    <a:pt x="21305" y="1516063"/>
                  </a:lnTo>
                  <a:lnTo>
                    <a:pt x="19039" y="1516063"/>
                  </a:lnTo>
                  <a:lnTo>
                    <a:pt x="16772" y="1515835"/>
                  </a:lnTo>
                  <a:lnTo>
                    <a:pt x="14959" y="1515379"/>
                  </a:lnTo>
                  <a:lnTo>
                    <a:pt x="12919" y="1514922"/>
                  </a:lnTo>
                  <a:lnTo>
                    <a:pt x="11333" y="1514237"/>
                  </a:lnTo>
                  <a:lnTo>
                    <a:pt x="9292" y="1513324"/>
                  </a:lnTo>
                  <a:lnTo>
                    <a:pt x="7706" y="1512640"/>
                  </a:lnTo>
                  <a:lnTo>
                    <a:pt x="6346" y="1511499"/>
                  </a:lnTo>
                  <a:lnTo>
                    <a:pt x="4986" y="1510586"/>
                  </a:lnTo>
                  <a:lnTo>
                    <a:pt x="3853" y="1509444"/>
                  </a:lnTo>
                  <a:lnTo>
                    <a:pt x="2720" y="1508075"/>
                  </a:lnTo>
                  <a:lnTo>
                    <a:pt x="1586" y="1506706"/>
                  </a:lnTo>
                  <a:lnTo>
                    <a:pt x="906" y="1505336"/>
                  </a:lnTo>
                  <a:lnTo>
                    <a:pt x="453" y="1503967"/>
                  </a:lnTo>
                  <a:lnTo>
                    <a:pt x="226" y="1502369"/>
                  </a:lnTo>
                  <a:lnTo>
                    <a:pt x="0" y="1500771"/>
                  </a:lnTo>
                  <a:lnTo>
                    <a:pt x="0" y="1459917"/>
                  </a:lnTo>
                  <a:lnTo>
                    <a:pt x="226" y="1458319"/>
                  </a:lnTo>
                  <a:lnTo>
                    <a:pt x="453" y="1456950"/>
                  </a:lnTo>
                  <a:lnTo>
                    <a:pt x="906" y="1455581"/>
                  </a:lnTo>
                  <a:lnTo>
                    <a:pt x="1586" y="1453983"/>
                  </a:lnTo>
                  <a:lnTo>
                    <a:pt x="2720" y="1452614"/>
                  </a:lnTo>
                  <a:lnTo>
                    <a:pt x="3853" y="1451472"/>
                  </a:lnTo>
                  <a:lnTo>
                    <a:pt x="4986" y="1450331"/>
                  </a:lnTo>
                  <a:lnTo>
                    <a:pt x="6346" y="1449190"/>
                  </a:lnTo>
                  <a:lnTo>
                    <a:pt x="7706" y="1448277"/>
                  </a:lnTo>
                  <a:lnTo>
                    <a:pt x="9292" y="1447136"/>
                  </a:lnTo>
                  <a:lnTo>
                    <a:pt x="11333" y="1446451"/>
                  </a:lnTo>
                  <a:lnTo>
                    <a:pt x="12919" y="1445766"/>
                  </a:lnTo>
                  <a:lnTo>
                    <a:pt x="14959" y="1445310"/>
                  </a:lnTo>
                  <a:lnTo>
                    <a:pt x="16772" y="1444853"/>
                  </a:lnTo>
                  <a:lnTo>
                    <a:pt x="19039" y="1444625"/>
                  </a:lnTo>
                  <a:close/>
                  <a:moveTo>
                    <a:pt x="23693" y="1074737"/>
                  </a:moveTo>
                  <a:lnTo>
                    <a:pt x="200146" y="1074737"/>
                  </a:lnTo>
                  <a:lnTo>
                    <a:pt x="202628" y="1074964"/>
                  </a:lnTo>
                  <a:lnTo>
                    <a:pt x="204884" y="1075191"/>
                  </a:lnTo>
                  <a:lnTo>
                    <a:pt x="207141" y="1075419"/>
                  </a:lnTo>
                  <a:lnTo>
                    <a:pt x="209397" y="1076100"/>
                  </a:lnTo>
                  <a:lnTo>
                    <a:pt x="211428" y="1076781"/>
                  </a:lnTo>
                  <a:lnTo>
                    <a:pt x="213233" y="1077690"/>
                  </a:lnTo>
                  <a:lnTo>
                    <a:pt x="215038" y="1078598"/>
                  </a:lnTo>
                  <a:lnTo>
                    <a:pt x="216843" y="1079734"/>
                  </a:lnTo>
                  <a:lnTo>
                    <a:pt x="218423" y="1080869"/>
                  </a:lnTo>
                  <a:lnTo>
                    <a:pt x="219551" y="1082005"/>
                  </a:lnTo>
                  <a:lnTo>
                    <a:pt x="220905" y="1083367"/>
                  </a:lnTo>
                  <a:lnTo>
                    <a:pt x="221807" y="1084957"/>
                  </a:lnTo>
                  <a:lnTo>
                    <a:pt x="222484" y="1086547"/>
                  </a:lnTo>
                  <a:lnTo>
                    <a:pt x="223161" y="1087910"/>
                  </a:lnTo>
                  <a:lnTo>
                    <a:pt x="223387" y="1089499"/>
                  </a:lnTo>
                  <a:lnTo>
                    <a:pt x="223838" y="1091316"/>
                  </a:lnTo>
                  <a:lnTo>
                    <a:pt x="223838" y="1377473"/>
                  </a:lnTo>
                  <a:lnTo>
                    <a:pt x="223387" y="1379063"/>
                  </a:lnTo>
                  <a:lnTo>
                    <a:pt x="223161" y="1380653"/>
                  </a:lnTo>
                  <a:lnTo>
                    <a:pt x="222484" y="1382470"/>
                  </a:lnTo>
                  <a:lnTo>
                    <a:pt x="221807" y="1383832"/>
                  </a:lnTo>
                  <a:lnTo>
                    <a:pt x="220905" y="1385195"/>
                  </a:lnTo>
                  <a:lnTo>
                    <a:pt x="219551" y="1386558"/>
                  </a:lnTo>
                  <a:lnTo>
                    <a:pt x="218423" y="1387693"/>
                  </a:lnTo>
                  <a:lnTo>
                    <a:pt x="216843" y="1389056"/>
                  </a:lnTo>
                  <a:lnTo>
                    <a:pt x="215038" y="1390191"/>
                  </a:lnTo>
                  <a:lnTo>
                    <a:pt x="213233" y="1391100"/>
                  </a:lnTo>
                  <a:lnTo>
                    <a:pt x="211428" y="1392008"/>
                  </a:lnTo>
                  <a:lnTo>
                    <a:pt x="209397" y="1392690"/>
                  </a:lnTo>
                  <a:lnTo>
                    <a:pt x="207141" y="1393144"/>
                  </a:lnTo>
                  <a:lnTo>
                    <a:pt x="204884" y="1393598"/>
                  </a:lnTo>
                  <a:lnTo>
                    <a:pt x="202628" y="1393825"/>
                  </a:lnTo>
                  <a:lnTo>
                    <a:pt x="200146" y="1393825"/>
                  </a:lnTo>
                  <a:lnTo>
                    <a:pt x="23693" y="1393825"/>
                  </a:lnTo>
                  <a:lnTo>
                    <a:pt x="21211" y="1393825"/>
                  </a:lnTo>
                  <a:lnTo>
                    <a:pt x="18954" y="1393598"/>
                  </a:lnTo>
                  <a:lnTo>
                    <a:pt x="16472" y="1393144"/>
                  </a:lnTo>
                  <a:lnTo>
                    <a:pt x="14441" y="1392690"/>
                  </a:lnTo>
                  <a:lnTo>
                    <a:pt x="12411" y="1392008"/>
                  </a:lnTo>
                  <a:lnTo>
                    <a:pt x="10605" y="1391100"/>
                  </a:lnTo>
                  <a:lnTo>
                    <a:pt x="8574" y="1390191"/>
                  </a:lnTo>
                  <a:lnTo>
                    <a:pt x="6995" y="1389056"/>
                  </a:lnTo>
                  <a:lnTo>
                    <a:pt x="5415" y="1387693"/>
                  </a:lnTo>
                  <a:lnTo>
                    <a:pt x="4287" y="1386558"/>
                  </a:lnTo>
                  <a:lnTo>
                    <a:pt x="3159" y="1385195"/>
                  </a:lnTo>
                  <a:lnTo>
                    <a:pt x="1805" y="1383832"/>
                  </a:lnTo>
                  <a:lnTo>
                    <a:pt x="1128" y="1382470"/>
                  </a:lnTo>
                  <a:lnTo>
                    <a:pt x="451" y="1380653"/>
                  </a:lnTo>
                  <a:lnTo>
                    <a:pt x="225" y="1379063"/>
                  </a:lnTo>
                  <a:lnTo>
                    <a:pt x="0" y="1377473"/>
                  </a:lnTo>
                  <a:lnTo>
                    <a:pt x="0" y="1091316"/>
                  </a:lnTo>
                  <a:lnTo>
                    <a:pt x="225" y="1089499"/>
                  </a:lnTo>
                  <a:lnTo>
                    <a:pt x="451" y="1087910"/>
                  </a:lnTo>
                  <a:lnTo>
                    <a:pt x="1128" y="1086547"/>
                  </a:lnTo>
                  <a:lnTo>
                    <a:pt x="1805" y="1084957"/>
                  </a:lnTo>
                  <a:lnTo>
                    <a:pt x="3159" y="1083367"/>
                  </a:lnTo>
                  <a:lnTo>
                    <a:pt x="4287" y="1082005"/>
                  </a:lnTo>
                  <a:lnTo>
                    <a:pt x="5415" y="1080869"/>
                  </a:lnTo>
                  <a:lnTo>
                    <a:pt x="6995" y="1079734"/>
                  </a:lnTo>
                  <a:lnTo>
                    <a:pt x="8574" y="1078598"/>
                  </a:lnTo>
                  <a:lnTo>
                    <a:pt x="10605" y="1077690"/>
                  </a:lnTo>
                  <a:lnTo>
                    <a:pt x="12411" y="1076781"/>
                  </a:lnTo>
                  <a:lnTo>
                    <a:pt x="14441" y="1076100"/>
                  </a:lnTo>
                  <a:lnTo>
                    <a:pt x="16472" y="1075419"/>
                  </a:lnTo>
                  <a:lnTo>
                    <a:pt x="18954" y="1075191"/>
                  </a:lnTo>
                  <a:lnTo>
                    <a:pt x="21211" y="1074964"/>
                  </a:lnTo>
                  <a:lnTo>
                    <a:pt x="23693" y="1074737"/>
                  </a:lnTo>
                  <a:close/>
                  <a:moveTo>
                    <a:pt x="307154" y="904875"/>
                  </a:moveTo>
                  <a:lnTo>
                    <a:pt x="309431" y="904875"/>
                  </a:lnTo>
                  <a:lnTo>
                    <a:pt x="487494" y="904875"/>
                  </a:lnTo>
                  <a:lnTo>
                    <a:pt x="489771" y="904875"/>
                  </a:lnTo>
                  <a:lnTo>
                    <a:pt x="492276" y="905328"/>
                  </a:lnTo>
                  <a:lnTo>
                    <a:pt x="494553" y="906007"/>
                  </a:lnTo>
                  <a:lnTo>
                    <a:pt x="496602" y="906685"/>
                  </a:lnTo>
                  <a:lnTo>
                    <a:pt x="498652" y="908043"/>
                  </a:lnTo>
                  <a:lnTo>
                    <a:pt x="500929" y="909174"/>
                  </a:lnTo>
                  <a:lnTo>
                    <a:pt x="502523" y="910758"/>
                  </a:lnTo>
                  <a:lnTo>
                    <a:pt x="504344" y="912342"/>
                  </a:lnTo>
                  <a:lnTo>
                    <a:pt x="505710" y="913926"/>
                  </a:lnTo>
                  <a:lnTo>
                    <a:pt x="507304" y="916188"/>
                  </a:lnTo>
                  <a:lnTo>
                    <a:pt x="508443" y="918225"/>
                  </a:lnTo>
                  <a:lnTo>
                    <a:pt x="509354" y="920261"/>
                  </a:lnTo>
                  <a:lnTo>
                    <a:pt x="510264" y="922750"/>
                  </a:lnTo>
                  <a:lnTo>
                    <a:pt x="510720" y="925012"/>
                  </a:lnTo>
                  <a:lnTo>
                    <a:pt x="511175" y="927501"/>
                  </a:lnTo>
                  <a:lnTo>
                    <a:pt x="511175" y="930216"/>
                  </a:lnTo>
                  <a:lnTo>
                    <a:pt x="511175" y="1368484"/>
                  </a:lnTo>
                  <a:lnTo>
                    <a:pt x="511175" y="1370973"/>
                  </a:lnTo>
                  <a:lnTo>
                    <a:pt x="510720" y="1373688"/>
                  </a:lnTo>
                  <a:lnTo>
                    <a:pt x="510264" y="1376177"/>
                  </a:lnTo>
                  <a:lnTo>
                    <a:pt x="509354" y="1378439"/>
                  </a:lnTo>
                  <a:lnTo>
                    <a:pt x="508443" y="1380702"/>
                  </a:lnTo>
                  <a:lnTo>
                    <a:pt x="507304" y="1382738"/>
                  </a:lnTo>
                  <a:lnTo>
                    <a:pt x="505710" y="1384549"/>
                  </a:lnTo>
                  <a:lnTo>
                    <a:pt x="504344" y="1386359"/>
                  </a:lnTo>
                  <a:lnTo>
                    <a:pt x="502523" y="1388169"/>
                  </a:lnTo>
                  <a:lnTo>
                    <a:pt x="500929" y="1389526"/>
                  </a:lnTo>
                  <a:lnTo>
                    <a:pt x="498652" y="1390884"/>
                  </a:lnTo>
                  <a:lnTo>
                    <a:pt x="496602" y="1391789"/>
                  </a:lnTo>
                  <a:lnTo>
                    <a:pt x="494553" y="1392694"/>
                  </a:lnTo>
                  <a:lnTo>
                    <a:pt x="492276" y="1393373"/>
                  </a:lnTo>
                  <a:lnTo>
                    <a:pt x="489771" y="1393599"/>
                  </a:lnTo>
                  <a:lnTo>
                    <a:pt x="487494" y="1393825"/>
                  </a:lnTo>
                  <a:lnTo>
                    <a:pt x="309431" y="1393825"/>
                  </a:lnTo>
                  <a:lnTo>
                    <a:pt x="307154" y="1393599"/>
                  </a:lnTo>
                  <a:lnTo>
                    <a:pt x="304422" y="1393373"/>
                  </a:lnTo>
                  <a:lnTo>
                    <a:pt x="302372" y="1392694"/>
                  </a:lnTo>
                  <a:lnTo>
                    <a:pt x="300323" y="1391789"/>
                  </a:lnTo>
                  <a:lnTo>
                    <a:pt x="298274" y="1390884"/>
                  </a:lnTo>
                  <a:lnTo>
                    <a:pt x="295997" y="1389526"/>
                  </a:lnTo>
                  <a:lnTo>
                    <a:pt x="294403" y="1388169"/>
                  </a:lnTo>
                  <a:lnTo>
                    <a:pt x="292581" y="1386359"/>
                  </a:lnTo>
                  <a:lnTo>
                    <a:pt x="291215" y="1384549"/>
                  </a:lnTo>
                  <a:lnTo>
                    <a:pt x="289621" y="1382738"/>
                  </a:lnTo>
                  <a:lnTo>
                    <a:pt x="288483" y="1380702"/>
                  </a:lnTo>
                  <a:lnTo>
                    <a:pt x="287572" y="1378439"/>
                  </a:lnTo>
                  <a:lnTo>
                    <a:pt x="286661" y="1376177"/>
                  </a:lnTo>
                  <a:lnTo>
                    <a:pt x="286206" y="1373688"/>
                  </a:lnTo>
                  <a:lnTo>
                    <a:pt x="285750" y="1370973"/>
                  </a:lnTo>
                  <a:lnTo>
                    <a:pt x="285750" y="1368484"/>
                  </a:lnTo>
                  <a:lnTo>
                    <a:pt x="285750" y="930216"/>
                  </a:lnTo>
                  <a:lnTo>
                    <a:pt x="285750" y="927501"/>
                  </a:lnTo>
                  <a:lnTo>
                    <a:pt x="286206" y="925012"/>
                  </a:lnTo>
                  <a:lnTo>
                    <a:pt x="286661" y="922750"/>
                  </a:lnTo>
                  <a:lnTo>
                    <a:pt x="287572" y="920261"/>
                  </a:lnTo>
                  <a:lnTo>
                    <a:pt x="288483" y="918225"/>
                  </a:lnTo>
                  <a:lnTo>
                    <a:pt x="289621" y="916188"/>
                  </a:lnTo>
                  <a:lnTo>
                    <a:pt x="291215" y="913926"/>
                  </a:lnTo>
                  <a:lnTo>
                    <a:pt x="292581" y="912342"/>
                  </a:lnTo>
                  <a:lnTo>
                    <a:pt x="294403" y="910758"/>
                  </a:lnTo>
                  <a:lnTo>
                    <a:pt x="295997" y="909174"/>
                  </a:lnTo>
                  <a:lnTo>
                    <a:pt x="298274" y="908043"/>
                  </a:lnTo>
                  <a:lnTo>
                    <a:pt x="300323" y="906685"/>
                  </a:lnTo>
                  <a:lnTo>
                    <a:pt x="302372" y="906007"/>
                  </a:lnTo>
                  <a:lnTo>
                    <a:pt x="304422" y="905328"/>
                  </a:lnTo>
                  <a:lnTo>
                    <a:pt x="307154" y="904875"/>
                  </a:lnTo>
                  <a:close/>
                  <a:moveTo>
                    <a:pt x="614065" y="754062"/>
                  </a:moveTo>
                  <a:lnTo>
                    <a:pt x="790874" y="754062"/>
                  </a:lnTo>
                  <a:lnTo>
                    <a:pt x="795848" y="754289"/>
                  </a:lnTo>
                  <a:lnTo>
                    <a:pt x="797883" y="754516"/>
                  </a:lnTo>
                  <a:lnTo>
                    <a:pt x="800144" y="754969"/>
                  </a:lnTo>
                  <a:lnTo>
                    <a:pt x="802179" y="755650"/>
                  </a:lnTo>
                  <a:lnTo>
                    <a:pt x="804214" y="756330"/>
                  </a:lnTo>
                  <a:lnTo>
                    <a:pt x="806023" y="757237"/>
                  </a:lnTo>
                  <a:lnTo>
                    <a:pt x="807605" y="758598"/>
                  </a:lnTo>
                  <a:lnTo>
                    <a:pt x="808962" y="759959"/>
                  </a:lnTo>
                  <a:lnTo>
                    <a:pt x="810545" y="761546"/>
                  </a:lnTo>
                  <a:lnTo>
                    <a:pt x="811675" y="763360"/>
                  </a:lnTo>
                  <a:lnTo>
                    <a:pt x="812579" y="765855"/>
                  </a:lnTo>
                  <a:lnTo>
                    <a:pt x="813484" y="768123"/>
                  </a:lnTo>
                  <a:lnTo>
                    <a:pt x="813936" y="770618"/>
                  </a:lnTo>
                  <a:lnTo>
                    <a:pt x="814388" y="773793"/>
                  </a:lnTo>
                  <a:lnTo>
                    <a:pt x="814388" y="776968"/>
                  </a:lnTo>
                  <a:lnTo>
                    <a:pt x="814388" y="1370920"/>
                  </a:lnTo>
                  <a:lnTo>
                    <a:pt x="814388" y="1374322"/>
                  </a:lnTo>
                  <a:lnTo>
                    <a:pt x="813936" y="1377043"/>
                  </a:lnTo>
                  <a:lnTo>
                    <a:pt x="813484" y="1379764"/>
                  </a:lnTo>
                  <a:lnTo>
                    <a:pt x="812579" y="1382259"/>
                  </a:lnTo>
                  <a:lnTo>
                    <a:pt x="811675" y="1384300"/>
                  </a:lnTo>
                  <a:lnTo>
                    <a:pt x="810545" y="1386114"/>
                  </a:lnTo>
                  <a:lnTo>
                    <a:pt x="808962" y="1387929"/>
                  </a:lnTo>
                  <a:lnTo>
                    <a:pt x="807605" y="1389290"/>
                  </a:lnTo>
                  <a:lnTo>
                    <a:pt x="806023" y="1390423"/>
                  </a:lnTo>
                  <a:lnTo>
                    <a:pt x="804214" y="1391331"/>
                  </a:lnTo>
                  <a:lnTo>
                    <a:pt x="802179" y="1392238"/>
                  </a:lnTo>
                  <a:lnTo>
                    <a:pt x="800144" y="1392691"/>
                  </a:lnTo>
                  <a:lnTo>
                    <a:pt x="797883" y="1393145"/>
                  </a:lnTo>
                  <a:lnTo>
                    <a:pt x="795848" y="1393598"/>
                  </a:lnTo>
                  <a:lnTo>
                    <a:pt x="790874" y="1393825"/>
                  </a:lnTo>
                  <a:lnTo>
                    <a:pt x="614065" y="1393825"/>
                  </a:lnTo>
                  <a:lnTo>
                    <a:pt x="609316" y="1393598"/>
                  </a:lnTo>
                  <a:lnTo>
                    <a:pt x="607055" y="1393145"/>
                  </a:lnTo>
                  <a:lnTo>
                    <a:pt x="605021" y="1392691"/>
                  </a:lnTo>
                  <a:lnTo>
                    <a:pt x="602760" y="1392238"/>
                  </a:lnTo>
                  <a:lnTo>
                    <a:pt x="600951" y="1391331"/>
                  </a:lnTo>
                  <a:lnTo>
                    <a:pt x="599142" y="1390423"/>
                  </a:lnTo>
                  <a:lnTo>
                    <a:pt x="597559" y="1389290"/>
                  </a:lnTo>
                  <a:lnTo>
                    <a:pt x="595977" y="1387929"/>
                  </a:lnTo>
                  <a:lnTo>
                    <a:pt x="594394" y="1386114"/>
                  </a:lnTo>
                  <a:lnTo>
                    <a:pt x="593263" y="1384300"/>
                  </a:lnTo>
                  <a:lnTo>
                    <a:pt x="592359" y="1382259"/>
                  </a:lnTo>
                  <a:lnTo>
                    <a:pt x="591681" y="1379764"/>
                  </a:lnTo>
                  <a:lnTo>
                    <a:pt x="591002" y="1377043"/>
                  </a:lnTo>
                  <a:lnTo>
                    <a:pt x="590776" y="1374322"/>
                  </a:lnTo>
                  <a:lnTo>
                    <a:pt x="590550" y="1370920"/>
                  </a:lnTo>
                  <a:lnTo>
                    <a:pt x="590550" y="776968"/>
                  </a:lnTo>
                  <a:lnTo>
                    <a:pt x="590776" y="773793"/>
                  </a:lnTo>
                  <a:lnTo>
                    <a:pt x="591002" y="770618"/>
                  </a:lnTo>
                  <a:lnTo>
                    <a:pt x="591681" y="768123"/>
                  </a:lnTo>
                  <a:lnTo>
                    <a:pt x="592359" y="765855"/>
                  </a:lnTo>
                  <a:lnTo>
                    <a:pt x="593263" y="763360"/>
                  </a:lnTo>
                  <a:lnTo>
                    <a:pt x="594394" y="761546"/>
                  </a:lnTo>
                  <a:lnTo>
                    <a:pt x="595977" y="759959"/>
                  </a:lnTo>
                  <a:lnTo>
                    <a:pt x="597559" y="758598"/>
                  </a:lnTo>
                  <a:lnTo>
                    <a:pt x="599142" y="757237"/>
                  </a:lnTo>
                  <a:lnTo>
                    <a:pt x="600951" y="756330"/>
                  </a:lnTo>
                  <a:lnTo>
                    <a:pt x="602760" y="755650"/>
                  </a:lnTo>
                  <a:lnTo>
                    <a:pt x="605021" y="754969"/>
                  </a:lnTo>
                  <a:lnTo>
                    <a:pt x="607055" y="754516"/>
                  </a:lnTo>
                  <a:lnTo>
                    <a:pt x="609316" y="754289"/>
                  </a:lnTo>
                  <a:lnTo>
                    <a:pt x="614065" y="754062"/>
                  </a:lnTo>
                  <a:close/>
                  <a:moveTo>
                    <a:pt x="925215" y="371475"/>
                  </a:moveTo>
                  <a:lnTo>
                    <a:pt x="1102024" y="371475"/>
                  </a:lnTo>
                  <a:lnTo>
                    <a:pt x="1106998" y="371702"/>
                  </a:lnTo>
                  <a:lnTo>
                    <a:pt x="1109033" y="371702"/>
                  </a:lnTo>
                  <a:lnTo>
                    <a:pt x="1111294" y="371929"/>
                  </a:lnTo>
                  <a:lnTo>
                    <a:pt x="1113329" y="372383"/>
                  </a:lnTo>
                  <a:lnTo>
                    <a:pt x="1115364" y="373290"/>
                  </a:lnTo>
                  <a:lnTo>
                    <a:pt x="1117173" y="374198"/>
                  </a:lnTo>
                  <a:lnTo>
                    <a:pt x="1118755" y="375332"/>
                  </a:lnTo>
                  <a:lnTo>
                    <a:pt x="1120112" y="376694"/>
                  </a:lnTo>
                  <a:lnTo>
                    <a:pt x="1121695" y="378509"/>
                  </a:lnTo>
                  <a:lnTo>
                    <a:pt x="1122825" y="381004"/>
                  </a:lnTo>
                  <a:lnTo>
                    <a:pt x="1123729" y="383727"/>
                  </a:lnTo>
                  <a:lnTo>
                    <a:pt x="1124634" y="387130"/>
                  </a:lnTo>
                  <a:lnTo>
                    <a:pt x="1125086" y="390987"/>
                  </a:lnTo>
                  <a:lnTo>
                    <a:pt x="1125538" y="395525"/>
                  </a:lnTo>
                  <a:lnTo>
                    <a:pt x="1125538" y="400517"/>
                  </a:lnTo>
                  <a:lnTo>
                    <a:pt x="1125538" y="1361609"/>
                  </a:lnTo>
                  <a:lnTo>
                    <a:pt x="1125538" y="1366827"/>
                  </a:lnTo>
                  <a:lnTo>
                    <a:pt x="1125086" y="1371138"/>
                  </a:lnTo>
                  <a:lnTo>
                    <a:pt x="1124634" y="1375222"/>
                  </a:lnTo>
                  <a:lnTo>
                    <a:pt x="1123729" y="1378398"/>
                  </a:lnTo>
                  <a:lnTo>
                    <a:pt x="1122825" y="1381348"/>
                  </a:lnTo>
                  <a:lnTo>
                    <a:pt x="1121695" y="1383617"/>
                  </a:lnTo>
                  <a:lnTo>
                    <a:pt x="1120112" y="1385432"/>
                  </a:lnTo>
                  <a:lnTo>
                    <a:pt x="1118755" y="1387020"/>
                  </a:lnTo>
                  <a:lnTo>
                    <a:pt x="1117173" y="1388381"/>
                  </a:lnTo>
                  <a:lnTo>
                    <a:pt x="1115364" y="1389289"/>
                  </a:lnTo>
                  <a:lnTo>
                    <a:pt x="1113329" y="1389743"/>
                  </a:lnTo>
                  <a:lnTo>
                    <a:pt x="1111294" y="1390196"/>
                  </a:lnTo>
                  <a:lnTo>
                    <a:pt x="1109033" y="1390423"/>
                  </a:lnTo>
                  <a:lnTo>
                    <a:pt x="1106998" y="1390650"/>
                  </a:lnTo>
                  <a:lnTo>
                    <a:pt x="1102024" y="1390650"/>
                  </a:lnTo>
                  <a:lnTo>
                    <a:pt x="925215" y="1390650"/>
                  </a:lnTo>
                  <a:lnTo>
                    <a:pt x="920466" y="1390650"/>
                  </a:lnTo>
                  <a:lnTo>
                    <a:pt x="918205" y="1390423"/>
                  </a:lnTo>
                  <a:lnTo>
                    <a:pt x="916171" y="1390196"/>
                  </a:lnTo>
                  <a:lnTo>
                    <a:pt x="913910" y="1389743"/>
                  </a:lnTo>
                  <a:lnTo>
                    <a:pt x="912101" y="1389289"/>
                  </a:lnTo>
                  <a:lnTo>
                    <a:pt x="910292" y="1388381"/>
                  </a:lnTo>
                  <a:lnTo>
                    <a:pt x="908709" y="1387020"/>
                  </a:lnTo>
                  <a:lnTo>
                    <a:pt x="907127" y="1385432"/>
                  </a:lnTo>
                  <a:lnTo>
                    <a:pt x="905544" y="1383617"/>
                  </a:lnTo>
                  <a:lnTo>
                    <a:pt x="904413" y="1381348"/>
                  </a:lnTo>
                  <a:lnTo>
                    <a:pt x="903509" y="1378398"/>
                  </a:lnTo>
                  <a:lnTo>
                    <a:pt x="902831" y="1375222"/>
                  </a:lnTo>
                  <a:lnTo>
                    <a:pt x="902152" y="1371138"/>
                  </a:lnTo>
                  <a:lnTo>
                    <a:pt x="901926" y="1366827"/>
                  </a:lnTo>
                  <a:lnTo>
                    <a:pt x="901700" y="1361609"/>
                  </a:lnTo>
                  <a:lnTo>
                    <a:pt x="901700" y="400517"/>
                  </a:lnTo>
                  <a:lnTo>
                    <a:pt x="901926" y="395525"/>
                  </a:lnTo>
                  <a:lnTo>
                    <a:pt x="902152" y="390987"/>
                  </a:lnTo>
                  <a:lnTo>
                    <a:pt x="902831" y="387130"/>
                  </a:lnTo>
                  <a:lnTo>
                    <a:pt x="903509" y="383727"/>
                  </a:lnTo>
                  <a:lnTo>
                    <a:pt x="904413" y="381004"/>
                  </a:lnTo>
                  <a:lnTo>
                    <a:pt x="905544" y="378509"/>
                  </a:lnTo>
                  <a:lnTo>
                    <a:pt x="907127" y="376694"/>
                  </a:lnTo>
                  <a:lnTo>
                    <a:pt x="908709" y="375332"/>
                  </a:lnTo>
                  <a:lnTo>
                    <a:pt x="910292" y="374198"/>
                  </a:lnTo>
                  <a:lnTo>
                    <a:pt x="912101" y="373290"/>
                  </a:lnTo>
                  <a:lnTo>
                    <a:pt x="913910" y="372383"/>
                  </a:lnTo>
                  <a:lnTo>
                    <a:pt x="916171" y="371929"/>
                  </a:lnTo>
                  <a:lnTo>
                    <a:pt x="918205" y="371702"/>
                  </a:lnTo>
                  <a:lnTo>
                    <a:pt x="920466" y="371702"/>
                  </a:lnTo>
                  <a:lnTo>
                    <a:pt x="925215" y="371475"/>
                  </a:lnTo>
                  <a:close/>
                  <a:moveTo>
                    <a:pt x="866187" y="0"/>
                  </a:moveTo>
                  <a:lnTo>
                    <a:pt x="1014412" y="183647"/>
                  </a:lnTo>
                  <a:lnTo>
                    <a:pt x="885708" y="183647"/>
                  </a:lnTo>
                  <a:lnTo>
                    <a:pt x="882530" y="200651"/>
                  </a:lnTo>
                  <a:lnTo>
                    <a:pt x="879126" y="217202"/>
                  </a:lnTo>
                  <a:lnTo>
                    <a:pt x="875494" y="233980"/>
                  </a:lnTo>
                  <a:lnTo>
                    <a:pt x="871862" y="250077"/>
                  </a:lnTo>
                  <a:lnTo>
                    <a:pt x="867776" y="265948"/>
                  </a:lnTo>
                  <a:lnTo>
                    <a:pt x="863690" y="281365"/>
                  </a:lnTo>
                  <a:lnTo>
                    <a:pt x="859150" y="296782"/>
                  </a:lnTo>
                  <a:lnTo>
                    <a:pt x="854384" y="311746"/>
                  </a:lnTo>
                  <a:lnTo>
                    <a:pt x="849844" y="326483"/>
                  </a:lnTo>
                  <a:lnTo>
                    <a:pt x="844623" y="340994"/>
                  </a:lnTo>
                  <a:lnTo>
                    <a:pt x="839402" y="355051"/>
                  </a:lnTo>
                  <a:lnTo>
                    <a:pt x="834181" y="369107"/>
                  </a:lnTo>
                  <a:lnTo>
                    <a:pt x="828734" y="382711"/>
                  </a:lnTo>
                  <a:lnTo>
                    <a:pt x="822832" y="396088"/>
                  </a:lnTo>
                  <a:lnTo>
                    <a:pt x="816930" y="409238"/>
                  </a:lnTo>
                  <a:lnTo>
                    <a:pt x="811028" y="422161"/>
                  </a:lnTo>
                  <a:lnTo>
                    <a:pt x="804900" y="434857"/>
                  </a:lnTo>
                  <a:lnTo>
                    <a:pt x="798317" y="446874"/>
                  </a:lnTo>
                  <a:lnTo>
                    <a:pt x="791734" y="459117"/>
                  </a:lnTo>
                  <a:lnTo>
                    <a:pt x="785151" y="471133"/>
                  </a:lnTo>
                  <a:lnTo>
                    <a:pt x="778342" y="482470"/>
                  </a:lnTo>
                  <a:lnTo>
                    <a:pt x="771305" y="494033"/>
                  </a:lnTo>
                  <a:lnTo>
                    <a:pt x="764041" y="505142"/>
                  </a:lnTo>
                  <a:lnTo>
                    <a:pt x="756777" y="516025"/>
                  </a:lnTo>
                  <a:lnTo>
                    <a:pt x="749514" y="526681"/>
                  </a:lnTo>
                  <a:lnTo>
                    <a:pt x="742023" y="537110"/>
                  </a:lnTo>
                  <a:lnTo>
                    <a:pt x="734305" y="547313"/>
                  </a:lnTo>
                  <a:lnTo>
                    <a:pt x="726588" y="557062"/>
                  </a:lnTo>
                  <a:lnTo>
                    <a:pt x="718643" y="567038"/>
                  </a:lnTo>
                  <a:lnTo>
                    <a:pt x="710698" y="576334"/>
                  </a:lnTo>
                  <a:lnTo>
                    <a:pt x="702754" y="585629"/>
                  </a:lnTo>
                  <a:lnTo>
                    <a:pt x="694582" y="594698"/>
                  </a:lnTo>
                  <a:lnTo>
                    <a:pt x="686183" y="603767"/>
                  </a:lnTo>
                  <a:lnTo>
                    <a:pt x="677785" y="612156"/>
                  </a:lnTo>
                  <a:lnTo>
                    <a:pt x="669159" y="620545"/>
                  </a:lnTo>
                  <a:lnTo>
                    <a:pt x="660533" y="628934"/>
                  </a:lnTo>
                  <a:lnTo>
                    <a:pt x="651908" y="636869"/>
                  </a:lnTo>
                  <a:lnTo>
                    <a:pt x="643282" y="644578"/>
                  </a:lnTo>
                  <a:lnTo>
                    <a:pt x="634429" y="652286"/>
                  </a:lnTo>
                  <a:lnTo>
                    <a:pt x="625577" y="659541"/>
                  </a:lnTo>
                  <a:lnTo>
                    <a:pt x="616497" y="666797"/>
                  </a:lnTo>
                  <a:lnTo>
                    <a:pt x="607417" y="673825"/>
                  </a:lnTo>
                  <a:lnTo>
                    <a:pt x="598338" y="680627"/>
                  </a:lnTo>
                  <a:lnTo>
                    <a:pt x="589258" y="687429"/>
                  </a:lnTo>
                  <a:lnTo>
                    <a:pt x="579952" y="693777"/>
                  </a:lnTo>
                  <a:lnTo>
                    <a:pt x="570645" y="700125"/>
                  </a:lnTo>
                  <a:lnTo>
                    <a:pt x="561565" y="706020"/>
                  </a:lnTo>
                  <a:lnTo>
                    <a:pt x="552259" y="711915"/>
                  </a:lnTo>
                  <a:lnTo>
                    <a:pt x="542725" y="717810"/>
                  </a:lnTo>
                  <a:lnTo>
                    <a:pt x="533191" y="723478"/>
                  </a:lnTo>
                  <a:lnTo>
                    <a:pt x="523885" y="728919"/>
                  </a:lnTo>
                  <a:lnTo>
                    <a:pt x="514351" y="733907"/>
                  </a:lnTo>
                  <a:lnTo>
                    <a:pt x="504818" y="739122"/>
                  </a:lnTo>
                  <a:lnTo>
                    <a:pt x="495284" y="743883"/>
                  </a:lnTo>
                  <a:lnTo>
                    <a:pt x="485750" y="748644"/>
                  </a:lnTo>
                  <a:lnTo>
                    <a:pt x="476217" y="753179"/>
                  </a:lnTo>
                  <a:lnTo>
                    <a:pt x="466683" y="757486"/>
                  </a:lnTo>
                  <a:lnTo>
                    <a:pt x="457149" y="761794"/>
                  </a:lnTo>
                  <a:lnTo>
                    <a:pt x="437855" y="769956"/>
                  </a:lnTo>
                  <a:lnTo>
                    <a:pt x="419015" y="777438"/>
                  </a:lnTo>
                  <a:lnTo>
                    <a:pt x="399948" y="784467"/>
                  </a:lnTo>
                  <a:lnTo>
                    <a:pt x="381107" y="790815"/>
                  </a:lnTo>
                  <a:lnTo>
                    <a:pt x="362040" y="796936"/>
                  </a:lnTo>
                  <a:lnTo>
                    <a:pt x="343654" y="802151"/>
                  </a:lnTo>
                  <a:lnTo>
                    <a:pt x="325041" y="807139"/>
                  </a:lnTo>
                  <a:lnTo>
                    <a:pt x="306881" y="811673"/>
                  </a:lnTo>
                  <a:lnTo>
                    <a:pt x="288722" y="815528"/>
                  </a:lnTo>
                  <a:lnTo>
                    <a:pt x="271244" y="819382"/>
                  </a:lnTo>
                  <a:lnTo>
                    <a:pt x="253539" y="822556"/>
                  </a:lnTo>
                  <a:lnTo>
                    <a:pt x="236514" y="825504"/>
                  </a:lnTo>
                  <a:lnTo>
                    <a:pt x="219944" y="827998"/>
                  </a:lnTo>
                  <a:lnTo>
                    <a:pt x="203828" y="830038"/>
                  </a:lnTo>
                  <a:lnTo>
                    <a:pt x="187938" y="831852"/>
                  </a:lnTo>
                  <a:lnTo>
                    <a:pt x="172503" y="833666"/>
                  </a:lnTo>
                  <a:lnTo>
                    <a:pt x="157748" y="835026"/>
                  </a:lnTo>
                  <a:lnTo>
                    <a:pt x="143448" y="835933"/>
                  </a:lnTo>
                  <a:lnTo>
                    <a:pt x="129602" y="836840"/>
                  </a:lnTo>
                  <a:lnTo>
                    <a:pt x="116436" y="837293"/>
                  </a:lnTo>
                  <a:lnTo>
                    <a:pt x="103725" y="837747"/>
                  </a:lnTo>
                  <a:lnTo>
                    <a:pt x="91921" y="837973"/>
                  </a:lnTo>
                  <a:lnTo>
                    <a:pt x="80571" y="838200"/>
                  </a:lnTo>
                  <a:lnTo>
                    <a:pt x="60369" y="837973"/>
                  </a:lnTo>
                  <a:lnTo>
                    <a:pt x="43345" y="837520"/>
                  </a:lnTo>
                  <a:lnTo>
                    <a:pt x="29499" y="836840"/>
                  </a:lnTo>
                  <a:lnTo>
                    <a:pt x="19511" y="836386"/>
                  </a:lnTo>
                  <a:lnTo>
                    <a:pt x="11112" y="835480"/>
                  </a:lnTo>
                  <a:lnTo>
                    <a:pt x="26094" y="834119"/>
                  </a:lnTo>
                  <a:lnTo>
                    <a:pt x="40848" y="832079"/>
                  </a:lnTo>
                  <a:lnTo>
                    <a:pt x="55375" y="830265"/>
                  </a:lnTo>
                  <a:lnTo>
                    <a:pt x="69676" y="828224"/>
                  </a:lnTo>
                  <a:lnTo>
                    <a:pt x="83976" y="826184"/>
                  </a:lnTo>
                  <a:lnTo>
                    <a:pt x="97823" y="823690"/>
                  </a:lnTo>
                  <a:lnTo>
                    <a:pt x="111669" y="821423"/>
                  </a:lnTo>
                  <a:lnTo>
                    <a:pt x="125516" y="818929"/>
                  </a:lnTo>
                  <a:lnTo>
                    <a:pt x="138908" y="815981"/>
                  </a:lnTo>
                  <a:lnTo>
                    <a:pt x="152301" y="813261"/>
                  </a:lnTo>
                  <a:lnTo>
                    <a:pt x="165693" y="810540"/>
                  </a:lnTo>
                  <a:lnTo>
                    <a:pt x="178405" y="807366"/>
                  </a:lnTo>
                  <a:lnTo>
                    <a:pt x="191343" y="804418"/>
                  </a:lnTo>
                  <a:lnTo>
                    <a:pt x="204055" y="801017"/>
                  </a:lnTo>
                  <a:lnTo>
                    <a:pt x="216312" y="797617"/>
                  </a:lnTo>
                  <a:lnTo>
                    <a:pt x="228797" y="793989"/>
                  </a:lnTo>
                  <a:lnTo>
                    <a:pt x="241054" y="790588"/>
                  </a:lnTo>
                  <a:lnTo>
                    <a:pt x="252858" y="786734"/>
                  </a:lnTo>
                  <a:lnTo>
                    <a:pt x="264888" y="783106"/>
                  </a:lnTo>
                  <a:lnTo>
                    <a:pt x="276692" y="779025"/>
                  </a:lnTo>
                  <a:lnTo>
                    <a:pt x="288041" y="775171"/>
                  </a:lnTo>
                  <a:lnTo>
                    <a:pt x="299618" y="770863"/>
                  </a:lnTo>
                  <a:lnTo>
                    <a:pt x="310513" y="766782"/>
                  </a:lnTo>
                  <a:lnTo>
                    <a:pt x="321863" y="762474"/>
                  </a:lnTo>
                  <a:lnTo>
                    <a:pt x="332531" y="757940"/>
                  </a:lnTo>
                  <a:lnTo>
                    <a:pt x="343427" y="753632"/>
                  </a:lnTo>
                  <a:lnTo>
                    <a:pt x="353869" y="748871"/>
                  </a:lnTo>
                  <a:lnTo>
                    <a:pt x="364310" y="744336"/>
                  </a:lnTo>
                  <a:lnTo>
                    <a:pt x="384739" y="734587"/>
                  </a:lnTo>
                  <a:lnTo>
                    <a:pt x="404715" y="724838"/>
                  </a:lnTo>
                  <a:lnTo>
                    <a:pt x="423782" y="714635"/>
                  </a:lnTo>
                  <a:lnTo>
                    <a:pt x="442622" y="703979"/>
                  </a:lnTo>
                  <a:lnTo>
                    <a:pt x="460554" y="693323"/>
                  </a:lnTo>
                  <a:lnTo>
                    <a:pt x="478260" y="682214"/>
                  </a:lnTo>
                  <a:lnTo>
                    <a:pt x="495057" y="671104"/>
                  </a:lnTo>
                  <a:lnTo>
                    <a:pt x="511400" y="659541"/>
                  </a:lnTo>
                  <a:lnTo>
                    <a:pt x="527290" y="647752"/>
                  </a:lnTo>
                  <a:lnTo>
                    <a:pt x="542725" y="635962"/>
                  </a:lnTo>
                  <a:lnTo>
                    <a:pt x="557479" y="623719"/>
                  </a:lnTo>
                  <a:lnTo>
                    <a:pt x="571780" y="611476"/>
                  </a:lnTo>
                  <a:lnTo>
                    <a:pt x="585853" y="599006"/>
                  </a:lnTo>
                  <a:lnTo>
                    <a:pt x="599246" y="586536"/>
                  </a:lnTo>
                  <a:lnTo>
                    <a:pt x="612184" y="574066"/>
                  </a:lnTo>
                  <a:lnTo>
                    <a:pt x="624215" y="561143"/>
                  </a:lnTo>
                  <a:lnTo>
                    <a:pt x="636245" y="548446"/>
                  </a:lnTo>
                  <a:lnTo>
                    <a:pt x="647822" y="535296"/>
                  </a:lnTo>
                  <a:lnTo>
                    <a:pt x="658717" y="522600"/>
                  </a:lnTo>
                  <a:lnTo>
                    <a:pt x="669613" y="509677"/>
                  </a:lnTo>
                  <a:lnTo>
                    <a:pt x="679601" y="496527"/>
                  </a:lnTo>
                  <a:lnTo>
                    <a:pt x="689361" y="483376"/>
                  </a:lnTo>
                  <a:lnTo>
                    <a:pt x="698441" y="470680"/>
                  </a:lnTo>
                  <a:lnTo>
                    <a:pt x="707520" y="457757"/>
                  </a:lnTo>
                  <a:lnTo>
                    <a:pt x="716146" y="444607"/>
                  </a:lnTo>
                  <a:lnTo>
                    <a:pt x="724091" y="431683"/>
                  </a:lnTo>
                  <a:lnTo>
                    <a:pt x="732035" y="419214"/>
                  </a:lnTo>
                  <a:lnTo>
                    <a:pt x="739299" y="406517"/>
                  </a:lnTo>
                  <a:lnTo>
                    <a:pt x="746336" y="393820"/>
                  </a:lnTo>
                  <a:lnTo>
                    <a:pt x="753146" y="381577"/>
                  </a:lnTo>
                  <a:lnTo>
                    <a:pt x="759501" y="369107"/>
                  </a:lnTo>
                  <a:lnTo>
                    <a:pt x="765176" y="356864"/>
                  </a:lnTo>
                  <a:lnTo>
                    <a:pt x="770851" y="345075"/>
                  </a:lnTo>
                  <a:lnTo>
                    <a:pt x="776299" y="333285"/>
                  </a:lnTo>
                  <a:lnTo>
                    <a:pt x="781520" y="321722"/>
                  </a:lnTo>
                  <a:lnTo>
                    <a:pt x="786059" y="310386"/>
                  </a:lnTo>
                  <a:lnTo>
                    <a:pt x="790599" y="299050"/>
                  </a:lnTo>
                  <a:lnTo>
                    <a:pt x="794685" y="288394"/>
                  </a:lnTo>
                  <a:lnTo>
                    <a:pt x="798544" y="277737"/>
                  </a:lnTo>
                  <a:lnTo>
                    <a:pt x="802176" y="267308"/>
                  </a:lnTo>
                  <a:lnTo>
                    <a:pt x="808531" y="247810"/>
                  </a:lnTo>
                  <a:lnTo>
                    <a:pt x="814206" y="229445"/>
                  </a:lnTo>
                  <a:lnTo>
                    <a:pt x="818973" y="212441"/>
                  </a:lnTo>
                  <a:lnTo>
                    <a:pt x="822605" y="197250"/>
                  </a:lnTo>
                  <a:lnTo>
                    <a:pt x="825783" y="183647"/>
                  </a:lnTo>
                  <a:lnTo>
                    <a:pt x="695944" y="183647"/>
                  </a:lnTo>
                  <a:lnTo>
                    <a:pt x="866187" y="0"/>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grpSp>
      <p:sp>
        <p:nvSpPr>
          <p:cNvPr id="22" name="矩形 21"/>
          <p:cNvSpPr/>
          <p:nvPr/>
        </p:nvSpPr>
        <p:spPr>
          <a:xfrm>
            <a:off x="1798341" y="1909524"/>
            <a:ext cx="6303243" cy="1717393"/>
          </a:xfrm>
          <a:prstGeom prst="rect">
            <a:avLst/>
          </a:prstGeom>
        </p:spPr>
        <p:txBody>
          <a:bodyPr wrap="square">
            <a:spAutoFit/>
          </a:bodyPr>
          <a:lstStyle/>
          <a:p>
            <a:pPr>
              <a:lnSpc>
                <a:spcPct val="120000"/>
              </a:lnSpc>
            </a:pPr>
            <a:r>
              <a:rPr lang="en-US" altLang="zh-CN" sz="2200" dirty="0">
                <a:solidFill>
                  <a:schemeClr val="bg1">
                    <a:lumMod val="95000"/>
                  </a:schemeClr>
                </a:solidFill>
                <a:latin typeface="微软雅黑" panose="020B0503020204020204" pitchFamily="34" charset="-122"/>
                <a:ea typeface="微软雅黑" panose="020B0503020204020204" pitchFamily="34" charset="-122"/>
              </a:rPr>
              <a:t>Someday, when we are no longer teachers, but the representative of the world’s largest educational service cooperation, you may finally show us the respect we deserve.</a:t>
            </a:r>
          </a:p>
        </p:txBody>
      </p:sp>
      <p:sp>
        <p:nvSpPr>
          <p:cNvPr id="23" name="矩形 22"/>
          <p:cNvSpPr/>
          <p:nvPr/>
        </p:nvSpPr>
        <p:spPr>
          <a:xfrm>
            <a:off x="1798343" y="1447859"/>
            <a:ext cx="3077864" cy="461665"/>
          </a:xfrm>
          <a:prstGeom prst="rect">
            <a:avLst/>
          </a:prstGeom>
        </p:spPr>
        <p:txBody>
          <a:bodyPr wrap="square">
            <a:spAutoFit/>
          </a:bodyPr>
          <a:lstStyle/>
          <a:p>
            <a:r>
              <a:rPr lang="en-US" altLang="zh-CN" sz="2400" dirty="0" smtClean="0">
                <a:solidFill>
                  <a:schemeClr val="bg1">
                    <a:lumMod val="95000"/>
                  </a:schemeClr>
                </a:solidFill>
                <a:latin typeface="微软雅黑" panose="020B0503020204020204" pitchFamily="34" charset="-122"/>
                <a:ea typeface="微软雅黑" panose="020B0503020204020204" pitchFamily="34" charset="-122"/>
              </a:rPr>
              <a:t>Click Here</a:t>
            </a:r>
            <a:endParaRPr lang="zh-CN" altLang="en-US" sz="2400" dirty="0">
              <a:solidFill>
                <a:schemeClr val="bg1">
                  <a:lumMod val="95000"/>
                </a:schemeClr>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2068585" y="4134918"/>
            <a:ext cx="3783577" cy="1996337"/>
            <a:chOff x="2068583" y="4134916"/>
            <a:chExt cx="3783577" cy="1996337"/>
          </a:xfrm>
        </p:grpSpPr>
        <p:sp>
          <p:nvSpPr>
            <p:cNvPr id="26" name="矩形 25"/>
            <p:cNvSpPr/>
            <p:nvPr/>
          </p:nvSpPr>
          <p:spPr>
            <a:xfrm>
              <a:off x="2377440" y="4610405"/>
              <a:ext cx="164592" cy="152084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3499187" y="4829860"/>
              <a:ext cx="140125" cy="130139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4035604" y="5433364"/>
              <a:ext cx="173798" cy="69788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2938324" y="5213907"/>
              <a:ext cx="164571" cy="91734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4605694" y="4409237"/>
              <a:ext cx="140125" cy="172201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3" name="直接箭头连接符 32"/>
            <p:cNvCxnSpPr/>
            <p:nvPr/>
          </p:nvCxnSpPr>
          <p:spPr>
            <a:xfrm>
              <a:off x="2068583" y="6131251"/>
              <a:ext cx="3783577" cy="0"/>
            </a:xfrm>
            <a:prstGeom prst="straightConnector1">
              <a:avLst/>
            </a:prstGeom>
            <a:ln>
              <a:solidFill>
                <a:schemeClr val="bg1">
                  <a:lumMod val="9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7" name="直接箭头连接符 36"/>
            <p:cNvCxnSpPr/>
            <p:nvPr/>
          </p:nvCxnSpPr>
          <p:spPr>
            <a:xfrm flipH="1" flipV="1">
              <a:off x="2068583" y="4134916"/>
              <a:ext cx="8320" cy="1996335"/>
            </a:xfrm>
            <a:prstGeom prst="straightConnector1">
              <a:avLst/>
            </a:prstGeom>
            <a:ln>
              <a:solidFill>
                <a:schemeClr val="bg1">
                  <a:lumMod val="95000"/>
                </a:schemeClr>
              </a:solidFill>
              <a:tailEnd type="triangle"/>
            </a:ln>
          </p:spPr>
          <p:style>
            <a:lnRef idx="1">
              <a:schemeClr val="accent1"/>
            </a:lnRef>
            <a:fillRef idx="0">
              <a:schemeClr val="accent1"/>
            </a:fillRef>
            <a:effectRef idx="0">
              <a:schemeClr val="accent1"/>
            </a:effectRef>
            <a:fontRef idx="minor">
              <a:schemeClr val="tx1"/>
            </a:fontRef>
          </p:style>
        </p:cxnSp>
      </p:grpSp>
      <p:sp>
        <p:nvSpPr>
          <p:cNvPr id="42" name="矩形 41"/>
          <p:cNvSpPr/>
          <p:nvPr/>
        </p:nvSpPr>
        <p:spPr>
          <a:xfrm>
            <a:off x="8158986" y="1828275"/>
            <a:ext cx="3563623" cy="4302977"/>
          </a:xfrm>
          <a:prstGeom prst="rect">
            <a:avLst/>
          </a:prstGeom>
          <a:no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3" name="组合 42"/>
          <p:cNvGrpSpPr/>
          <p:nvPr/>
        </p:nvGrpSpPr>
        <p:grpSpPr>
          <a:xfrm>
            <a:off x="8495828" y="2162214"/>
            <a:ext cx="522499" cy="522499"/>
            <a:chOff x="6639479" y="2893539"/>
            <a:chExt cx="422357" cy="422357"/>
          </a:xfrm>
        </p:grpSpPr>
        <p:sp>
          <p:nvSpPr>
            <p:cNvPr id="44" name="椭圆 43"/>
            <p:cNvSpPr/>
            <p:nvPr/>
          </p:nvSpPr>
          <p:spPr>
            <a:xfrm>
              <a:off x="6639479" y="2893539"/>
              <a:ext cx="422357" cy="422357"/>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nvGrpSpPr>
            <p:cNvPr id="45" name="组合 44"/>
            <p:cNvGrpSpPr/>
            <p:nvPr/>
          </p:nvGrpSpPr>
          <p:grpSpPr>
            <a:xfrm>
              <a:off x="6754411" y="2998032"/>
              <a:ext cx="212641" cy="213370"/>
              <a:chOff x="13416445" y="3094038"/>
              <a:chExt cx="463550" cy="465138"/>
            </a:xfrm>
            <a:solidFill>
              <a:schemeClr val="bg1"/>
            </a:solidFill>
          </p:grpSpPr>
          <p:sp>
            <p:nvSpPr>
              <p:cNvPr id="46" name="Freeform 23"/>
              <p:cNvSpPr>
                <a:spLocks noEditPoints="1"/>
              </p:cNvSpPr>
              <p:nvPr/>
            </p:nvSpPr>
            <p:spPr bwMode="auto">
              <a:xfrm>
                <a:off x="13464070" y="3094038"/>
                <a:ext cx="415925" cy="417513"/>
              </a:xfrm>
              <a:custGeom>
                <a:avLst/>
                <a:gdLst>
                  <a:gd name="T0" fmla="*/ 102 w 262"/>
                  <a:gd name="T1" fmla="*/ 263 h 263"/>
                  <a:gd name="T2" fmla="*/ 0 w 262"/>
                  <a:gd name="T3" fmla="*/ 159 h 263"/>
                  <a:gd name="T4" fmla="*/ 203 w 262"/>
                  <a:gd name="T5" fmla="*/ 0 h 263"/>
                  <a:gd name="T6" fmla="*/ 262 w 262"/>
                  <a:gd name="T7" fmla="*/ 59 h 263"/>
                  <a:gd name="T8" fmla="*/ 102 w 262"/>
                  <a:gd name="T9" fmla="*/ 263 h 263"/>
                  <a:gd name="T10" fmla="*/ 29 w 262"/>
                  <a:gd name="T11" fmla="*/ 161 h 263"/>
                  <a:gd name="T12" fmla="*/ 100 w 262"/>
                  <a:gd name="T13" fmla="*/ 234 h 263"/>
                  <a:gd name="T14" fmla="*/ 237 w 262"/>
                  <a:gd name="T15" fmla="*/ 62 h 263"/>
                  <a:gd name="T16" fmla="*/ 201 w 262"/>
                  <a:gd name="T17" fmla="*/ 26 h 263"/>
                  <a:gd name="T18" fmla="*/ 29 w 262"/>
                  <a:gd name="T19" fmla="*/ 161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2" h="263">
                    <a:moveTo>
                      <a:pt x="102" y="263"/>
                    </a:moveTo>
                    <a:lnTo>
                      <a:pt x="0" y="159"/>
                    </a:lnTo>
                    <a:lnTo>
                      <a:pt x="203" y="0"/>
                    </a:lnTo>
                    <a:lnTo>
                      <a:pt x="262" y="59"/>
                    </a:lnTo>
                    <a:lnTo>
                      <a:pt x="102" y="263"/>
                    </a:lnTo>
                    <a:close/>
                    <a:moveTo>
                      <a:pt x="29" y="161"/>
                    </a:moveTo>
                    <a:lnTo>
                      <a:pt x="100" y="234"/>
                    </a:lnTo>
                    <a:lnTo>
                      <a:pt x="237" y="62"/>
                    </a:lnTo>
                    <a:lnTo>
                      <a:pt x="201" y="26"/>
                    </a:lnTo>
                    <a:lnTo>
                      <a:pt x="29" y="16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47" name="Freeform 24"/>
              <p:cNvSpPr/>
              <p:nvPr/>
            </p:nvSpPr>
            <p:spPr bwMode="auto">
              <a:xfrm>
                <a:off x="13565670" y="3184525"/>
                <a:ext cx="220662" cy="179388"/>
              </a:xfrm>
              <a:custGeom>
                <a:avLst/>
                <a:gdLst>
                  <a:gd name="T0" fmla="*/ 12 w 139"/>
                  <a:gd name="T1" fmla="*/ 113 h 113"/>
                  <a:gd name="T2" fmla="*/ 0 w 139"/>
                  <a:gd name="T3" fmla="*/ 99 h 113"/>
                  <a:gd name="T4" fmla="*/ 128 w 139"/>
                  <a:gd name="T5" fmla="*/ 0 h 113"/>
                  <a:gd name="T6" fmla="*/ 139 w 139"/>
                  <a:gd name="T7" fmla="*/ 14 h 113"/>
                  <a:gd name="T8" fmla="*/ 12 w 139"/>
                  <a:gd name="T9" fmla="*/ 113 h 113"/>
                </a:gdLst>
                <a:ahLst/>
                <a:cxnLst>
                  <a:cxn ang="0">
                    <a:pos x="T0" y="T1"/>
                  </a:cxn>
                  <a:cxn ang="0">
                    <a:pos x="T2" y="T3"/>
                  </a:cxn>
                  <a:cxn ang="0">
                    <a:pos x="T4" y="T5"/>
                  </a:cxn>
                  <a:cxn ang="0">
                    <a:pos x="T6" y="T7"/>
                  </a:cxn>
                  <a:cxn ang="0">
                    <a:pos x="T8" y="T9"/>
                  </a:cxn>
                </a:cxnLst>
                <a:rect l="0" t="0" r="r" b="b"/>
                <a:pathLst>
                  <a:path w="139" h="113">
                    <a:moveTo>
                      <a:pt x="12" y="113"/>
                    </a:moveTo>
                    <a:lnTo>
                      <a:pt x="0" y="99"/>
                    </a:lnTo>
                    <a:lnTo>
                      <a:pt x="128" y="0"/>
                    </a:lnTo>
                    <a:lnTo>
                      <a:pt x="139" y="14"/>
                    </a:lnTo>
                    <a:lnTo>
                      <a:pt x="12" y="11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48" name="Freeform 25"/>
              <p:cNvSpPr/>
              <p:nvPr/>
            </p:nvSpPr>
            <p:spPr bwMode="auto">
              <a:xfrm>
                <a:off x="13427558" y="3387725"/>
                <a:ext cx="160337" cy="160338"/>
              </a:xfrm>
              <a:custGeom>
                <a:avLst/>
                <a:gdLst>
                  <a:gd name="T0" fmla="*/ 12 w 43"/>
                  <a:gd name="T1" fmla="*/ 43 h 43"/>
                  <a:gd name="T2" fmla="*/ 0 w 43"/>
                  <a:gd name="T3" fmla="*/ 31 h 43"/>
                  <a:gd name="T4" fmla="*/ 3 w 43"/>
                  <a:gd name="T5" fmla="*/ 29 h 43"/>
                  <a:gd name="T6" fmla="*/ 3 w 43"/>
                  <a:gd name="T7" fmla="*/ 12 h 43"/>
                  <a:gd name="T8" fmla="*/ 0 w 43"/>
                  <a:gd name="T9" fmla="*/ 9 h 43"/>
                  <a:gd name="T10" fmla="*/ 9 w 43"/>
                  <a:gd name="T11" fmla="*/ 0 h 43"/>
                  <a:gd name="T12" fmla="*/ 14 w 43"/>
                  <a:gd name="T13" fmla="*/ 6 h 43"/>
                  <a:gd name="T14" fmla="*/ 11 w 43"/>
                  <a:gd name="T15" fmla="*/ 9 h 43"/>
                  <a:gd name="T16" fmla="*/ 11 w 43"/>
                  <a:gd name="T17" fmla="*/ 31 h 43"/>
                  <a:gd name="T18" fmla="*/ 12 w 43"/>
                  <a:gd name="T19" fmla="*/ 32 h 43"/>
                  <a:gd name="T20" fmla="*/ 34 w 43"/>
                  <a:gd name="T21" fmla="*/ 32 h 43"/>
                  <a:gd name="T22" fmla="*/ 37 w 43"/>
                  <a:gd name="T23" fmla="*/ 29 h 43"/>
                  <a:gd name="T24" fmla="*/ 43 w 43"/>
                  <a:gd name="T25" fmla="*/ 34 h 43"/>
                  <a:gd name="T26" fmla="*/ 34 w 43"/>
                  <a:gd name="T27" fmla="*/ 43 h 43"/>
                  <a:gd name="T28" fmla="*/ 31 w 43"/>
                  <a:gd name="T29" fmla="*/ 40 h 43"/>
                  <a:gd name="T30" fmla="*/ 14 w 43"/>
                  <a:gd name="T31" fmla="*/ 40 h 43"/>
                  <a:gd name="T32" fmla="*/ 12 w 43"/>
                  <a:gd name="T33"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 h="43">
                    <a:moveTo>
                      <a:pt x="12" y="43"/>
                    </a:moveTo>
                    <a:cubicBezTo>
                      <a:pt x="0" y="31"/>
                      <a:pt x="0" y="31"/>
                      <a:pt x="0" y="31"/>
                    </a:cubicBezTo>
                    <a:cubicBezTo>
                      <a:pt x="3" y="29"/>
                      <a:pt x="3" y="29"/>
                      <a:pt x="3" y="29"/>
                    </a:cubicBezTo>
                    <a:cubicBezTo>
                      <a:pt x="8" y="24"/>
                      <a:pt x="8" y="16"/>
                      <a:pt x="3" y="12"/>
                    </a:cubicBezTo>
                    <a:cubicBezTo>
                      <a:pt x="0" y="9"/>
                      <a:pt x="0" y="9"/>
                      <a:pt x="0" y="9"/>
                    </a:cubicBezTo>
                    <a:cubicBezTo>
                      <a:pt x="9" y="0"/>
                      <a:pt x="9" y="0"/>
                      <a:pt x="9" y="0"/>
                    </a:cubicBezTo>
                    <a:cubicBezTo>
                      <a:pt x="14" y="6"/>
                      <a:pt x="14" y="6"/>
                      <a:pt x="14" y="6"/>
                    </a:cubicBezTo>
                    <a:cubicBezTo>
                      <a:pt x="11" y="9"/>
                      <a:pt x="11" y="9"/>
                      <a:pt x="11" y="9"/>
                    </a:cubicBezTo>
                    <a:cubicBezTo>
                      <a:pt x="16" y="16"/>
                      <a:pt x="16" y="25"/>
                      <a:pt x="11" y="31"/>
                    </a:cubicBezTo>
                    <a:cubicBezTo>
                      <a:pt x="12" y="32"/>
                      <a:pt x="12" y="32"/>
                      <a:pt x="12" y="32"/>
                    </a:cubicBezTo>
                    <a:cubicBezTo>
                      <a:pt x="18" y="27"/>
                      <a:pt x="27" y="27"/>
                      <a:pt x="34" y="32"/>
                    </a:cubicBezTo>
                    <a:cubicBezTo>
                      <a:pt x="37" y="29"/>
                      <a:pt x="37" y="29"/>
                      <a:pt x="37" y="29"/>
                    </a:cubicBezTo>
                    <a:cubicBezTo>
                      <a:pt x="43" y="34"/>
                      <a:pt x="43" y="34"/>
                      <a:pt x="43" y="34"/>
                    </a:cubicBezTo>
                    <a:cubicBezTo>
                      <a:pt x="34" y="43"/>
                      <a:pt x="34" y="43"/>
                      <a:pt x="34" y="43"/>
                    </a:cubicBezTo>
                    <a:cubicBezTo>
                      <a:pt x="31" y="40"/>
                      <a:pt x="31" y="40"/>
                      <a:pt x="31" y="40"/>
                    </a:cubicBezTo>
                    <a:cubicBezTo>
                      <a:pt x="27" y="35"/>
                      <a:pt x="19" y="35"/>
                      <a:pt x="14" y="40"/>
                    </a:cubicBezTo>
                    <a:lnTo>
                      <a:pt x="12" y="4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49" name="Freeform 26"/>
              <p:cNvSpPr/>
              <p:nvPr/>
            </p:nvSpPr>
            <p:spPr bwMode="auto">
              <a:xfrm>
                <a:off x="13416445" y="3503613"/>
                <a:ext cx="55562" cy="55563"/>
              </a:xfrm>
              <a:custGeom>
                <a:avLst/>
                <a:gdLst>
                  <a:gd name="T0" fmla="*/ 14 w 35"/>
                  <a:gd name="T1" fmla="*/ 35 h 35"/>
                  <a:gd name="T2" fmla="*/ 0 w 35"/>
                  <a:gd name="T3" fmla="*/ 21 h 35"/>
                  <a:gd name="T4" fmla="*/ 21 w 35"/>
                  <a:gd name="T5" fmla="*/ 0 h 35"/>
                  <a:gd name="T6" fmla="*/ 35 w 35"/>
                  <a:gd name="T7" fmla="*/ 14 h 35"/>
                  <a:gd name="T8" fmla="*/ 14 w 35"/>
                  <a:gd name="T9" fmla="*/ 35 h 35"/>
                </a:gdLst>
                <a:ahLst/>
                <a:cxnLst>
                  <a:cxn ang="0">
                    <a:pos x="T0" y="T1"/>
                  </a:cxn>
                  <a:cxn ang="0">
                    <a:pos x="T2" y="T3"/>
                  </a:cxn>
                  <a:cxn ang="0">
                    <a:pos x="T4" y="T5"/>
                  </a:cxn>
                  <a:cxn ang="0">
                    <a:pos x="T6" y="T7"/>
                  </a:cxn>
                  <a:cxn ang="0">
                    <a:pos x="T8" y="T9"/>
                  </a:cxn>
                </a:cxnLst>
                <a:rect l="0" t="0" r="r" b="b"/>
                <a:pathLst>
                  <a:path w="35" h="35">
                    <a:moveTo>
                      <a:pt x="14" y="35"/>
                    </a:moveTo>
                    <a:lnTo>
                      <a:pt x="0" y="21"/>
                    </a:lnTo>
                    <a:lnTo>
                      <a:pt x="21" y="0"/>
                    </a:lnTo>
                    <a:lnTo>
                      <a:pt x="35" y="14"/>
                    </a:lnTo>
                    <a:lnTo>
                      <a:pt x="14" y="3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grpSp>
      </p:grpSp>
      <p:sp>
        <p:nvSpPr>
          <p:cNvPr id="50" name="矩形 49"/>
          <p:cNvSpPr/>
          <p:nvPr/>
        </p:nvSpPr>
        <p:spPr>
          <a:xfrm>
            <a:off x="9025789" y="2230314"/>
            <a:ext cx="2177911" cy="400110"/>
          </a:xfrm>
          <a:prstGeom prst="rect">
            <a:avLst/>
          </a:prstGeom>
        </p:spPr>
        <p:txBody>
          <a:bodyPr wrap="square">
            <a:spAutoFit/>
          </a:bodyPr>
          <a:lstStyle/>
          <a:p>
            <a:r>
              <a:rPr lang="en-US" altLang="zh-CN" sz="2000" dirty="0" smtClean="0">
                <a:solidFill>
                  <a:schemeClr val="bg1">
                    <a:lumMod val="95000"/>
                  </a:schemeClr>
                </a:solidFill>
                <a:latin typeface="微软雅黑" panose="020B0503020204020204" pitchFamily="34" charset="-122"/>
                <a:ea typeface="微软雅黑" panose="020B0503020204020204" pitchFamily="34" charset="-122"/>
              </a:rPr>
              <a:t>Click Here</a:t>
            </a:r>
            <a:endParaRPr lang="zh-CN" altLang="en-US" sz="20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51" name="矩形 50"/>
          <p:cNvSpPr/>
          <p:nvPr/>
        </p:nvSpPr>
        <p:spPr>
          <a:xfrm>
            <a:off x="8463817" y="2856374"/>
            <a:ext cx="2946267" cy="3083921"/>
          </a:xfrm>
          <a:prstGeom prst="rect">
            <a:avLst/>
          </a:prstGeom>
        </p:spPr>
        <p:txBody>
          <a:bodyPr wrap="square">
            <a:spAutoFit/>
          </a:bodyPr>
          <a:lstStyle/>
          <a:p>
            <a:pPr>
              <a:lnSpc>
                <a:spcPct val="120000"/>
              </a:lnSpc>
            </a:pPr>
            <a:r>
              <a:rPr lang="en-US" altLang="zh-CN" sz="2000" dirty="0">
                <a:solidFill>
                  <a:schemeClr val="bg1">
                    <a:lumMod val="95000"/>
                  </a:schemeClr>
                </a:solidFill>
                <a:latin typeface="微软雅黑" panose="020B0503020204020204" pitchFamily="34" charset="-122"/>
                <a:ea typeface="微软雅黑" panose="020B0503020204020204" pitchFamily="34" charset="-122"/>
              </a:rPr>
              <a:t>Now, I am standing here, terrified even as we speak, but as my friend once said, some things are so important that they force us to overcome our fears</a:t>
            </a:r>
            <a:r>
              <a:rPr lang="en-US" altLang="zh-CN" sz="2200" dirty="0">
                <a:solidFill>
                  <a:schemeClr val="bg1">
                    <a:lumMod val="95000"/>
                  </a:schemeClr>
                </a:solidFill>
                <a:latin typeface="微软雅黑" panose="020B0503020204020204" pitchFamily="34" charset="-122"/>
                <a:ea typeface="微软雅黑" panose="020B0503020204020204" pitchFamily="34" charset="-122"/>
              </a:rPr>
              <a:t>.</a:t>
            </a:r>
            <a:endParaRPr lang="zh-CN" altLang="en-US" sz="2200" dirty="0">
              <a:solidFill>
                <a:schemeClr val="bg1">
                  <a:lumMod val="9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fltVal val="0"/>
                                          </p:val>
                                        </p:tav>
                                        <p:tav tm="100000">
                                          <p:val>
                                            <p:strVal val="#ppt_w"/>
                                          </p:val>
                                        </p:tav>
                                      </p:tavLst>
                                    </p:anim>
                                    <p:anim calcmode="lin" valueType="num">
                                      <p:cBhvr>
                                        <p:cTn id="12" dur="500" fill="hold"/>
                                        <p:tgtEl>
                                          <p:spTgt spid="2"/>
                                        </p:tgtEl>
                                        <p:attrNameLst>
                                          <p:attrName>ppt_h</p:attrName>
                                        </p:attrNameLst>
                                      </p:cBhvr>
                                      <p:tavLst>
                                        <p:tav tm="0">
                                          <p:val>
                                            <p:fltVal val="0"/>
                                          </p:val>
                                        </p:tav>
                                        <p:tav tm="100000">
                                          <p:val>
                                            <p:strVal val="#ppt_h"/>
                                          </p:val>
                                        </p:tav>
                                      </p:tavLst>
                                    </p:anim>
                                    <p:animEffect transition="in" filter="fade">
                                      <p:cBhvr>
                                        <p:cTn id="13" dur="500"/>
                                        <p:tgtEl>
                                          <p:spTgt spid="2"/>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wipe(left)">
                                      <p:cBhvr>
                                        <p:cTn id="17" dur="500"/>
                                        <p:tgtEl>
                                          <p:spTgt spid="23"/>
                                        </p:tgtEl>
                                      </p:cBhvr>
                                    </p:animEffect>
                                  </p:childTnLst>
                                </p:cTn>
                              </p:par>
                            </p:childTnLst>
                          </p:cTn>
                        </p:par>
                        <p:par>
                          <p:cTn id="18" fill="hold">
                            <p:stCondLst>
                              <p:cond delay="1500"/>
                            </p:stCondLst>
                            <p:childTnLst>
                              <p:par>
                                <p:cTn id="19" presetID="2" presetClass="entr" presetSubtype="4" fill="hold" grpId="0" nodeType="afterEffect">
                                  <p:stCondLst>
                                    <p:cond delay="0"/>
                                  </p:stCondLst>
                                  <p:childTnLst>
                                    <p:set>
                                      <p:cBhvr>
                                        <p:cTn id="20" dur="1" fill="hold">
                                          <p:stCondLst>
                                            <p:cond delay="0"/>
                                          </p:stCondLst>
                                        </p:cTn>
                                        <p:tgtEl>
                                          <p:spTgt spid="22"/>
                                        </p:tgtEl>
                                        <p:attrNameLst>
                                          <p:attrName>style.visibility</p:attrName>
                                        </p:attrNameLst>
                                      </p:cBhvr>
                                      <p:to>
                                        <p:strVal val="visible"/>
                                      </p:to>
                                    </p:set>
                                    <p:anim calcmode="lin" valueType="num">
                                      <p:cBhvr additive="base">
                                        <p:cTn id="21" dur="700" fill="hold"/>
                                        <p:tgtEl>
                                          <p:spTgt spid="22"/>
                                        </p:tgtEl>
                                        <p:attrNameLst>
                                          <p:attrName>ppt_x</p:attrName>
                                        </p:attrNameLst>
                                      </p:cBhvr>
                                      <p:tavLst>
                                        <p:tav tm="0">
                                          <p:val>
                                            <p:strVal val="#ppt_x"/>
                                          </p:val>
                                        </p:tav>
                                        <p:tav tm="100000">
                                          <p:val>
                                            <p:strVal val="#ppt_x"/>
                                          </p:val>
                                        </p:tav>
                                      </p:tavLst>
                                    </p:anim>
                                    <p:anim calcmode="lin" valueType="num">
                                      <p:cBhvr additive="base">
                                        <p:cTn id="22" dur="700" fill="hold"/>
                                        <p:tgtEl>
                                          <p:spTgt spid="22"/>
                                        </p:tgtEl>
                                        <p:attrNameLst>
                                          <p:attrName>ppt_y</p:attrName>
                                        </p:attrNameLst>
                                      </p:cBhvr>
                                      <p:tavLst>
                                        <p:tav tm="0">
                                          <p:val>
                                            <p:strVal val="1+#ppt_h/2"/>
                                          </p:val>
                                        </p:tav>
                                        <p:tav tm="100000">
                                          <p:val>
                                            <p:strVal val="#ppt_y"/>
                                          </p:val>
                                        </p:tav>
                                      </p:tavLst>
                                    </p:anim>
                                  </p:childTnLst>
                                </p:cTn>
                              </p:par>
                            </p:childTnLst>
                          </p:cTn>
                        </p:par>
                        <p:par>
                          <p:cTn id="23" fill="hold">
                            <p:stCondLst>
                              <p:cond delay="2500"/>
                            </p:stCondLst>
                            <p:childTnLst>
                              <p:par>
                                <p:cTn id="24" presetID="22" presetClass="entr" presetSubtype="4" fill="hold" nodeType="afterEffect">
                                  <p:stCondLst>
                                    <p:cond delay="0"/>
                                  </p:stCondLst>
                                  <p:childTnLst>
                                    <p:set>
                                      <p:cBhvr>
                                        <p:cTn id="25" dur="1" fill="hold">
                                          <p:stCondLst>
                                            <p:cond delay="0"/>
                                          </p:stCondLst>
                                        </p:cTn>
                                        <p:tgtEl>
                                          <p:spTgt spid="3"/>
                                        </p:tgtEl>
                                        <p:attrNameLst>
                                          <p:attrName>style.visibility</p:attrName>
                                        </p:attrNameLst>
                                      </p:cBhvr>
                                      <p:to>
                                        <p:strVal val="visible"/>
                                      </p:to>
                                    </p:set>
                                    <p:animEffect transition="in" filter="wipe(down)">
                                      <p:cBhvr>
                                        <p:cTn id="26" dur="900"/>
                                        <p:tgtEl>
                                          <p:spTgt spid="3"/>
                                        </p:tgtEl>
                                      </p:cBhvr>
                                    </p:animEffect>
                                  </p:childTnLst>
                                </p:cTn>
                              </p:par>
                            </p:childTnLst>
                          </p:cTn>
                        </p:par>
                        <p:par>
                          <p:cTn id="27" fill="hold">
                            <p:stCondLst>
                              <p:cond delay="3500"/>
                            </p:stCondLst>
                            <p:childTnLst>
                              <p:par>
                                <p:cTn id="28" presetID="22" presetClass="entr" presetSubtype="1" fill="hold" grpId="0" nodeType="afterEffect">
                                  <p:stCondLst>
                                    <p:cond delay="0"/>
                                  </p:stCondLst>
                                  <p:childTnLst>
                                    <p:set>
                                      <p:cBhvr>
                                        <p:cTn id="29" dur="1" fill="hold">
                                          <p:stCondLst>
                                            <p:cond delay="0"/>
                                          </p:stCondLst>
                                        </p:cTn>
                                        <p:tgtEl>
                                          <p:spTgt spid="42"/>
                                        </p:tgtEl>
                                        <p:attrNameLst>
                                          <p:attrName>style.visibility</p:attrName>
                                        </p:attrNameLst>
                                      </p:cBhvr>
                                      <p:to>
                                        <p:strVal val="visible"/>
                                      </p:to>
                                    </p:set>
                                    <p:animEffect transition="in" filter="wipe(up)">
                                      <p:cBhvr>
                                        <p:cTn id="30" dur="1700"/>
                                        <p:tgtEl>
                                          <p:spTgt spid="42"/>
                                        </p:tgtEl>
                                      </p:cBhvr>
                                    </p:animEffect>
                                  </p:childTnLst>
                                </p:cTn>
                              </p:par>
                              <p:par>
                                <p:cTn id="31" presetID="53" presetClass="entr" presetSubtype="16" fill="hold" nodeType="withEffect">
                                  <p:stCondLst>
                                    <p:cond delay="400"/>
                                  </p:stCondLst>
                                  <p:childTnLst>
                                    <p:set>
                                      <p:cBhvr>
                                        <p:cTn id="32" dur="1" fill="hold">
                                          <p:stCondLst>
                                            <p:cond delay="0"/>
                                          </p:stCondLst>
                                        </p:cTn>
                                        <p:tgtEl>
                                          <p:spTgt spid="43"/>
                                        </p:tgtEl>
                                        <p:attrNameLst>
                                          <p:attrName>style.visibility</p:attrName>
                                        </p:attrNameLst>
                                      </p:cBhvr>
                                      <p:to>
                                        <p:strVal val="visible"/>
                                      </p:to>
                                    </p:set>
                                    <p:anim calcmode="lin" valueType="num">
                                      <p:cBhvr>
                                        <p:cTn id="33" dur="900" fill="hold"/>
                                        <p:tgtEl>
                                          <p:spTgt spid="43"/>
                                        </p:tgtEl>
                                        <p:attrNameLst>
                                          <p:attrName>ppt_w</p:attrName>
                                        </p:attrNameLst>
                                      </p:cBhvr>
                                      <p:tavLst>
                                        <p:tav tm="0">
                                          <p:val>
                                            <p:fltVal val="0"/>
                                          </p:val>
                                        </p:tav>
                                        <p:tav tm="100000">
                                          <p:val>
                                            <p:strVal val="#ppt_w"/>
                                          </p:val>
                                        </p:tav>
                                      </p:tavLst>
                                    </p:anim>
                                    <p:anim calcmode="lin" valueType="num">
                                      <p:cBhvr>
                                        <p:cTn id="34" dur="900" fill="hold"/>
                                        <p:tgtEl>
                                          <p:spTgt spid="43"/>
                                        </p:tgtEl>
                                        <p:attrNameLst>
                                          <p:attrName>ppt_h</p:attrName>
                                        </p:attrNameLst>
                                      </p:cBhvr>
                                      <p:tavLst>
                                        <p:tav tm="0">
                                          <p:val>
                                            <p:fltVal val="0"/>
                                          </p:val>
                                        </p:tav>
                                        <p:tav tm="100000">
                                          <p:val>
                                            <p:strVal val="#ppt_h"/>
                                          </p:val>
                                        </p:tav>
                                      </p:tavLst>
                                    </p:anim>
                                    <p:animEffect transition="in" filter="fade">
                                      <p:cBhvr>
                                        <p:cTn id="35" dur="900"/>
                                        <p:tgtEl>
                                          <p:spTgt spid="43"/>
                                        </p:tgtEl>
                                      </p:cBhvr>
                                    </p:animEffect>
                                  </p:childTnLst>
                                </p:cTn>
                              </p:par>
                              <p:par>
                                <p:cTn id="36" presetID="22" presetClass="entr" presetSubtype="8" fill="hold" grpId="0" nodeType="withEffect">
                                  <p:stCondLst>
                                    <p:cond delay="500"/>
                                  </p:stCondLst>
                                  <p:childTnLst>
                                    <p:set>
                                      <p:cBhvr>
                                        <p:cTn id="37" dur="1" fill="hold">
                                          <p:stCondLst>
                                            <p:cond delay="0"/>
                                          </p:stCondLst>
                                        </p:cTn>
                                        <p:tgtEl>
                                          <p:spTgt spid="50"/>
                                        </p:tgtEl>
                                        <p:attrNameLst>
                                          <p:attrName>style.visibility</p:attrName>
                                        </p:attrNameLst>
                                      </p:cBhvr>
                                      <p:to>
                                        <p:strVal val="visible"/>
                                      </p:to>
                                    </p:set>
                                    <p:animEffect transition="in" filter="wipe(left)">
                                      <p:cBhvr>
                                        <p:cTn id="38" dur="600"/>
                                        <p:tgtEl>
                                          <p:spTgt spid="50"/>
                                        </p:tgtEl>
                                      </p:cBhvr>
                                    </p:animEffect>
                                  </p:childTnLst>
                                </p:cTn>
                              </p:par>
                              <p:par>
                                <p:cTn id="39" presetID="42" presetClass="entr" presetSubtype="0" fill="hold" grpId="0" nodeType="withEffect">
                                  <p:stCondLst>
                                    <p:cond delay="1100"/>
                                  </p:stCondLst>
                                  <p:childTnLst>
                                    <p:set>
                                      <p:cBhvr>
                                        <p:cTn id="40" dur="1" fill="hold">
                                          <p:stCondLst>
                                            <p:cond delay="0"/>
                                          </p:stCondLst>
                                        </p:cTn>
                                        <p:tgtEl>
                                          <p:spTgt spid="51"/>
                                        </p:tgtEl>
                                        <p:attrNameLst>
                                          <p:attrName>style.visibility</p:attrName>
                                        </p:attrNameLst>
                                      </p:cBhvr>
                                      <p:to>
                                        <p:strVal val="visible"/>
                                      </p:to>
                                    </p:set>
                                    <p:animEffect transition="in" filter="fade">
                                      <p:cBhvr>
                                        <p:cTn id="41" dur="1000"/>
                                        <p:tgtEl>
                                          <p:spTgt spid="51"/>
                                        </p:tgtEl>
                                      </p:cBhvr>
                                    </p:animEffect>
                                    <p:anim calcmode="lin" valueType="num">
                                      <p:cBhvr>
                                        <p:cTn id="42" dur="1000" fill="hold"/>
                                        <p:tgtEl>
                                          <p:spTgt spid="51"/>
                                        </p:tgtEl>
                                        <p:attrNameLst>
                                          <p:attrName>ppt_x</p:attrName>
                                        </p:attrNameLst>
                                      </p:cBhvr>
                                      <p:tavLst>
                                        <p:tav tm="0">
                                          <p:val>
                                            <p:strVal val="#ppt_x"/>
                                          </p:val>
                                        </p:tav>
                                        <p:tav tm="100000">
                                          <p:val>
                                            <p:strVal val="#ppt_x"/>
                                          </p:val>
                                        </p:tav>
                                      </p:tavLst>
                                    </p:anim>
                                    <p:anim calcmode="lin" valueType="num">
                                      <p:cBhvr>
                                        <p:cTn id="43" dur="1000" fill="hold"/>
                                        <p:tgtEl>
                                          <p:spTgt spid="5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22" grpId="0"/>
      <p:bldP spid="23" grpId="0"/>
      <p:bldP spid="42" grpId="0" animBg="1"/>
      <p:bldP spid="50" grpId="0"/>
      <p:bldP spid="51"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lumMod val="95000"/>
            <a:alpha val="93000"/>
          </a:schemeClr>
        </a:solidFill>
        <a:effectLst/>
      </p:bgPr>
    </p:bg>
    <p:spTree>
      <p:nvGrpSpPr>
        <p:cNvPr id="1" name=""/>
        <p:cNvGrpSpPr/>
        <p:nvPr/>
      </p:nvGrpSpPr>
      <p:grpSpPr>
        <a:xfrm>
          <a:off x="0" y="0"/>
          <a:ext cx="0" cy="0"/>
          <a:chOff x="0" y="0"/>
          <a:chExt cx="0" cy="0"/>
        </a:xfrm>
      </p:grpSpPr>
      <p:pic>
        <p:nvPicPr>
          <p:cNvPr id="7" name="图片 6"/>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flipH="1">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pic>
      <p:sp>
        <p:nvSpPr>
          <p:cNvPr id="11" name="矩形 10"/>
          <p:cNvSpPr/>
          <p:nvPr/>
        </p:nvSpPr>
        <p:spPr>
          <a:xfrm>
            <a:off x="0" y="0"/>
            <a:ext cx="12192000" cy="6858000"/>
          </a:xfrm>
          <a:prstGeom prst="rect">
            <a:avLst/>
          </a:prstGeom>
          <a:solidFill>
            <a:schemeClr val="tx1">
              <a:alpha val="4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 name="图片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75303" y="1813656"/>
            <a:ext cx="2840983" cy="2017951"/>
          </a:xfrm>
          <a:prstGeom prst="rect">
            <a:avLst/>
          </a:prstGeom>
        </p:spPr>
      </p:pic>
      <p:sp>
        <p:nvSpPr>
          <p:cNvPr id="41" name="矩形 40"/>
          <p:cNvSpPr/>
          <p:nvPr/>
        </p:nvSpPr>
        <p:spPr>
          <a:xfrm>
            <a:off x="630488" y="542840"/>
            <a:ext cx="4583877" cy="461665"/>
          </a:xfrm>
          <a:prstGeom prst="rect">
            <a:avLst/>
          </a:prstGeom>
        </p:spPr>
        <p:txBody>
          <a:bodyPr wrap="square">
            <a:spAutoFit/>
          </a:bodyPr>
          <a:lstStyle/>
          <a:p>
            <a:r>
              <a:rPr lang="en-US" altLang="zh-CN" sz="2400" dirty="0" smtClean="0">
                <a:solidFill>
                  <a:schemeClr val="bg1">
                    <a:lumMod val="95000"/>
                  </a:schemeClr>
                </a:solidFill>
                <a:latin typeface="微软雅黑" panose="020B0503020204020204" pitchFamily="34" charset="-122"/>
                <a:ea typeface="微软雅黑" panose="020B0503020204020204" pitchFamily="34" charset="-122"/>
              </a:rPr>
              <a:t>Click Here Add Your Point </a:t>
            </a:r>
            <a:endParaRPr lang="zh-CN" altLang="en-US" sz="24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52" name="矩形 51"/>
          <p:cNvSpPr/>
          <p:nvPr/>
        </p:nvSpPr>
        <p:spPr>
          <a:xfrm>
            <a:off x="862738" y="4800843"/>
            <a:ext cx="4788863" cy="1785104"/>
          </a:xfrm>
          <a:prstGeom prst="rect">
            <a:avLst/>
          </a:prstGeom>
        </p:spPr>
        <p:txBody>
          <a:bodyPr wrap="square">
            <a:spAutoFit/>
          </a:bodyPr>
          <a:lstStyle/>
          <a:p>
            <a:r>
              <a:rPr lang="en-US" altLang="zh-CN" sz="2200" dirty="0">
                <a:solidFill>
                  <a:schemeClr val="bg1">
                    <a:lumMod val="95000"/>
                  </a:schemeClr>
                </a:solidFill>
                <a:latin typeface="微软雅黑" panose="020B0503020204020204" pitchFamily="34" charset="-122"/>
                <a:ea typeface="微软雅黑" panose="020B0503020204020204" pitchFamily="34" charset="-122"/>
              </a:rPr>
              <a:t>Now, I am standing here, terrified even as we speak, but as my friend once said, some things are so important that they force us to overcome our fears.</a:t>
            </a:r>
            <a:endParaRPr lang="zh-CN" altLang="en-US" sz="2200" dirty="0">
              <a:solidFill>
                <a:schemeClr val="bg1">
                  <a:lumMod val="95000"/>
                </a:schemeClr>
              </a:solidFill>
              <a:latin typeface="微软雅黑" panose="020B0503020204020204" pitchFamily="34" charset="-122"/>
              <a:ea typeface="微软雅黑" panose="020B0503020204020204" pitchFamily="34" charset="-122"/>
            </a:endParaRPr>
          </a:p>
        </p:txBody>
      </p:sp>
      <p:cxnSp>
        <p:nvCxnSpPr>
          <p:cNvPr id="5" name="直接连接符 4"/>
          <p:cNvCxnSpPr/>
          <p:nvPr/>
        </p:nvCxnSpPr>
        <p:spPr>
          <a:xfrm>
            <a:off x="6096000" y="1653378"/>
            <a:ext cx="0" cy="4742672"/>
          </a:xfrm>
          <a:prstGeom prst="line">
            <a:avLst/>
          </a:prstGeom>
          <a:ln w="1905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3" name="菱形 52"/>
          <p:cNvSpPr/>
          <p:nvPr/>
        </p:nvSpPr>
        <p:spPr>
          <a:xfrm>
            <a:off x="6524501" y="1813656"/>
            <a:ext cx="571243" cy="571243"/>
          </a:xfrm>
          <a:prstGeom prst="diamond">
            <a:avLst/>
          </a:prstGeom>
          <a:solidFill>
            <a:schemeClr val="bg1">
              <a:lumMod val="9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菱形 53"/>
          <p:cNvSpPr/>
          <p:nvPr/>
        </p:nvSpPr>
        <p:spPr>
          <a:xfrm>
            <a:off x="6810121" y="2123143"/>
            <a:ext cx="261755" cy="261754"/>
          </a:xfrm>
          <a:prstGeom prst="diamond">
            <a:avLst/>
          </a:prstGeom>
          <a:solidFill>
            <a:schemeClr val="bg1">
              <a:lumMod val="9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矩形 54"/>
          <p:cNvSpPr/>
          <p:nvPr/>
        </p:nvSpPr>
        <p:spPr>
          <a:xfrm>
            <a:off x="7176380" y="1899220"/>
            <a:ext cx="1967621" cy="400110"/>
          </a:xfrm>
          <a:prstGeom prst="rect">
            <a:avLst/>
          </a:prstGeom>
        </p:spPr>
        <p:txBody>
          <a:bodyPr wrap="square">
            <a:spAutoFit/>
          </a:bodyPr>
          <a:lstStyle/>
          <a:p>
            <a:r>
              <a:rPr lang="en-US" altLang="zh-CN" sz="2000" dirty="0" smtClean="0">
                <a:solidFill>
                  <a:schemeClr val="bg1">
                    <a:lumMod val="95000"/>
                  </a:schemeClr>
                </a:solidFill>
                <a:latin typeface="微软雅黑" panose="020B0503020204020204" pitchFamily="34" charset="-122"/>
                <a:ea typeface="微软雅黑" panose="020B0503020204020204" pitchFamily="34" charset="-122"/>
              </a:rPr>
              <a:t>Click Here</a:t>
            </a:r>
            <a:endParaRPr lang="zh-CN" altLang="en-US" sz="20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56" name="矩形 55"/>
          <p:cNvSpPr/>
          <p:nvPr/>
        </p:nvSpPr>
        <p:spPr>
          <a:xfrm>
            <a:off x="7234542" y="2324143"/>
            <a:ext cx="4788863" cy="1785104"/>
          </a:xfrm>
          <a:prstGeom prst="rect">
            <a:avLst/>
          </a:prstGeom>
        </p:spPr>
        <p:txBody>
          <a:bodyPr wrap="square">
            <a:spAutoFit/>
          </a:bodyPr>
          <a:lstStyle/>
          <a:p>
            <a:r>
              <a:rPr lang="en-US" altLang="zh-CN" sz="2200" dirty="0">
                <a:solidFill>
                  <a:schemeClr val="bg1">
                    <a:lumMod val="95000"/>
                  </a:schemeClr>
                </a:solidFill>
                <a:latin typeface="微软雅黑" panose="020B0503020204020204" pitchFamily="34" charset="-122"/>
                <a:ea typeface="微软雅黑" panose="020B0503020204020204" pitchFamily="34" charset="-122"/>
              </a:rPr>
              <a:t>Now, I am standing here, terrified even as we speak, but as my friend once said, some things are so important that they force us to overcome our fears.</a:t>
            </a:r>
            <a:endParaRPr lang="zh-CN" altLang="en-US" sz="22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57" name="菱形 56"/>
          <p:cNvSpPr/>
          <p:nvPr/>
        </p:nvSpPr>
        <p:spPr>
          <a:xfrm>
            <a:off x="6524501" y="4319572"/>
            <a:ext cx="571243" cy="571243"/>
          </a:xfrm>
          <a:prstGeom prst="diamond">
            <a:avLst/>
          </a:prstGeom>
          <a:solidFill>
            <a:schemeClr val="bg1">
              <a:lumMod val="9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菱形 57"/>
          <p:cNvSpPr/>
          <p:nvPr/>
        </p:nvSpPr>
        <p:spPr>
          <a:xfrm>
            <a:off x="6810121" y="4629059"/>
            <a:ext cx="261755" cy="261754"/>
          </a:xfrm>
          <a:prstGeom prst="diamond">
            <a:avLst/>
          </a:prstGeom>
          <a:solidFill>
            <a:schemeClr val="bg1">
              <a:lumMod val="9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矩形 58"/>
          <p:cNvSpPr/>
          <p:nvPr/>
        </p:nvSpPr>
        <p:spPr>
          <a:xfrm>
            <a:off x="7176380" y="4405136"/>
            <a:ext cx="1967621" cy="400110"/>
          </a:xfrm>
          <a:prstGeom prst="rect">
            <a:avLst/>
          </a:prstGeom>
        </p:spPr>
        <p:txBody>
          <a:bodyPr wrap="square">
            <a:spAutoFit/>
          </a:bodyPr>
          <a:lstStyle/>
          <a:p>
            <a:r>
              <a:rPr lang="en-US" altLang="zh-CN" sz="2000" dirty="0" smtClean="0">
                <a:solidFill>
                  <a:schemeClr val="bg1">
                    <a:lumMod val="95000"/>
                  </a:schemeClr>
                </a:solidFill>
                <a:latin typeface="微软雅黑" panose="020B0503020204020204" pitchFamily="34" charset="-122"/>
                <a:ea typeface="微软雅黑" panose="020B0503020204020204" pitchFamily="34" charset="-122"/>
              </a:rPr>
              <a:t>Click Here</a:t>
            </a:r>
            <a:endParaRPr lang="zh-CN" altLang="en-US" sz="20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60" name="矩形 59"/>
          <p:cNvSpPr/>
          <p:nvPr/>
        </p:nvSpPr>
        <p:spPr>
          <a:xfrm>
            <a:off x="7234542" y="4830059"/>
            <a:ext cx="4788863" cy="1785104"/>
          </a:xfrm>
          <a:prstGeom prst="rect">
            <a:avLst/>
          </a:prstGeom>
        </p:spPr>
        <p:txBody>
          <a:bodyPr wrap="square">
            <a:spAutoFit/>
          </a:bodyPr>
          <a:lstStyle/>
          <a:p>
            <a:r>
              <a:rPr lang="en-US" altLang="zh-CN" sz="2200" dirty="0">
                <a:solidFill>
                  <a:schemeClr val="bg1">
                    <a:lumMod val="95000"/>
                  </a:schemeClr>
                </a:solidFill>
                <a:latin typeface="微软雅黑" panose="020B0503020204020204" pitchFamily="34" charset="-122"/>
                <a:ea typeface="微软雅黑" panose="020B0503020204020204" pitchFamily="34" charset="-122"/>
              </a:rPr>
              <a:t>Now, I am standing here, terrified even as we speak, but as my friend once said, some things are so important that they force us to overcome our fears.</a:t>
            </a:r>
            <a:endParaRPr lang="zh-CN" altLang="en-US" sz="22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40" name="矩形 39"/>
          <p:cNvSpPr/>
          <p:nvPr/>
        </p:nvSpPr>
        <p:spPr>
          <a:xfrm>
            <a:off x="1418667" y="2594512"/>
            <a:ext cx="2215280" cy="523220"/>
          </a:xfrm>
          <a:prstGeom prst="rect">
            <a:avLst/>
          </a:prstGeom>
        </p:spPr>
        <p:txBody>
          <a:bodyPr wrap="square">
            <a:spAutoFit/>
          </a:bodyPr>
          <a:lstStyle/>
          <a:p>
            <a:r>
              <a:rPr lang="en-US" altLang="zh-CN" sz="2800" dirty="0" smtClean="0">
                <a:solidFill>
                  <a:schemeClr val="tx1">
                    <a:lumMod val="85000"/>
                    <a:lumOff val="15000"/>
                  </a:schemeClr>
                </a:solidFill>
                <a:latin typeface="微软雅黑" panose="020B0503020204020204" pitchFamily="34" charset="-122"/>
                <a:ea typeface="微软雅黑" panose="020B0503020204020204" pitchFamily="34" charset="-122"/>
              </a:rPr>
              <a:t>Click Here</a:t>
            </a:r>
            <a:endParaRPr lang="zh-CN" altLang="en-US" sz="28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6" name="矩形 35"/>
          <p:cNvSpPr/>
          <p:nvPr/>
        </p:nvSpPr>
        <p:spPr>
          <a:xfrm>
            <a:off x="3273070" y="3611223"/>
            <a:ext cx="1068381" cy="826982"/>
          </a:xfrm>
          <a:prstGeom prst="rect">
            <a:avLst/>
          </a:prstGeom>
          <a:no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876948" y="4412407"/>
            <a:ext cx="1967621" cy="400110"/>
          </a:xfrm>
          <a:prstGeom prst="rect">
            <a:avLst/>
          </a:prstGeom>
        </p:spPr>
        <p:txBody>
          <a:bodyPr wrap="square">
            <a:spAutoFit/>
          </a:bodyPr>
          <a:lstStyle/>
          <a:p>
            <a:r>
              <a:rPr lang="en-US" altLang="zh-CN" sz="2000" dirty="0" smtClean="0">
                <a:solidFill>
                  <a:schemeClr val="bg1">
                    <a:lumMod val="95000"/>
                  </a:schemeClr>
                </a:solidFill>
                <a:latin typeface="微软雅黑" panose="020B0503020204020204" pitchFamily="34" charset="-122"/>
                <a:ea typeface="微软雅黑" panose="020B0503020204020204" pitchFamily="34" charset="-122"/>
              </a:rPr>
              <a:t>Click Here</a:t>
            </a:r>
            <a:endParaRPr lang="zh-CN" altLang="en-US" sz="2000" dirty="0">
              <a:solidFill>
                <a:schemeClr val="bg1">
                  <a:lumMod val="95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wipe(left)">
                                      <p:cBhvr>
                                        <p:cTn id="7" dur="600"/>
                                        <p:tgtEl>
                                          <p:spTgt spid="41"/>
                                        </p:tgtEl>
                                      </p:cBhvr>
                                    </p:animEffect>
                                  </p:childTnLst>
                                </p:cTn>
                              </p:par>
                              <p:par>
                                <p:cTn id="8" presetID="53" presetClass="entr" presetSubtype="16" fill="hold" nodeType="withEffect">
                                  <p:stCondLst>
                                    <p:cond delay="300"/>
                                  </p:stCondLst>
                                  <p:childTnLst>
                                    <p:set>
                                      <p:cBhvr>
                                        <p:cTn id="9" dur="1" fill="hold">
                                          <p:stCondLst>
                                            <p:cond delay="0"/>
                                          </p:stCondLst>
                                        </p:cTn>
                                        <p:tgtEl>
                                          <p:spTgt spid="2"/>
                                        </p:tgtEl>
                                        <p:attrNameLst>
                                          <p:attrName>style.visibility</p:attrName>
                                        </p:attrNameLst>
                                      </p:cBhvr>
                                      <p:to>
                                        <p:strVal val="visible"/>
                                      </p:to>
                                    </p:set>
                                    <p:anim calcmode="lin" valueType="num">
                                      <p:cBhvr>
                                        <p:cTn id="10" dur="900" fill="hold"/>
                                        <p:tgtEl>
                                          <p:spTgt spid="2"/>
                                        </p:tgtEl>
                                        <p:attrNameLst>
                                          <p:attrName>ppt_w</p:attrName>
                                        </p:attrNameLst>
                                      </p:cBhvr>
                                      <p:tavLst>
                                        <p:tav tm="0">
                                          <p:val>
                                            <p:fltVal val="0"/>
                                          </p:val>
                                        </p:tav>
                                        <p:tav tm="100000">
                                          <p:val>
                                            <p:strVal val="#ppt_w"/>
                                          </p:val>
                                        </p:tav>
                                      </p:tavLst>
                                    </p:anim>
                                    <p:anim calcmode="lin" valueType="num">
                                      <p:cBhvr>
                                        <p:cTn id="11" dur="900" fill="hold"/>
                                        <p:tgtEl>
                                          <p:spTgt spid="2"/>
                                        </p:tgtEl>
                                        <p:attrNameLst>
                                          <p:attrName>ppt_h</p:attrName>
                                        </p:attrNameLst>
                                      </p:cBhvr>
                                      <p:tavLst>
                                        <p:tav tm="0">
                                          <p:val>
                                            <p:fltVal val="0"/>
                                          </p:val>
                                        </p:tav>
                                        <p:tav tm="100000">
                                          <p:val>
                                            <p:strVal val="#ppt_h"/>
                                          </p:val>
                                        </p:tav>
                                      </p:tavLst>
                                    </p:anim>
                                    <p:animEffect transition="in" filter="fade">
                                      <p:cBhvr>
                                        <p:cTn id="12" dur="900"/>
                                        <p:tgtEl>
                                          <p:spTgt spid="2"/>
                                        </p:tgtEl>
                                      </p:cBhvr>
                                    </p:animEffect>
                                  </p:childTnLst>
                                </p:cTn>
                              </p:par>
                              <p:par>
                                <p:cTn id="13" presetID="6" presetClass="entr" presetSubtype="16" fill="hold" grpId="0" nodeType="withEffect">
                                  <p:stCondLst>
                                    <p:cond delay="700"/>
                                  </p:stCondLst>
                                  <p:childTnLst>
                                    <p:set>
                                      <p:cBhvr>
                                        <p:cTn id="14" dur="1" fill="hold">
                                          <p:stCondLst>
                                            <p:cond delay="0"/>
                                          </p:stCondLst>
                                        </p:cTn>
                                        <p:tgtEl>
                                          <p:spTgt spid="40"/>
                                        </p:tgtEl>
                                        <p:attrNameLst>
                                          <p:attrName>style.visibility</p:attrName>
                                        </p:attrNameLst>
                                      </p:cBhvr>
                                      <p:to>
                                        <p:strVal val="visible"/>
                                      </p:to>
                                    </p:set>
                                    <p:animEffect transition="in" filter="circle(in)">
                                      <p:cBhvr>
                                        <p:cTn id="15" dur="700"/>
                                        <p:tgtEl>
                                          <p:spTgt spid="40"/>
                                        </p:tgtEl>
                                      </p:cBhvr>
                                    </p:animEffect>
                                  </p:childTnLst>
                                </p:cTn>
                              </p:par>
                              <p:par>
                                <p:cTn id="16" presetID="22" presetClass="entr" presetSubtype="8" fill="hold" grpId="0" nodeType="withEffect">
                                  <p:stCondLst>
                                    <p:cond delay="1000"/>
                                  </p:stCondLst>
                                  <p:childTnLst>
                                    <p:set>
                                      <p:cBhvr>
                                        <p:cTn id="17" dur="1" fill="hold">
                                          <p:stCondLst>
                                            <p:cond delay="0"/>
                                          </p:stCondLst>
                                        </p:cTn>
                                        <p:tgtEl>
                                          <p:spTgt spid="36"/>
                                        </p:tgtEl>
                                        <p:attrNameLst>
                                          <p:attrName>style.visibility</p:attrName>
                                        </p:attrNameLst>
                                      </p:cBhvr>
                                      <p:to>
                                        <p:strVal val="visible"/>
                                      </p:to>
                                    </p:set>
                                    <p:animEffect transition="in" filter="wipe(left)">
                                      <p:cBhvr>
                                        <p:cTn id="18" dur="500"/>
                                        <p:tgtEl>
                                          <p:spTgt spid="36"/>
                                        </p:tgtEl>
                                      </p:cBhvr>
                                    </p:animEffect>
                                  </p:childTnLst>
                                </p:cTn>
                              </p:par>
                            </p:childTnLst>
                          </p:cTn>
                        </p:par>
                        <p:par>
                          <p:cTn id="19" fill="hold">
                            <p:stCondLst>
                              <p:cond delay="1000"/>
                            </p:stCondLst>
                            <p:childTnLst>
                              <p:par>
                                <p:cTn id="20" presetID="22" presetClass="entr" presetSubtype="8" fill="hold" grpId="0" nodeType="after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wipe(left)">
                                      <p:cBhvr>
                                        <p:cTn id="22" dur="500"/>
                                        <p:tgtEl>
                                          <p:spTgt spid="21"/>
                                        </p:tgtEl>
                                      </p:cBhvr>
                                    </p:animEffect>
                                  </p:childTnLst>
                                </p:cTn>
                              </p:par>
                            </p:childTnLst>
                          </p:cTn>
                        </p:par>
                        <p:par>
                          <p:cTn id="23" fill="hold">
                            <p:stCondLst>
                              <p:cond delay="1500"/>
                            </p:stCondLst>
                            <p:childTnLst>
                              <p:par>
                                <p:cTn id="24" presetID="42" presetClass="entr" presetSubtype="0" fill="hold" grpId="0" nodeType="afterEffect">
                                  <p:stCondLst>
                                    <p:cond delay="0"/>
                                  </p:stCondLst>
                                  <p:childTnLst>
                                    <p:set>
                                      <p:cBhvr>
                                        <p:cTn id="25" dur="1" fill="hold">
                                          <p:stCondLst>
                                            <p:cond delay="0"/>
                                          </p:stCondLst>
                                        </p:cTn>
                                        <p:tgtEl>
                                          <p:spTgt spid="52"/>
                                        </p:tgtEl>
                                        <p:attrNameLst>
                                          <p:attrName>style.visibility</p:attrName>
                                        </p:attrNameLst>
                                      </p:cBhvr>
                                      <p:to>
                                        <p:strVal val="visible"/>
                                      </p:to>
                                    </p:set>
                                    <p:animEffect transition="in" filter="fade">
                                      <p:cBhvr>
                                        <p:cTn id="26" dur="1000"/>
                                        <p:tgtEl>
                                          <p:spTgt spid="52"/>
                                        </p:tgtEl>
                                      </p:cBhvr>
                                    </p:animEffect>
                                    <p:anim calcmode="lin" valueType="num">
                                      <p:cBhvr>
                                        <p:cTn id="27" dur="1000" fill="hold"/>
                                        <p:tgtEl>
                                          <p:spTgt spid="52"/>
                                        </p:tgtEl>
                                        <p:attrNameLst>
                                          <p:attrName>ppt_x</p:attrName>
                                        </p:attrNameLst>
                                      </p:cBhvr>
                                      <p:tavLst>
                                        <p:tav tm="0">
                                          <p:val>
                                            <p:strVal val="#ppt_x"/>
                                          </p:val>
                                        </p:tav>
                                        <p:tav tm="100000">
                                          <p:val>
                                            <p:strVal val="#ppt_x"/>
                                          </p:val>
                                        </p:tav>
                                      </p:tavLst>
                                    </p:anim>
                                    <p:anim calcmode="lin" valueType="num">
                                      <p:cBhvr>
                                        <p:cTn id="28" dur="1000" fill="hold"/>
                                        <p:tgtEl>
                                          <p:spTgt spid="52"/>
                                        </p:tgtEl>
                                        <p:attrNameLst>
                                          <p:attrName>ppt_y</p:attrName>
                                        </p:attrNameLst>
                                      </p:cBhvr>
                                      <p:tavLst>
                                        <p:tav tm="0">
                                          <p:val>
                                            <p:strVal val="#ppt_y+.1"/>
                                          </p:val>
                                        </p:tav>
                                        <p:tav tm="100000">
                                          <p:val>
                                            <p:strVal val="#ppt_y"/>
                                          </p:val>
                                        </p:tav>
                                      </p:tavLst>
                                    </p:anim>
                                  </p:childTnLst>
                                </p:cTn>
                              </p:par>
                            </p:childTnLst>
                          </p:cTn>
                        </p:par>
                        <p:par>
                          <p:cTn id="29" fill="hold">
                            <p:stCondLst>
                              <p:cond delay="2500"/>
                            </p:stCondLst>
                            <p:childTnLst>
                              <p:par>
                                <p:cTn id="30" presetID="22" presetClass="entr" presetSubtype="1" fill="hold" nodeType="after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wipe(up)">
                                      <p:cBhvr>
                                        <p:cTn id="32" dur="500"/>
                                        <p:tgtEl>
                                          <p:spTgt spid="5"/>
                                        </p:tgtEl>
                                      </p:cBhvr>
                                    </p:animEffect>
                                  </p:childTnLst>
                                </p:cTn>
                              </p:par>
                            </p:childTnLst>
                          </p:cTn>
                        </p:par>
                        <p:par>
                          <p:cTn id="33" fill="hold">
                            <p:stCondLst>
                              <p:cond delay="3000"/>
                            </p:stCondLst>
                            <p:childTnLst>
                              <p:par>
                                <p:cTn id="34" presetID="53" presetClass="entr" presetSubtype="16" fill="hold" grpId="0" nodeType="afterEffect">
                                  <p:stCondLst>
                                    <p:cond delay="0"/>
                                  </p:stCondLst>
                                  <p:childTnLst>
                                    <p:set>
                                      <p:cBhvr>
                                        <p:cTn id="35" dur="1" fill="hold">
                                          <p:stCondLst>
                                            <p:cond delay="0"/>
                                          </p:stCondLst>
                                        </p:cTn>
                                        <p:tgtEl>
                                          <p:spTgt spid="53"/>
                                        </p:tgtEl>
                                        <p:attrNameLst>
                                          <p:attrName>style.visibility</p:attrName>
                                        </p:attrNameLst>
                                      </p:cBhvr>
                                      <p:to>
                                        <p:strVal val="visible"/>
                                      </p:to>
                                    </p:set>
                                    <p:anim calcmode="lin" valueType="num">
                                      <p:cBhvr>
                                        <p:cTn id="36" dur="500" fill="hold"/>
                                        <p:tgtEl>
                                          <p:spTgt spid="53"/>
                                        </p:tgtEl>
                                        <p:attrNameLst>
                                          <p:attrName>ppt_w</p:attrName>
                                        </p:attrNameLst>
                                      </p:cBhvr>
                                      <p:tavLst>
                                        <p:tav tm="0">
                                          <p:val>
                                            <p:fltVal val="0"/>
                                          </p:val>
                                        </p:tav>
                                        <p:tav tm="100000">
                                          <p:val>
                                            <p:strVal val="#ppt_w"/>
                                          </p:val>
                                        </p:tav>
                                      </p:tavLst>
                                    </p:anim>
                                    <p:anim calcmode="lin" valueType="num">
                                      <p:cBhvr>
                                        <p:cTn id="37" dur="500" fill="hold"/>
                                        <p:tgtEl>
                                          <p:spTgt spid="53"/>
                                        </p:tgtEl>
                                        <p:attrNameLst>
                                          <p:attrName>ppt_h</p:attrName>
                                        </p:attrNameLst>
                                      </p:cBhvr>
                                      <p:tavLst>
                                        <p:tav tm="0">
                                          <p:val>
                                            <p:fltVal val="0"/>
                                          </p:val>
                                        </p:tav>
                                        <p:tav tm="100000">
                                          <p:val>
                                            <p:strVal val="#ppt_h"/>
                                          </p:val>
                                        </p:tav>
                                      </p:tavLst>
                                    </p:anim>
                                    <p:animEffect transition="in" filter="fade">
                                      <p:cBhvr>
                                        <p:cTn id="38" dur="500"/>
                                        <p:tgtEl>
                                          <p:spTgt spid="53"/>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54"/>
                                        </p:tgtEl>
                                        <p:attrNameLst>
                                          <p:attrName>style.visibility</p:attrName>
                                        </p:attrNameLst>
                                      </p:cBhvr>
                                      <p:to>
                                        <p:strVal val="visible"/>
                                      </p:to>
                                    </p:set>
                                    <p:anim calcmode="lin" valueType="num">
                                      <p:cBhvr>
                                        <p:cTn id="41" dur="500" fill="hold"/>
                                        <p:tgtEl>
                                          <p:spTgt spid="54"/>
                                        </p:tgtEl>
                                        <p:attrNameLst>
                                          <p:attrName>ppt_w</p:attrName>
                                        </p:attrNameLst>
                                      </p:cBhvr>
                                      <p:tavLst>
                                        <p:tav tm="0">
                                          <p:val>
                                            <p:fltVal val="0"/>
                                          </p:val>
                                        </p:tav>
                                        <p:tav tm="100000">
                                          <p:val>
                                            <p:strVal val="#ppt_w"/>
                                          </p:val>
                                        </p:tav>
                                      </p:tavLst>
                                    </p:anim>
                                    <p:anim calcmode="lin" valueType="num">
                                      <p:cBhvr>
                                        <p:cTn id="42" dur="500" fill="hold"/>
                                        <p:tgtEl>
                                          <p:spTgt spid="54"/>
                                        </p:tgtEl>
                                        <p:attrNameLst>
                                          <p:attrName>ppt_h</p:attrName>
                                        </p:attrNameLst>
                                      </p:cBhvr>
                                      <p:tavLst>
                                        <p:tav tm="0">
                                          <p:val>
                                            <p:fltVal val="0"/>
                                          </p:val>
                                        </p:tav>
                                        <p:tav tm="100000">
                                          <p:val>
                                            <p:strVal val="#ppt_h"/>
                                          </p:val>
                                        </p:tav>
                                      </p:tavLst>
                                    </p:anim>
                                    <p:animEffect transition="in" filter="fade">
                                      <p:cBhvr>
                                        <p:cTn id="43" dur="500"/>
                                        <p:tgtEl>
                                          <p:spTgt spid="54"/>
                                        </p:tgtEl>
                                      </p:cBhvr>
                                    </p:animEffect>
                                  </p:childTnLst>
                                </p:cTn>
                              </p:par>
                            </p:childTnLst>
                          </p:cTn>
                        </p:par>
                        <p:par>
                          <p:cTn id="44" fill="hold">
                            <p:stCondLst>
                              <p:cond delay="3500"/>
                            </p:stCondLst>
                            <p:childTnLst>
                              <p:par>
                                <p:cTn id="45" presetID="22" presetClass="entr" presetSubtype="8" fill="hold" grpId="0" nodeType="afterEffect">
                                  <p:stCondLst>
                                    <p:cond delay="0"/>
                                  </p:stCondLst>
                                  <p:childTnLst>
                                    <p:set>
                                      <p:cBhvr>
                                        <p:cTn id="46" dur="1" fill="hold">
                                          <p:stCondLst>
                                            <p:cond delay="0"/>
                                          </p:stCondLst>
                                        </p:cTn>
                                        <p:tgtEl>
                                          <p:spTgt spid="55"/>
                                        </p:tgtEl>
                                        <p:attrNameLst>
                                          <p:attrName>style.visibility</p:attrName>
                                        </p:attrNameLst>
                                      </p:cBhvr>
                                      <p:to>
                                        <p:strVal val="visible"/>
                                      </p:to>
                                    </p:set>
                                    <p:animEffect transition="in" filter="wipe(left)">
                                      <p:cBhvr>
                                        <p:cTn id="47" dur="500"/>
                                        <p:tgtEl>
                                          <p:spTgt spid="55"/>
                                        </p:tgtEl>
                                      </p:cBhvr>
                                    </p:animEffect>
                                  </p:childTnLst>
                                </p:cTn>
                              </p:par>
                            </p:childTnLst>
                          </p:cTn>
                        </p:par>
                        <p:par>
                          <p:cTn id="48" fill="hold">
                            <p:stCondLst>
                              <p:cond delay="4000"/>
                            </p:stCondLst>
                            <p:childTnLst>
                              <p:par>
                                <p:cTn id="49" presetID="22" presetClass="entr" presetSubtype="8" fill="hold" grpId="0" nodeType="afterEffect">
                                  <p:stCondLst>
                                    <p:cond delay="0"/>
                                  </p:stCondLst>
                                  <p:childTnLst>
                                    <p:set>
                                      <p:cBhvr>
                                        <p:cTn id="50" dur="1" fill="hold">
                                          <p:stCondLst>
                                            <p:cond delay="0"/>
                                          </p:stCondLst>
                                        </p:cTn>
                                        <p:tgtEl>
                                          <p:spTgt spid="56"/>
                                        </p:tgtEl>
                                        <p:attrNameLst>
                                          <p:attrName>style.visibility</p:attrName>
                                        </p:attrNameLst>
                                      </p:cBhvr>
                                      <p:to>
                                        <p:strVal val="visible"/>
                                      </p:to>
                                    </p:set>
                                    <p:animEffect transition="in" filter="wipe(left)">
                                      <p:cBhvr>
                                        <p:cTn id="51" dur="1200"/>
                                        <p:tgtEl>
                                          <p:spTgt spid="56"/>
                                        </p:tgtEl>
                                      </p:cBhvr>
                                    </p:animEffect>
                                  </p:childTnLst>
                                </p:cTn>
                              </p:par>
                            </p:childTnLst>
                          </p:cTn>
                        </p:par>
                        <p:par>
                          <p:cTn id="52" fill="hold">
                            <p:stCondLst>
                              <p:cond delay="5500"/>
                            </p:stCondLst>
                            <p:childTnLst>
                              <p:par>
                                <p:cTn id="53" presetID="53" presetClass="entr" presetSubtype="16" fill="hold" grpId="0" nodeType="afterEffect">
                                  <p:stCondLst>
                                    <p:cond delay="0"/>
                                  </p:stCondLst>
                                  <p:childTnLst>
                                    <p:set>
                                      <p:cBhvr>
                                        <p:cTn id="54" dur="1" fill="hold">
                                          <p:stCondLst>
                                            <p:cond delay="0"/>
                                          </p:stCondLst>
                                        </p:cTn>
                                        <p:tgtEl>
                                          <p:spTgt spid="57"/>
                                        </p:tgtEl>
                                        <p:attrNameLst>
                                          <p:attrName>style.visibility</p:attrName>
                                        </p:attrNameLst>
                                      </p:cBhvr>
                                      <p:to>
                                        <p:strVal val="visible"/>
                                      </p:to>
                                    </p:set>
                                    <p:anim calcmode="lin" valueType="num">
                                      <p:cBhvr>
                                        <p:cTn id="55" dur="500" fill="hold"/>
                                        <p:tgtEl>
                                          <p:spTgt spid="57"/>
                                        </p:tgtEl>
                                        <p:attrNameLst>
                                          <p:attrName>ppt_w</p:attrName>
                                        </p:attrNameLst>
                                      </p:cBhvr>
                                      <p:tavLst>
                                        <p:tav tm="0">
                                          <p:val>
                                            <p:fltVal val="0"/>
                                          </p:val>
                                        </p:tav>
                                        <p:tav tm="100000">
                                          <p:val>
                                            <p:strVal val="#ppt_w"/>
                                          </p:val>
                                        </p:tav>
                                      </p:tavLst>
                                    </p:anim>
                                    <p:anim calcmode="lin" valueType="num">
                                      <p:cBhvr>
                                        <p:cTn id="56" dur="500" fill="hold"/>
                                        <p:tgtEl>
                                          <p:spTgt spid="57"/>
                                        </p:tgtEl>
                                        <p:attrNameLst>
                                          <p:attrName>ppt_h</p:attrName>
                                        </p:attrNameLst>
                                      </p:cBhvr>
                                      <p:tavLst>
                                        <p:tav tm="0">
                                          <p:val>
                                            <p:fltVal val="0"/>
                                          </p:val>
                                        </p:tav>
                                        <p:tav tm="100000">
                                          <p:val>
                                            <p:strVal val="#ppt_h"/>
                                          </p:val>
                                        </p:tav>
                                      </p:tavLst>
                                    </p:anim>
                                    <p:animEffect transition="in" filter="fade">
                                      <p:cBhvr>
                                        <p:cTn id="57" dur="500"/>
                                        <p:tgtEl>
                                          <p:spTgt spid="57"/>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58"/>
                                        </p:tgtEl>
                                        <p:attrNameLst>
                                          <p:attrName>style.visibility</p:attrName>
                                        </p:attrNameLst>
                                      </p:cBhvr>
                                      <p:to>
                                        <p:strVal val="visible"/>
                                      </p:to>
                                    </p:set>
                                    <p:anim calcmode="lin" valueType="num">
                                      <p:cBhvr>
                                        <p:cTn id="60" dur="500" fill="hold"/>
                                        <p:tgtEl>
                                          <p:spTgt spid="58"/>
                                        </p:tgtEl>
                                        <p:attrNameLst>
                                          <p:attrName>ppt_w</p:attrName>
                                        </p:attrNameLst>
                                      </p:cBhvr>
                                      <p:tavLst>
                                        <p:tav tm="0">
                                          <p:val>
                                            <p:fltVal val="0"/>
                                          </p:val>
                                        </p:tav>
                                        <p:tav tm="100000">
                                          <p:val>
                                            <p:strVal val="#ppt_w"/>
                                          </p:val>
                                        </p:tav>
                                      </p:tavLst>
                                    </p:anim>
                                    <p:anim calcmode="lin" valueType="num">
                                      <p:cBhvr>
                                        <p:cTn id="61" dur="500" fill="hold"/>
                                        <p:tgtEl>
                                          <p:spTgt spid="58"/>
                                        </p:tgtEl>
                                        <p:attrNameLst>
                                          <p:attrName>ppt_h</p:attrName>
                                        </p:attrNameLst>
                                      </p:cBhvr>
                                      <p:tavLst>
                                        <p:tav tm="0">
                                          <p:val>
                                            <p:fltVal val="0"/>
                                          </p:val>
                                        </p:tav>
                                        <p:tav tm="100000">
                                          <p:val>
                                            <p:strVal val="#ppt_h"/>
                                          </p:val>
                                        </p:tav>
                                      </p:tavLst>
                                    </p:anim>
                                    <p:animEffect transition="in" filter="fade">
                                      <p:cBhvr>
                                        <p:cTn id="62" dur="500"/>
                                        <p:tgtEl>
                                          <p:spTgt spid="58"/>
                                        </p:tgtEl>
                                      </p:cBhvr>
                                    </p:animEffect>
                                  </p:childTnLst>
                                </p:cTn>
                              </p:par>
                            </p:childTnLst>
                          </p:cTn>
                        </p:par>
                        <p:par>
                          <p:cTn id="63" fill="hold">
                            <p:stCondLst>
                              <p:cond delay="6000"/>
                            </p:stCondLst>
                            <p:childTnLst>
                              <p:par>
                                <p:cTn id="64" presetID="22" presetClass="entr" presetSubtype="8" fill="hold" grpId="0" nodeType="afterEffect">
                                  <p:stCondLst>
                                    <p:cond delay="0"/>
                                  </p:stCondLst>
                                  <p:childTnLst>
                                    <p:set>
                                      <p:cBhvr>
                                        <p:cTn id="65" dur="1" fill="hold">
                                          <p:stCondLst>
                                            <p:cond delay="0"/>
                                          </p:stCondLst>
                                        </p:cTn>
                                        <p:tgtEl>
                                          <p:spTgt spid="59"/>
                                        </p:tgtEl>
                                        <p:attrNameLst>
                                          <p:attrName>style.visibility</p:attrName>
                                        </p:attrNameLst>
                                      </p:cBhvr>
                                      <p:to>
                                        <p:strVal val="visible"/>
                                      </p:to>
                                    </p:set>
                                    <p:animEffect transition="in" filter="wipe(left)">
                                      <p:cBhvr>
                                        <p:cTn id="66" dur="500"/>
                                        <p:tgtEl>
                                          <p:spTgt spid="59"/>
                                        </p:tgtEl>
                                      </p:cBhvr>
                                    </p:animEffect>
                                  </p:childTnLst>
                                </p:cTn>
                              </p:par>
                            </p:childTnLst>
                          </p:cTn>
                        </p:par>
                        <p:par>
                          <p:cTn id="67" fill="hold">
                            <p:stCondLst>
                              <p:cond delay="6500"/>
                            </p:stCondLst>
                            <p:childTnLst>
                              <p:par>
                                <p:cTn id="68" presetID="22" presetClass="entr" presetSubtype="8" fill="hold" grpId="0" nodeType="afterEffect">
                                  <p:stCondLst>
                                    <p:cond delay="0"/>
                                  </p:stCondLst>
                                  <p:childTnLst>
                                    <p:set>
                                      <p:cBhvr>
                                        <p:cTn id="69" dur="1" fill="hold">
                                          <p:stCondLst>
                                            <p:cond delay="0"/>
                                          </p:stCondLst>
                                        </p:cTn>
                                        <p:tgtEl>
                                          <p:spTgt spid="60"/>
                                        </p:tgtEl>
                                        <p:attrNameLst>
                                          <p:attrName>style.visibility</p:attrName>
                                        </p:attrNameLst>
                                      </p:cBhvr>
                                      <p:to>
                                        <p:strVal val="visible"/>
                                      </p:to>
                                    </p:set>
                                    <p:animEffect transition="in" filter="wipe(left)">
                                      <p:cBhvr>
                                        <p:cTn id="70" dur="11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52" grpId="0"/>
      <p:bldP spid="53" grpId="0" animBg="1"/>
      <p:bldP spid="54" grpId="0" animBg="1"/>
      <p:bldP spid="55" grpId="0"/>
      <p:bldP spid="56" grpId="0"/>
      <p:bldP spid="57" grpId="0" animBg="1"/>
      <p:bldP spid="58" grpId="0" animBg="1"/>
      <p:bldP spid="59" grpId="0"/>
      <p:bldP spid="60" grpId="0"/>
      <p:bldP spid="40" grpId="0"/>
      <p:bldP spid="36" grpId="0" animBg="1"/>
      <p:bldP spid="21"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TotalTime>
  <Words>1324</Words>
  <Application>Microsoft Office PowerPoint</Application>
  <PresentationFormat>自定义</PresentationFormat>
  <Paragraphs>126</Paragraphs>
  <Slides>19</Slides>
  <Notes>0</Notes>
  <HiddenSlides>0</HiddenSlides>
  <MMClips>0</MMClips>
  <ScaleCrop>false</ScaleCrop>
  <HeadingPairs>
    <vt:vector size="4" baseType="variant">
      <vt:variant>
        <vt:lpstr>主题</vt:lpstr>
      </vt:variant>
      <vt:variant>
        <vt:i4>2</vt:i4>
      </vt:variant>
      <vt:variant>
        <vt:lpstr>幻灯片标题</vt:lpstr>
      </vt:variant>
      <vt:variant>
        <vt:i4>19</vt:i4>
      </vt:variant>
    </vt:vector>
  </HeadingPairs>
  <TitlesOfParts>
    <vt:vector size="21" baseType="lpstr">
      <vt:lpstr>Office 主题</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山峰</dc:title>
  <dc:creator>第一PPT</dc:creator>
  <cp:keywords>www.1ppt.com</cp:keywords>
  <cp:lastModifiedBy>Windows User</cp:lastModifiedBy>
  <cp:revision>65</cp:revision>
  <dcterms:created xsi:type="dcterms:W3CDTF">2016-06-13T14:39:00Z</dcterms:created>
  <dcterms:modified xsi:type="dcterms:W3CDTF">2018-04-16T00:55:59Z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2052-10.1.0.6135</vt:lpwstr>
  </property>
</Properties>
</file>