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39" r:id="rId2"/>
  </p:sldMasterIdLst>
  <p:notesMasterIdLst>
    <p:notesMasterId r:id="rId24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B0C17A4-52F4-49F4-8ED4-638DF5044760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64A7A89-8C7B-42FA-A891-35CE28A7A6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559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CC513-89DC-45A4-92AB-82B4F109470B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6315B-9A1D-4E7C-B53C-383071E0DC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75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EE93-A824-4111-B09C-61C9992DA312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270F2-63CB-4C4D-843F-8C635D6B2E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76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0B6D-7554-4B08-96D5-EDC507938579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8A83B-D629-4C30-B895-78552894DF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720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80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45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443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14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52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175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648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8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B39D-D98E-4F55-B062-D8A709DF1DAC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D105-B4DC-4773-AC4C-66C4000CFD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5223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906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50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8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688BA-6E63-4C40-BCC4-AE485A03E420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8046F-94BF-4CBB-B67E-81249075A2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78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CB3D-3DAB-45F0-8A9E-C0170C1B8A16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DC337-A7F0-4B18-8950-D64367CB17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75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CE0D4-70F9-444B-95A0-4D786A19F336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5AB4B-93DD-494C-A59E-373D71B401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710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AF67D-3CD1-4736-A951-2B6545273B90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C4613-B894-47D0-B401-EE1D6F2A3B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01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1DA90-6162-4A1D-B9DF-40AC2111BCCB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94FD6-FFF1-423E-B59E-8019082440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43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79A6F-5C4B-4009-9426-EFB9673636EA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C2E38-F9A4-4847-B496-5B850C5074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47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BEFAB-77A1-4386-A827-79E28478BFED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A4E00-6A99-4FC8-9BEC-C13E22D5FE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009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711E09-C27B-403F-BC4D-F5CC75D0FEAC}" type="datetimeFigureOut">
              <a:rPr lang="zh-CN" altLang="en-US"/>
              <a:pPr>
                <a:defRPr/>
              </a:pPr>
              <a:t>2018/4/15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cs typeface="+mn-ea"/>
              </a:defRPr>
            </a:lvl1pPr>
          </a:lstStyle>
          <a:p>
            <a:pPr>
              <a:defRPr/>
            </a:pPr>
            <a:fld id="{CE0B863C-10A0-4E76-A464-3D9E3B9E5514}" type="slidenum">
              <a:rPr lang="zh-CN" altLang="en-US"/>
              <a:pPr>
                <a:defRPr/>
              </a:pPr>
              <a:t>‹#›</a:t>
            </a:fld>
            <a:endParaRPr lang="zh-CN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2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8123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7.jpeg"/><Relationship Id="rId7" Type="http://schemas.openxmlformats.org/officeDocument/2006/relationships/image" Target="../media/image2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8.png"/><Relationship Id="rId7" Type="http://schemas.openxmlformats.org/officeDocument/2006/relationships/image" Target="../media/image7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20.png"/><Relationship Id="rId10" Type="http://schemas.openxmlformats.org/officeDocument/2006/relationships/image" Target="../media/image73.png"/><Relationship Id="rId4" Type="http://schemas.openxmlformats.org/officeDocument/2006/relationships/image" Target="../media/image19.png"/><Relationship Id="rId9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18.png"/><Relationship Id="rId7" Type="http://schemas.openxmlformats.org/officeDocument/2006/relationships/image" Target="../media/image75.png"/><Relationship Id="rId12" Type="http://schemas.openxmlformats.org/officeDocument/2006/relationships/image" Target="../media/image8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11" Type="http://schemas.openxmlformats.org/officeDocument/2006/relationships/image" Target="../media/image79.png"/><Relationship Id="rId5" Type="http://schemas.openxmlformats.org/officeDocument/2006/relationships/image" Target="../media/image20.png"/><Relationship Id="rId15" Type="http://schemas.openxmlformats.org/officeDocument/2006/relationships/image" Target="../media/image83.png"/><Relationship Id="rId10" Type="http://schemas.openxmlformats.org/officeDocument/2006/relationships/image" Target="../media/image78.png"/><Relationship Id="rId4" Type="http://schemas.openxmlformats.org/officeDocument/2006/relationships/image" Target="../media/image19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18.png"/><Relationship Id="rId7" Type="http://schemas.openxmlformats.org/officeDocument/2006/relationships/image" Target="../media/image8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20.png"/><Relationship Id="rId10" Type="http://schemas.openxmlformats.org/officeDocument/2006/relationships/image" Target="../media/image88.png"/><Relationship Id="rId4" Type="http://schemas.openxmlformats.org/officeDocument/2006/relationships/image" Target="../media/image19.png"/><Relationship Id="rId9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18.png"/><Relationship Id="rId7" Type="http://schemas.openxmlformats.org/officeDocument/2006/relationships/image" Target="../media/image9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9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18.png"/><Relationship Id="rId7" Type="http://schemas.openxmlformats.org/officeDocument/2006/relationships/image" Target="../media/image9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17.png"/><Relationship Id="rId7" Type="http://schemas.openxmlformats.org/officeDocument/2006/relationships/image" Target="../media/image98.pn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01.jpeg"/><Relationship Id="rId4" Type="http://schemas.openxmlformats.org/officeDocument/2006/relationships/image" Target="../media/image18.png"/><Relationship Id="rId9" Type="http://schemas.openxmlformats.org/officeDocument/2006/relationships/image" Target="../media/image10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8.png"/><Relationship Id="rId7" Type="http://schemas.openxmlformats.org/officeDocument/2006/relationships/image" Target="../media/image10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20.png"/><Relationship Id="rId10" Type="http://schemas.openxmlformats.org/officeDocument/2006/relationships/image" Target="../media/image106.png"/><Relationship Id="rId4" Type="http://schemas.openxmlformats.org/officeDocument/2006/relationships/image" Target="../media/image19.png"/><Relationship Id="rId9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7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32.png"/><Relationship Id="rId5" Type="http://schemas.openxmlformats.org/officeDocument/2006/relationships/image" Target="../media/image19.png"/><Relationship Id="rId10" Type="http://schemas.openxmlformats.org/officeDocument/2006/relationships/image" Target="../media/image31.png"/><Relationship Id="rId4" Type="http://schemas.openxmlformats.org/officeDocument/2006/relationships/image" Target="../media/image18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18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17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20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19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8.png"/><Relationship Id="rId7" Type="http://schemas.openxmlformats.org/officeDocument/2006/relationships/image" Target="../media/image4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18.png"/><Relationship Id="rId7" Type="http://schemas.openxmlformats.org/officeDocument/2006/relationships/image" Target="../media/image5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18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17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20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19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0" y="5429250"/>
            <a:ext cx="12192000" cy="1428750"/>
          </a:xfrm>
          <a:prstGeom prst="rect">
            <a:avLst/>
          </a:prstGeom>
          <a:solidFill>
            <a:srgbClr val="0D0D0D">
              <a:alpha val="2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26627" name="组合 6"/>
          <p:cNvGrpSpPr>
            <a:grpSpLocks/>
          </p:cNvGrpSpPr>
          <p:nvPr/>
        </p:nvGrpSpPr>
        <p:grpSpPr bwMode="auto">
          <a:xfrm>
            <a:off x="2395539" y="1465263"/>
            <a:ext cx="7400925" cy="2395537"/>
            <a:chOff x="0" y="0"/>
            <a:chExt cx="8098972" cy="2509611"/>
          </a:xfrm>
        </p:grpSpPr>
        <p:grpSp>
          <p:nvGrpSpPr>
            <p:cNvPr id="26665" name="矩形 26"/>
            <p:cNvGrpSpPr>
              <a:grpSpLocks/>
            </p:cNvGrpSpPr>
            <p:nvPr/>
          </p:nvGrpSpPr>
          <p:grpSpPr bwMode="auto">
            <a:xfrm>
              <a:off x="208" y="-2329"/>
              <a:ext cx="8098555" cy="2509811"/>
              <a:chOff x="0" y="0"/>
              <a:chExt cx="7400544" cy="2395728"/>
            </a:xfrm>
          </p:grpSpPr>
          <p:pic>
            <p:nvPicPr>
              <p:cNvPr id="26669" name="矩形 2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400544" cy="2395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0" name="Text Box 6"/>
              <p:cNvSpPr txBox="1">
                <a:spLocks noChangeArrowheads="1"/>
              </p:cNvSpPr>
              <p:nvPr/>
            </p:nvSpPr>
            <p:spPr bwMode="auto">
              <a:xfrm>
                <a:off x="-190" y="2223"/>
                <a:ext cx="7400925" cy="2395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666" name="矩形 27"/>
            <p:cNvGrpSpPr>
              <a:grpSpLocks/>
            </p:cNvGrpSpPr>
            <p:nvPr/>
          </p:nvGrpSpPr>
          <p:grpSpPr bwMode="auto">
            <a:xfrm>
              <a:off x="120285" y="80693"/>
              <a:ext cx="7898426" cy="2350154"/>
              <a:chOff x="0" y="0"/>
              <a:chExt cx="7217664" cy="2243328"/>
            </a:xfrm>
          </p:grpSpPr>
          <p:pic>
            <p:nvPicPr>
              <p:cNvPr id="26667" name="矩形 27"/>
              <p:cNvPicPr>
                <a:picLocks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217664" cy="2243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68" name="Text Box 9"/>
              <p:cNvSpPr txBox="1">
                <a:spLocks noChangeArrowheads="1"/>
              </p:cNvSpPr>
              <p:nvPr/>
            </p:nvSpPr>
            <p:spPr bwMode="auto">
              <a:xfrm>
                <a:off x="9452" y="11372"/>
                <a:ext cx="7188712" cy="22114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6628" name="直接连接符 4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326" y="2968627"/>
            <a:ext cx="6016625" cy="3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文本框 92"/>
          <p:cNvSpPr txBox="1">
            <a:spLocks noChangeArrowheads="1"/>
          </p:cNvSpPr>
          <p:nvPr/>
        </p:nvSpPr>
        <p:spPr bwMode="auto">
          <a:xfrm>
            <a:off x="2908301" y="1966913"/>
            <a:ext cx="6735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心中那片湛蓝星空</a:t>
            </a:r>
          </a:p>
        </p:txBody>
      </p:sp>
      <p:sp>
        <p:nvSpPr>
          <p:cNvPr id="26630" name="文本框 36"/>
          <p:cNvSpPr txBox="1">
            <a:spLocks noChangeArrowheads="1"/>
          </p:cNvSpPr>
          <p:nvPr/>
        </p:nvSpPr>
        <p:spPr bwMode="auto">
          <a:xfrm>
            <a:off x="3051174" y="3071815"/>
            <a:ext cx="61039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THE PROFESSIONNAL BUSINESS TEMPALTE</a:t>
            </a: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6631" name="组合 48"/>
          <p:cNvGrpSpPr>
            <a:grpSpLocks/>
          </p:cNvGrpSpPr>
          <p:nvPr/>
        </p:nvGrpSpPr>
        <p:grpSpPr bwMode="auto">
          <a:xfrm>
            <a:off x="5027613" y="5224465"/>
            <a:ext cx="588963" cy="498475"/>
            <a:chOff x="0" y="0"/>
            <a:chExt cx="588282" cy="498248"/>
          </a:xfrm>
        </p:grpSpPr>
        <p:grpSp>
          <p:nvGrpSpPr>
            <p:cNvPr id="26661" name="六边形 20"/>
            <p:cNvGrpSpPr>
              <a:grpSpLocks/>
            </p:cNvGrpSpPr>
            <p:nvPr/>
          </p:nvGrpSpPr>
          <p:grpSpPr bwMode="auto">
            <a:xfrm>
              <a:off x="-16682" y="-12377"/>
              <a:ext cx="627163" cy="530110"/>
              <a:chOff x="0" y="0"/>
              <a:chExt cx="627888" cy="530352"/>
            </a:xfrm>
          </p:grpSpPr>
          <p:pic>
            <p:nvPicPr>
              <p:cNvPr id="26663" name="六边形 20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27888" cy="530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64" name="Text Box 16"/>
              <p:cNvSpPr txBox="1">
                <a:spLocks noChangeArrowheads="1"/>
              </p:cNvSpPr>
              <p:nvPr/>
            </p:nvSpPr>
            <p:spPr bwMode="auto">
              <a:xfrm>
                <a:off x="107321" y="89080"/>
                <a:ext cx="407722" cy="345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662" name="Freeform 34"/>
            <p:cNvSpPr>
              <a:spLocks noChangeArrowheads="1"/>
            </p:cNvSpPr>
            <p:nvPr/>
          </p:nvSpPr>
          <p:spPr bwMode="auto">
            <a:xfrm>
              <a:off x="155951" y="116115"/>
              <a:ext cx="287012" cy="253712"/>
            </a:xfrm>
            <a:custGeom>
              <a:avLst/>
              <a:gdLst>
                <a:gd name="T0" fmla="*/ 605705060 w 136"/>
                <a:gd name="T1" fmla="*/ 214566353 h 120"/>
                <a:gd name="T2" fmla="*/ 302852530 w 136"/>
                <a:gd name="T3" fmla="*/ 0 h 120"/>
                <a:gd name="T4" fmla="*/ 0 w 136"/>
                <a:gd name="T5" fmla="*/ 214566353 h 120"/>
                <a:gd name="T6" fmla="*/ 164787096 w 136"/>
                <a:gd name="T7" fmla="*/ 406780678 h 120"/>
                <a:gd name="T8" fmla="*/ 97980832 w 136"/>
                <a:gd name="T9" fmla="*/ 536414825 h 120"/>
                <a:gd name="T10" fmla="*/ 325121285 w 136"/>
                <a:gd name="T11" fmla="*/ 429132705 h 120"/>
                <a:gd name="T12" fmla="*/ 605705060 w 136"/>
                <a:gd name="T13" fmla="*/ 214566353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2" name="组合 7"/>
          <p:cNvGrpSpPr>
            <a:grpSpLocks/>
          </p:cNvGrpSpPr>
          <p:nvPr/>
        </p:nvGrpSpPr>
        <p:grpSpPr bwMode="auto">
          <a:xfrm>
            <a:off x="3409951" y="5224465"/>
            <a:ext cx="588963" cy="498475"/>
            <a:chOff x="0" y="0"/>
            <a:chExt cx="588282" cy="498248"/>
          </a:xfrm>
        </p:grpSpPr>
        <p:grpSp>
          <p:nvGrpSpPr>
            <p:cNvPr id="26657" name="六边形 19"/>
            <p:cNvGrpSpPr>
              <a:grpSpLocks/>
            </p:cNvGrpSpPr>
            <p:nvPr/>
          </p:nvGrpSpPr>
          <p:grpSpPr bwMode="auto">
            <a:xfrm>
              <a:off x="-20550" y="-12377"/>
              <a:ext cx="633251" cy="530110"/>
              <a:chOff x="0" y="0"/>
              <a:chExt cx="633984" cy="530352"/>
            </a:xfrm>
          </p:grpSpPr>
          <p:pic>
            <p:nvPicPr>
              <p:cNvPr id="26659" name="六边形 19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33984" cy="530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60" name="Text Box 21"/>
              <p:cNvSpPr txBox="1">
                <a:spLocks noChangeArrowheads="1"/>
              </p:cNvSpPr>
              <p:nvPr/>
            </p:nvSpPr>
            <p:spPr bwMode="auto">
              <a:xfrm>
                <a:off x="111194" y="89080"/>
                <a:ext cx="407723" cy="345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658" name="Freeform 64"/>
            <p:cNvSpPr>
              <a:spLocks noEditPoints="1" noChangeArrowheads="1"/>
            </p:cNvSpPr>
            <p:nvPr/>
          </p:nvSpPr>
          <p:spPr bwMode="auto">
            <a:xfrm>
              <a:off x="188292" y="161090"/>
              <a:ext cx="211698" cy="202130"/>
            </a:xfrm>
            <a:custGeom>
              <a:avLst/>
              <a:gdLst>
                <a:gd name="T0" fmla="*/ 316693841 w 133"/>
                <a:gd name="T1" fmla="*/ 0 h 127"/>
                <a:gd name="T2" fmla="*/ 22801307 w 133"/>
                <a:gd name="T3" fmla="*/ 0 h 127"/>
                <a:gd name="T4" fmla="*/ 0 w 133"/>
                <a:gd name="T5" fmla="*/ 22797717 h 127"/>
                <a:gd name="T6" fmla="*/ 0 w 133"/>
                <a:gd name="T7" fmla="*/ 230512553 h 127"/>
                <a:gd name="T8" fmla="*/ 22801307 w 133"/>
                <a:gd name="T9" fmla="*/ 253310271 h 127"/>
                <a:gd name="T10" fmla="*/ 134278609 w 133"/>
                <a:gd name="T11" fmla="*/ 253310271 h 127"/>
                <a:gd name="T12" fmla="*/ 101342857 w 133"/>
                <a:gd name="T13" fmla="*/ 298907297 h 127"/>
                <a:gd name="T14" fmla="*/ 101342857 w 133"/>
                <a:gd name="T15" fmla="*/ 321705015 h 127"/>
                <a:gd name="T16" fmla="*/ 134278609 w 133"/>
                <a:gd name="T17" fmla="*/ 321705015 h 127"/>
                <a:gd name="T18" fmla="*/ 202684122 w 133"/>
                <a:gd name="T19" fmla="*/ 321705015 h 127"/>
                <a:gd name="T20" fmla="*/ 238153883 w 133"/>
                <a:gd name="T21" fmla="*/ 321705015 h 127"/>
                <a:gd name="T22" fmla="*/ 238153883 w 133"/>
                <a:gd name="T23" fmla="*/ 298907297 h 127"/>
                <a:gd name="T24" fmla="*/ 202684122 w 133"/>
                <a:gd name="T25" fmla="*/ 253310271 h 127"/>
                <a:gd name="T26" fmla="*/ 316693841 w 133"/>
                <a:gd name="T27" fmla="*/ 253310271 h 127"/>
                <a:gd name="T28" fmla="*/ 336962731 w 133"/>
                <a:gd name="T29" fmla="*/ 230512553 h 127"/>
                <a:gd name="T30" fmla="*/ 336962731 w 133"/>
                <a:gd name="T31" fmla="*/ 22797717 h 127"/>
                <a:gd name="T32" fmla="*/ 316693841 w 133"/>
                <a:gd name="T33" fmla="*/ 0 h 127"/>
                <a:gd name="T34" fmla="*/ 152013489 w 133"/>
                <a:gd name="T35" fmla="*/ 225446571 h 127"/>
                <a:gd name="T36" fmla="*/ 169748370 w 133"/>
                <a:gd name="T37" fmla="*/ 207714836 h 127"/>
                <a:gd name="T38" fmla="*/ 190017260 w 133"/>
                <a:gd name="T39" fmla="*/ 225446571 h 127"/>
                <a:gd name="T40" fmla="*/ 169748370 w 133"/>
                <a:gd name="T41" fmla="*/ 245712093 h 127"/>
                <a:gd name="T42" fmla="*/ 152013489 w 133"/>
                <a:gd name="T43" fmla="*/ 225446571 h 127"/>
                <a:gd name="T44" fmla="*/ 314161424 w 133"/>
                <a:gd name="T45" fmla="*/ 200115066 h 127"/>
                <a:gd name="T46" fmla="*/ 25335316 w 133"/>
                <a:gd name="T47" fmla="*/ 200115066 h 127"/>
                <a:gd name="T48" fmla="*/ 25335316 w 133"/>
                <a:gd name="T49" fmla="*/ 25331505 h 127"/>
                <a:gd name="T50" fmla="*/ 314161424 w 133"/>
                <a:gd name="T51" fmla="*/ 25331505 h 127"/>
                <a:gd name="T52" fmla="*/ 314161424 w 133"/>
                <a:gd name="T53" fmla="*/ 200115066 h 12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633" name="组合 50"/>
          <p:cNvGrpSpPr>
            <a:grpSpLocks/>
          </p:cNvGrpSpPr>
          <p:nvPr/>
        </p:nvGrpSpPr>
        <p:grpSpPr bwMode="auto">
          <a:xfrm>
            <a:off x="8261351" y="5224465"/>
            <a:ext cx="588963" cy="498475"/>
            <a:chOff x="0" y="0"/>
            <a:chExt cx="588282" cy="498248"/>
          </a:xfrm>
        </p:grpSpPr>
        <p:grpSp>
          <p:nvGrpSpPr>
            <p:cNvPr id="26642" name="六边形 24"/>
            <p:cNvGrpSpPr>
              <a:grpSpLocks/>
            </p:cNvGrpSpPr>
            <p:nvPr/>
          </p:nvGrpSpPr>
          <p:grpSpPr bwMode="auto">
            <a:xfrm>
              <a:off x="-19535" y="-12377"/>
              <a:ext cx="633251" cy="530110"/>
              <a:chOff x="0" y="0"/>
              <a:chExt cx="633984" cy="530352"/>
            </a:xfrm>
          </p:grpSpPr>
          <p:pic>
            <p:nvPicPr>
              <p:cNvPr id="26655" name="六边形 24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33984" cy="530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56" name="Text Box 26"/>
              <p:cNvSpPr txBox="1">
                <a:spLocks noChangeArrowheads="1"/>
              </p:cNvSpPr>
              <p:nvPr/>
            </p:nvSpPr>
            <p:spPr bwMode="auto">
              <a:xfrm>
                <a:off x="110178" y="89080"/>
                <a:ext cx="407723" cy="3450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643" name="组合 32"/>
            <p:cNvGrpSpPr>
              <a:grpSpLocks/>
            </p:cNvGrpSpPr>
            <p:nvPr/>
          </p:nvGrpSpPr>
          <p:grpSpPr bwMode="auto">
            <a:xfrm>
              <a:off x="196000" y="130628"/>
              <a:ext cx="301738" cy="263054"/>
              <a:chOff x="0" y="0"/>
              <a:chExt cx="389342" cy="339426"/>
            </a:xfrm>
          </p:grpSpPr>
          <p:sp>
            <p:nvSpPr>
              <p:cNvPr id="26644" name="Freeform 110"/>
              <p:cNvSpPr>
                <a:spLocks noChangeArrowheads="1"/>
              </p:cNvSpPr>
              <p:nvPr/>
            </p:nvSpPr>
            <p:spPr bwMode="auto">
              <a:xfrm>
                <a:off x="259561" y="102327"/>
                <a:ext cx="102328" cy="102328"/>
              </a:xfrm>
              <a:custGeom>
                <a:avLst/>
                <a:gdLst>
                  <a:gd name="T0" fmla="*/ 0 w 41"/>
                  <a:gd name="T1" fmla="*/ 242931664 h 41"/>
                  <a:gd name="T2" fmla="*/ 18686091 w 41"/>
                  <a:gd name="T3" fmla="*/ 255390722 h 41"/>
                  <a:gd name="T4" fmla="*/ 255390722 w 41"/>
                  <a:gd name="T5" fmla="*/ 18686091 h 41"/>
                  <a:gd name="T6" fmla="*/ 242931664 w 41"/>
                  <a:gd name="T7" fmla="*/ 0 h 41"/>
                  <a:gd name="T8" fmla="*/ 0 w 41"/>
                  <a:gd name="T9" fmla="*/ 242931664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5" name="Freeform 111"/>
              <p:cNvSpPr>
                <a:spLocks noChangeArrowheads="1"/>
              </p:cNvSpPr>
              <p:nvPr/>
            </p:nvSpPr>
            <p:spPr bwMode="auto">
              <a:xfrm>
                <a:off x="237098" y="74873"/>
                <a:ext cx="109814" cy="114806"/>
              </a:xfrm>
              <a:custGeom>
                <a:avLst/>
                <a:gdLst>
                  <a:gd name="T0" fmla="*/ 230469637 w 44"/>
                  <a:gd name="T1" fmla="*/ 0 h 46"/>
                  <a:gd name="T2" fmla="*/ 0 w 44"/>
                  <a:gd name="T3" fmla="*/ 242929496 h 46"/>
                  <a:gd name="T4" fmla="*/ 37374197 w 44"/>
                  <a:gd name="T5" fmla="*/ 286530818 h 46"/>
                  <a:gd name="T6" fmla="*/ 274070786 w 44"/>
                  <a:gd name="T7" fmla="*/ 49830796 h 46"/>
                  <a:gd name="T8" fmla="*/ 230469637 w 44"/>
                  <a:gd name="T9" fmla="*/ 0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6" name="Freeform 112"/>
              <p:cNvSpPr>
                <a:spLocks noChangeArrowheads="1"/>
              </p:cNvSpPr>
              <p:nvPr/>
            </p:nvSpPr>
            <p:spPr bwMode="auto">
              <a:xfrm>
                <a:off x="217132" y="59898"/>
                <a:ext cx="104823" cy="104823"/>
              </a:xfrm>
              <a:custGeom>
                <a:avLst/>
                <a:gdLst>
                  <a:gd name="T0" fmla="*/ 0 w 42"/>
                  <a:gd name="T1" fmla="*/ 236700317 h 42"/>
                  <a:gd name="T2" fmla="*/ 24915429 w 42"/>
                  <a:gd name="T3" fmla="*/ 261615746 h 42"/>
                  <a:gd name="T4" fmla="*/ 261615746 w 42"/>
                  <a:gd name="T5" fmla="*/ 24915429 h 42"/>
                  <a:gd name="T6" fmla="*/ 236700317 w 42"/>
                  <a:gd name="T7" fmla="*/ 0 h 42"/>
                  <a:gd name="T8" fmla="*/ 0 w 42"/>
                  <a:gd name="T9" fmla="*/ 236700317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7" name="Freeform 113"/>
              <p:cNvSpPr>
                <a:spLocks noChangeArrowheads="1"/>
              </p:cNvSpPr>
              <p:nvPr/>
            </p:nvSpPr>
            <p:spPr bwMode="auto">
              <a:xfrm>
                <a:off x="189679" y="162226"/>
                <a:ext cx="69882" cy="69882"/>
              </a:xfrm>
              <a:custGeom>
                <a:avLst/>
                <a:gdLst>
                  <a:gd name="T0" fmla="*/ 174410497 w 28"/>
                  <a:gd name="T1" fmla="*/ 124579640 h 28"/>
                  <a:gd name="T2" fmla="*/ 49830858 w 28"/>
                  <a:gd name="T3" fmla="*/ 0 h 28"/>
                  <a:gd name="T4" fmla="*/ 0 w 28"/>
                  <a:gd name="T5" fmla="*/ 124579640 h 28"/>
                  <a:gd name="T6" fmla="*/ 56060339 w 28"/>
                  <a:gd name="T7" fmla="*/ 174410497 h 28"/>
                  <a:gd name="T8" fmla="*/ 174410497 w 28"/>
                  <a:gd name="T9" fmla="*/ 12457964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8" name="Freeform 114"/>
              <p:cNvSpPr>
                <a:spLocks noChangeArrowheads="1"/>
              </p:cNvSpPr>
              <p:nvPr/>
            </p:nvSpPr>
            <p:spPr bwMode="auto">
              <a:xfrm>
                <a:off x="172208" y="219628"/>
                <a:ext cx="34941" cy="32446"/>
              </a:xfrm>
              <a:custGeom>
                <a:avLst/>
                <a:gdLst>
                  <a:gd name="T0" fmla="*/ 0 w 14"/>
                  <a:gd name="T1" fmla="*/ 80980224 h 13"/>
                  <a:gd name="T2" fmla="*/ 87205249 w 14"/>
                  <a:gd name="T3" fmla="*/ 37375296 h 13"/>
                  <a:gd name="T4" fmla="*/ 37374391 w 14"/>
                  <a:gd name="T5" fmla="*/ 0 h 13"/>
                  <a:gd name="T6" fmla="*/ 0 w 14"/>
                  <a:gd name="T7" fmla="*/ 80980224 h 1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9" name="Freeform 115"/>
              <p:cNvSpPr>
                <a:spLocks noChangeArrowheads="1"/>
              </p:cNvSpPr>
              <p:nvPr/>
            </p:nvSpPr>
            <p:spPr bwMode="auto">
              <a:xfrm>
                <a:off x="319460" y="34941"/>
                <a:ext cx="69882" cy="69882"/>
              </a:xfrm>
              <a:custGeom>
                <a:avLst/>
                <a:gdLst>
                  <a:gd name="T0" fmla="*/ 43603872 w 28"/>
                  <a:gd name="T1" fmla="*/ 0 h 28"/>
                  <a:gd name="T2" fmla="*/ 0 w 28"/>
                  <a:gd name="T3" fmla="*/ 49830858 h 28"/>
                  <a:gd name="T4" fmla="*/ 124579640 w 28"/>
                  <a:gd name="T5" fmla="*/ 174410497 h 28"/>
                  <a:gd name="T6" fmla="*/ 174410497 w 28"/>
                  <a:gd name="T7" fmla="*/ 124579640 h 28"/>
                  <a:gd name="T8" fmla="*/ 43603872 w 28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0" name="Freeform 1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9527" cy="339426"/>
              </a:xfrm>
              <a:custGeom>
                <a:avLst/>
                <a:gdLst>
                  <a:gd name="T0" fmla="*/ 647806318 w 112"/>
                  <a:gd name="T1" fmla="*/ 629121099 h 136"/>
                  <a:gd name="T2" fmla="*/ 516997665 w 112"/>
                  <a:gd name="T3" fmla="*/ 629121099 h 136"/>
                  <a:gd name="T4" fmla="*/ 516997665 w 112"/>
                  <a:gd name="T5" fmla="*/ 803531156 h 136"/>
                  <a:gd name="T6" fmla="*/ 43601220 w 112"/>
                  <a:gd name="T7" fmla="*/ 803531156 h 136"/>
                  <a:gd name="T8" fmla="*/ 43601220 w 112"/>
                  <a:gd name="T9" fmla="*/ 199325423 h 136"/>
                  <a:gd name="T10" fmla="*/ 647806318 w 112"/>
                  <a:gd name="T11" fmla="*/ 199325423 h 136"/>
                  <a:gd name="T12" fmla="*/ 647806318 w 112"/>
                  <a:gd name="T13" fmla="*/ 249156154 h 136"/>
                  <a:gd name="T14" fmla="*/ 697636998 w 112"/>
                  <a:gd name="T15" fmla="*/ 199325423 h 136"/>
                  <a:gd name="T16" fmla="*/ 697636998 w 112"/>
                  <a:gd name="T17" fmla="*/ 37374297 h 136"/>
                  <a:gd name="T18" fmla="*/ 604202602 w 112"/>
                  <a:gd name="T19" fmla="*/ 37374297 h 136"/>
                  <a:gd name="T20" fmla="*/ 604202602 w 112"/>
                  <a:gd name="T21" fmla="*/ 124579325 h 136"/>
                  <a:gd name="T22" fmla="*/ 591746180 w 112"/>
                  <a:gd name="T23" fmla="*/ 124579325 h 136"/>
                  <a:gd name="T24" fmla="*/ 591746180 w 112"/>
                  <a:gd name="T25" fmla="*/ 0 h 136"/>
                  <a:gd name="T26" fmla="*/ 554371923 w 112"/>
                  <a:gd name="T27" fmla="*/ 0 h 136"/>
                  <a:gd name="T28" fmla="*/ 554371923 w 112"/>
                  <a:gd name="T29" fmla="*/ 124579325 h 136"/>
                  <a:gd name="T30" fmla="*/ 541915501 w 112"/>
                  <a:gd name="T31" fmla="*/ 124579325 h 136"/>
                  <a:gd name="T32" fmla="*/ 541915501 w 112"/>
                  <a:gd name="T33" fmla="*/ 37374297 h 136"/>
                  <a:gd name="T34" fmla="*/ 492082326 w 112"/>
                  <a:gd name="T35" fmla="*/ 37374297 h 136"/>
                  <a:gd name="T36" fmla="*/ 492082326 w 112"/>
                  <a:gd name="T37" fmla="*/ 124579325 h 136"/>
                  <a:gd name="T38" fmla="*/ 473396445 w 112"/>
                  <a:gd name="T39" fmla="*/ 124579325 h 136"/>
                  <a:gd name="T40" fmla="*/ 473396445 w 112"/>
                  <a:gd name="T41" fmla="*/ 0 h 136"/>
                  <a:gd name="T42" fmla="*/ 448481105 w 112"/>
                  <a:gd name="T43" fmla="*/ 0 h 136"/>
                  <a:gd name="T44" fmla="*/ 448481105 w 112"/>
                  <a:gd name="T45" fmla="*/ 124579325 h 136"/>
                  <a:gd name="T46" fmla="*/ 423565766 w 112"/>
                  <a:gd name="T47" fmla="*/ 124579325 h 136"/>
                  <a:gd name="T48" fmla="*/ 423565766 w 112"/>
                  <a:gd name="T49" fmla="*/ 37374297 h 136"/>
                  <a:gd name="T50" fmla="*/ 373735086 w 112"/>
                  <a:gd name="T51" fmla="*/ 37374297 h 136"/>
                  <a:gd name="T52" fmla="*/ 373735086 w 112"/>
                  <a:gd name="T53" fmla="*/ 124579325 h 136"/>
                  <a:gd name="T54" fmla="*/ 355046710 w 112"/>
                  <a:gd name="T55" fmla="*/ 124579325 h 136"/>
                  <a:gd name="T56" fmla="*/ 355046710 w 112"/>
                  <a:gd name="T57" fmla="*/ 0 h 136"/>
                  <a:gd name="T58" fmla="*/ 330131370 w 112"/>
                  <a:gd name="T59" fmla="*/ 0 h 136"/>
                  <a:gd name="T60" fmla="*/ 330131370 w 112"/>
                  <a:gd name="T61" fmla="*/ 124579325 h 136"/>
                  <a:gd name="T62" fmla="*/ 317674948 w 112"/>
                  <a:gd name="T63" fmla="*/ 124579325 h 136"/>
                  <a:gd name="T64" fmla="*/ 317674948 w 112"/>
                  <a:gd name="T65" fmla="*/ 37374297 h 136"/>
                  <a:gd name="T66" fmla="*/ 267841773 w 112"/>
                  <a:gd name="T67" fmla="*/ 37374297 h 136"/>
                  <a:gd name="T68" fmla="*/ 267841773 w 112"/>
                  <a:gd name="T69" fmla="*/ 124579325 h 136"/>
                  <a:gd name="T70" fmla="*/ 249155892 w 112"/>
                  <a:gd name="T71" fmla="*/ 124579325 h 136"/>
                  <a:gd name="T72" fmla="*/ 249155892 w 112"/>
                  <a:gd name="T73" fmla="*/ 0 h 136"/>
                  <a:gd name="T74" fmla="*/ 218011094 w 112"/>
                  <a:gd name="T75" fmla="*/ 0 h 136"/>
                  <a:gd name="T76" fmla="*/ 218011094 w 112"/>
                  <a:gd name="T77" fmla="*/ 124579325 h 136"/>
                  <a:gd name="T78" fmla="*/ 199325213 w 112"/>
                  <a:gd name="T79" fmla="*/ 124579325 h 136"/>
                  <a:gd name="T80" fmla="*/ 199325213 w 112"/>
                  <a:gd name="T81" fmla="*/ 37374297 h 136"/>
                  <a:gd name="T82" fmla="*/ 155721497 w 112"/>
                  <a:gd name="T83" fmla="*/ 37374297 h 136"/>
                  <a:gd name="T84" fmla="*/ 155721497 w 112"/>
                  <a:gd name="T85" fmla="*/ 124579325 h 136"/>
                  <a:gd name="T86" fmla="*/ 143265075 w 112"/>
                  <a:gd name="T87" fmla="*/ 124579325 h 136"/>
                  <a:gd name="T88" fmla="*/ 143265075 w 112"/>
                  <a:gd name="T89" fmla="*/ 0 h 136"/>
                  <a:gd name="T90" fmla="*/ 105890817 w 112"/>
                  <a:gd name="T91" fmla="*/ 0 h 136"/>
                  <a:gd name="T92" fmla="*/ 105890817 w 112"/>
                  <a:gd name="T93" fmla="*/ 124579325 h 136"/>
                  <a:gd name="T94" fmla="*/ 93434396 w 112"/>
                  <a:gd name="T95" fmla="*/ 124579325 h 136"/>
                  <a:gd name="T96" fmla="*/ 93434396 w 112"/>
                  <a:gd name="T97" fmla="*/ 37374297 h 136"/>
                  <a:gd name="T98" fmla="*/ 0 w 112"/>
                  <a:gd name="T99" fmla="*/ 37374297 h 136"/>
                  <a:gd name="T100" fmla="*/ 0 w 112"/>
                  <a:gd name="T101" fmla="*/ 149494691 h 136"/>
                  <a:gd name="T102" fmla="*/ 0 w 112"/>
                  <a:gd name="T103" fmla="*/ 174410057 h 136"/>
                  <a:gd name="T104" fmla="*/ 0 w 112"/>
                  <a:gd name="T105" fmla="*/ 847132423 h 136"/>
                  <a:gd name="T106" fmla="*/ 554371923 w 112"/>
                  <a:gd name="T107" fmla="*/ 847132423 h 136"/>
                  <a:gd name="T108" fmla="*/ 697636998 w 112"/>
                  <a:gd name="T109" fmla="*/ 685181297 h 136"/>
                  <a:gd name="T110" fmla="*/ 697636998 w 112"/>
                  <a:gd name="T111" fmla="*/ 523227675 h 136"/>
                  <a:gd name="T112" fmla="*/ 647806318 w 112"/>
                  <a:gd name="T113" fmla="*/ 573060902 h 136"/>
                  <a:gd name="T114" fmla="*/ 647806318 w 112"/>
                  <a:gd name="T115" fmla="*/ 629121099 h 1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1" name="Rectangle 117"/>
              <p:cNvSpPr>
                <a:spLocks noChangeArrowheads="1"/>
              </p:cNvSpPr>
              <p:nvPr/>
            </p:nvSpPr>
            <p:spPr bwMode="auto">
              <a:xfrm>
                <a:off x="49916" y="114806"/>
                <a:ext cx="109814" cy="17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52" name="Rectangle 118"/>
              <p:cNvSpPr>
                <a:spLocks noChangeArrowheads="1"/>
              </p:cNvSpPr>
              <p:nvPr/>
            </p:nvSpPr>
            <p:spPr bwMode="auto">
              <a:xfrm>
                <a:off x="49916" y="154738"/>
                <a:ext cx="109814" cy="17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53" name="Rectangle 119"/>
              <p:cNvSpPr>
                <a:spLocks noChangeArrowheads="1"/>
              </p:cNvSpPr>
              <p:nvPr/>
            </p:nvSpPr>
            <p:spPr bwMode="auto">
              <a:xfrm>
                <a:off x="49916" y="199662"/>
                <a:ext cx="109814" cy="14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54" name="Rectangle 120"/>
              <p:cNvSpPr>
                <a:spLocks noChangeArrowheads="1"/>
              </p:cNvSpPr>
              <p:nvPr/>
            </p:nvSpPr>
            <p:spPr bwMode="auto">
              <a:xfrm>
                <a:off x="49916" y="242091"/>
                <a:ext cx="109814" cy="1747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634" name="组合 49"/>
          <p:cNvGrpSpPr>
            <a:grpSpLocks/>
          </p:cNvGrpSpPr>
          <p:nvPr/>
        </p:nvGrpSpPr>
        <p:grpSpPr bwMode="auto">
          <a:xfrm>
            <a:off x="6645277" y="5224465"/>
            <a:ext cx="587375" cy="498475"/>
            <a:chOff x="0" y="0"/>
            <a:chExt cx="588282" cy="498248"/>
          </a:xfrm>
        </p:grpSpPr>
        <p:grpSp>
          <p:nvGrpSpPr>
            <p:cNvPr id="26635" name="六边形 23"/>
            <p:cNvGrpSpPr>
              <a:grpSpLocks/>
            </p:cNvGrpSpPr>
            <p:nvPr/>
          </p:nvGrpSpPr>
          <p:grpSpPr bwMode="auto">
            <a:xfrm>
              <a:off x="-18952" y="-12377"/>
              <a:ext cx="628858" cy="530110"/>
              <a:chOff x="0" y="0"/>
              <a:chExt cx="627888" cy="530352"/>
            </a:xfrm>
          </p:grpSpPr>
          <p:pic>
            <p:nvPicPr>
              <p:cNvPr id="26640" name="六边形 2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27888" cy="530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41" name="Text Box 42"/>
              <p:cNvSpPr txBox="1">
                <a:spLocks noChangeArrowheads="1"/>
              </p:cNvSpPr>
              <p:nvPr/>
            </p:nvSpPr>
            <p:spPr bwMode="auto">
              <a:xfrm>
                <a:off x="109411" y="89175"/>
                <a:ext cx="406400" cy="3448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636" name="组合 44"/>
            <p:cNvGrpSpPr>
              <a:grpSpLocks/>
            </p:cNvGrpSpPr>
            <p:nvPr/>
          </p:nvGrpSpPr>
          <p:grpSpPr bwMode="auto">
            <a:xfrm>
              <a:off x="171285" y="116114"/>
              <a:ext cx="264978" cy="263448"/>
              <a:chOff x="0" y="0"/>
              <a:chExt cx="431769" cy="429274"/>
            </a:xfrm>
          </p:grpSpPr>
          <p:sp>
            <p:nvSpPr>
              <p:cNvPr id="26637" name="Freeform 126"/>
              <p:cNvSpPr>
                <a:spLocks noEditPoints="1" noChangeArrowheads="1"/>
              </p:cNvSpPr>
              <p:nvPr/>
            </p:nvSpPr>
            <p:spPr bwMode="auto">
              <a:xfrm>
                <a:off x="227115" y="99831"/>
                <a:ext cx="204654" cy="329443"/>
              </a:xfrm>
              <a:custGeom>
                <a:avLst/>
                <a:gdLst>
                  <a:gd name="T0" fmla="*/ 0 w 82"/>
                  <a:gd name="T1" fmla="*/ 211784429 h 132"/>
                  <a:gd name="T2" fmla="*/ 0 w 82"/>
                  <a:gd name="T3" fmla="*/ 822217350 h 132"/>
                  <a:gd name="T4" fmla="*/ 510771460 w 82"/>
                  <a:gd name="T5" fmla="*/ 616662389 h 132"/>
                  <a:gd name="T6" fmla="*/ 510771460 w 82"/>
                  <a:gd name="T7" fmla="*/ 0 h 132"/>
                  <a:gd name="T8" fmla="*/ 0 w 82"/>
                  <a:gd name="T9" fmla="*/ 211784429 h 132"/>
                  <a:gd name="T10" fmla="*/ 473397147 w 82"/>
                  <a:gd name="T11" fmla="*/ 62289685 h 132"/>
                  <a:gd name="T12" fmla="*/ 473397147 w 82"/>
                  <a:gd name="T13" fmla="*/ 585517546 h 132"/>
                  <a:gd name="T14" fmla="*/ 31144845 w 82"/>
                  <a:gd name="T15" fmla="*/ 411109923 h 132"/>
                  <a:gd name="T16" fmla="*/ 31144845 w 82"/>
                  <a:gd name="T17" fmla="*/ 236699804 h 132"/>
                  <a:gd name="T18" fmla="*/ 473397147 w 82"/>
                  <a:gd name="T19" fmla="*/ 62289685 h 132"/>
                  <a:gd name="T20" fmla="*/ 31144845 w 82"/>
                  <a:gd name="T21" fmla="*/ 436025298 h 132"/>
                  <a:gd name="T22" fmla="*/ 454711239 w 82"/>
                  <a:gd name="T23" fmla="*/ 597976482 h 132"/>
                  <a:gd name="T24" fmla="*/ 31144845 w 82"/>
                  <a:gd name="T25" fmla="*/ 772386601 h 132"/>
                  <a:gd name="T26" fmla="*/ 31144845 w 82"/>
                  <a:gd name="T27" fmla="*/ 436025298 h 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38" name="Freeform 127"/>
              <p:cNvSpPr>
                <a:spLocks noChangeArrowheads="1"/>
              </p:cNvSpPr>
              <p:nvPr/>
            </p:nvSpPr>
            <p:spPr bwMode="auto">
              <a:xfrm>
                <a:off x="0" y="99831"/>
                <a:ext cx="202159" cy="329443"/>
              </a:xfrm>
              <a:custGeom>
                <a:avLst/>
                <a:gdLst>
                  <a:gd name="T0" fmla="*/ 0 w 81"/>
                  <a:gd name="T1" fmla="*/ 616662389 h 132"/>
                  <a:gd name="T2" fmla="*/ 504546436 w 81"/>
                  <a:gd name="T3" fmla="*/ 822217350 h 132"/>
                  <a:gd name="T4" fmla="*/ 504546436 w 81"/>
                  <a:gd name="T5" fmla="*/ 211784429 h 132"/>
                  <a:gd name="T6" fmla="*/ 0 w 81"/>
                  <a:gd name="T7" fmla="*/ 0 h 132"/>
                  <a:gd name="T8" fmla="*/ 0 w 81"/>
                  <a:gd name="T9" fmla="*/ 616662389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39" name="Freeform 128"/>
              <p:cNvSpPr>
                <a:spLocks noEditPoints="1" noChangeArrowheads="1"/>
              </p:cNvSpPr>
              <p:nvPr/>
            </p:nvSpPr>
            <p:spPr bwMode="auto">
              <a:xfrm>
                <a:off x="12478" y="0"/>
                <a:ext cx="414299" cy="164721"/>
              </a:xfrm>
              <a:custGeom>
                <a:avLst/>
                <a:gdLst>
                  <a:gd name="T0" fmla="*/ 510770768 w 166"/>
                  <a:gd name="T1" fmla="*/ 0 h 66"/>
                  <a:gd name="T2" fmla="*/ 0 w 166"/>
                  <a:gd name="T3" fmla="*/ 199324889 h 66"/>
                  <a:gd name="T4" fmla="*/ 498311849 w 166"/>
                  <a:gd name="T5" fmla="*/ 411106179 h 66"/>
                  <a:gd name="T6" fmla="*/ 1033997960 w 166"/>
                  <a:gd name="T7" fmla="*/ 199324889 h 66"/>
                  <a:gd name="T8" fmla="*/ 510770768 w 166"/>
                  <a:gd name="T9" fmla="*/ 0 h 66"/>
                  <a:gd name="T10" fmla="*/ 510770768 w 166"/>
                  <a:gd name="T11" fmla="*/ 37374197 h 66"/>
                  <a:gd name="T12" fmla="*/ 940563553 w 166"/>
                  <a:gd name="T13" fmla="*/ 199324889 h 66"/>
                  <a:gd name="T14" fmla="*/ 510770768 w 166"/>
                  <a:gd name="T15" fmla="*/ 367505030 h 66"/>
                  <a:gd name="T16" fmla="*/ 510770768 w 166"/>
                  <a:gd name="T17" fmla="*/ 37374197 h 66"/>
                  <a:gd name="T18" fmla="*/ 485855425 w 166"/>
                  <a:gd name="T19" fmla="*/ 43601150 h 66"/>
                  <a:gd name="T20" fmla="*/ 485855425 w 166"/>
                  <a:gd name="T21" fmla="*/ 367505030 h 66"/>
                  <a:gd name="T22" fmla="*/ 93434408 w 166"/>
                  <a:gd name="T23" fmla="*/ 199324889 h 66"/>
                  <a:gd name="T24" fmla="*/ 485855425 w 166"/>
                  <a:gd name="T25" fmla="*/ 4360115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5"/>
          <p:cNvGrpSpPr>
            <a:grpSpLocks/>
          </p:cNvGrpSpPr>
          <p:nvPr/>
        </p:nvGrpSpPr>
        <p:grpSpPr bwMode="auto">
          <a:xfrm rot="3881436">
            <a:off x="4764088" y="1763714"/>
            <a:ext cx="2606675" cy="2247900"/>
            <a:chOff x="0" y="0"/>
            <a:chExt cx="2214105" cy="1908711"/>
          </a:xfrm>
        </p:grpSpPr>
        <p:grpSp>
          <p:nvGrpSpPr>
            <p:cNvPr id="35847" name="六边形 15"/>
            <p:cNvGrpSpPr>
              <a:grpSpLocks/>
            </p:cNvGrpSpPr>
            <p:nvPr/>
          </p:nvGrpSpPr>
          <p:grpSpPr bwMode="auto">
            <a:xfrm rot="-3881436">
              <a:off x="-41336" y="-58389"/>
              <a:ext cx="2298217" cy="2029749"/>
              <a:chOff x="0" y="0"/>
              <a:chExt cx="2706624" cy="2389632"/>
            </a:xfrm>
          </p:grpSpPr>
          <p:pic>
            <p:nvPicPr>
              <p:cNvPr id="35851" name="六边形 15"/>
              <p:cNvPicPr>
                <a:picLocks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706624" cy="2389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52" name="Text Box 5"/>
              <p:cNvSpPr txBox="1">
                <a:spLocks noChangeArrowheads="1"/>
              </p:cNvSpPr>
              <p:nvPr/>
            </p:nvSpPr>
            <p:spPr bwMode="auto">
              <a:xfrm rot="3881436">
                <a:off x="456425" y="417890"/>
                <a:ext cx="1797579" cy="1550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848" name="任意多边形 16"/>
            <p:cNvGrpSpPr>
              <a:grpSpLocks/>
            </p:cNvGrpSpPr>
            <p:nvPr/>
          </p:nvGrpSpPr>
          <p:grpSpPr bwMode="auto">
            <a:xfrm rot="-3881436">
              <a:off x="160898" y="-166244"/>
              <a:ext cx="1920357" cy="1874411"/>
              <a:chOff x="0" y="0"/>
              <a:chExt cx="2261616" cy="2206752"/>
            </a:xfrm>
          </p:grpSpPr>
          <p:pic>
            <p:nvPicPr>
              <p:cNvPr id="35849" name="任意多边形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61616" cy="2206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850" name="Text Box 8"/>
              <p:cNvSpPr txBox="1">
                <a:spLocks noChangeArrowheads="1"/>
              </p:cNvSpPr>
              <p:nvPr/>
            </p:nvSpPr>
            <p:spPr bwMode="auto">
              <a:xfrm rot="3881436">
                <a:off x="-83796" y="184586"/>
                <a:ext cx="2517362" cy="1660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35843" name="文本框 78"/>
          <p:cNvSpPr txBox="1">
            <a:spLocks noChangeArrowheads="1"/>
          </p:cNvSpPr>
          <p:nvPr/>
        </p:nvSpPr>
        <p:spPr bwMode="auto">
          <a:xfrm>
            <a:off x="584200" y="395290"/>
            <a:ext cx="5156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844" name="矩形 45"/>
          <p:cNvSpPr>
            <a:spLocks noChangeArrowheads="1"/>
          </p:cNvSpPr>
          <p:nvPr/>
        </p:nvSpPr>
        <p:spPr bwMode="auto">
          <a:xfrm>
            <a:off x="1868489" y="4837115"/>
            <a:ext cx="8515351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45" name="TextBox 13"/>
          <p:cNvSpPr txBox="1">
            <a:spLocks noChangeArrowheads="1"/>
          </p:cNvSpPr>
          <p:nvPr/>
        </p:nvSpPr>
        <p:spPr bwMode="auto">
          <a:xfrm>
            <a:off x="4691063" y="4359277"/>
            <a:ext cx="2752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46" name="Freeform 34"/>
          <p:cNvSpPr>
            <a:spLocks noChangeArrowheads="1"/>
          </p:cNvSpPr>
          <p:nvPr/>
        </p:nvSpPr>
        <p:spPr bwMode="auto">
          <a:xfrm>
            <a:off x="5603875" y="2559050"/>
            <a:ext cx="984251" cy="869950"/>
          </a:xfrm>
          <a:custGeom>
            <a:avLst/>
            <a:gdLst>
              <a:gd name="T0" fmla="*/ 2147483646 w 136"/>
              <a:gd name="T1" fmla="*/ 2147483646 h 120"/>
              <a:gd name="T2" fmla="*/ 2147483646 w 136"/>
              <a:gd name="T3" fmla="*/ 0 h 120"/>
              <a:gd name="T4" fmla="*/ 0 w 136"/>
              <a:gd name="T5" fmla="*/ 2147483646 h 120"/>
              <a:gd name="T6" fmla="*/ 1937915879 w 136"/>
              <a:gd name="T7" fmla="*/ 2147483646 h 120"/>
              <a:gd name="T8" fmla="*/ 1152274502 w 136"/>
              <a:gd name="T9" fmla="*/ 2147483646 h 120"/>
              <a:gd name="T10" fmla="*/ 2147483646 w 136"/>
              <a:gd name="T11" fmla="*/ 2147483646 h 120"/>
              <a:gd name="T12" fmla="*/ 2147483646 w 136"/>
              <a:gd name="T13" fmla="*/ 2147483646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26" y="2054226"/>
            <a:ext cx="185102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414" y="2054227"/>
            <a:ext cx="5189537" cy="387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68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6879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6887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6891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892" name="Text Box 8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6888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6889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890" name="Text Box 11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6880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6881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6885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886" name="Text Box 15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6882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6883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884" name="Text Box 18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6869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870" name="矩形 12"/>
          <p:cNvGrpSpPr>
            <a:grpSpLocks/>
          </p:cNvGrpSpPr>
          <p:nvPr/>
        </p:nvGrpSpPr>
        <p:grpSpPr bwMode="auto">
          <a:xfrm>
            <a:off x="3475039" y="2036765"/>
            <a:ext cx="1908175" cy="1906587"/>
            <a:chOff x="0" y="0"/>
            <a:chExt cx="1202" cy="1201"/>
          </a:xfrm>
        </p:grpSpPr>
        <p:pic>
          <p:nvPicPr>
            <p:cNvPr id="36877" name="矩形 12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8" name="Text Box 22"/>
            <p:cNvSpPr txBox="1">
              <a:spLocks noChangeArrowheads="1"/>
            </p:cNvSpPr>
            <p:nvPr/>
          </p:nvSpPr>
          <p:spPr bwMode="auto">
            <a:xfrm>
              <a:off x="6" y="7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36871" name="Freeform 252"/>
          <p:cNvSpPr>
            <a:spLocks noEditPoints="1" noChangeArrowheads="1"/>
          </p:cNvSpPr>
          <p:nvPr/>
        </p:nvSpPr>
        <p:spPr bwMode="auto">
          <a:xfrm>
            <a:off x="4100513" y="2681290"/>
            <a:ext cx="646112" cy="612775"/>
          </a:xfrm>
          <a:custGeom>
            <a:avLst/>
            <a:gdLst>
              <a:gd name="T0" fmla="*/ 1354658597 w 301"/>
              <a:gd name="T1" fmla="*/ 494647031 h 285"/>
              <a:gd name="T2" fmla="*/ 631253571 w 301"/>
              <a:gd name="T3" fmla="*/ 41606347 h 285"/>
              <a:gd name="T4" fmla="*/ 32254083 w 301"/>
              <a:gd name="T5" fmla="*/ 642579516 h 285"/>
              <a:gd name="T6" fmla="*/ 294891098 w 301"/>
              <a:gd name="T7" fmla="*/ 1007786966 h 285"/>
              <a:gd name="T8" fmla="*/ 165876913 w 301"/>
              <a:gd name="T9" fmla="*/ 1238932146 h 285"/>
              <a:gd name="T10" fmla="*/ 562136759 w 301"/>
              <a:gd name="T11" fmla="*/ 1095622349 h 285"/>
              <a:gd name="T12" fmla="*/ 755659109 w 301"/>
              <a:gd name="T13" fmla="*/ 1095622349 h 285"/>
              <a:gd name="T14" fmla="*/ 1354658597 w 301"/>
              <a:gd name="T15" fmla="*/ 494647031 h 285"/>
              <a:gd name="T16" fmla="*/ 368614409 w 301"/>
              <a:gd name="T17" fmla="*/ 661072420 h 285"/>
              <a:gd name="T18" fmla="*/ 276460807 w 301"/>
              <a:gd name="T19" fmla="*/ 568614348 h 285"/>
              <a:gd name="T20" fmla="*/ 368614409 w 301"/>
              <a:gd name="T21" fmla="*/ 476156276 h 285"/>
              <a:gd name="T22" fmla="*/ 460768011 w 301"/>
              <a:gd name="T23" fmla="*/ 568614348 h 285"/>
              <a:gd name="T24" fmla="*/ 368614409 w 301"/>
              <a:gd name="T25" fmla="*/ 661072420 h 285"/>
              <a:gd name="T26" fmla="*/ 695759590 w 301"/>
              <a:gd name="T27" fmla="*/ 661072420 h 285"/>
              <a:gd name="T28" fmla="*/ 603605987 w 301"/>
              <a:gd name="T29" fmla="*/ 568614348 h 285"/>
              <a:gd name="T30" fmla="*/ 695759590 w 301"/>
              <a:gd name="T31" fmla="*/ 476156276 h 285"/>
              <a:gd name="T32" fmla="*/ 792521838 w 301"/>
              <a:gd name="T33" fmla="*/ 568614348 h 285"/>
              <a:gd name="T34" fmla="*/ 695759590 w 301"/>
              <a:gd name="T35" fmla="*/ 661072420 h 285"/>
              <a:gd name="T36" fmla="*/ 1027513416 w 301"/>
              <a:gd name="T37" fmla="*/ 661072420 h 285"/>
              <a:gd name="T38" fmla="*/ 935359814 w 301"/>
              <a:gd name="T39" fmla="*/ 568614348 h 285"/>
              <a:gd name="T40" fmla="*/ 1027513416 w 301"/>
              <a:gd name="T41" fmla="*/ 476156276 h 285"/>
              <a:gd name="T42" fmla="*/ 1119667018 w 301"/>
              <a:gd name="T43" fmla="*/ 568614348 h 285"/>
              <a:gd name="T44" fmla="*/ 1027513416 w 301"/>
              <a:gd name="T45" fmla="*/ 661072420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6872" name="矩形 14"/>
          <p:cNvGrpSpPr>
            <a:grpSpLocks/>
          </p:cNvGrpSpPr>
          <p:nvPr/>
        </p:nvGrpSpPr>
        <p:grpSpPr bwMode="auto">
          <a:xfrm>
            <a:off x="1511302" y="4035427"/>
            <a:ext cx="1908175" cy="1908175"/>
            <a:chOff x="0" y="0"/>
            <a:chExt cx="1202" cy="1202"/>
          </a:xfrm>
        </p:grpSpPr>
        <p:pic>
          <p:nvPicPr>
            <p:cNvPr id="36875" name="矩形 14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02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6" name="Text Box 26"/>
            <p:cNvSpPr txBox="1">
              <a:spLocks noChangeArrowheads="1"/>
            </p:cNvSpPr>
            <p:nvPr/>
          </p:nvSpPr>
          <p:spPr bwMode="auto">
            <a:xfrm>
              <a:off x="6" y="7"/>
              <a:ext cx="1184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36873" name="Freeform 337"/>
          <p:cNvSpPr>
            <a:spLocks noEditPoints="1" noChangeArrowheads="1"/>
          </p:cNvSpPr>
          <p:nvPr/>
        </p:nvSpPr>
        <p:spPr bwMode="auto">
          <a:xfrm>
            <a:off x="2146300" y="4673600"/>
            <a:ext cx="617539" cy="617538"/>
          </a:xfrm>
          <a:custGeom>
            <a:avLst/>
            <a:gdLst>
              <a:gd name="T0" fmla="*/ 662071496 w 288"/>
              <a:gd name="T1" fmla="*/ 0 h 288"/>
              <a:gd name="T2" fmla="*/ 0 w 288"/>
              <a:gd name="T3" fmla="*/ 662071496 h 288"/>
              <a:gd name="T4" fmla="*/ 662071496 w 288"/>
              <a:gd name="T5" fmla="*/ 1324142991 h 288"/>
              <a:gd name="T6" fmla="*/ 1324142991 w 288"/>
              <a:gd name="T7" fmla="*/ 662071496 h 288"/>
              <a:gd name="T8" fmla="*/ 662071496 w 288"/>
              <a:gd name="T9" fmla="*/ 0 h 288"/>
              <a:gd name="T10" fmla="*/ 703450830 w 288"/>
              <a:gd name="T11" fmla="*/ 960923436 h 288"/>
              <a:gd name="T12" fmla="*/ 583910054 w 288"/>
              <a:gd name="T13" fmla="*/ 960923436 h 288"/>
              <a:gd name="T14" fmla="*/ 331036820 w 288"/>
              <a:gd name="T15" fmla="*/ 1052876559 h 288"/>
              <a:gd name="T16" fmla="*/ 413795489 w 288"/>
              <a:gd name="T17" fmla="*/ 905750275 h 288"/>
              <a:gd name="T18" fmla="*/ 248276007 w 288"/>
              <a:gd name="T19" fmla="*/ 675865322 h 288"/>
              <a:gd name="T20" fmla="*/ 625289388 w 288"/>
              <a:gd name="T21" fmla="*/ 298851940 h 288"/>
              <a:gd name="T22" fmla="*/ 1080464212 w 288"/>
              <a:gd name="T23" fmla="*/ 583910054 h 288"/>
              <a:gd name="T24" fmla="*/ 703450830 w 288"/>
              <a:gd name="T25" fmla="*/ 960923436 h 28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6874" name="图片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3140" y="4056063"/>
            <a:ext cx="185102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7930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7938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7942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943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7939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7940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941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7931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7932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7936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937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7933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7934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935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7891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892" name="Oval 25"/>
          <p:cNvGrpSpPr>
            <a:grpSpLocks/>
          </p:cNvGrpSpPr>
          <p:nvPr/>
        </p:nvGrpSpPr>
        <p:grpSpPr bwMode="auto">
          <a:xfrm>
            <a:off x="1809751" y="2000252"/>
            <a:ext cx="957263" cy="955675"/>
            <a:chOff x="0" y="0"/>
            <a:chExt cx="603" cy="602"/>
          </a:xfrm>
        </p:grpSpPr>
        <p:pic>
          <p:nvPicPr>
            <p:cNvPr id="37928" name="Oval 2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3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9" name="Text Box 20"/>
            <p:cNvSpPr txBox="1">
              <a:spLocks noChangeArrowheads="1"/>
            </p:cNvSpPr>
            <p:nvPr/>
          </p:nvSpPr>
          <p:spPr bwMode="auto">
            <a:xfrm>
              <a:off x="93" y="95"/>
              <a:ext cx="41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AU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3" name="任意多边形 10"/>
          <p:cNvGrpSpPr>
            <a:grpSpLocks/>
          </p:cNvGrpSpPr>
          <p:nvPr/>
        </p:nvGrpSpPr>
        <p:grpSpPr bwMode="auto">
          <a:xfrm>
            <a:off x="3829051" y="3024188"/>
            <a:ext cx="5357813" cy="957262"/>
            <a:chOff x="0" y="0"/>
            <a:chExt cx="3375" cy="603"/>
          </a:xfrm>
        </p:grpSpPr>
        <p:pic>
          <p:nvPicPr>
            <p:cNvPr id="37926" name="任意多边形 1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75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7" name="Text Box 23"/>
            <p:cNvSpPr txBox="1">
              <a:spLocks noChangeArrowheads="1"/>
            </p:cNvSpPr>
            <p:nvPr/>
          </p:nvSpPr>
          <p:spPr bwMode="auto">
            <a:xfrm>
              <a:off x="5" y="7"/>
              <a:ext cx="3350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894" name="任意多边形 11"/>
          <p:cNvGrpSpPr>
            <a:grpSpLocks/>
          </p:cNvGrpSpPr>
          <p:nvPr/>
        </p:nvGrpSpPr>
        <p:grpSpPr bwMode="auto">
          <a:xfrm>
            <a:off x="3829051" y="5072063"/>
            <a:ext cx="5357813" cy="957262"/>
            <a:chOff x="0" y="0"/>
            <a:chExt cx="3375" cy="603"/>
          </a:xfrm>
        </p:grpSpPr>
        <p:pic>
          <p:nvPicPr>
            <p:cNvPr id="37924" name="任意多边形 11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375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5" name="Text Box 26"/>
            <p:cNvSpPr txBox="1">
              <a:spLocks noChangeArrowheads="1"/>
            </p:cNvSpPr>
            <p:nvPr/>
          </p:nvSpPr>
          <p:spPr bwMode="auto">
            <a:xfrm>
              <a:off x="5" y="6"/>
              <a:ext cx="3350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7895" name="Text Placeholder 32"/>
          <p:cNvSpPr txBox="1">
            <a:spLocks noChangeArrowheads="1"/>
          </p:cNvSpPr>
          <p:nvPr/>
        </p:nvSpPr>
        <p:spPr bwMode="auto">
          <a:xfrm>
            <a:off x="3271839" y="2289177"/>
            <a:ext cx="6635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896" name="Text Placeholder 32"/>
          <p:cNvSpPr txBox="1">
            <a:spLocks noChangeArrowheads="1"/>
          </p:cNvSpPr>
          <p:nvPr/>
        </p:nvSpPr>
        <p:spPr bwMode="auto">
          <a:xfrm>
            <a:off x="3321051" y="4337052"/>
            <a:ext cx="66357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7897" name="Text Placeholder 32"/>
          <p:cNvSpPr txBox="1">
            <a:spLocks noChangeArrowheads="1"/>
          </p:cNvSpPr>
          <p:nvPr/>
        </p:nvSpPr>
        <p:spPr bwMode="auto">
          <a:xfrm>
            <a:off x="4148139" y="3313113"/>
            <a:ext cx="6619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7898" name="Text Placeholder 32"/>
          <p:cNvSpPr txBox="1">
            <a:spLocks noChangeArrowheads="1"/>
          </p:cNvSpPr>
          <p:nvPr/>
        </p:nvSpPr>
        <p:spPr bwMode="auto">
          <a:xfrm>
            <a:off x="4148139" y="5343527"/>
            <a:ext cx="6619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37899" name="Oval 27"/>
          <p:cNvGrpSpPr>
            <a:grpSpLocks/>
          </p:cNvGrpSpPr>
          <p:nvPr/>
        </p:nvGrpSpPr>
        <p:grpSpPr bwMode="auto">
          <a:xfrm>
            <a:off x="1809751" y="4048127"/>
            <a:ext cx="957263" cy="957263"/>
            <a:chOff x="0" y="0"/>
            <a:chExt cx="603" cy="603"/>
          </a:xfrm>
        </p:grpSpPr>
        <p:pic>
          <p:nvPicPr>
            <p:cNvPr id="37922" name="Oval 27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3" name="Text Box 33"/>
            <p:cNvSpPr txBox="1">
              <a:spLocks noChangeArrowheads="1"/>
            </p:cNvSpPr>
            <p:nvPr/>
          </p:nvSpPr>
          <p:spPr bwMode="auto">
            <a:xfrm>
              <a:off x="93" y="94"/>
              <a:ext cx="41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AU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900" name="Oval 28"/>
          <p:cNvGrpSpPr>
            <a:grpSpLocks/>
          </p:cNvGrpSpPr>
          <p:nvPr/>
        </p:nvGrpSpPr>
        <p:grpSpPr bwMode="auto">
          <a:xfrm>
            <a:off x="9259889" y="3024188"/>
            <a:ext cx="957263" cy="957262"/>
            <a:chOff x="0" y="0"/>
            <a:chExt cx="603" cy="603"/>
          </a:xfrm>
        </p:grpSpPr>
        <p:pic>
          <p:nvPicPr>
            <p:cNvPr id="37920" name="Oval 28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21" name="Text Box 36"/>
            <p:cNvSpPr txBox="1">
              <a:spLocks noChangeArrowheads="1"/>
            </p:cNvSpPr>
            <p:nvPr/>
          </p:nvSpPr>
          <p:spPr bwMode="auto">
            <a:xfrm>
              <a:off x="95" y="93"/>
              <a:ext cx="41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AU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901" name="Oval 29"/>
          <p:cNvGrpSpPr>
            <a:grpSpLocks/>
          </p:cNvGrpSpPr>
          <p:nvPr/>
        </p:nvGrpSpPr>
        <p:grpSpPr bwMode="auto">
          <a:xfrm>
            <a:off x="9259889" y="5072063"/>
            <a:ext cx="957263" cy="957262"/>
            <a:chOff x="0" y="0"/>
            <a:chExt cx="603" cy="603"/>
          </a:xfrm>
        </p:grpSpPr>
        <p:pic>
          <p:nvPicPr>
            <p:cNvPr id="37918" name="Oval 2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03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19" name="Text Box 39"/>
            <p:cNvSpPr txBox="1">
              <a:spLocks noChangeArrowheads="1"/>
            </p:cNvSpPr>
            <p:nvPr/>
          </p:nvSpPr>
          <p:spPr bwMode="auto">
            <a:xfrm>
              <a:off x="95" y="92"/>
              <a:ext cx="413" cy="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AU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7902" name="Freeform 101"/>
          <p:cNvSpPr>
            <a:spLocks noEditPoints="1" noChangeArrowheads="1"/>
          </p:cNvSpPr>
          <p:nvPr/>
        </p:nvSpPr>
        <p:spPr bwMode="auto">
          <a:xfrm>
            <a:off x="9509125" y="5353050"/>
            <a:ext cx="388939" cy="382588"/>
          </a:xfrm>
          <a:custGeom>
            <a:avLst/>
            <a:gdLst>
              <a:gd name="T0" fmla="*/ 529356772 w 192"/>
              <a:gd name="T1" fmla="*/ 345445082 h 192"/>
              <a:gd name="T2" fmla="*/ 541667065 w 192"/>
              <a:gd name="T3" fmla="*/ 349416425 h 192"/>
              <a:gd name="T4" fmla="*/ 553977358 w 192"/>
              <a:gd name="T5" fmla="*/ 345445082 h 192"/>
              <a:gd name="T6" fmla="*/ 763258414 w 192"/>
              <a:gd name="T7" fmla="*/ 135001755 h 192"/>
              <a:gd name="T8" fmla="*/ 787878999 w 192"/>
              <a:gd name="T9" fmla="*/ 79412914 h 192"/>
              <a:gd name="T10" fmla="*/ 763258414 w 192"/>
              <a:gd name="T11" fmla="*/ 23824074 h 192"/>
              <a:gd name="T12" fmla="*/ 705809030 w 192"/>
              <a:gd name="T13" fmla="*/ 0 h 192"/>
              <a:gd name="T14" fmla="*/ 648359646 w 192"/>
              <a:gd name="T15" fmla="*/ 23824074 h 192"/>
              <a:gd name="T16" fmla="*/ 430870378 w 192"/>
              <a:gd name="T17" fmla="*/ 226326706 h 192"/>
              <a:gd name="T18" fmla="*/ 426768298 w 192"/>
              <a:gd name="T19" fmla="*/ 238238743 h 192"/>
              <a:gd name="T20" fmla="*/ 430870378 w 192"/>
              <a:gd name="T21" fmla="*/ 250150780 h 192"/>
              <a:gd name="T22" fmla="*/ 467803282 w 192"/>
              <a:gd name="T23" fmla="*/ 285886890 h 192"/>
              <a:gd name="T24" fmla="*/ 414458005 w 192"/>
              <a:gd name="T25" fmla="*/ 337504388 h 192"/>
              <a:gd name="T26" fmla="*/ 414458005 w 192"/>
              <a:gd name="T27" fmla="*/ 361328462 h 192"/>
              <a:gd name="T28" fmla="*/ 681186418 w 192"/>
              <a:gd name="T29" fmla="*/ 619419935 h 192"/>
              <a:gd name="T30" fmla="*/ 574495863 w 192"/>
              <a:gd name="T31" fmla="*/ 722656923 h 192"/>
              <a:gd name="T32" fmla="*/ 570391757 w 192"/>
              <a:gd name="T33" fmla="*/ 718685580 h 192"/>
              <a:gd name="T34" fmla="*/ 562183545 w 192"/>
              <a:gd name="T35" fmla="*/ 663096739 h 192"/>
              <a:gd name="T36" fmla="*/ 558081464 w 192"/>
              <a:gd name="T37" fmla="*/ 663096739 h 192"/>
              <a:gd name="T38" fmla="*/ 586806156 w 192"/>
              <a:gd name="T39" fmla="*/ 635301323 h 192"/>
              <a:gd name="T40" fmla="*/ 586806156 w 192"/>
              <a:gd name="T41" fmla="*/ 611477249 h 192"/>
              <a:gd name="T42" fmla="*/ 155933752 w 192"/>
              <a:gd name="T43" fmla="*/ 194561939 h 192"/>
              <a:gd name="T44" fmla="*/ 131313167 w 192"/>
              <a:gd name="T45" fmla="*/ 194561939 h 192"/>
              <a:gd name="T46" fmla="*/ 4104106 w 192"/>
              <a:gd name="T47" fmla="*/ 317651658 h 192"/>
              <a:gd name="T48" fmla="*/ 4104106 w 192"/>
              <a:gd name="T49" fmla="*/ 337504388 h 192"/>
              <a:gd name="T50" fmla="*/ 434974484 w 192"/>
              <a:gd name="T51" fmla="*/ 758391041 h 192"/>
              <a:gd name="T52" fmla="*/ 447284777 w 192"/>
              <a:gd name="T53" fmla="*/ 762362384 h 192"/>
              <a:gd name="T54" fmla="*/ 459597096 w 192"/>
              <a:gd name="T55" fmla="*/ 758391041 h 192"/>
              <a:gd name="T56" fmla="*/ 488321788 w 192"/>
              <a:gd name="T57" fmla="*/ 730597617 h 192"/>
              <a:gd name="T58" fmla="*/ 492423868 w 192"/>
              <a:gd name="T59" fmla="*/ 730597617 h 192"/>
              <a:gd name="T60" fmla="*/ 525252666 w 192"/>
              <a:gd name="T61" fmla="*/ 746479004 h 192"/>
              <a:gd name="T62" fmla="*/ 545771171 w 192"/>
              <a:gd name="T63" fmla="*/ 742509654 h 192"/>
              <a:gd name="T64" fmla="*/ 562183545 w 192"/>
              <a:gd name="T65" fmla="*/ 758391041 h 192"/>
              <a:gd name="T66" fmla="*/ 574495863 w 192"/>
              <a:gd name="T67" fmla="*/ 762362384 h 192"/>
              <a:gd name="T68" fmla="*/ 586806156 w 192"/>
              <a:gd name="T69" fmla="*/ 758391041 h 192"/>
              <a:gd name="T70" fmla="*/ 718119323 w 192"/>
              <a:gd name="T71" fmla="*/ 631331972 h 192"/>
              <a:gd name="T72" fmla="*/ 718119323 w 192"/>
              <a:gd name="T73" fmla="*/ 607507898 h 192"/>
              <a:gd name="T74" fmla="*/ 451388883 w 192"/>
              <a:gd name="T75" fmla="*/ 349416425 h 192"/>
              <a:gd name="T76" fmla="*/ 492423868 w 192"/>
              <a:gd name="T77" fmla="*/ 305739621 h 192"/>
              <a:gd name="T78" fmla="*/ 529356772 w 192"/>
              <a:gd name="T79" fmla="*/ 345445082 h 192"/>
              <a:gd name="T80" fmla="*/ 525252666 w 192"/>
              <a:gd name="T81" fmla="*/ 226326706 h 192"/>
              <a:gd name="T82" fmla="*/ 693496711 w 192"/>
              <a:gd name="T83" fmla="*/ 67500878 h 192"/>
              <a:gd name="T84" fmla="*/ 718119323 w 192"/>
              <a:gd name="T85" fmla="*/ 67500878 h 192"/>
              <a:gd name="T86" fmla="*/ 718119323 w 192"/>
              <a:gd name="T87" fmla="*/ 91324951 h 192"/>
              <a:gd name="T88" fmla="*/ 549873252 w 192"/>
              <a:gd name="T89" fmla="*/ 250150780 h 192"/>
              <a:gd name="T90" fmla="*/ 537562959 w 192"/>
              <a:gd name="T91" fmla="*/ 254120130 h 192"/>
              <a:gd name="T92" fmla="*/ 525252666 w 192"/>
              <a:gd name="T93" fmla="*/ 250150780 h 192"/>
              <a:gd name="T94" fmla="*/ 525252666 w 192"/>
              <a:gd name="T95" fmla="*/ 226326706 h 1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92" h="192">
                <a:moveTo>
                  <a:pt x="129" y="87"/>
                </a:moveTo>
                <a:cubicBezTo>
                  <a:pt x="130" y="87"/>
                  <a:pt x="131" y="88"/>
                  <a:pt x="132" y="88"/>
                </a:cubicBezTo>
                <a:cubicBezTo>
                  <a:pt x="133" y="88"/>
                  <a:pt x="134" y="87"/>
                  <a:pt x="135" y="87"/>
                </a:cubicBezTo>
                <a:cubicBezTo>
                  <a:pt x="186" y="34"/>
                  <a:pt x="186" y="34"/>
                  <a:pt x="186" y="34"/>
                </a:cubicBezTo>
                <a:cubicBezTo>
                  <a:pt x="190" y="30"/>
                  <a:pt x="192" y="25"/>
                  <a:pt x="192" y="20"/>
                </a:cubicBezTo>
                <a:cubicBezTo>
                  <a:pt x="192" y="15"/>
                  <a:pt x="190" y="9"/>
                  <a:pt x="186" y="6"/>
                </a:cubicBezTo>
                <a:cubicBezTo>
                  <a:pt x="182" y="2"/>
                  <a:pt x="177" y="0"/>
                  <a:pt x="172" y="0"/>
                </a:cubicBezTo>
                <a:cubicBezTo>
                  <a:pt x="167" y="0"/>
                  <a:pt x="162" y="2"/>
                  <a:pt x="158" y="6"/>
                </a:cubicBezTo>
                <a:cubicBezTo>
                  <a:pt x="105" y="57"/>
                  <a:pt x="105" y="57"/>
                  <a:pt x="105" y="57"/>
                </a:cubicBezTo>
                <a:cubicBezTo>
                  <a:pt x="105" y="58"/>
                  <a:pt x="104" y="59"/>
                  <a:pt x="104" y="60"/>
                </a:cubicBezTo>
                <a:cubicBezTo>
                  <a:pt x="104" y="61"/>
                  <a:pt x="105" y="62"/>
                  <a:pt x="105" y="63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01" y="85"/>
                  <a:pt x="101" y="85"/>
                  <a:pt x="101" y="85"/>
                </a:cubicBezTo>
                <a:cubicBezTo>
                  <a:pt x="100" y="87"/>
                  <a:pt x="100" y="89"/>
                  <a:pt x="101" y="91"/>
                </a:cubicBezTo>
                <a:cubicBezTo>
                  <a:pt x="166" y="156"/>
                  <a:pt x="166" y="156"/>
                  <a:pt x="166" y="156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41" y="177"/>
                  <a:pt x="140" y="171"/>
                  <a:pt x="137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43" y="160"/>
                  <a:pt x="143" y="160"/>
                  <a:pt x="143" y="160"/>
                </a:cubicBezTo>
                <a:cubicBezTo>
                  <a:pt x="144" y="158"/>
                  <a:pt x="144" y="156"/>
                  <a:pt x="143" y="154"/>
                </a:cubicBezTo>
                <a:cubicBezTo>
                  <a:pt x="38" y="49"/>
                  <a:pt x="38" y="49"/>
                  <a:pt x="38" y="49"/>
                </a:cubicBezTo>
                <a:cubicBezTo>
                  <a:pt x="36" y="47"/>
                  <a:pt x="34" y="47"/>
                  <a:pt x="32" y="49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4"/>
                  <a:pt x="1" y="85"/>
                </a:cubicBezTo>
                <a:cubicBezTo>
                  <a:pt x="106" y="191"/>
                  <a:pt x="106" y="191"/>
                  <a:pt x="106" y="191"/>
                </a:cubicBezTo>
                <a:cubicBezTo>
                  <a:pt x="107" y="191"/>
                  <a:pt x="108" y="192"/>
                  <a:pt x="109" y="192"/>
                </a:cubicBezTo>
                <a:cubicBezTo>
                  <a:pt x="110" y="192"/>
                  <a:pt x="111" y="191"/>
                  <a:pt x="112" y="191"/>
                </a:cubicBezTo>
                <a:cubicBezTo>
                  <a:pt x="119" y="184"/>
                  <a:pt x="119" y="184"/>
                  <a:pt x="119" y="184"/>
                </a:cubicBezTo>
                <a:cubicBezTo>
                  <a:pt x="119" y="184"/>
                  <a:pt x="119" y="184"/>
                  <a:pt x="120" y="184"/>
                </a:cubicBezTo>
                <a:cubicBezTo>
                  <a:pt x="122" y="187"/>
                  <a:pt x="125" y="188"/>
                  <a:pt x="128" y="188"/>
                </a:cubicBezTo>
                <a:cubicBezTo>
                  <a:pt x="130" y="188"/>
                  <a:pt x="132" y="187"/>
                  <a:pt x="133" y="187"/>
                </a:cubicBezTo>
                <a:cubicBezTo>
                  <a:pt x="137" y="191"/>
                  <a:pt x="137" y="191"/>
                  <a:pt x="137" y="191"/>
                </a:cubicBezTo>
                <a:cubicBezTo>
                  <a:pt x="138" y="191"/>
                  <a:pt x="139" y="192"/>
                  <a:pt x="140" y="192"/>
                </a:cubicBezTo>
                <a:cubicBezTo>
                  <a:pt x="141" y="192"/>
                  <a:pt x="142" y="191"/>
                  <a:pt x="143" y="191"/>
                </a:cubicBezTo>
                <a:cubicBezTo>
                  <a:pt x="175" y="159"/>
                  <a:pt x="175" y="159"/>
                  <a:pt x="175" y="159"/>
                </a:cubicBezTo>
                <a:cubicBezTo>
                  <a:pt x="176" y="157"/>
                  <a:pt x="176" y="155"/>
                  <a:pt x="175" y="153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120" y="77"/>
                  <a:pt x="120" y="77"/>
                  <a:pt x="120" y="77"/>
                </a:cubicBezTo>
                <a:lnTo>
                  <a:pt x="129" y="87"/>
                </a:lnTo>
                <a:close/>
                <a:moveTo>
                  <a:pt x="128" y="57"/>
                </a:moveTo>
                <a:cubicBezTo>
                  <a:pt x="169" y="17"/>
                  <a:pt x="169" y="17"/>
                  <a:pt x="169" y="17"/>
                </a:cubicBezTo>
                <a:cubicBezTo>
                  <a:pt x="171" y="16"/>
                  <a:pt x="173" y="16"/>
                  <a:pt x="175" y="17"/>
                </a:cubicBezTo>
                <a:cubicBezTo>
                  <a:pt x="176" y="19"/>
                  <a:pt x="176" y="21"/>
                  <a:pt x="175" y="2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3" y="64"/>
                  <a:pt x="132" y="64"/>
                  <a:pt x="131" y="64"/>
                </a:cubicBezTo>
                <a:cubicBezTo>
                  <a:pt x="130" y="64"/>
                  <a:pt x="129" y="64"/>
                  <a:pt x="128" y="63"/>
                </a:cubicBezTo>
                <a:cubicBezTo>
                  <a:pt x="126" y="61"/>
                  <a:pt x="126" y="59"/>
                  <a:pt x="128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3" name="组合 20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765" y="2305052"/>
            <a:ext cx="38893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组合 23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8176" y="3309940"/>
            <a:ext cx="3905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组合 33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4333877"/>
            <a:ext cx="323851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906" name="组合 36"/>
          <p:cNvGrpSpPr>
            <a:grpSpLocks/>
          </p:cNvGrpSpPr>
          <p:nvPr/>
        </p:nvGrpSpPr>
        <p:grpSpPr bwMode="auto">
          <a:xfrm>
            <a:off x="3941765" y="2225677"/>
            <a:ext cx="3894137" cy="455188"/>
            <a:chOff x="0" y="0"/>
            <a:chExt cx="3893699" cy="454147"/>
          </a:xfrm>
        </p:grpSpPr>
        <p:sp>
          <p:nvSpPr>
            <p:cNvPr id="3791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8" cy="24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907" name="组合 39"/>
          <p:cNvGrpSpPr>
            <a:grpSpLocks/>
          </p:cNvGrpSpPr>
          <p:nvPr/>
        </p:nvGrpSpPr>
        <p:grpSpPr bwMode="auto">
          <a:xfrm>
            <a:off x="4802189" y="3271839"/>
            <a:ext cx="3894137" cy="454247"/>
            <a:chOff x="0" y="0"/>
            <a:chExt cx="3893699" cy="454792"/>
          </a:xfrm>
        </p:grpSpPr>
        <p:sp>
          <p:nvSpPr>
            <p:cNvPr id="3791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8" cy="246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1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908" name="组合 42"/>
          <p:cNvGrpSpPr>
            <a:grpSpLocks/>
          </p:cNvGrpSpPr>
          <p:nvPr/>
        </p:nvGrpSpPr>
        <p:grpSpPr bwMode="auto">
          <a:xfrm>
            <a:off x="4002089" y="4314826"/>
            <a:ext cx="3894137" cy="454247"/>
            <a:chOff x="0" y="0"/>
            <a:chExt cx="3893699" cy="454792"/>
          </a:xfrm>
        </p:grpSpPr>
        <p:sp>
          <p:nvSpPr>
            <p:cNvPr id="3791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8" cy="246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1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909" name="组合 45"/>
          <p:cNvGrpSpPr>
            <a:grpSpLocks/>
          </p:cNvGrpSpPr>
          <p:nvPr/>
        </p:nvGrpSpPr>
        <p:grpSpPr bwMode="auto">
          <a:xfrm>
            <a:off x="4802189" y="5318126"/>
            <a:ext cx="3894137" cy="454247"/>
            <a:chOff x="0" y="0"/>
            <a:chExt cx="3893699" cy="454792"/>
          </a:xfrm>
        </p:grpSpPr>
        <p:sp>
          <p:nvSpPr>
            <p:cNvPr id="3791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0" y="0"/>
              <a:ext cx="1295288" cy="246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1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081" y="269904"/>
              <a:ext cx="3889618" cy="18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8963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8971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8975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976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8972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8973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974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8964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8965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8969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970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8966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8967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968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8915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916" name="组合 9"/>
          <p:cNvGrpSpPr>
            <a:grpSpLocks/>
          </p:cNvGrpSpPr>
          <p:nvPr/>
        </p:nvGrpSpPr>
        <p:grpSpPr bwMode="auto">
          <a:xfrm>
            <a:off x="4200526" y="2147890"/>
            <a:ext cx="1798639" cy="1798637"/>
            <a:chOff x="0" y="0"/>
            <a:chExt cx="3044952" cy="3044952"/>
          </a:xfrm>
        </p:grpSpPr>
        <p:grpSp>
          <p:nvGrpSpPr>
            <p:cNvPr id="38957" name="圆角矩形 10"/>
            <p:cNvGrpSpPr>
              <a:grpSpLocks/>
            </p:cNvGrpSpPr>
            <p:nvPr/>
          </p:nvGrpSpPr>
          <p:grpSpPr bwMode="auto">
            <a:xfrm>
              <a:off x="-21285" y="-24188"/>
              <a:ext cx="3096014" cy="3096016"/>
              <a:chOff x="0" y="0"/>
              <a:chExt cx="1828800" cy="1828800"/>
            </a:xfrm>
          </p:grpSpPr>
          <p:pic>
            <p:nvPicPr>
              <p:cNvPr id="38961" name="圆角矩形 10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28800" cy="182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62" name="Text Box 21"/>
              <p:cNvSpPr txBox="1">
                <a:spLocks noChangeArrowheads="1"/>
              </p:cNvSpPr>
              <p:nvPr/>
            </p:nvSpPr>
            <p:spPr bwMode="auto">
              <a:xfrm>
                <a:off x="67155" y="68870"/>
                <a:ext cx="1689474" cy="16894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8958" name="任意多边形 11"/>
            <p:cNvGrpSpPr>
              <a:grpSpLocks/>
            </p:cNvGrpSpPr>
            <p:nvPr/>
          </p:nvGrpSpPr>
          <p:grpSpPr bwMode="auto">
            <a:xfrm>
              <a:off x="-645" y="6772"/>
              <a:ext cx="3044414" cy="2105291"/>
              <a:chOff x="0" y="0"/>
              <a:chExt cx="1798320" cy="1243584"/>
            </a:xfrm>
          </p:grpSpPr>
          <p:pic>
            <p:nvPicPr>
              <p:cNvPr id="38959" name="任意多边形 11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98320" cy="1243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60" name="Text Box 24"/>
              <p:cNvSpPr txBox="1">
                <a:spLocks noChangeArrowheads="1"/>
              </p:cNvSpPr>
              <p:nvPr/>
            </p:nvSpPr>
            <p:spPr bwMode="auto">
              <a:xfrm>
                <a:off x="381" y="1401"/>
                <a:ext cx="1798638" cy="124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38917" name="Group 49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651" y="4541838"/>
            <a:ext cx="6762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Freeform 24"/>
          <p:cNvSpPr>
            <a:spLocks noEditPoints="1" noChangeArrowheads="1"/>
          </p:cNvSpPr>
          <p:nvPr/>
        </p:nvSpPr>
        <p:spPr bwMode="auto">
          <a:xfrm>
            <a:off x="4805363" y="2533650"/>
            <a:ext cx="628651" cy="617538"/>
          </a:xfrm>
          <a:custGeom>
            <a:avLst/>
            <a:gdLst>
              <a:gd name="T0" fmla="*/ 1323135000 w 127"/>
              <a:gd name="T1" fmla="*/ 1684055768 h 125"/>
              <a:gd name="T2" fmla="*/ 1151617500 w 127"/>
              <a:gd name="T3" fmla="*/ 1854901361 h 125"/>
              <a:gd name="T4" fmla="*/ 1004602500 w 127"/>
              <a:gd name="T5" fmla="*/ 1684055768 h 125"/>
              <a:gd name="T6" fmla="*/ 1151617500 w 127"/>
              <a:gd name="T7" fmla="*/ 1537615277 h 125"/>
              <a:gd name="T8" fmla="*/ 1323135000 w 127"/>
              <a:gd name="T9" fmla="*/ 1684055768 h 125"/>
              <a:gd name="T10" fmla="*/ 1960200000 w 127"/>
              <a:gd name="T11" fmla="*/ 1537615277 h 125"/>
              <a:gd name="T12" fmla="*/ 1813185000 w 127"/>
              <a:gd name="T13" fmla="*/ 1684055768 h 125"/>
              <a:gd name="T14" fmla="*/ 1960200000 w 127"/>
              <a:gd name="T15" fmla="*/ 1854901361 h 125"/>
              <a:gd name="T16" fmla="*/ 2131717500 w 127"/>
              <a:gd name="T17" fmla="*/ 1684055768 h 125"/>
              <a:gd name="T18" fmla="*/ 1960200000 w 127"/>
              <a:gd name="T19" fmla="*/ 1537615277 h 125"/>
              <a:gd name="T20" fmla="*/ 2147483646 w 127"/>
              <a:gd name="T21" fmla="*/ 1610835522 h 125"/>
              <a:gd name="T22" fmla="*/ 2147483646 w 127"/>
              <a:gd name="T23" fmla="*/ 1903716505 h 125"/>
              <a:gd name="T24" fmla="*/ 2147483646 w 127"/>
              <a:gd name="T25" fmla="*/ 2147483646 h 125"/>
              <a:gd name="T26" fmla="*/ 2147483646 w 127"/>
              <a:gd name="T27" fmla="*/ 2147483646 h 125"/>
              <a:gd name="T28" fmla="*/ 1568160000 w 127"/>
              <a:gd name="T29" fmla="*/ 2147483646 h 125"/>
              <a:gd name="T30" fmla="*/ 465547500 w 127"/>
              <a:gd name="T31" fmla="*/ 2147483646 h 125"/>
              <a:gd name="T32" fmla="*/ 269527500 w 127"/>
              <a:gd name="T33" fmla="*/ 2147483646 h 125"/>
              <a:gd name="T34" fmla="*/ 0 w 127"/>
              <a:gd name="T35" fmla="*/ 1903716505 h 125"/>
              <a:gd name="T36" fmla="*/ 0 w 127"/>
              <a:gd name="T37" fmla="*/ 1610835522 h 125"/>
              <a:gd name="T38" fmla="*/ 147015000 w 127"/>
              <a:gd name="T39" fmla="*/ 1366769684 h 125"/>
              <a:gd name="T40" fmla="*/ 514552500 w 127"/>
              <a:gd name="T41" fmla="*/ 366101228 h 125"/>
              <a:gd name="T42" fmla="*/ 1568160000 w 127"/>
              <a:gd name="T43" fmla="*/ 0 h 125"/>
              <a:gd name="T44" fmla="*/ 2147483646 w 127"/>
              <a:gd name="T45" fmla="*/ 366101228 h 125"/>
              <a:gd name="T46" fmla="*/ 2147483646 w 127"/>
              <a:gd name="T47" fmla="*/ 1366769684 h 125"/>
              <a:gd name="T48" fmla="*/ 2147483646 w 127"/>
              <a:gd name="T49" fmla="*/ 1610835522 h 125"/>
              <a:gd name="T50" fmla="*/ 2147483646 w 127"/>
              <a:gd name="T51" fmla="*/ 1684055768 h 125"/>
              <a:gd name="T52" fmla="*/ 2147483646 w 127"/>
              <a:gd name="T53" fmla="*/ 1488805073 h 125"/>
              <a:gd name="T54" fmla="*/ 1886692500 w 127"/>
              <a:gd name="T55" fmla="*/ 1269144336 h 125"/>
              <a:gd name="T56" fmla="*/ 1984702500 w 127"/>
              <a:gd name="T57" fmla="*/ 1415584828 h 125"/>
              <a:gd name="T58" fmla="*/ 1225125000 w 127"/>
              <a:gd name="T59" fmla="*/ 1025078498 h 125"/>
              <a:gd name="T60" fmla="*/ 1176120000 w 127"/>
              <a:gd name="T61" fmla="*/ 976263354 h 125"/>
              <a:gd name="T62" fmla="*/ 1176120000 w 127"/>
              <a:gd name="T63" fmla="*/ 976263354 h 125"/>
              <a:gd name="T64" fmla="*/ 1176120000 w 127"/>
              <a:gd name="T65" fmla="*/ 976263354 h 125"/>
              <a:gd name="T66" fmla="*/ 1127115000 w 127"/>
              <a:gd name="T67" fmla="*/ 903043108 h 125"/>
              <a:gd name="T68" fmla="*/ 588060000 w 127"/>
              <a:gd name="T69" fmla="*/ 1562020378 h 125"/>
              <a:gd name="T70" fmla="*/ 588060000 w 127"/>
              <a:gd name="T71" fmla="*/ 1684055768 h 125"/>
              <a:gd name="T72" fmla="*/ 661567500 w 127"/>
              <a:gd name="T73" fmla="*/ 2098967199 h 125"/>
              <a:gd name="T74" fmla="*/ 1274130000 w 127"/>
              <a:gd name="T75" fmla="*/ 2147483646 h 125"/>
              <a:gd name="T76" fmla="*/ 1543657500 w 127"/>
              <a:gd name="T77" fmla="*/ 2147483646 h 125"/>
              <a:gd name="T78" fmla="*/ 1788682500 w 127"/>
              <a:gd name="T79" fmla="*/ 2147483646 h 125"/>
              <a:gd name="T80" fmla="*/ 1543657500 w 127"/>
              <a:gd name="T81" fmla="*/ 2147483646 h 125"/>
              <a:gd name="T82" fmla="*/ 1274130000 w 127"/>
              <a:gd name="T83" fmla="*/ 2147483646 h 125"/>
              <a:gd name="T84" fmla="*/ 784080000 w 127"/>
              <a:gd name="T85" fmla="*/ 2147483646 h 125"/>
              <a:gd name="T86" fmla="*/ 1568160000 w 127"/>
              <a:gd name="T87" fmla="*/ 2147483646 h 125"/>
              <a:gd name="T88" fmla="*/ 2147483646 w 127"/>
              <a:gd name="T89" fmla="*/ 1684055768 h 125"/>
              <a:gd name="T90" fmla="*/ 2147483646 w 127"/>
              <a:gd name="T91" fmla="*/ 1317954540 h 125"/>
              <a:gd name="T92" fmla="*/ 1568160000 w 127"/>
              <a:gd name="T93" fmla="*/ 170845593 h 125"/>
              <a:gd name="T94" fmla="*/ 318532500 w 127"/>
              <a:gd name="T95" fmla="*/ 1317954540 h 125"/>
              <a:gd name="T96" fmla="*/ 416542500 w 127"/>
              <a:gd name="T97" fmla="*/ 1317954540 h 125"/>
              <a:gd name="T98" fmla="*/ 661567500 w 127"/>
              <a:gd name="T99" fmla="*/ 707792414 h 125"/>
              <a:gd name="T100" fmla="*/ 1568160000 w 127"/>
              <a:gd name="T101" fmla="*/ 317286084 h 125"/>
              <a:gd name="T102" fmla="*/ 2147483646 w 127"/>
              <a:gd name="T103" fmla="*/ 707792414 h 125"/>
              <a:gd name="T104" fmla="*/ 2147483646 w 127"/>
              <a:gd name="T105" fmla="*/ 1317954540 h 125"/>
              <a:gd name="T106" fmla="*/ 2147483646 w 127"/>
              <a:gd name="T107" fmla="*/ 1317954540 h 125"/>
              <a:gd name="T108" fmla="*/ 2147483646 w 127"/>
              <a:gd name="T109" fmla="*/ 1317954540 h 125"/>
              <a:gd name="T110" fmla="*/ 2147483646 w 127"/>
              <a:gd name="T111" fmla="*/ 1317954540 h 12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8919" name="Group 70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90" y="4559302"/>
            <a:ext cx="57308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Group 91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163" y="2560638"/>
            <a:ext cx="609600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61" name="TextBox 13"/>
          <p:cNvSpPr txBox="1">
            <a:spLocks noChangeArrowheads="1"/>
          </p:cNvSpPr>
          <p:nvPr/>
        </p:nvSpPr>
        <p:spPr bwMode="auto">
          <a:xfrm>
            <a:off x="1830389" y="2636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2" name="TextBox 13"/>
          <p:cNvSpPr txBox="1">
            <a:spLocks noChangeArrowheads="1"/>
          </p:cNvSpPr>
          <p:nvPr/>
        </p:nvSpPr>
        <p:spPr bwMode="auto">
          <a:xfrm>
            <a:off x="1449389" y="292258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3" name="TextBox 13"/>
          <p:cNvSpPr txBox="1">
            <a:spLocks noChangeArrowheads="1"/>
          </p:cNvSpPr>
          <p:nvPr/>
        </p:nvSpPr>
        <p:spPr bwMode="auto">
          <a:xfrm>
            <a:off x="1830389" y="45910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4" name="TextBox 13"/>
          <p:cNvSpPr txBox="1">
            <a:spLocks noChangeArrowheads="1"/>
          </p:cNvSpPr>
          <p:nvPr/>
        </p:nvSpPr>
        <p:spPr bwMode="auto">
          <a:xfrm>
            <a:off x="1449389" y="487680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5" name="TextBox 13"/>
          <p:cNvSpPr txBox="1">
            <a:spLocks noChangeArrowheads="1"/>
          </p:cNvSpPr>
          <p:nvPr/>
        </p:nvSpPr>
        <p:spPr bwMode="auto">
          <a:xfrm>
            <a:off x="8385177" y="2636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6" name="TextBox 13"/>
          <p:cNvSpPr txBox="1">
            <a:spLocks noChangeArrowheads="1"/>
          </p:cNvSpPr>
          <p:nvPr/>
        </p:nvSpPr>
        <p:spPr bwMode="auto">
          <a:xfrm>
            <a:off x="8385177" y="292258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7" name="TextBox 13"/>
          <p:cNvSpPr txBox="1">
            <a:spLocks noChangeArrowheads="1"/>
          </p:cNvSpPr>
          <p:nvPr/>
        </p:nvSpPr>
        <p:spPr bwMode="auto">
          <a:xfrm>
            <a:off x="8385177" y="45910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8" name="TextBox 13"/>
          <p:cNvSpPr txBox="1">
            <a:spLocks noChangeArrowheads="1"/>
          </p:cNvSpPr>
          <p:nvPr/>
        </p:nvSpPr>
        <p:spPr bwMode="auto">
          <a:xfrm>
            <a:off x="8385177" y="487680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69" name="TextBox 13"/>
          <p:cNvSpPr txBox="1">
            <a:spLocks noChangeArrowheads="1"/>
          </p:cNvSpPr>
          <p:nvPr/>
        </p:nvSpPr>
        <p:spPr bwMode="auto">
          <a:xfrm>
            <a:off x="4489451" y="3355977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8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70" name="TextBox 13"/>
          <p:cNvSpPr txBox="1">
            <a:spLocks noChangeArrowheads="1"/>
          </p:cNvSpPr>
          <p:nvPr/>
        </p:nvSpPr>
        <p:spPr bwMode="auto">
          <a:xfrm>
            <a:off x="6429375" y="3355977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8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71" name="TextBox 13"/>
          <p:cNvSpPr txBox="1">
            <a:spLocks noChangeArrowheads="1"/>
          </p:cNvSpPr>
          <p:nvPr/>
        </p:nvSpPr>
        <p:spPr bwMode="auto">
          <a:xfrm>
            <a:off x="4489451" y="5311777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8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72" name="TextBox 13"/>
          <p:cNvSpPr txBox="1">
            <a:spLocks noChangeArrowheads="1"/>
          </p:cNvSpPr>
          <p:nvPr/>
        </p:nvSpPr>
        <p:spPr bwMode="auto">
          <a:xfrm>
            <a:off x="6432551" y="5275265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8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933" name="矩形 63"/>
          <p:cNvGrpSpPr>
            <a:grpSpLocks/>
          </p:cNvGrpSpPr>
          <p:nvPr/>
        </p:nvGrpSpPr>
        <p:grpSpPr bwMode="auto">
          <a:xfrm>
            <a:off x="3760790" y="1712915"/>
            <a:ext cx="4676775" cy="4675187"/>
            <a:chOff x="0" y="0"/>
            <a:chExt cx="2946" cy="2945"/>
          </a:xfrm>
        </p:grpSpPr>
        <p:pic>
          <p:nvPicPr>
            <p:cNvPr id="38955" name="矩形 63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46" cy="2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56" name="Text Box 43"/>
            <p:cNvSpPr txBox="1">
              <a:spLocks noChangeArrowheads="1"/>
            </p:cNvSpPr>
            <p:nvPr/>
          </p:nvSpPr>
          <p:spPr bwMode="auto">
            <a:xfrm rot="-8107482">
              <a:off x="437" y="443"/>
              <a:ext cx="2068" cy="2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8934" name="组合 64"/>
          <p:cNvGrpSpPr>
            <a:grpSpLocks/>
          </p:cNvGrpSpPr>
          <p:nvPr/>
        </p:nvGrpSpPr>
        <p:grpSpPr bwMode="auto">
          <a:xfrm>
            <a:off x="6189665" y="2147890"/>
            <a:ext cx="1800225" cy="1798637"/>
            <a:chOff x="0" y="0"/>
            <a:chExt cx="3044952" cy="3044952"/>
          </a:xfrm>
        </p:grpSpPr>
        <p:grpSp>
          <p:nvGrpSpPr>
            <p:cNvPr id="38949" name="圆角矩形 65"/>
            <p:cNvGrpSpPr>
              <a:grpSpLocks/>
            </p:cNvGrpSpPr>
            <p:nvPr/>
          </p:nvGrpSpPr>
          <p:grpSpPr bwMode="auto">
            <a:xfrm>
              <a:off x="-24382" y="-24188"/>
              <a:ext cx="3103596" cy="3096016"/>
              <a:chOff x="0" y="0"/>
              <a:chExt cx="1834896" cy="1828800"/>
            </a:xfrm>
          </p:grpSpPr>
          <p:pic>
            <p:nvPicPr>
              <p:cNvPr id="38953" name="圆角矩形 65"/>
              <p:cNvPicPr>
                <a:picLocks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34896" cy="182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54" name="Text Box 47"/>
              <p:cNvSpPr txBox="1">
                <a:spLocks noChangeArrowheads="1"/>
              </p:cNvSpPr>
              <p:nvPr/>
            </p:nvSpPr>
            <p:spPr bwMode="auto">
              <a:xfrm>
                <a:off x="68997" y="68870"/>
                <a:ext cx="1691061" cy="16894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8950" name="任意多边形 66"/>
            <p:cNvGrpSpPr>
              <a:grpSpLocks/>
            </p:cNvGrpSpPr>
            <p:nvPr/>
          </p:nvGrpSpPr>
          <p:grpSpPr bwMode="auto">
            <a:xfrm>
              <a:off x="-3760" y="6772"/>
              <a:ext cx="3052041" cy="2105291"/>
              <a:chOff x="0" y="0"/>
              <a:chExt cx="1804416" cy="1243584"/>
            </a:xfrm>
          </p:grpSpPr>
          <p:pic>
            <p:nvPicPr>
              <p:cNvPr id="38951" name="任意多边形 66"/>
              <p:cNvPicPr>
                <a:picLocks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04416" cy="1243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52" name="Text Box 50"/>
              <p:cNvSpPr txBox="1">
                <a:spLocks noChangeArrowheads="1"/>
              </p:cNvSpPr>
              <p:nvPr/>
            </p:nvSpPr>
            <p:spPr bwMode="auto">
              <a:xfrm>
                <a:off x="2223" y="1401"/>
                <a:ext cx="1800225" cy="124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8935" name="组合 67"/>
          <p:cNvGrpSpPr>
            <a:grpSpLocks/>
          </p:cNvGrpSpPr>
          <p:nvPr/>
        </p:nvGrpSpPr>
        <p:grpSpPr bwMode="auto">
          <a:xfrm>
            <a:off x="6189665" y="4051300"/>
            <a:ext cx="1800225" cy="1798638"/>
            <a:chOff x="0" y="0"/>
            <a:chExt cx="3044952" cy="3044952"/>
          </a:xfrm>
        </p:grpSpPr>
        <p:grpSp>
          <p:nvGrpSpPr>
            <p:cNvPr id="38943" name="圆角矩形 68"/>
            <p:cNvGrpSpPr>
              <a:grpSpLocks/>
            </p:cNvGrpSpPr>
            <p:nvPr/>
          </p:nvGrpSpPr>
          <p:grpSpPr bwMode="auto">
            <a:xfrm>
              <a:off x="-24382" y="-16340"/>
              <a:ext cx="3103596" cy="3096014"/>
              <a:chOff x="0" y="0"/>
              <a:chExt cx="1834896" cy="1828800"/>
            </a:xfrm>
          </p:grpSpPr>
          <p:pic>
            <p:nvPicPr>
              <p:cNvPr id="38947" name="圆角矩形 68"/>
              <p:cNvPicPr>
                <a:picLocks noChangeArrowheads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34896" cy="182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48" name="Text Box 54"/>
              <p:cNvSpPr txBox="1">
                <a:spLocks noChangeArrowheads="1"/>
              </p:cNvSpPr>
              <p:nvPr/>
            </p:nvSpPr>
            <p:spPr bwMode="auto">
              <a:xfrm>
                <a:off x="68997" y="64234"/>
                <a:ext cx="1691061" cy="1689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8944" name="任意多边形 69"/>
            <p:cNvGrpSpPr>
              <a:grpSpLocks/>
            </p:cNvGrpSpPr>
            <p:nvPr/>
          </p:nvGrpSpPr>
          <p:grpSpPr bwMode="auto">
            <a:xfrm>
              <a:off x="-3760" y="4300"/>
              <a:ext cx="3052041" cy="2115609"/>
              <a:chOff x="0" y="0"/>
              <a:chExt cx="1804416" cy="1249680"/>
            </a:xfrm>
          </p:grpSpPr>
          <p:pic>
            <p:nvPicPr>
              <p:cNvPr id="38945" name="任意多边形 69"/>
              <p:cNvPicPr>
                <a:picLocks noChangeArrowheads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04416" cy="1249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46" name="Text Box 57"/>
              <p:cNvSpPr txBox="1">
                <a:spLocks noChangeArrowheads="1"/>
              </p:cNvSpPr>
              <p:nvPr/>
            </p:nvSpPr>
            <p:spPr bwMode="auto">
              <a:xfrm>
                <a:off x="2223" y="2861"/>
                <a:ext cx="1800225" cy="1244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8936" name="组合 70"/>
          <p:cNvGrpSpPr>
            <a:grpSpLocks/>
          </p:cNvGrpSpPr>
          <p:nvPr/>
        </p:nvGrpSpPr>
        <p:grpSpPr bwMode="auto">
          <a:xfrm>
            <a:off x="4179889" y="4051300"/>
            <a:ext cx="1800225" cy="1798638"/>
            <a:chOff x="0" y="0"/>
            <a:chExt cx="3044952" cy="3044952"/>
          </a:xfrm>
        </p:grpSpPr>
        <p:grpSp>
          <p:nvGrpSpPr>
            <p:cNvPr id="38937" name="圆角矩形 71"/>
            <p:cNvGrpSpPr>
              <a:grpSpLocks/>
            </p:cNvGrpSpPr>
            <p:nvPr/>
          </p:nvGrpSpPr>
          <p:grpSpPr bwMode="auto">
            <a:xfrm>
              <a:off x="-17293" y="-16340"/>
              <a:ext cx="3093285" cy="3096014"/>
              <a:chOff x="0" y="0"/>
              <a:chExt cx="1828800" cy="1828800"/>
            </a:xfrm>
          </p:grpSpPr>
          <p:pic>
            <p:nvPicPr>
              <p:cNvPr id="38941" name="圆角矩形 71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28800" cy="182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42" name="Text Box 61"/>
              <p:cNvSpPr txBox="1">
                <a:spLocks noChangeArrowheads="1"/>
              </p:cNvSpPr>
              <p:nvPr/>
            </p:nvSpPr>
            <p:spPr bwMode="auto">
              <a:xfrm>
                <a:off x="64806" y="64234"/>
                <a:ext cx="1691061" cy="1689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8938" name="任意多边形 72"/>
            <p:cNvGrpSpPr>
              <a:grpSpLocks/>
            </p:cNvGrpSpPr>
            <p:nvPr/>
          </p:nvGrpSpPr>
          <p:grpSpPr bwMode="auto">
            <a:xfrm>
              <a:off x="3329" y="4300"/>
              <a:ext cx="3041730" cy="2115609"/>
              <a:chOff x="0" y="0"/>
              <a:chExt cx="1798320" cy="1249680"/>
            </a:xfrm>
          </p:grpSpPr>
          <p:pic>
            <p:nvPicPr>
              <p:cNvPr id="38939" name="任意多边形 72"/>
              <p:cNvPicPr>
                <a:picLocks noChangeArrowheads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98320" cy="1249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940" name="Text Box 64"/>
              <p:cNvSpPr txBox="1">
                <a:spLocks noChangeArrowheads="1"/>
              </p:cNvSpPr>
              <p:nvPr/>
            </p:nvSpPr>
            <p:spPr bwMode="auto">
              <a:xfrm>
                <a:off x="-1968" y="2861"/>
                <a:ext cx="1800225" cy="1244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1" grpId="0"/>
      <p:bldP spid="18462" grpId="0"/>
      <p:bldP spid="18463" grpId="0"/>
      <p:bldP spid="18464" grpId="0"/>
      <p:bldP spid="18465" grpId="0"/>
      <p:bldP spid="18466" grpId="0"/>
      <p:bldP spid="18467" grpId="0"/>
      <p:bldP spid="18468" grpId="0"/>
      <p:bldP spid="18469" grpId="0"/>
      <p:bldP spid="18470" grpId="0"/>
      <p:bldP spid="18471" grpId="0"/>
      <p:bldP spid="184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9992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40000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40004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005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0001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40002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003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9993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9994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9998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999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9995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9996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997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9939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940" name="Oval 3"/>
          <p:cNvGrpSpPr>
            <a:grpSpLocks/>
          </p:cNvGrpSpPr>
          <p:nvPr/>
        </p:nvGrpSpPr>
        <p:grpSpPr bwMode="auto">
          <a:xfrm>
            <a:off x="4303713" y="2481265"/>
            <a:ext cx="3597275" cy="3595687"/>
            <a:chOff x="0" y="0"/>
            <a:chExt cx="2266" cy="2265"/>
          </a:xfrm>
        </p:grpSpPr>
        <p:pic>
          <p:nvPicPr>
            <p:cNvPr id="39990" name="Oval 3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66" cy="2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91" name="Text Box 20"/>
            <p:cNvSpPr txBox="1">
              <a:spLocks noChangeArrowheads="1"/>
            </p:cNvSpPr>
            <p:nvPr/>
          </p:nvSpPr>
          <p:spPr bwMode="auto">
            <a:xfrm>
              <a:off x="336" y="337"/>
              <a:ext cx="1587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217613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 defTabSz="12176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76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76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7613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76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76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76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7613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1" name="Down Arrow Callout 5"/>
          <p:cNvGrpSpPr>
            <a:grpSpLocks/>
          </p:cNvGrpSpPr>
          <p:nvPr/>
        </p:nvGrpSpPr>
        <p:grpSpPr bwMode="auto">
          <a:xfrm>
            <a:off x="5237165" y="1616075"/>
            <a:ext cx="1724025" cy="871538"/>
            <a:chOff x="0" y="0"/>
            <a:chExt cx="1086" cy="549"/>
          </a:xfrm>
        </p:grpSpPr>
        <p:pic>
          <p:nvPicPr>
            <p:cNvPr id="39988" name="Down Arrow Callout 5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86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9" name="Text Box 23"/>
            <p:cNvSpPr txBox="1">
              <a:spLocks noChangeArrowheads="1"/>
            </p:cNvSpPr>
            <p:nvPr/>
          </p:nvSpPr>
          <p:spPr bwMode="auto">
            <a:xfrm>
              <a:off x="8" y="8"/>
              <a:ext cx="1067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2" name="Sev01"/>
          <p:cNvGrpSpPr>
            <a:grpSpLocks/>
          </p:cNvGrpSpPr>
          <p:nvPr/>
        </p:nvGrpSpPr>
        <p:grpSpPr bwMode="auto">
          <a:xfrm>
            <a:off x="3663951" y="2060577"/>
            <a:ext cx="993775" cy="993775"/>
            <a:chOff x="0" y="0"/>
            <a:chExt cx="626" cy="626"/>
          </a:xfrm>
        </p:grpSpPr>
        <p:pic>
          <p:nvPicPr>
            <p:cNvPr id="39986" name="Sev01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6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7" name="Text Box 26"/>
            <p:cNvSpPr txBox="1">
              <a:spLocks noChangeArrowheads="1"/>
            </p:cNvSpPr>
            <p:nvPr/>
          </p:nvSpPr>
          <p:spPr bwMode="auto">
            <a:xfrm>
              <a:off x="98" y="97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3" name="Sev01"/>
          <p:cNvGrpSpPr>
            <a:grpSpLocks/>
          </p:cNvGrpSpPr>
          <p:nvPr/>
        </p:nvGrpSpPr>
        <p:grpSpPr bwMode="auto">
          <a:xfrm>
            <a:off x="3114677" y="3786190"/>
            <a:ext cx="993775" cy="987425"/>
            <a:chOff x="0" y="0"/>
            <a:chExt cx="626" cy="622"/>
          </a:xfrm>
        </p:grpSpPr>
        <p:pic>
          <p:nvPicPr>
            <p:cNvPr id="39984" name="Sev01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6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5" name="Text Box 29"/>
            <p:cNvSpPr txBox="1">
              <a:spLocks noChangeArrowheads="1"/>
            </p:cNvSpPr>
            <p:nvPr/>
          </p:nvSpPr>
          <p:spPr bwMode="auto">
            <a:xfrm>
              <a:off x="96" y="95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4" name="Sev01"/>
          <p:cNvGrpSpPr>
            <a:grpSpLocks/>
          </p:cNvGrpSpPr>
          <p:nvPr/>
        </p:nvGrpSpPr>
        <p:grpSpPr bwMode="auto">
          <a:xfrm>
            <a:off x="3663951" y="5357815"/>
            <a:ext cx="993775" cy="993775"/>
            <a:chOff x="0" y="0"/>
            <a:chExt cx="626" cy="626"/>
          </a:xfrm>
        </p:grpSpPr>
        <p:pic>
          <p:nvPicPr>
            <p:cNvPr id="39982" name="Sev01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6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83" name="Text Box 32"/>
            <p:cNvSpPr txBox="1">
              <a:spLocks noChangeArrowheads="1"/>
            </p:cNvSpPr>
            <p:nvPr/>
          </p:nvSpPr>
          <p:spPr bwMode="auto">
            <a:xfrm>
              <a:off x="98" y="97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5" name="Group 10"/>
          <p:cNvGrpSpPr>
            <a:grpSpLocks/>
          </p:cNvGrpSpPr>
          <p:nvPr/>
        </p:nvGrpSpPr>
        <p:grpSpPr bwMode="auto">
          <a:xfrm>
            <a:off x="1055688" y="2978150"/>
            <a:ext cx="2768600" cy="381000"/>
            <a:chOff x="0" y="0"/>
            <a:chExt cx="2079646" cy="286009"/>
          </a:xfrm>
        </p:grpSpPr>
        <p:cxnSp>
          <p:nvCxnSpPr>
            <p:cNvPr id="39980" name="Straight Connector 11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81" name="Straight Connector 12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946" name="Straight Connector 13"/>
          <p:cNvCxnSpPr>
            <a:cxnSpLocks noChangeShapeType="1"/>
          </p:cNvCxnSpPr>
          <p:nvPr/>
        </p:nvCxnSpPr>
        <p:spPr bwMode="auto">
          <a:xfrm flipH="1">
            <a:off x="1055689" y="4276725"/>
            <a:ext cx="2070100" cy="0"/>
          </a:xfrm>
          <a:prstGeom prst="line">
            <a:avLst/>
          </a:prstGeom>
          <a:noFill/>
          <a:ln w="12700">
            <a:solidFill>
              <a:srgbClr val="FDFDF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947" name="Group 14"/>
          <p:cNvGrpSpPr>
            <a:grpSpLocks/>
          </p:cNvGrpSpPr>
          <p:nvPr/>
        </p:nvGrpSpPr>
        <p:grpSpPr bwMode="auto">
          <a:xfrm flipV="1">
            <a:off x="1055688" y="5065713"/>
            <a:ext cx="2768600" cy="381000"/>
            <a:chOff x="0" y="0"/>
            <a:chExt cx="2079646" cy="286009"/>
          </a:xfrm>
        </p:grpSpPr>
        <p:cxnSp>
          <p:nvCxnSpPr>
            <p:cNvPr id="39978" name="Straight Connector 15@|9FFC:0|FBC:0|LFC:430809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79" name="Straight Connector 16@|9FFC:0|FBC:0|LFC:430809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9948" name="Sev01"/>
          <p:cNvGrpSpPr>
            <a:grpSpLocks/>
          </p:cNvGrpSpPr>
          <p:nvPr/>
        </p:nvGrpSpPr>
        <p:grpSpPr bwMode="auto">
          <a:xfrm>
            <a:off x="7577140" y="2060577"/>
            <a:ext cx="987425" cy="993775"/>
            <a:chOff x="0" y="0"/>
            <a:chExt cx="622" cy="626"/>
          </a:xfrm>
        </p:grpSpPr>
        <p:pic>
          <p:nvPicPr>
            <p:cNvPr id="39976" name="Sev01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2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7" name="Text Box 42"/>
            <p:cNvSpPr txBox="1">
              <a:spLocks noChangeArrowheads="1"/>
            </p:cNvSpPr>
            <p:nvPr/>
          </p:nvSpPr>
          <p:spPr bwMode="auto">
            <a:xfrm>
              <a:off x="95" y="97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49" name="Sev01"/>
          <p:cNvGrpSpPr>
            <a:grpSpLocks/>
          </p:cNvGrpSpPr>
          <p:nvPr/>
        </p:nvGrpSpPr>
        <p:grpSpPr bwMode="auto">
          <a:xfrm>
            <a:off x="8132764" y="3786190"/>
            <a:ext cx="992187" cy="987425"/>
            <a:chOff x="0" y="0"/>
            <a:chExt cx="625" cy="622"/>
          </a:xfrm>
        </p:grpSpPr>
        <p:pic>
          <p:nvPicPr>
            <p:cNvPr id="39974" name="Sev01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5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5" name="Text Box 45"/>
            <p:cNvSpPr txBox="1">
              <a:spLocks noChangeArrowheads="1"/>
            </p:cNvSpPr>
            <p:nvPr/>
          </p:nvSpPr>
          <p:spPr bwMode="auto">
            <a:xfrm>
              <a:off x="98" y="95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50" name="Sev01"/>
          <p:cNvGrpSpPr>
            <a:grpSpLocks/>
          </p:cNvGrpSpPr>
          <p:nvPr/>
        </p:nvGrpSpPr>
        <p:grpSpPr bwMode="auto">
          <a:xfrm>
            <a:off x="7577140" y="5357815"/>
            <a:ext cx="987425" cy="993775"/>
            <a:chOff x="0" y="0"/>
            <a:chExt cx="622" cy="626"/>
          </a:xfrm>
        </p:grpSpPr>
        <p:pic>
          <p:nvPicPr>
            <p:cNvPr id="39972" name="Sev01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2" cy="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73" name="Text Box 48"/>
            <p:cNvSpPr txBox="1">
              <a:spLocks noChangeArrowheads="1"/>
            </p:cNvSpPr>
            <p:nvPr/>
          </p:nvSpPr>
          <p:spPr bwMode="auto">
            <a:xfrm>
              <a:off x="95" y="97"/>
              <a:ext cx="42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951" name="Group 23"/>
          <p:cNvGrpSpPr>
            <a:grpSpLocks/>
          </p:cNvGrpSpPr>
          <p:nvPr/>
        </p:nvGrpSpPr>
        <p:grpSpPr bwMode="auto">
          <a:xfrm flipH="1">
            <a:off x="8437563" y="2978150"/>
            <a:ext cx="2767012" cy="381000"/>
            <a:chOff x="0" y="0"/>
            <a:chExt cx="2079646" cy="286009"/>
          </a:xfrm>
        </p:grpSpPr>
        <p:cxnSp>
          <p:nvCxnSpPr>
            <p:cNvPr id="39970" name="Straight Connector 24@|9FFC:0|FBC:0|LFC:146575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71" name="Straight Connector 25@|9FFC:0|FBC:0|LFC:146575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9952" name="Straight Connector 26"/>
          <p:cNvCxnSpPr>
            <a:cxnSpLocks noChangeShapeType="1"/>
          </p:cNvCxnSpPr>
          <p:nvPr/>
        </p:nvCxnSpPr>
        <p:spPr bwMode="auto">
          <a:xfrm>
            <a:off x="9163051" y="4276725"/>
            <a:ext cx="2070100" cy="0"/>
          </a:xfrm>
          <a:prstGeom prst="line">
            <a:avLst/>
          </a:prstGeom>
          <a:noFill/>
          <a:ln w="12700">
            <a:solidFill>
              <a:srgbClr val="FDFDFD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953" name="Group 27"/>
          <p:cNvGrpSpPr>
            <a:grpSpLocks/>
          </p:cNvGrpSpPr>
          <p:nvPr/>
        </p:nvGrpSpPr>
        <p:grpSpPr bwMode="auto">
          <a:xfrm flipH="1" flipV="1">
            <a:off x="8437563" y="5065713"/>
            <a:ext cx="2767012" cy="381000"/>
            <a:chOff x="0" y="0"/>
            <a:chExt cx="2079646" cy="286009"/>
          </a:xfrm>
        </p:grpSpPr>
        <p:cxnSp>
          <p:nvCxnSpPr>
            <p:cNvPr id="39968" name="Straight Connector 28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1846599" y="0"/>
              <a:ext cx="233047" cy="285164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9" name="Straight Connector 29@|9FFC:0|FBC:0|LFC:1554685|LBC:16777215"/>
            <p:cNvCxnSpPr>
              <a:cxnSpLocks noChangeShapeType="1"/>
            </p:cNvCxnSpPr>
            <p:nvPr/>
          </p:nvCxnSpPr>
          <p:spPr bwMode="auto">
            <a:xfrm flipH="1">
              <a:off x="0" y="286009"/>
              <a:ext cx="1843424" cy="0"/>
            </a:xfrm>
            <a:prstGeom prst="line">
              <a:avLst/>
            </a:prstGeom>
            <a:noFill/>
            <a:ln w="12700">
              <a:solidFill>
                <a:srgbClr val="FDFDFD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54" name="Freeform 71"/>
          <p:cNvSpPr>
            <a:spLocks noEditPoints="1" noChangeArrowheads="1"/>
          </p:cNvSpPr>
          <p:nvPr/>
        </p:nvSpPr>
        <p:spPr bwMode="auto">
          <a:xfrm>
            <a:off x="3897314" y="2319338"/>
            <a:ext cx="520700" cy="488950"/>
          </a:xfrm>
          <a:custGeom>
            <a:avLst/>
            <a:gdLst>
              <a:gd name="T0" fmla="*/ 1092650000 w 127"/>
              <a:gd name="T1" fmla="*/ 371412994 h 119"/>
              <a:gd name="T2" fmla="*/ 437060000 w 127"/>
              <a:gd name="T3" fmla="*/ 759709144 h 119"/>
              <a:gd name="T4" fmla="*/ 0 w 127"/>
              <a:gd name="T5" fmla="*/ 438941509 h 119"/>
              <a:gd name="T6" fmla="*/ 655590000 w 127"/>
              <a:gd name="T7" fmla="*/ 0 h 119"/>
              <a:gd name="T8" fmla="*/ 1092650000 w 127"/>
              <a:gd name="T9" fmla="*/ 371412994 h 119"/>
              <a:gd name="T10" fmla="*/ 1092650000 w 127"/>
              <a:gd name="T11" fmla="*/ 1164888450 h 119"/>
              <a:gd name="T12" fmla="*/ 655590000 w 127"/>
              <a:gd name="T13" fmla="*/ 1536301444 h 119"/>
              <a:gd name="T14" fmla="*/ 0 w 127"/>
              <a:gd name="T15" fmla="*/ 1131122138 h 119"/>
              <a:gd name="T16" fmla="*/ 437060000 w 127"/>
              <a:gd name="T17" fmla="*/ 759709144 h 119"/>
              <a:gd name="T18" fmla="*/ 1092650000 w 127"/>
              <a:gd name="T19" fmla="*/ 1164888450 h 119"/>
              <a:gd name="T20" fmla="*/ 1697810000 w 127"/>
              <a:gd name="T21" fmla="*/ 1637596271 h 119"/>
              <a:gd name="T22" fmla="*/ 1092650000 w 127"/>
              <a:gd name="T23" fmla="*/ 2009009265 h 119"/>
              <a:gd name="T24" fmla="*/ 437060000 w 127"/>
              <a:gd name="T25" fmla="*/ 1637596271 h 119"/>
              <a:gd name="T26" fmla="*/ 437060000 w 127"/>
              <a:gd name="T27" fmla="*/ 1502535132 h 119"/>
              <a:gd name="T28" fmla="*/ 655590000 w 127"/>
              <a:gd name="T29" fmla="*/ 1603829959 h 119"/>
              <a:gd name="T30" fmla="*/ 1092650000 w 127"/>
              <a:gd name="T31" fmla="*/ 1249300121 h 119"/>
              <a:gd name="T32" fmla="*/ 1529710000 w 127"/>
              <a:gd name="T33" fmla="*/ 1603829959 h 119"/>
              <a:gd name="T34" fmla="*/ 1697810000 w 127"/>
              <a:gd name="T35" fmla="*/ 1502535132 h 119"/>
              <a:gd name="T36" fmla="*/ 1697810000 w 127"/>
              <a:gd name="T37" fmla="*/ 1637596271 h 119"/>
              <a:gd name="T38" fmla="*/ 2134870000 w 127"/>
              <a:gd name="T39" fmla="*/ 438941509 h 119"/>
              <a:gd name="T40" fmla="*/ 1697810000 w 127"/>
              <a:gd name="T41" fmla="*/ 759709144 h 119"/>
              <a:gd name="T42" fmla="*/ 1092650000 w 127"/>
              <a:gd name="T43" fmla="*/ 371412994 h 119"/>
              <a:gd name="T44" fmla="*/ 1529710000 w 127"/>
              <a:gd name="T45" fmla="*/ 0 h 119"/>
              <a:gd name="T46" fmla="*/ 2134870000 w 127"/>
              <a:gd name="T47" fmla="*/ 438941509 h 119"/>
              <a:gd name="T48" fmla="*/ 2134870000 w 127"/>
              <a:gd name="T49" fmla="*/ 1131122138 h 119"/>
              <a:gd name="T50" fmla="*/ 1529710000 w 127"/>
              <a:gd name="T51" fmla="*/ 1536301444 h 119"/>
              <a:gd name="T52" fmla="*/ 1092650000 w 127"/>
              <a:gd name="T53" fmla="*/ 1164888450 h 119"/>
              <a:gd name="T54" fmla="*/ 1697810000 w 127"/>
              <a:gd name="T55" fmla="*/ 759709144 h 119"/>
              <a:gd name="T56" fmla="*/ 2134870000 w 127"/>
              <a:gd name="T57" fmla="*/ 1131122138 h 1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5" name="Freeform 103"/>
          <p:cNvSpPr>
            <a:spLocks noChangeArrowheads="1"/>
          </p:cNvSpPr>
          <p:nvPr/>
        </p:nvSpPr>
        <p:spPr bwMode="auto">
          <a:xfrm>
            <a:off x="3435351" y="4098925"/>
            <a:ext cx="342900" cy="355600"/>
          </a:xfrm>
          <a:custGeom>
            <a:avLst/>
            <a:gdLst>
              <a:gd name="T0" fmla="*/ 2026623221 w 57"/>
              <a:gd name="T1" fmla="*/ 181633247 h 59"/>
              <a:gd name="T2" fmla="*/ 1194260542 w 57"/>
              <a:gd name="T3" fmla="*/ 980805071 h 59"/>
              <a:gd name="T4" fmla="*/ 1194260542 w 57"/>
              <a:gd name="T5" fmla="*/ 1997941614 h 59"/>
              <a:gd name="T6" fmla="*/ 1628540384 w 57"/>
              <a:gd name="T7" fmla="*/ 1997941614 h 59"/>
              <a:gd name="T8" fmla="*/ 1700916347 w 57"/>
              <a:gd name="T9" fmla="*/ 2070592502 h 59"/>
              <a:gd name="T10" fmla="*/ 1628540384 w 57"/>
              <a:gd name="T11" fmla="*/ 2143243390 h 59"/>
              <a:gd name="T12" fmla="*/ 470464816 w 57"/>
              <a:gd name="T13" fmla="*/ 2143243390 h 59"/>
              <a:gd name="T14" fmla="*/ 361897863 w 57"/>
              <a:gd name="T15" fmla="*/ 2070592502 h 59"/>
              <a:gd name="T16" fmla="*/ 470464816 w 57"/>
              <a:gd name="T17" fmla="*/ 1997941614 h 59"/>
              <a:gd name="T18" fmla="*/ 868553668 w 57"/>
              <a:gd name="T19" fmla="*/ 1997941614 h 59"/>
              <a:gd name="T20" fmla="*/ 868553668 w 57"/>
              <a:gd name="T21" fmla="*/ 980805071 h 59"/>
              <a:gd name="T22" fmla="*/ 72381979 w 57"/>
              <a:gd name="T23" fmla="*/ 181633247 h 59"/>
              <a:gd name="T24" fmla="*/ 0 w 57"/>
              <a:gd name="T25" fmla="*/ 72650888 h 59"/>
              <a:gd name="T26" fmla="*/ 144757942 w 57"/>
              <a:gd name="T27" fmla="*/ 0 h 59"/>
              <a:gd name="T28" fmla="*/ 1954247258 w 57"/>
              <a:gd name="T29" fmla="*/ 0 h 59"/>
              <a:gd name="T30" fmla="*/ 2062814211 w 57"/>
              <a:gd name="T31" fmla="*/ 72650888 h 59"/>
              <a:gd name="T32" fmla="*/ 2026623221 w 57"/>
              <a:gd name="T33" fmla="*/ 181633247 h 5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7" h="59">
                <a:moveTo>
                  <a:pt x="56" y="5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55"/>
                  <a:pt x="33" y="55"/>
                  <a:pt x="33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6" y="55"/>
                  <a:pt x="47" y="56"/>
                  <a:pt x="47" y="57"/>
                </a:cubicBezTo>
                <a:cubicBezTo>
                  <a:pt x="47" y="58"/>
                  <a:pt x="46" y="59"/>
                  <a:pt x="45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6"/>
                  <a:pt x="12" y="55"/>
                  <a:pt x="1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27"/>
                  <a:pt x="24" y="27"/>
                  <a:pt x="24" y="27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0"/>
                  <a:pt x="2" y="0"/>
                  <a:pt x="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7" y="0"/>
                  <a:pt x="57" y="2"/>
                </a:cubicBezTo>
                <a:cubicBezTo>
                  <a:pt x="57" y="3"/>
                  <a:pt x="57" y="4"/>
                  <a:pt x="56" y="5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6" name="Freeform 113"/>
          <p:cNvSpPr>
            <a:spLocks noEditPoints="1" noChangeArrowheads="1"/>
          </p:cNvSpPr>
          <p:nvPr/>
        </p:nvSpPr>
        <p:spPr bwMode="auto">
          <a:xfrm>
            <a:off x="3944940" y="5683250"/>
            <a:ext cx="428625" cy="336550"/>
          </a:xfrm>
          <a:custGeom>
            <a:avLst/>
            <a:gdLst>
              <a:gd name="T0" fmla="*/ 2147483646 w 64"/>
              <a:gd name="T1" fmla="*/ 906127220 h 50"/>
              <a:gd name="T2" fmla="*/ 1973550234 w 64"/>
              <a:gd name="T3" fmla="*/ 1948173523 h 50"/>
              <a:gd name="T4" fmla="*/ 1255891342 w 64"/>
              <a:gd name="T5" fmla="*/ 2129398967 h 50"/>
              <a:gd name="T6" fmla="*/ 807362068 w 64"/>
              <a:gd name="T7" fmla="*/ 2084092606 h 50"/>
              <a:gd name="T8" fmla="*/ 493387559 w 64"/>
              <a:gd name="T9" fmla="*/ 1948173523 h 50"/>
              <a:gd name="T10" fmla="*/ 179413049 w 64"/>
              <a:gd name="T11" fmla="*/ 2147483646 h 50"/>
              <a:gd name="T12" fmla="*/ 0 w 64"/>
              <a:gd name="T13" fmla="*/ 2129398967 h 50"/>
              <a:gd name="T14" fmla="*/ 0 w 64"/>
              <a:gd name="T15" fmla="*/ 2084092606 h 50"/>
              <a:gd name="T16" fmla="*/ 313974510 w 64"/>
              <a:gd name="T17" fmla="*/ 1676335357 h 50"/>
              <a:gd name="T18" fmla="*/ 269122922 w 64"/>
              <a:gd name="T19" fmla="*/ 1540416274 h 50"/>
              <a:gd name="T20" fmla="*/ 224264637 w 64"/>
              <a:gd name="T21" fmla="*/ 1359190830 h 50"/>
              <a:gd name="T22" fmla="*/ 1121336578 w 64"/>
              <a:gd name="T23" fmla="*/ 362450888 h 50"/>
              <a:gd name="T24" fmla="*/ 2147483646 w 64"/>
              <a:gd name="T25" fmla="*/ 135919083 h 50"/>
              <a:gd name="T26" fmla="*/ 2147483646 w 64"/>
              <a:gd name="T27" fmla="*/ 0 h 50"/>
              <a:gd name="T28" fmla="*/ 2147483646 w 64"/>
              <a:gd name="T29" fmla="*/ 588982693 h 50"/>
              <a:gd name="T30" fmla="*/ 2147483646 w 64"/>
              <a:gd name="T31" fmla="*/ 906127220 h 50"/>
              <a:gd name="T32" fmla="*/ 1928691949 w 64"/>
              <a:gd name="T33" fmla="*/ 815514498 h 50"/>
              <a:gd name="T34" fmla="*/ 627949020 w 64"/>
              <a:gd name="T35" fmla="*/ 1449803552 h 50"/>
              <a:gd name="T36" fmla="*/ 583090734 w 64"/>
              <a:gd name="T37" fmla="*/ 1540416274 h 50"/>
              <a:gd name="T38" fmla="*/ 717652195 w 64"/>
              <a:gd name="T39" fmla="*/ 1631028996 h 50"/>
              <a:gd name="T40" fmla="*/ 762510480 w 64"/>
              <a:gd name="T41" fmla="*/ 1631028996 h 50"/>
              <a:gd name="T42" fmla="*/ 986775117 w 64"/>
              <a:gd name="T43" fmla="*/ 1404497191 h 50"/>
              <a:gd name="T44" fmla="*/ 1928691949 w 64"/>
              <a:gd name="T45" fmla="*/ 1042046303 h 50"/>
              <a:gd name="T46" fmla="*/ 2018401822 w 64"/>
              <a:gd name="T47" fmla="*/ 906127220 h 50"/>
              <a:gd name="T48" fmla="*/ 1928691949 w 64"/>
              <a:gd name="T49" fmla="*/ 815514498 h 5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7" name="Freeform 56"/>
          <p:cNvSpPr>
            <a:spLocks noEditPoints="1" noChangeArrowheads="1"/>
          </p:cNvSpPr>
          <p:nvPr/>
        </p:nvSpPr>
        <p:spPr bwMode="auto">
          <a:xfrm>
            <a:off x="7853365" y="2339977"/>
            <a:ext cx="428625" cy="428625"/>
          </a:xfrm>
          <a:custGeom>
            <a:avLst/>
            <a:gdLst>
              <a:gd name="T0" fmla="*/ 2147483646 w 64"/>
              <a:gd name="T1" fmla="*/ 1883840361 h 64"/>
              <a:gd name="T2" fmla="*/ 2147483646 w 64"/>
              <a:gd name="T3" fmla="*/ 1973550234 h 64"/>
              <a:gd name="T4" fmla="*/ 1480162676 w 64"/>
              <a:gd name="T5" fmla="*/ 2147483646 h 64"/>
              <a:gd name="T6" fmla="*/ 1435311088 w 64"/>
              <a:gd name="T7" fmla="*/ 2147483646 h 64"/>
              <a:gd name="T8" fmla="*/ 1345601215 w 64"/>
              <a:gd name="T9" fmla="*/ 2147483646 h 64"/>
              <a:gd name="T10" fmla="*/ 44851588 w 64"/>
              <a:gd name="T11" fmla="*/ 1973550234 h 64"/>
              <a:gd name="T12" fmla="*/ 0 w 64"/>
              <a:gd name="T13" fmla="*/ 1883840361 h 64"/>
              <a:gd name="T14" fmla="*/ 0 w 64"/>
              <a:gd name="T15" fmla="*/ 1031626705 h 64"/>
              <a:gd name="T16" fmla="*/ 44851588 w 64"/>
              <a:gd name="T17" fmla="*/ 897065244 h 64"/>
              <a:gd name="T18" fmla="*/ 1345601215 w 64"/>
              <a:gd name="T19" fmla="*/ 44851588 h 64"/>
              <a:gd name="T20" fmla="*/ 1435311088 w 64"/>
              <a:gd name="T21" fmla="*/ 0 h 64"/>
              <a:gd name="T22" fmla="*/ 1480162676 w 64"/>
              <a:gd name="T23" fmla="*/ 44851588 h 64"/>
              <a:gd name="T24" fmla="*/ 2147483646 w 64"/>
              <a:gd name="T25" fmla="*/ 897065244 h 64"/>
              <a:gd name="T26" fmla="*/ 2147483646 w 64"/>
              <a:gd name="T27" fmla="*/ 1031626705 h 64"/>
              <a:gd name="T28" fmla="*/ 2147483646 w 64"/>
              <a:gd name="T29" fmla="*/ 1883840361 h 64"/>
              <a:gd name="T30" fmla="*/ 538239146 w 64"/>
              <a:gd name="T31" fmla="*/ 1435311088 h 64"/>
              <a:gd name="T32" fmla="*/ 224264637 w 64"/>
              <a:gd name="T33" fmla="*/ 1255891342 h 64"/>
              <a:gd name="T34" fmla="*/ 224264637 w 64"/>
              <a:gd name="T35" fmla="*/ 1659575725 h 64"/>
              <a:gd name="T36" fmla="*/ 538239146 w 64"/>
              <a:gd name="T37" fmla="*/ 1435311088 h 64"/>
              <a:gd name="T38" fmla="*/ 1300749627 w 64"/>
              <a:gd name="T39" fmla="*/ 941923529 h 64"/>
              <a:gd name="T40" fmla="*/ 1300749627 w 64"/>
              <a:gd name="T41" fmla="*/ 358826098 h 64"/>
              <a:gd name="T42" fmla="*/ 313974510 w 64"/>
              <a:gd name="T43" fmla="*/ 1031626705 h 64"/>
              <a:gd name="T44" fmla="*/ 762510480 w 64"/>
              <a:gd name="T45" fmla="*/ 1300749627 h 64"/>
              <a:gd name="T46" fmla="*/ 1300749627 w 64"/>
              <a:gd name="T47" fmla="*/ 941923529 h 64"/>
              <a:gd name="T48" fmla="*/ 1300749627 w 64"/>
              <a:gd name="T49" fmla="*/ 2147483646 h 64"/>
              <a:gd name="T50" fmla="*/ 1300749627 w 64"/>
              <a:gd name="T51" fmla="*/ 1973550234 h 64"/>
              <a:gd name="T52" fmla="*/ 762510480 w 64"/>
              <a:gd name="T53" fmla="*/ 1614724137 h 64"/>
              <a:gd name="T54" fmla="*/ 313974510 w 64"/>
              <a:gd name="T55" fmla="*/ 1883840361 h 64"/>
              <a:gd name="T56" fmla="*/ 1300749627 w 64"/>
              <a:gd name="T57" fmla="*/ 2147483646 h 64"/>
              <a:gd name="T58" fmla="*/ 1838988773 w 64"/>
              <a:gd name="T59" fmla="*/ 1435311088 h 64"/>
              <a:gd name="T60" fmla="*/ 1435311088 w 64"/>
              <a:gd name="T61" fmla="*/ 1166188166 h 64"/>
              <a:gd name="T62" fmla="*/ 986775117 w 64"/>
              <a:gd name="T63" fmla="*/ 1435311088 h 64"/>
              <a:gd name="T64" fmla="*/ 1435311088 w 64"/>
              <a:gd name="T65" fmla="*/ 1749278900 h 64"/>
              <a:gd name="T66" fmla="*/ 1838988773 w 64"/>
              <a:gd name="T67" fmla="*/ 1435311088 h 64"/>
              <a:gd name="T68" fmla="*/ 2147483646 w 64"/>
              <a:gd name="T69" fmla="*/ 1031626705 h 64"/>
              <a:gd name="T70" fmla="*/ 1569865852 w 64"/>
              <a:gd name="T71" fmla="*/ 358826098 h 64"/>
              <a:gd name="T72" fmla="*/ 1569865852 w 64"/>
              <a:gd name="T73" fmla="*/ 941923529 h 64"/>
              <a:gd name="T74" fmla="*/ 2063253410 w 64"/>
              <a:gd name="T75" fmla="*/ 1300749627 h 64"/>
              <a:gd name="T76" fmla="*/ 2147483646 w 64"/>
              <a:gd name="T77" fmla="*/ 1031626705 h 64"/>
              <a:gd name="T78" fmla="*/ 2147483646 w 64"/>
              <a:gd name="T79" fmla="*/ 1883840361 h 64"/>
              <a:gd name="T80" fmla="*/ 2063253410 w 64"/>
              <a:gd name="T81" fmla="*/ 1614724137 h 64"/>
              <a:gd name="T82" fmla="*/ 1569865852 w 64"/>
              <a:gd name="T83" fmla="*/ 1973550234 h 64"/>
              <a:gd name="T84" fmla="*/ 1569865852 w 64"/>
              <a:gd name="T85" fmla="*/ 2147483646 h 64"/>
              <a:gd name="T86" fmla="*/ 2147483646 w 64"/>
              <a:gd name="T87" fmla="*/ 1883840361 h 64"/>
              <a:gd name="T88" fmla="*/ 2147483646 w 64"/>
              <a:gd name="T89" fmla="*/ 1659575725 h 64"/>
              <a:gd name="T90" fmla="*/ 2147483646 w 64"/>
              <a:gd name="T91" fmla="*/ 1255891342 h 64"/>
              <a:gd name="T92" fmla="*/ 2147483646 w 64"/>
              <a:gd name="T93" fmla="*/ 1435311088 h 64"/>
              <a:gd name="T94" fmla="*/ 2147483646 w 64"/>
              <a:gd name="T95" fmla="*/ 1659575725 h 6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Freeform 144"/>
          <p:cNvSpPr>
            <a:spLocks noEditPoints="1" noChangeArrowheads="1"/>
          </p:cNvSpPr>
          <p:nvPr/>
        </p:nvSpPr>
        <p:spPr bwMode="auto">
          <a:xfrm>
            <a:off x="8388350" y="4070350"/>
            <a:ext cx="477839" cy="414338"/>
          </a:xfrm>
          <a:custGeom>
            <a:avLst/>
            <a:gdLst>
              <a:gd name="T0" fmla="*/ 2147483646 w 59"/>
              <a:gd name="T1" fmla="*/ 1716098629 h 51"/>
              <a:gd name="T2" fmla="*/ 2147483646 w 59"/>
              <a:gd name="T3" fmla="*/ 1848109965 h 51"/>
              <a:gd name="T4" fmla="*/ 1311859685 w 59"/>
              <a:gd name="T5" fmla="*/ 2112124514 h 51"/>
              <a:gd name="T6" fmla="*/ 1311859685 w 59"/>
              <a:gd name="T7" fmla="*/ 2147483646 h 51"/>
              <a:gd name="T8" fmla="*/ 1246266296 w 59"/>
              <a:gd name="T9" fmla="*/ 2147483646 h 51"/>
              <a:gd name="T10" fmla="*/ 2147483646 w 59"/>
              <a:gd name="T11" fmla="*/ 2147483646 h 51"/>
              <a:gd name="T12" fmla="*/ 2147483646 w 59"/>
              <a:gd name="T13" fmla="*/ 2147483646 h 51"/>
              <a:gd name="T14" fmla="*/ 2147483646 w 59"/>
              <a:gd name="T15" fmla="*/ 2147483646 h 51"/>
              <a:gd name="T16" fmla="*/ 1049486128 w 59"/>
              <a:gd name="T17" fmla="*/ 2147483646 h 51"/>
              <a:gd name="T18" fmla="*/ 852705960 w 59"/>
              <a:gd name="T19" fmla="*/ 2147483646 h 51"/>
              <a:gd name="T20" fmla="*/ 1049486128 w 59"/>
              <a:gd name="T21" fmla="*/ 2147483646 h 51"/>
              <a:gd name="T22" fmla="*/ 590340503 w 59"/>
              <a:gd name="T23" fmla="*/ 330016155 h 51"/>
              <a:gd name="T24" fmla="*/ 131186778 w 59"/>
              <a:gd name="T25" fmla="*/ 330016155 h 51"/>
              <a:gd name="T26" fmla="*/ 0 w 59"/>
              <a:gd name="T27" fmla="*/ 198012943 h 51"/>
              <a:gd name="T28" fmla="*/ 131186778 w 59"/>
              <a:gd name="T29" fmla="*/ 0 h 51"/>
              <a:gd name="T30" fmla="*/ 721519182 w 59"/>
              <a:gd name="T31" fmla="*/ 0 h 51"/>
              <a:gd name="T32" fmla="*/ 918299350 w 59"/>
              <a:gd name="T33" fmla="*/ 330016155 h 51"/>
              <a:gd name="T34" fmla="*/ 2147483646 w 59"/>
              <a:gd name="T35" fmla="*/ 330016155 h 51"/>
              <a:gd name="T36" fmla="*/ 2147483646 w 59"/>
              <a:gd name="T37" fmla="*/ 462027491 h 51"/>
              <a:gd name="T38" fmla="*/ 2147483646 w 59"/>
              <a:gd name="T39" fmla="*/ 1716098629 h 51"/>
              <a:gd name="T40" fmla="*/ 1180672906 w 59"/>
              <a:gd name="T41" fmla="*/ 2147483646 h 51"/>
              <a:gd name="T42" fmla="*/ 852705960 w 59"/>
              <a:gd name="T43" fmla="*/ 2147483646 h 51"/>
              <a:gd name="T44" fmla="*/ 1180672906 w 59"/>
              <a:gd name="T45" fmla="*/ 2147483646 h 51"/>
              <a:gd name="T46" fmla="*/ 1508639852 w 59"/>
              <a:gd name="T47" fmla="*/ 2147483646 h 51"/>
              <a:gd name="T48" fmla="*/ 1180672906 w 59"/>
              <a:gd name="T49" fmla="*/ 2147483646 h 51"/>
              <a:gd name="T50" fmla="*/ 2147483646 w 59"/>
              <a:gd name="T51" fmla="*/ 2147483646 h 51"/>
              <a:gd name="T52" fmla="*/ 2147483646 w 59"/>
              <a:gd name="T53" fmla="*/ 2147483646 h 51"/>
              <a:gd name="T54" fmla="*/ 2147483646 w 59"/>
              <a:gd name="T55" fmla="*/ 2147483646 h 51"/>
              <a:gd name="T56" fmla="*/ 2147483646 w 59"/>
              <a:gd name="T57" fmla="*/ 2147483646 h 51"/>
              <a:gd name="T58" fmla="*/ 2147483646 w 59"/>
              <a:gd name="T59" fmla="*/ 2147483646 h 5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0"/>
          <p:cNvSpPr>
            <a:spLocks noChangeArrowheads="1"/>
          </p:cNvSpPr>
          <p:nvPr/>
        </p:nvSpPr>
        <p:spPr bwMode="auto">
          <a:xfrm>
            <a:off x="7889876" y="5675315"/>
            <a:ext cx="354013" cy="352425"/>
          </a:xfrm>
          <a:custGeom>
            <a:avLst/>
            <a:gdLst>
              <a:gd name="T0" fmla="*/ 1367185333 w 55"/>
              <a:gd name="T1" fmla="*/ 1108594488 h 55"/>
              <a:gd name="T2" fmla="*/ 1905774274 w 55"/>
              <a:gd name="T3" fmla="*/ 1642358170 h 55"/>
              <a:gd name="T4" fmla="*/ 2112923372 w 55"/>
              <a:gd name="T5" fmla="*/ 1437060995 h 55"/>
              <a:gd name="T6" fmla="*/ 2147483646 w 55"/>
              <a:gd name="T7" fmla="*/ 1396006687 h 55"/>
              <a:gd name="T8" fmla="*/ 2147483646 w 55"/>
              <a:gd name="T9" fmla="*/ 1478121712 h 55"/>
              <a:gd name="T10" fmla="*/ 2147483646 w 55"/>
              <a:gd name="T11" fmla="*/ 2135067543 h 55"/>
              <a:gd name="T12" fmla="*/ 2147483646 w 55"/>
              <a:gd name="T13" fmla="*/ 2147483646 h 55"/>
              <a:gd name="T14" fmla="*/ 1491476079 w 55"/>
              <a:gd name="T15" fmla="*/ 2147483646 h 55"/>
              <a:gd name="T16" fmla="*/ 1408611290 w 55"/>
              <a:gd name="T17" fmla="*/ 2147483646 h 55"/>
              <a:gd name="T18" fmla="*/ 1450043685 w 55"/>
              <a:gd name="T19" fmla="*/ 2094006826 h 55"/>
              <a:gd name="T20" fmla="*/ 1657192782 w 55"/>
              <a:gd name="T21" fmla="*/ 1888709652 h 55"/>
              <a:gd name="T22" fmla="*/ 1118603841 w 55"/>
              <a:gd name="T23" fmla="*/ 1354945970 h 55"/>
              <a:gd name="T24" fmla="*/ 621447293 w 55"/>
              <a:gd name="T25" fmla="*/ 1888709652 h 55"/>
              <a:gd name="T26" fmla="*/ 828596391 w 55"/>
              <a:gd name="T27" fmla="*/ 2094006826 h 55"/>
              <a:gd name="T28" fmla="*/ 828596391 w 55"/>
              <a:gd name="T29" fmla="*/ 2147483646 h 55"/>
              <a:gd name="T30" fmla="*/ 745738039 w 55"/>
              <a:gd name="T31" fmla="*/ 2147483646 h 55"/>
              <a:gd name="T32" fmla="*/ 82858352 w 55"/>
              <a:gd name="T33" fmla="*/ 2147483646 h 55"/>
              <a:gd name="T34" fmla="*/ 0 w 55"/>
              <a:gd name="T35" fmla="*/ 2135067543 h 55"/>
              <a:gd name="T36" fmla="*/ 0 w 55"/>
              <a:gd name="T37" fmla="*/ 1478121712 h 55"/>
              <a:gd name="T38" fmla="*/ 41432394 w 55"/>
              <a:gd name="T39" fmla="*/ 1396006687 h 55"/>
              <a:gd name="T40" fmla="*/ 165716704 w 55"/>
              <a:gd name="T41" fmla="*/ 1437060995 h 55"/>
              <a:gd name="T42" fmla="*/ 372865801 w 55"/>
              <a:gd name="T43" fmla="*/ 1642358170 h 55"/>
              <a:gd name="T44" fmla="*/ 870028785 w 55"/>
              <a:gd name="T45" fmla="*/ 1108594488 h 55"/>
              <a:gd name="T46" fmla="*/ 372865801 w 55"/>
              <a:gd name="T47" fmla="*/ 574824398 h 55"/>
              <a:gd name="T48" fmla="*/ 165716704 w 55"/>
              <a:gd name="T49" fmla="*/ 821182289 h 55"/>
              <a:gd name="T50" fmla="*/ 82858352 w 55"/>
              <a:gd name="T51" fmla="*/ 821182289 h 55"/>
              <a:gd name="T52" fmla="*/ 41432394 w 55"/>
              <a:gd name="T53" fmla="*/ 821182289 h 55"/>
              <a:gd name="T54" fmla="*/ 0 w 55"/>
              <a:gd name="T55" fmla="*/ 739060856 h 55"/>
              <a:gd name="T56" fmla="*/ 0 w 55"/>
              <a:gd name="T57" fmla="*/ 82115025 h 55"/>
              <a:gd name="T58" fmla="*/ 82858352 w 55"/>
              <a:gd name="T59" fmla="*/ 0 h 55"/>
              <a:gd name="T60" fmla="*/ 745738039 w 55"/>
              <a:gd name="T61" fmla="*/ 0 h 55"/>
              <a:gd name="T62" fmla="*/ 828596391 w 55"/>
              <a:gd name="T63" fmla="*/ 41060716 h 55"/>
              <a:gd name="T64" fmla="*/ 828596391 w 55"/>
              <a:gd name="T65" fmla="*/ 164236458 h 55"/>
              <a:gd name="T66" fmla="*/ 621447293 w 55"/>
              <a:gd name="T67" fmla="*/ 369533632 h 55"/>
              <a:gd name="T68" fmla="*/ 1118603841 w 55"/>
              <a:gd name="T69" fmla="*/ 862236597 h 55"/>
              <a:gd name="T70" fmla="*/ 1657192782 w 55"/>
              <a:gd name="T71" fmla="*/ 369533632 h 55"/>
              <a:gd name="T72" fmla="*/ 1450043685 w 55"/>
              <a:gd name="T73" fmla="*/ 164236458 h 55"/>
              <a:gd name="T74" fmla="*/ 1408611290 w 55"/>
              <a:gd name="T75" fmla="*/ 41060716 h 55"/>
              <a:gd name="T76" fmla="*/ 1491476079 w 55"/>
              <a:gd name="T77" fmla="*/ 0 h 55"/>
              <a:gd name="T78" fmla="*/ 2147483646 w 55"/>
              <a:gd name="T79" fmla="*/ 0 h 55"/>
              <a:gd name="T80" fmla="*/ 2147483646 w 55"/>
              <a:gd name="T81" fmla="*/ 82115025 h 55"/>
              <a:gd name="T82" fmla="*/ 2147483646 w 55"/>
              <a:gd name="T83" fmla="*/ 739060856 h 55"/>
              <a:gd name="T84" fmla="*/ 2147483646 w 55"/>
              <a:gd name="T85" fmla="*/ 821182289 h 55"/>
              <a:gd name="T86" fmla="*/ 2147483646 w 55"/>
              <a:gd name="T87" fmla="*/ 821182289 h 55"/>
              <a:gd name="T88" fmla="*/ 2112923372 w 55"/>
              <a:gd name="T89" fmla="*/ 821182289 h 55"/>
              <a:gd name="T90" fmla="*/ 1905774274 w 55"/>
              <a:gd name="T91" fmla="*/ 574824398 h 55"/>
              <a:gd name="T92" fmla="*/ 1367185333 w 55"/>
              <a:gd name="T93" fmla="*/ 1108594488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5" h="55">
                <a:moveTo>
                  <a:pt x="33" y="27"/>
                </a:moveTo>
                <a:cubicBezTo>
                  <a:pt x="46" y="40"/>
                  <a:pt x="46" y="40"/>
                  <a:pt x="46" y="40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4"/>
                  <a:pt x="52" y="34"/>
                  <a:pt x="53" y="34"/>
                </a:cubicBezTo>
                <a:cubicBezTo>
                  <a:pt x="54" y="35"/>
                  <a:pt x="55" y="35"/>
                  <a:pt x="55" y="36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4"/>
                  <a:pt x="54" y="55"/>
                  <a:pt x="52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4"/>
                  <a:pt x="34" y="53"/>
                </a:cubicBezTo>
                <a:cubicBezTo>
                  <a:pt x="34" y="52"/>
                  <a:pt x="34" y="51"/>
                  <a:pt x="35" y="51"/>
                </a:cubicBezTo>
                <a:cubicBezTo>
                  <a:pt x="40" y="46"/>
                  <a:pt x="40" y="46"/>
                  <a:pt x="40" y="46"/>
                </a:cubicBezTo>
                <a:cubicBezTo>
                  <a:pt x="27" y="33"/>
                  <a:pt x="27" y="33"/>
                  <a:pt x="27" y="33"/>
                </a:cubicBezTo>
                <a:cubicBezTo>
                  <a:pt x="15" y="46"/>
                  <a:pt x="15" y="46"/>
                  <a:pt x="15" y="46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1" y="52"/>
                  <a:pt x="20" y="53"/>
                </a:cubicBezTo>
                <a:cubicBezTo>
                  <a:pt x="20" y="54"/>
                  <a:pt x="19" y="55"/>
                  <a:pt x="18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5"/>
                  <a:pt x="1" y="34"/>
                </a:cubicBezTo>
                <a:cubicBezTo>
                  <a:pt x="2" y="34"/>
                  <a:pt x="3" y="34"/>
                  <a:pt x="4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21" y="27"/>
                  <a:pt x="21" y="27"/>
                  <a:pt x="21" y="27"/>
                </a:cubicBezTo>
                <a:cubicBezTo>
                  <a:pt x="9" y="14"/>
                  <a:pt x="9" y="14"/>
                  <a:pt x="9" y="14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21" y="2"/>
                  <a:pt x="20" y="3"/>
                  <a:pt x="20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27" y="21"/>
                  <a:pt x="27" y="21"/>
                  <a:pt x="27" y="21"/>
                </a:cubicBezTo>
                <a:cubicBezTo>
                  <a:pt x="40" y="9"/>
                  <a:pt x="40" y="9"/>
                  <a:pt x="40" y="9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3"/>
                  <a:pt x="34" y="2"/>
                  <a:pt x="34" y="1"/>
                </a:cubicBezTo>
                <a:cubicBezTo>
                  <a:pt x="35" y="0"/>
                  <a:pt x="35" y="0"/>
                  <a:pt x="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4" y="20"/>
                  <a:pt x="53" y="20"/>
                </a:cubicBezTo>
                <a:cubicBezTo>
                  <a:pt x="53" y="20"/>
                  <a:pt x="53" y="20"/>
                  <a:pt x="52" y="20"/>
                </a:cubicBezTo>
                <a:cubicBezTo>
                  <a:pt x="52" y="20"/>
                  <a:pt x="51" y="20"/>
                  <a:pt x="51" y="20"/>
                </a:cubicBezTo>
                <a:cubicBezTo>
                  <a:pt x="46" y="14"/>
                  <a:pt x="46" y="14"/>
                  <a:pt x="46" y="14"/>
                </a:cubicBezTo>
                <a:lnTo>
                  <a:pt x="33" y="27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0" name="Freeform 130"/>
          <p:cNvSpPr>
            <a:spLocks noEditPoints="1" noChangeArrowheads="1"/>
          </p:cNvSpPr>
          <p:nvPr/>
        </p:nvSpPr>
        <p:spPr bwMode="auto">
          <a:xfrm>
            <a:off x="5049839" y="3270250"/>
            <a:ext cx="2093912" cy="2014538"/>
          </a:xfrm>
          <a:custGeom>
            <a:avLst/>
            <a:gdLst>
              <a:gd name="T0" fmla="*/ 2147483646 w 746"/>
              <a:gd name="T1" fmla="*/ 94204168 h 719"/>
              <a:gd name="T2" fmla="*/ 2147483646 w 746"/>
              <a:gd name="T3" fmla="*/ 54952898 h 719"/>
              <a:gd name="T4" fmla="*/ 1867185679 w 746"/>
              <a:gd name="T5" fmla="*/ 204109964 h 719"/>
              <a:gd name="T6" fmla="*/ 2147483646 w 746"/>
              <a:gd name="T7" fmla="*/ 2147483646 h 719"/>
              <a:gd name="T8" fmla="*/ 2147483646 w 746"/>
              <a:gd name="T9" fmla="*/ 2147483646 h 719"/>
              <a:gd name="T10" fmla="*/ 2147483646 w 746"/>
              <a:gd name="T11" fmla="*/ 102054982 h 719"/>
              <a:gd name="T12" fmla="*/ 2147483646 w 746"/>
              <a:gd name="T13" fmla="*/ 78505341 h 719"/>
              <a:gd name="T14" fmla="*/ 2147483646 w 746"/>
              <a:gd name="T15" fmla="*/ 251214850 h 719"/>
              <a:gd name="T16" fmla="*/ 2147483646 w 746"/>
              <a:gd name="T17" fmla="*/ 204109964 h 719"/>
              <a:gd name="T18" fmla="*/ 2147483646 w 746"/>
              <a:gd name="T19" fmla="*/ 70654527 h 719"/>
              <a:gd name="T20" fmla="*/ 2147483646 w 746"/>
              <a:gd name="T21" fmla="*/ 62803712 h 719"/>
              <a:gd name="T22" fmla="*/ 2147483646 w 746"/>
              <a:gd name="T23" fmla="*/ 70654527 h 719"/>
              <a:gd name="T24" fmla="*/ 2147483646 w 746"/>
              <a:gd name="T25" fmla="*/ 78505341 h 719"/>
              <a:gd name="T26" fmla="*/ 2147483646 w 746"/>
              <a:gd name="T27" fmla="*/ 141306252 h 719"/>
              <a:gd name="T28" fmla="*/ 2147483646 w 746"/>
              <a:gd name="T29" fmla="*/ 2147483646 h 719"/>
              <a:gd name="T30" fmla="*/ 2147483646 w 746"/>
              <a:gd name="T31" fmla="*/ 2072511304 h 719"/>
              <a:gd name="T32" fmla="*/ 2147483646 w 746"/>
              <a:gd name="T33" fmla="*/ 557379796 h 719"/>
              <a:gd name="T34" fmla="*/ 2147483646 w 746"/>
              <a:gd name="T35" fmla="*/ 392521102 h 719"/>
              <a:gd name="T36" fmla="*/ 2147483646 w 746"/>
              <a:gd name="T37" fmla="*/ 690838035 h 719"/>
              <a:gd name="T38" fmla="*/ 2147483646 w 746"/>
              <a:gd name="T39" fmla="*/ 651583964 h 719"/>
              <a:gd name="T40" fmla="*/ 2147483646 w 746"/>
              <a:gd name="T41" fmla="*/ 1051955880 h 719"/>
              <a:gd name="T42" fmla="*/ 2147483646 w 746"/>
              <a:gd name="T43" fmla="*/ 1106908778 h 719"/>
              <a:gd name="T44" fmla="*/ 2147483646 w 746"/>
              <a:gd name="T45" fmla="*/ 1664291376 h 719"/>
              <a:gd name="T46" fmla="*/ 2147483646 w 746"/>
              <a:gd name="T47" fmla="*/ 1687841017 h 719"/>
              <a:gd name="T48" fmla="*/ 2147483646 w 746"/>
              <a:gd name="T49" fmla="*/ 2048961663 h 719"/>
              <a:gd name="T50" fmla="*/ 2147483646 w 746"/>
              <a:gd name="T51" fmla="*/ 2147483646 h 719"/>
              <a:gd name="T52" fmla="*/ 2147483646 w 746"/>
              <a:gd name="T53" fmla="*/ 180560323 h 719"/>
              <a:gd name="T54" fmla="*/ 2147483646 w 746"/>
              <a:gd name="T55" fmla="*/ 314015761 h 719"/>
              <a:gd name="T56" fmla="*/ 2147483646 w 746"/>
              <a:gd name="T57" fmla="*/ 486725269 h 719"/>
              <a:gd name="T58" fmla="*/ 2147483646 w 746"/>
              <a:gd name="T59" fmla="*/ 2147483646 h 719"/>
              <a:gd name="T60" fmla="*/ 2147483646 w 746"/>
              <a:gd name="T61" fmla="*/ 2147483646 h 719"/>
              <a:gd name="T62" fmla="*/ 2147483646 w 746"/>
              <a:gd name="T63" fmla="*/ 965602526 h 719"/>
              <a:gd name="T64" fmla="*/ 2147483646 w 746"/>
              <a:gd name="T65" fmla="*/ 1295319915 h 719"/>
              <a:gd name="T66" fmla="*/ 2147483646 w 746"/>
              <a:gd name="T67" fmla="*/ 1201115748 h 719"/>
              <a:gd name="T68" fmla="*/ 2147483646 w 746"/>
              <a:gd name="T69" fmla="*/ 2147483646 h 719"/>
              <a:gd name="T70" fmla="*/ 2147483646 w 746"/>
              <a:gd name="T71" fmla="*/ 2147483646 h 719"/>
              <a:gd name="T72" fmla="*/ 378164437 w 746"/>
              <a:gd name="T73" fmla="*/ 2147483646 h 719"/>
              <a:gd name="T74" fmla="*/ 992679892 w 746"/>
              <a:gd name="T75" fmla="*/ 2147483646 h 719"/>
              <a:gd name="T76" fmla="*/ 1307819262 w 746"/>
              <a:gd name="T77" fmla="*/ 2147483646 h 719"/>
              <a:gd name="T78" fmla="*/ 86661572 w 746"/>
              <a:gd name="T79" fmla="*/ 2147483646 h 719"/>
              <a:gd name="T80" fmla="*/ 2147483646 w 746"/>
              <a:gd name="T81" fmla="*/ 549528982 h 719"/>
              <a:gd name="T82" fmla="*/ 693301000 w 746"/>
              <a:gd name="T83" fmla="*/ 1263919460 h 719"/>
              <a:gd name="T84" fmla="*/ 2147483646 w 746"/>
              <a:gd name="T85" fmla="*/ 23552443 h 719"/>
              <a:gd name="T86" fmla="*/ 2147483646 w 746"/>
              <a:gd name="T87" fmla="*/ 7850814 h 719"/>
              <a:gd name="T88" fmla="*/ 2147483646 w 746"/>
              <a:gd name="T89" fmla="*/ 7850814 h 719"/>
              <a:gd name="T90" fmla="*/ 2147483646 w 746"/>
              <a:gd name="T91" fmla="*/ 15701629 h 719"/>
              <a:gd name="T92" fmla="*/ 2147483646 w 746"/>
              <a:gd name="T93" fmla="*/ 31400455 h 719"/>
              <a:gd name="T94" fmla="*/ 2147483646 w 746"/>
              <a:gd name="T95" fmla="*/ 102054982 h 719"/>
              <a:gd name="T96" fmla="*/ 2127173203 w 746"/>
              <a:gd name="T97" fmla="*/ 133458239 h 719"/>
              <a:gd name="T98" fmla="*/ 1906577047 w 746"/>
              <a:gd name="T99" fmla="*/ 259062862 h 719"/>
              <a:gd name="T100" fmla="*/ 1378723164 w 746"/>
              <a:gd name="T101" fmla="*/ 753641748 h 719"/>
              <a:gd name="T102" fmla="*/ 2147483646 w 746"/>
              <a:gd name="T103" fmla="*/ 274764491 h 719"/>
              <a:gd name="T104" fmla="*/ 2147483646 w 746"/>
              <a:gd name="T105" fmla="*/ 0 h 719"/>
              <a:gd name="T106" fmla="*/ 2147483646 w 746"/>
              <a:gd name="T107" fmla="*/ 15701629 h 719"/>
              <a:gd name="T108" fmla="*/ 2135052038 w 746"/>
              <a:gd name="T109" fmla="*/ 109905796 h 719"/>
              <a:gd name="T110" fmla="*/ 2147483646 w 746"/>
              <a:gd name="T111" fmla="*/ 23552443 h 719"/>
              <a:gd name="T112" fmla="*/ 1465387543 w 746"/>
              <a:gd name="T113" fmla="*/ 408222730 h 719"/>
              <a:gd name="T114" fmla="*/ 1638710688 w 746"/>
              <a:gd name="T115" fmla="*/ 329717389 h 719"/>
              <a:gd name="T116" fmla="*/ 1410238505 w 746"/>
              <a:gd name="T117" fmla="*/ 416073544 h 719"/>
              <a:gd name="T118" fmla="*/ 1520536582 w 746"/>
              <a:gd name="T119" fmla="*/ 376819473 h 719"/>
              <a:gd name="T120" fmla="*/ 850869281 w 746"/>
              <a:gd name="T121" fmla="*/ 1083359137 h 719"/>
              <a:gd name="T122" fmla="*/ 677543329 w 746"/>
              <a:gd name="T123" fmla="*/ 1051955880 h 719"/>
              <a:gd name="T124" fmla="*/ 519975048 w 746"/>
              <a:gd name="T125" fmla="*/ 1460178610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1527175" y="2943227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2" name="TextBox 13"/>
          <p:cNvSpPr txBox="1">
            <a:spLocks noChangeArrowheads="1"/>
          </p:cNvSpPr>
          <p:nvPr/>
        </p:nvSpPr>
        <p:spPr bwMode="auto">
          <a:xfrm>
            <a:off x="1527175" y="3876677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3" name="TextBox 13"/>
          <p:cNvSpPr txBox="1">
            <a:spLocks noChangeArrowheads="1"/>
          </p:cNvSpPr>
          <p:nvPr/>
        </p:nvSpPr>
        <p:spPr bwMode="auto">
          <a:xfrm>
            <a:off x="1527175" y="4697414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4" name="TextBox 13"/>
          <p:cNvSpPr txBox="1">
            <a:spLocks noChangeArrowheads="1"/>
          </p:cNvSpPr>
          <p:nvPr/>
        </p:nvSpPr>
        <p:spPr bwMode="auto">
          <a:xfrm>
            <a:off x="9350375" y="2943227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5" name="TextBox 13"/>
          <p:cNvSpPr txBox="1">
            <a:spLocks noChangeArrowheads="1"/>
          </p:cNvSpPr>
          <p:nvPr/>
        </p:nvSpPr>
        <p:spPr bwMode="auto">
          <a:xfrm>
            <a:off x="9350375" y="3876677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6" name="TextBox 13"/>
          <p:cNvSpPr txBox="1">
            <a:spLocks noChangeArrowheads="1"/>
          </p:cNvSpPr>
          <p:nvPr/>
        </p:nvSpPr>
        <p:spPr bwMode="auto">
          <a:xfrm>
            <a:off x="9350375" y="4697414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967" name="TextBox 13"/>
          <p:cNvSpPr txBox="1">
            <a:spLocks noChangeArrowheads="1"/>
          </p:cNvSpPr>
          <p:nvPr/>
        </p:nvSpPr>
        <p:spPr bwMode="auto">
          <a:xfrm>
            <a:off x="5410201" y="1820864"/>
            <a:ext cx="1373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8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41009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41017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41021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022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1018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41019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020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41010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41011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41015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016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1012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41013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014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0963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964" name="Block Arc 51"/>
          <p:cNvGrpSpPr>
            <a:grpSpLocks/>
          </p:cNvGrpSpPr>
          <p:nvPr/>
        </p:nvGrpSpPr>
        <p:grpSpPr bwMode="auto">
          <a:xfrm>
            <a:off x="1279526" y="2998788"/>
            <a:ext cx="2176463" cy="1096962"/>
            <a:chOff x="0" y="0"/>
            <a:chExt cx="1371" cy="691"/>
          </a:xfrm>
        </p:grpSpPr>
        <p:pic>
          <p:nvPicPr>
            <p:cNvPr id="41007" name="Block Arc 5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8" name="Text Box 20"/>
            <p:cNvSpPr txBox="1">
              <a:spLocks noChangeArrowheads="1"/>
            </p:cNvSpPr>
            <p:nvPr/>
          </p:nvSpPr>
          <p:spPr bwMode="auto">
            <a:xfrm>
              <a:off x="3" y="5"/>
              <a:ext cx="1360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5" name="Block Arc 52"/>
          <p:cNvGrpSpPr>
            <a:grpSpLocks/>
          </p:cNvGrpSpPr>
          <p:nvPr/>
        </p:nvGrpSpPr>
        <p:grpSpPr bwMode="auto">
          <a:xfrm>
            <a:off x="3103564" y="4078288"/>
            <a:ext cx="2174875" cy="1096962"/>
            <a:chOff x="0" y="0"/>
            <a:chExt cx="1370" cy="691"/>
          </a:xfrm>
        </p:grpSpPr>
        <p:pic>
          <p:nvPicPr>
            <p:cNvPr id="41005" name="Block Arc 5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0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6" name="Text Box 23"/>
            <p:cNvSpPr txBox="1">
              <a:spLocks noChangeArrowheads="1"/>
            </p:cNvSpPr>
            <p:nvPr/>
          </p:nvSpPr>
          <p:spPr bwMode="auto">
            <a:xfrm rot="10800000">
              <a:off x="4" y="3"/>
              <a:ext cx="1359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6" name="Block Arc 53"/>
          <p:cNvGrpSpPr>
            <a:grpSpLocks/>
          </p:cNvGrpSpPr>
          <p:nvPr/>
        </p:nvGrpSpPr>
        <p:grpSpPr bwMode="auto">
          <a:xfrm>
            <a:off x="4932364" y="2998788"/>
            <a:ext cx="2174875" cy="1096962"/>
            <a:chOff x="0" y="0"/>
            <a:chExt cx="1370" cy="691"/>
          </a:xfrm>
        </p:grpSpPr>
        <p:pic>
          <p:nvPicPr>
            <p:cNvPr id="41003" name="Block Arc 53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0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4" name="Text Box 26"/>
            <p:cNvSpPr txBox="1">
              <a:spLocks noChangeArrowheads="1"/>
            </p:cNvSpPr>
            <p:nvPr/>
          </p:nvSpPr>
          <p:spPr bwMode="auto">
            <a:xfrm>
              <a:off x="2" y="5"/>
              <a:ext cx="1360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7" name="Block Arc 54"/>
          <p:cNvGrpSpPr>
            <a:grpSpLocks/>
          </p:cNvGrpSpPr>
          <p:nvPr/>
        </p:nvGrpSpPr>
        <p:grpSpPr bwMode="auto">
          <a:xfrm>
            <a:off x="6754812" y="4078288"/>
            <a:ext cx="2176463" cy="1096962"/>
            <a:chOff x="0" y="0"/>
            <a:chExt cx="1371" cy="691"/>
          </a:xfrm>
        </p:grpSpPr>
        <p:pic>
          <p:nvPicPr>
            <p:cNvPr id="41001" name="Block Arc 54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2" name="Text Box 29"/>
            <p:cNvSpPr txBox="1">
              <a:spLocks noChangeArrowheads="1"/>
            </p:cNvSpPr>
            <p:nvPr/>
          </p:nvSpPr>
          <p:spPr bwMode="auto">
            <a:xfrm rot="10800000">
              <a:off x="4" y="3"/>
              <a:ext cx="1359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8" name="Block Arc 55"/>
          <p:cNvGrpSpPr>
            <a:grpSpLocks/>
          </p:cNvGrpSpPr>
          <p:nvPr/>
        </p:nvGrpSpPr>
        <p:grpSpPr bwMode="auto">
          <a:xfrm>
            <a:off x="8583614" y="2998788"/>
            <a:ext cx="2176463" cy="1096962"/>
            <a:chOff x="0" y="0"/>
            <a:chExt cx="1371" cy="691"/>
          </a:xfrm>
        </p:grpSpPr>
        <p:pic>
          <p:nvPicPr>
            <p:cNvPr id="40999" name="Block Arc 5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71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0" name="Text Box 32"/>
            <p:cNvSpPr txBox="1">
              <a:spLocks noChangeArrowheads="1"/>
            </p:cNvSpPr>
            <p:nvPr/>
          </p:nvSpPr>
          <p:spPr bwMode="auto">
            <a:xfrm>
              <a:off x="3" y="5"/>
              <a:ext cx="1359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969" name="Freeform 62"/>
          <p:cNvGrpSpPr>
            <a:grpSpLocks/>
          </p:cNvGrpSpPr>
          <p:nvPr/>
        </p:nvGrpSpPr>
        <p:grpSpPr bwMode="auto">
          <a:xfrm>
            <a:off x="1736726" y="3475040"/>
            <a:ext cx="1268413" cy="1273175"/>
            <a:chOff x="0" y="0"/>
            <a:chExt cx="799" cy="802"/>
          </a:xfrm>
        </p:grpSpPr>
        <p:pic>
          <p:nvPicPr>
            <p:cNvPr id="40997" name="Freeform 62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8" name="Text Box 35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40970" name="Freeform 63"/>
          <p:cNvGrpSpPr>
            <a:grpSpLocks/>
          </p:cNvGrpSpPr>
          <p:nvPr/>
        </p:nvGrpSpPr>
        <p:grpSpPr bwMode="auto">
          <a:xfrm>
            <a:off x="3565525" y="3475040"/>
            <a:ext cx="1268413" cy="1273175"/>
            <a:chOff x="0" y="0"/>
            <a:chExt cx="799" cy="802"/>
          </a:xfrm>
        </p:grpSpPr>
        <p:pic>
          <p:nvPicPr>
            <p:cNvPr id="40995" name="Freeform 63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6" name="Text Box 38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40971" name="Freeform 64"/>
          <p:cNvGrpSpPr>
            <a:grpSpLocks/>
          </p:cNvGrpSpPr>
          <p:nvPr/>
        </p:nvGrpSpPr>
        <p:grpSpPr bwMode="auto">
          <a:xfrm>
            <a:off x="5394326" y="3475040"/>
            <a:ext cx="1268413" cy="1273175"/>
            <a:chOff x="0" y="0"/>
            <a:chExt cx="799" cy="802"/>
          </a:xfrm>
        </p:grpSpPr>
        <p:pic>
          <p:nvPicPr>
            <p:cNvPr id="40993" name="Freeform 64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9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4" name="Text Box 41"/>
            <p:cNvSpPr txBox="1">
              <a:spLocks noChangeArrowheads="1"/>
            </p:cNvSpPr>
            <p:nvPr/>
          </p:nvSpPr>
          <p:spPr bwMode="auto">
            <a:xfrm>
              <a:off x="3" y="4"/>
              <a:ext cx="790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40972" name="Freeform 65"/>
          <p:cNvGrpSpPr>
            <a:grpSpLocks/>
          </p:cNvGrpSpPr>
          <p:nvPr/>
        </p:nvGrpSpPr>
        <p:grpSpPr bwMode="auto">
          <a:xfrm>
            <a:off x="7223125" y="3475040"/>
            <a:ext cx="1274763" cy="1273175"/>
            <a:chOff x="0" y="0"/>
            <a:chExt cx="803" cy="802"/>
          </a:xfrm>
        </p:grpSpPr>
        <p:pic>
          <p:nvPicPr>
            <p:cNvPr id="40991" name="Freeform 65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3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2" name="Text Box 44"/>
            <p:cNvSpPr txBox="1">
              <a:spLocks noChangeArrowheads="1"/>
            </p:cNvSpPr>
            <p:nvPr/>
          </p:nvSpPr>
          <p:spPr bwMode="auto">
            <a:xfrm>
              <a:off x="4" y="4"/>
              <a:ext cx="789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40973" name="Freeform 66"/>
          <p:cNvGrpSpPr>
            <a:grpSpLocks/>
          </p:cNvGrpSpPr>
          <p:nvPr/>
        </p:nvGrpSpPr>
        <p:grpSpPr bwMode="auto">
          <a:xfrm>
            <a:off x="9051925" y="3475040"/>
            <a:ext cx="1274763" cy="1273175"/>
            <a:chOff x="0" y="0"/>
            <a:chExt cx="803" cy="802"/>
          </a:xfrm>
        </p:grpSpPr>
        <p:pic>
          <p:nvPicPr>
            <p:cNvPr id="40989" name="Freeform 66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3" cy="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0" name="Text Box 47"/>
            <p:cNvSpPr txBox="1">
              <a:spLocks noChangeArrowheads="1"/>
            </p:cNvSpPr>
            <p:nvPr/>
          </p:nvSpPr>
          <p:spPr bwMode="auto">
            <a:xfrm>
              <a:off x="4" y="4"/>
              <a:ext cx="790" cy="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4400">
                  <a:solidFill>
                    <a:srgbClr val="FFFFFF"/>
                  </a:solidFill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0974" name="TextBox 75"/>
          <p:cNvSpPr txBox="1">
            <a:spLocks noChangeArrowheads="1"/>
          </p:cNvSpPr>
          <p:nvPr/>
        </p:nvSpPr>
        <p:spPr bwMode="auto">
          <a:xfrm>
            <a:off x="1886311" y="4882993"/>
            <a:ext cx="9105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2006</a:t>
            </a:r>
            <a:endParaRPr lang="en-US" altLang="zh-CN" sz="3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5" name="TextBox 77"/>
          <p:cNvSpPr txBox="1">
            <a:spLocks noChangeArrowheads="1"/>
          </p:cNvSpPr>
          <p:nvPr/>
        </p:nvSpPr>
        <p:spPr bwMode="auto">
          <a:xfrm>
            <a:off x="3646055" y="2804956"/>
            <a:ext cx="9105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altLang="zh-CN" sz="3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6" name="TextBox 78"/>
          <p:cNvSpPr txBox="1">
            <a:spLocks noChangeArrowheads="1"/>
          </p:cNvSpPr>
          <p:nvPr/>
        </p:nvSpPr>
        <p:spPr bwMode="auto">
          <a:xfrm>
            <a:off x="5572485" y="4882993"/>
            <a:ext cx="9105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  <a:endParaRPr lang="en-US" altLang="zh-CN" sz="3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7" name="TextBox 81"/>
          <p:cNvSpPr txBox="1">
            <a:spLocks noChangeArrowheads="1"/>
          </p:cNvSpPr>
          <p:nvPr/>
        </p:nvSpPr>
        <p:spPr bwMode="auto">
          <a:xfrm>
            <a:off x="7345724" y="2804956"/>
            <a:ext cx="9105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altLang="zh-CN" sz="3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8" name="TextBox 82"/>
          <p:cNvSpPr txBox="1">
            <a:spLocks noChangeArrowheads="1"/>
          </p:cNvSpPr>
          <p:nvPr/>
        </p:nvSpPr>
        <p:spPr bwMode="auto">
          <a:xfrm>
            <a:off x="9259455" y="4882993"/>
            <a:ext cx="91050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12176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6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altLang="zh-CN" sz="3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79" name="TextBox 13"/>
          <p:cNvSpPr txBox="1">
            <a:spLocks noChangeArrowheads="1"/>
          </p:cNvSpPr>
          <p:nvPr/>
        </p:nvSpPr>
        <p:spPr bwMode="auto">
          <a:xfrm>
            <a:off x="1358901" y="55435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0" name="TextBox 13"/>
          <p:cNvSpPr txBox="1">
            <a:spLocks noChangeArrowheads="1"/>
          </p:cNvSpPr>
          <p:nvPr/>
        </p:nvSpPr>
        <p:spPr bwMode="auto">
          <a:xfrm>
            <a:off x="1401763" y="5829300"/>
            <a:ext cx="1866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1" name="TextBox 13"/>
          <p:cNvSpPr txBox="1">
            <a:spLocks noChangeArrowheads="1"/>
          </p:cNvSpPr>
          <p:nvPr/>
        </p:nvSpPr>
        <p:spPr bwMode="auto">
          <a:xfrm>
            <a:off x="3109914" y="19002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2" name="TextBox 13"/>
          <p:cNvSpPr txBox="1">
            <a:spLocks noChangeArrowheads="1"/>
          </p:cNvSpPr>
          <p:nvPr/>
        </p:nvSpPr>
        <p:spPr bwMode="auto">
          <a:xfrm>
            <a:off x="3152775" y="2185990"/>
            <a:ext cx="18669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3" name="TextBox 13"/>
          <p:cNvSpPr txBox="1">
            <a:spLocks noChangeArrowheads="1"/>
          </p:cNvSpPr>
          <p:nvPr/>
        </p:nvSpPr>
        <p:spPr bwMode="auto">
          <a:xfrm>
            <a:off x="6886577" y="19002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4" name="TextBox 13"/>
          <p:cNvSpPr txBox="1">
            <a:spLocks noChangeArrowheads="1"/>
          </p:cNvSpPr>
          <p:nvPr/>
        </p:nvSpPr>
        <p:spPr bwMode="auto">
          <a:xfrm>
            <a:off x="6929439" y="2185990"/>
            <a:ext cx="18669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5" name="TextBox 13"/>
          <p:cNvSpPr txBox="1">
            <a:spLocks noChangeArrowheads="1"/>
          </p:cNvSpPr>
          <p:nvPr/>
        </p:nvSpPr>
        <p:spPr bwMode="auto">
          <a:xfrm>
            <a:off x="5072065" y="554355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6" name="TextBox 13"/>
          <p:cNvSpPr txBox="1">
            <a:spLocks noChangeArrowheads="1"/>
          </p:cNvSpPr>
          <p:nvPr/>
        </p:nvSpPr>
        <p:spPr bwMode="auto">
          <a:xfrm>
            <a:off x="5114926" y="5829300"/>
            <a:ext cx="1866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7" name="TextBox 13"/>
          <p:cNvSpPr txBox="1">
            <a:spLocks noChangeArrowheads="1"/>
          </p:cNvSpPr>
          <p:nvPr/>
        </p:nvSpPr>
        <p:spPr bwMode="auto">
          <a:xfrm>
            <a:off x="8737600" y="5543552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88" name="TextBox 13"/>
          <p:cNvSpPr txBox="1">
            <a:spLocks noChangeArrowheads="1"/>
          </p:cNvSpPr>
          <p:nvPr/>
        </p:nvSpPr>
        <p:spPr bwMode="auto">
          <a:xfrm>
            <a:off x="8782051" y="5829300"/>
            <a:ext cx="18669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组合 5"/>
          <p:cNvGrpSpPr>
            <a:grpSpLocks/>
          </p:cNvGrpSpPr>
          <p:nvPr/>
        </p:nvGrpSpPr>
        <p:grpSpPr bwMode="auto">
          <a:xfrm rot="3881436">
            <a:off x="4764088" y="1763714"/>
            <a:ext cx="2606675" cy="2247900"/>
            <a:chOff x="0" y="0"/>
            <a:chExt cx="2214105" cy="1908711"/>
          </a:xfrm>
        </p:grpSpPr>
        <p:grpSp>
          <p:nvGrpSpPr>
            <p:cNvPr id="42002" name="六边形 15"/>
            <p:cNvGrpSpPr>
              <a:grpSpLocks/>
            </p:cNvGrpSpPr>
            <p:nvPr/>
          </p:nvGrpSpPr>
          <p:grpSpPr bwMode="auto">
            <a:xfrm rot="-3881436">
              <a:off x="-41336" y="-58389"/>
              <a:ext cx="2298217" cy="2029749"/>
              <a:chOff x="0" y="0"/>
              <a:chExt cx="2706624" cy="2389632"/>
            </a:xfrm>
          </p:grpSpPr>
          <p:pic>
            <p:nvPicPr>
              <p:cNvPr id="42006" name="六边形 15"/>
              <p:cNvPicPr>
                <a:picLocks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706624" cy="23896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007" name="Text Box 5"/>
              <p:cNvSpPr txBox="1">
                <a:spLocks noChangeArrowheads="1"/>
              </p:cNvSpPr>
              <p:nvPr/>
            </p:nvSpPr>
            <p:spPr bwMode="auto">
              <a:xfrm rot="3881436">
                <a:off x="456425" y="417890"/>
                <a:ext cx="1797579" cy="1550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2003" name="任意多边形 16"/>
            <p:cNvGrpSpPr>
              <a:grpSpLocks/>
            </p:cNvGrpSpPr>
            <p:nvPr/>
          </p:nvGrpSpPr>
          <p:grpSpPr bwMode="auto">
            <a:xfrm rot="-3881436">
              <a:off x="160898" y="-166244"/>
              <a:ext cx="1920357" cy="1874411"/>
              <a:chOff x="0" y="0"/>
              <a:chExt cx="2261616" cy="2206752"/>
            </a:xfrm>
          </p:grpSpPr>
          <p:pic>
            <p:nvPicPr>
              <p:cNvPr id="42004" name="任意多边形 16"/>
              <p:cNvPicPr>
                <a:picLocks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61616" cy="22067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005" name="Text Box 8"/>
              <p:cNvSpPr txBox="1">
                <a:spLocks noChangeArrowheads="1"/>
              </p:cNvSpPr>
              <p:nvPr/>
            </p:nvSpPr>
            <p:spPr bwMode="auto">
              <a:xfrm rot="3881436">
                <a:off x="-83796" y="184586"/>
                <a:ext cx="2517362" cy="1660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41987" name="文本框 78"/>
          <p:cNvSpPr txBox="1">
            <a:spLocks noChangeArrowheads="1"/>
          </p:cNvSpPr>
          <p:nvPr/>
        </p:nvSpPr>
        <p:spPr bwMode="auto">
          <a:xfrm>
            <a:off x="584200" y="395290"/>
            <a:ext cx="5156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988" name="矩形 45"/>
          <p:cNvSpPr>
            <a:spLocks noChangeArrowheads="1"/>
          </p:cNvSpPr>
          <p:nvPr/>
        </p:nvSpPr>
        <p:spPr bwMode="auto">
          <a:xfrm>
            <a:off x="1868489" y="4837115"/>
            <a:ext cx="8515351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89" name="TextBox 13"/>
          <p:cNvSpPr txBox="1">
            <a:spLocks noChangeArrowheads="1"/>
          </p:cNvSpPr>
          <p:nvPr/>
        </p:nvSpPr>
        <p:spPr bwMode="auto">
          <a:xfrm>
            <a:off x="4691063" y="4359277"/>
            <a:ext cx="2752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990" name="组合 12"/>
          <p:cNvGrpSpPr>
            <a:grpSpLocks/>
          </p:cNvGrpSpPr>
          <p:nvPr/>
        </p:nvGrpSpPr>
        <p:grpSpPr bwMode="auto">
          <a:xfrm>
            <a:off x="5740402" y="2530477"/>
            <a:ext cx="855663" cy="747713"/>
            <a:chOff x="0" y="0"/>
            <a:chExt cx="389342" cy="339426"/>
          </a:xfrm>
        </p:grpSpPr>
        <p:sp>
          <p:nvSpPr>
            <p:cNvPr id="41991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42931664 h 41"/>
                <a:gd name="T2" fmla="*/ 18686091 w 41"/>
                <a:gd name="T3" fmla="*/ 255390722 h 41"/>
                <a:gd name="T4" fmla="*/ 255390722 w 41"/>
                <a:gd name="T5" fmla="*/ 18686091 h 41"/>
                <a:gd name="T6" fmla="*/ 242931664 w 41"/>
                <a:gd name="T7" fmla="*/ 0 h 41"/>
                <a:gd name="T8" fmla="*/ 0 w 41"/>
                <a:gd name="T9" fmla="*/ 242931664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2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30469637 w 44"/>
                <a:gd name="T1" fmla="*/ 0 h 46"/>
                <a:gd name="T2" fmla="*/ 0 w 44"/>
                <a:gd name="T3" fmla="*/ 242929496 h 46"/>
                <a:gd name="T4" fmla="*/ 37374197 w 44"/>
                <a:gd name="T5" fmla="*/ 286530818 h 46"/>
                <a:gd name="T6" fmla="*/ 274070786 w 44"/>
                <a:gd name="T7" fmla="*/ 49830796 h 46"/>
                <a:gd name="T8" fmla="*/ 2304696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3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36700317 h 42"/>
                <a:gd name="T2" fmla="*/ 24915429 w 42"/>
                <a:gd name="T3" fmla="*/ 261615746 h 42"/>
                <a:gd name="T4" fmla="*/ 261615746 w 42"/>
                <a:gd name="T5" fmla="*/ 24915429 h 42"/>
                <a:gd name="T6" fmla="*/ 236700317 w 42"/>
                <a:gd name="T7" fmla="*/ 0 h 42"/>
                <a:gd name="T8" fmla="*/ 0 w 42"/>
                <a:gd name="T9" fmla="*/ 23670031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4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174410497 w 28"/>
                <a:gd name="T1" fmla="*/ 124579640 h 28"/>
                <a:gd name="T2" fmla="*/ 49830858 w 28"/>
                <a:gd name="T3" fmla="*/ 0 h 28"/>
                <a:gd name="T4" fmla="*/ 0 w 28"/>
                <a:gd name="T5" fmla="*/ 124579640 h 28"/>
                <a:gd name="T6" fmla="*/ 56060339 w 28"/>
                <a:gd name="T7" fmla="*/ 174410497 h 28"/>
                <a:gd name="T8" fmla="*/ 174410497 w 28"/>
                <a:gd name="T9" fmla="*/ 12457964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5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80980224 h 13"/>
                <a:gd name="T2" fmla="*/ 87205249 w 14"/>
                <a:gd name="T3" fmla="*/ 37375296 h 13"/>
                <a:gd name="T4" fmla="*/ 37374391 w 14"/>
                <a:gd name="T5" fmla="*/ 0 h 13"/>
                <a:gd name="T6" fmla="*/ 0 w 14"/>
                <a:gd name="T7" fmla="*/ 80980224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6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43603872 w 28"/>
                <a:gd name="T1" fmla="*/ 0 h 28"/>
                <a:gd name="T2" fmla="*/ 0 w 28"/>
                <a:gd name="T3" fmla="*/ 49830858 h 28"/>
                <a:gd name="T4" fmla="*/ 124579640 w 28"/>
                <a:gd name="T5" fmla="*/ 174410497 h 28"/>
                <a:gd name="T6" fmla="*/ 174410497 w 28"/>
                <a:gd name="T7" fmla="*/ 124579640 h 28"/>
                <a:gd name="T8" fmla="*/ 43603872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7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647806318 w 112"/>
                <a:gd name="T1" fmla="*/ 629121099 h 136"/>
                <a:gd name="T2" fmla="*/ 516997665 w 112"/>
                <a:gd name="T3" fmla="*/ 629121099 h 136"/>
                <a:gd name="T4" fmla="*/ 516997665 w 112"/>
                <a:gd name="T5" fmla="*/ 803531156 h 136"/>
                <a:gd name="T6" fmla="*/ 43601220 w 112"/>
                <a:gd name="T7" fmla="*/ 803531156 h 136"/>
                <a:gd name="T8" fmla="*/ 43601220 w 112"/>
                <a:gd name="T9" fmla="*/ 199325423 h 136"/>
                <a:gd name="T10" fmla="*/ 647806318 w 112"/>
                <a:gd name="T11" fmla="*/ 199325423 h 136"/>
                <a:gd name="T12" fmla="*/ 647806318 w 112"/>
                <a:gd name="T13" fmla="*/ 249156154 h 136"/>
                <a:gd name="T14" fmla="*/ 697636998 w 112"/>
                <a:gd name="T15" fmla="*/ 199325423 h 136"/>
                <a:gd name="T16" fmla="*/ 697636998 w 112"/>
                <a:gd name="T17" fmla="*/ 37374297 h 136"/>
                <a:gd name="T18" fmla="*/ 604202602 w 112"/>
                <a:gd name="T19" fmla="*/ 37374297 h 136"/>
                <a:gd name="T20" fmla="*/ 604202602 w 112"/>
                <a:gd name="T21" fmla="*/ 124579325 h 136"/>
                <a:gd name="T22" fmla="*/ 591746180 w 112"/>
                <a:gd name="T23" fmla="*/ 124579325 h 136"/>
                <a:gd name="T24" fmla="*/ 591746180 w 112"/>
                <a:gd name="T25" fmla="*/ 0 h 136"/>
                <a:gd name="T26" fmla="*/ 554371923 w 112"/>
                <a:gd name="T27" fmla="*/ 0 h 136"/>
                <a:gd name="T28" fmla="*/ 554371923 w 112"/>
                <a:gd name="T29" fmla="*/ 124579325 h 136"/>
                <a:gd name="T30" fmla="*/ 541915501 w 112"/>
                <a:gd name="T31" fmla="*/ 124579325 h 136"/>
                <a:gd name="T32" fmla="*/ 541915501 w 112"/>
                <a:gd name="T33" fmla="*/ 37374297 h 136"/>
                <a:gd name="T34" fmla="*/ 492082326 w 112"/>
                <a:gd name="T35" fmla="*/ 37374297 h 136"/>
                <a:gd name="T36" fmla="*/ 492082326 w 112"/>
                <a:gd name="T37" fmla="*/ 124579325 h 136"/>
                <a:gd name="T38" fmla="*/ 473396445 w 112"/>
                <a:gd name="T39" fmla="*/ 124579325 h 136"/>
                <a:gd name="T40" fmla="*/ 473396445 w 112"/>
                <a:gd name="T41" fmla="*/ 0 h 136"/>
                <a:gd name="T42" fmla="*/ 448481105 w 112"/>
                <a:gd name="T43" fmla="*/ 0 h 136"/>
                <a:gd name="T44" fmla="*/ 448481105 w 112"/>
                <a:gd name="T45" fmla="*/ 124579325 h 136"/>
                <a:gd name="T46" fmla="*/ 423565766 w 112"/>
                <a:gd name="T47" fmla="*/ 124579325 h 136"/>
                <a:gd name="T48" fmla="*/ 423565766 w 112"/>
                <a:gd name="T49" fmla="*/ 37374297 h 136"/>
                <a:gd name="T50" fmla="*/ 373735086 w 112"/>
                <a:gd name="T51" fmla="*/ 37374297 h 136"/>
                <a:gd name="T52" fmla="*/ 373735086 w 112"/>
                <a:gd name="T53" fmla="*/ 124579325 h 136"/>
                <a:gd name="T54" fmla="*/ 355046710 w 112"/>
                <a:gd name="T55" fmla="*/ 124579325 h 136"/>
                <a:gd name="T56" fmla="*/ 355046710 w 112"/>
                <a:gd name="T57" fmla="*/ 0 h 136"/>
                <a:gd name="T58" fmla="*/ 330131370 w 112"/>
                <a:gd name="T59" fmla="*/ 0 h 136"/>
                <a:gd name="T60" fmla="*/ 330131370 w 112"/>
                <a:gd name="T61" fmla="*/ 124579325 h 136"/>
                <a:gd name="T62" fmla="*/ 317674948 w 112"/>
                <a:gd name="T63" fmla="*/ 124579325 h 136"/>
                <a:gd name="T64" fmla="*/ 317674948 w 112"/>
                <a:gd name="T65" fmla="*/ 37374297 h 136"/>
                <a:gd name="T66" fmla="*/ 267841773 w 112"/>
                <a:gd name="T67" fmla="*/ 37374297 h 136"/>
                <a:gd name="T68" fmla="*/ 267841773 w 112"/>
                <a:gd name="T69" fmla="*/ 124579325 h 136"/>
                <a:gd name="T70" fmla="*/ 249155892 w 112"/>
                <a:gd name="T71" fmla="*/ 124579325 h 136"/>
                <a:gd name="T72" fmla="*/ 249155892 w 112"/>
                <a:gd name="T73" fmla="*/ 0 h 136"/>
                <a:gd name="T74" fmla="*/ 218011094 w 112"/>
                <a:gd name="T75" fmla="*/ 0 h 136"/>
                <a:gd name="T76" fmla="*/ 218011094 w 112"/>
                <a:gd name="T77" fmla="*/ 124579325 h 136"/>
                <a:gd name="T78" fmla="*/ 199325213 w 112"/>
                <a:gd name="T79" fmla="*/ 124579325 h 136"/>
                <a:gd name="T80" fmla="*/ 199325213 w 112"/>
                <a:gd name="T81" fmla="*/ 37374297 h 136"/>
                <a:gd name="T82" fmla="*/ 155721497 w 112"/>
                <a:gd name="T83" fmla="*/ 37374297 h 136"/>
                <a:gd name="T84" fmla="*/ 155721497 w 112"/>
                <a:gd name="T85" fmla="*/ 124579325 h 136"/>
                <a:gd name="T86" fmla="*/ 143265075 w 112"/>
                <a:gd name="T87" fmla="*/ 124579325 h 136"/>
                <a:gd name="T88" fmla="*/ 143265075 w 112"/>
                <a:gd name="T89" fmla="*/ 0 h 136"/>
                <a:gd name="T90" fmla="*/ 105890817 w 112"/>
                <a:gd name="T91" fmla="*/ 0 h 136"/>
                <a:gd name="T92" fmla="*/ 105890817 w 112"/>
                <a:gd name="T93" fmla="*/ 124579325 h 136"/>
                <a:gd name="T94" fmla="*/ 93434396 w 112"/>
                <a:gd name="T95" fmla="*/ 124579325 h 136"/>
                <a:gd name="T96" fmla="*/ 93434396 w 112"/>
                <a:gd name="T97" fmla="*/ 37374297 h 136"/>
                <a:gd name="T98" fmla="*/ 0 w 112"/>
                <a:gd name="T99" fmla="*/ 37374297 h 136"/>
                <a:gd name="T100" fmla="*/ 0 w 112"/>
                <a:gd name="T101" fmla="*/ 149494691 h 136"/>
                <a:gd name="T102" fmla="*/ 0 w 112"/>
                <a:gd name="T103" fmla="*/ 174410057 h 136"/>
                <a:gd name="T104" fmla="*/ 0 w 112"/>
                <a:gd name="T105" fmla="*/ 847132423 h 136"/>
                <a:gd name="T106" fmla="*/ 554371923 w 112"/>
                <a:gd name="T107" fmla="*/ 847132423 h 136"/>
                <a:gd name="T108" fmla="*/ 697636998 w 112"/>
                <a:gd name="T109" fmla="*/ 685181297 h 136"/>
                <a:gd name="T110" fmla="*/ 697636998 w 112"/>
                <a:gd name="T111" fmla="*/ 523227675 h 136"/>
                <a:gd name="T112" fmla="*/ 647806318 w 112"/>
                <a:gd name="T113" fmla="*/ 573060902 h 136"/>
                <a:gd name="T114" fmla="*/ 647806318 w 112"/>
                <a:gd name="T115" fmla="*/ 629121099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98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999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000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001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43047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43055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43059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060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3056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43057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058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43048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43049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43053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054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3050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43051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3052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3011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012" name="AutoShape 8"/>
          <p:cNvGrpSpPr>
            <a:grpSpLocks/>
          </p:cNvGrpSpPr>
          <p:nvPr/>
        </p:nvGrpSpPr>
        <p:grpSpPr bwMode="auto">
          <a:xfrm>
            <a:off x="4779964" y="2803526"/>
            <a:ext cx="1925637" cy="1635125"/>
            <a:chOff x="0" y="0"/>
            <a:chExt cx="1213" cy="1030"/>
          </a:xfrm>
        </p:grpSpPr>
        <p:pic>
          <p:nvPicPr>
            <p:cNvPr id="43045" name="AutoShape 8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3" cy="1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46" name="Text Box 20"/>
            <p:cNvSpPr txBox="1">
              <a:spLocks noChangeArrowheads="1"/>
            </p:cNvSpPr>
            <p:nvPr/>
          </p:nvSpPr>
          <p:spPr bwMode="auto">
            <a:xfrm>
              <a:off x="210" y="176"/>
              <a:ext cx="790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3013" name="TextBox 147"/>
          <p:cNvSpPr>
            <a:spLocks noChangeArrowheads="1"/>
          </p:cNvSpPr>
          <p:nvPr/>
        </p:nvSpPr>
        <p:spPr bwMode="auto">
          <a:xfrm>
            <a:off x="5016501" y="3428970"/>
            <a:ext cx="1520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ctr" hangingPunct="1">
              <a:lnSpc>
                <a:spcPct val="100000"/>
              </a:lnSpc>
              <a:spcBef>
                <a:spcPct val="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</a:p>
        </p:txBody>
      </p:sp>
      <p:grpSp>
        <p:nvGrpSpPr>
          <p:cNvPr id="43014" name="AutoShape 7"/>
          <p:cNvGrpSpPr>
            <a:grpSpLocks/>
          </p:cNvGrpSpPr>
          <p:nvPr/>
        </p:nvGrpSpPr>
        <p:grpSpPr bwMode="auto">
          <a:xfrm>
            <a:off x="3084513" y="4078288"/>
            <a:ext cx="1401763" cy="1219200"/>
            <a:chOff x="0" y="0"/>
            <a:chExt cx="883" cy="768"/>
          </a:xfrm>
        </p:grpSpPr>
        <p:pic>
          <p:nvPicPr>
            <p:cNvPr id="43043" name="AutoShape 7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44" name="Text Box 24"/>
            <p:cNvSpPr txBox="1">
              <a:spLocks noChangeArrowheads="1"/>
            </p:cNvSpPr>
            <p:nvPr/>
          </p:nvSpPr>
          <p:spPr bwMode="auto">
            <a:xfrm>
              <a:off x="154" y="133"/>
              <a:ext cx="571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1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15" name="AutoShape 1"/>
          <p:cNvGrpSpPr>
            <a:grpSpLocks/>
          </p:cNvGrpSpPr>
          <p:nvPr/>
        </p:nvGrpSpPr>
        <p:grpSpPr bwMode="auto">
          <a:xfrm>
            <a:off x="1987551" y="2212975"/>
            <a:ext cx="1401763" cy="1212850"/>
            <a:chOff x="0" y="0"/>
            <a:chExt cx="883" cy="764"/>
          </a:xfrm>
        </p:grpSpPr>
        <p:pic>
          <p:nvPicPr>
            <p:cNvPr id="43041" name="AutoShape 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" cy="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42" name="Text Box 27"/>
            <p:cNvSpPr txBox="1">
              <a:spLocks noChangeArrowheads="1"/>
            </p:cNvSpPr>
            <p:nvPr/>
          </p:nvSpPr>
          <p:spPr bwMode="auto">
            <a:xfrm>
              <a:off x="156" y="131"/>
              <a:ext cx="57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16" name="AutoShape 4"/>
          <p:cNvGrpSpPr>
            <a:grpSpLocks/>
          </p:cNvGrpSpPr>
          <p:nvPr/>
        </p:nvGrpSpPr>
        <p:grpSpPr bwMode="auto">
          <a:xfrm>
            <a:off x="3084513" y="2822575"/>
            <a:ext cx="1401763" cy="1219200"/>
            <a:chOff x="0" y="0"/>
            <a:chExt cx="883" cy="768"/>
          </a:xfrm>
        </p:grpSpPr>
        <p:pic>
          <p:nvPicPr>
            <p:cNvPr id="43039" name="AutoShape 4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40" name="Text Box 30"/>
            <p:cNvSpPr txBox="1">
              <a:spLocks noChangeArrowheads="1"/>
            </p:cNvSpPr>
            <p:nvPr/>
          </p:nvSpPr>
          <p:spPr bwMode="auto">
            <a:xfrm>
              <a:off x="155" y="133"/>
              <a:ext cx="571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17" name="AutoShape 2"/>
          <p:cNvGrpSpPr>
            <a:grpSpLocks/>
          </p:cNvGrpSpPr>
          <p:nvPr/>
        </p:nvGrpSpPr>
        <p:grpSpPr bwMode="auto">
          <a:xfrm>
            <a:off x="895350" y="2822575"/>
            <a:ext cx="1403351" cy="1219200"/>
            <a:chOff x="0" y="0"/>
            <a:chExt cx="884" cy="768"/>
          </a:xfrm>
        </p:grpSpPr>
        <p:pic>
          <p:nvPicPr>
            <p:cNvPr id="43037" name="AutoShape 2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4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8" name="Text Box 33"/>
            <p:cNvSpPr txBox="1">
              <a:spLocks noChangeArrowheads="1"/>
            </p:cNvSpPr>
            <p:nvPr/>
          </p:nvSpPr>
          <p:spPr bwMode="auto">
            <a:xfrm>
              <a:off x="153" y="133"/>
              <a:ext cx="571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18" name="AutoShape 3"/>
          <p:cNvGrpSpPr>
            <a:grpSpLocks/>
          </p:cNvGrpSpPr>
          <p:nvPr/>
        </p:nvGrpSpPr>
        <p:grpSpPr bwMode="auto">
          <a:xfrm>
            <a:off x="895350" y="4078288"/>
            <a:ext cx="1403351" cy="1219200"/>
            <a:chOff x="0" y="0"/>
            <a:chExt cx="884" cy="768"/>
          </a:xfrm>
        </p:grpSpPr>
        <p:pic>
          <p:nvPicPr>
            <p:cNvPr id="43035" name="AutoShape 3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4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6" name="Text Box 36"/>
            <p:cNvSpPr txBox="1">
              <a:spLocks noChangeArrowheads="1"/>
            </p:cNvSpPr>
            <p:nvPr/>
          </p:nvSpPr>
          <p:spPr bwMode="auto">
            <a:xfrm>
              <a:off x="153" y="133"/>
              <a:ext cx="571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19" name="AutoShape 6"/>
          <p:cNvGrpSpPr>
            <a:grpSpLocks/>
          </p:cNvGrpSpPr>
          <p:nvPr/>
        </p:nvGrpSpPr>
        <p:grpSpPr bwMode="auto">
          <a:xfrm>
            <a:off x="1987551" y="4724400"/>
            <a:ext cx="1401763" cy="1219200"/>
            <a:chOff x="0" y="0"/>
            <a:chExt cx="883" cy="768"/>
          </a:xfrm>
        </p:grpSpPr>
        <p:pic>
          <p:nvPicPr>
            <p:cNvPr id="43033" name="AutoShape 6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4" name="Text Box 39"/>
            <p:cNvSpPr txBox="1">
              <a:spLocks noChangeArrowheads="1"/>
            </p:cNvSpPr>
            <p:nvPr/>
          </p:nvSpPr>
          <p:spPr bwMode="auto">
            <a:xfrm>
              <a:off x="156" y="133"/>
              <a:ext cx="57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020" name="AutoShape 5"/>
          <p:cNvGrpSpPr>
            <a:grpSpLocks/>
          </p:cNvGrpSpPr>
          <p:nvPr/>
        </p:nvGrpSpPr>
        <p:grpSpPr bwMode="auto">
          <a:xfrm>
            <a:off x="1987551" y="3468688"/>
            <a:ext cx="1401763" cy="1212850"/>
            <a:chOff x="0" y="0"/>
            <a:chExt cx="883" cy="764"/>
          </a:xfrm>
        </p:grpSpPr>
        <p:pic>
          <p:nvPicPr>
            <p:cNvPr id="43031" name="AutoShape 5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83" cy="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32" name="Text Box 42"/>
            <p:cNvSpPr txBox="1">
              <a:spLocks noChangeArrowheads="1"/>
            </p:cNvSpPr>
            <p:nvPr/>
          </p:nvSpPr>
          <p:spPr bwMode="auto">
            <a:xfrm>
              <a:off x="156" y="131"/>
              <a:ext cx="570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3021" name="矩形 18"/>
          <p:cNvSpPr>
            <a:spLocks noChangeArrowheads="1"/>
          </p:cNvSpPr>
          <p:nvPr/>
        </p:nvSpPr>
        <p:spPr bwMode="auto">
          <a:xfrm>
            <a:off x="7002463" y="3371850"/>
            <a:ext cx="4527551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7002464" y="3041652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3" name="TextBox 13"/>
          <p:cNvSpPr txBox="1">
            <a:spLocks noChangeArrowheads="1"/>
          </p:cNvSpPr>
          <p:nvPr/>
        </p:nvSpPr>
        <p:spPr bwMode="auto">
          <a:xfrm>
            <a:off x="2352676" y="27051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4" name="TextBox 13"/>
          <p:cNvSpPr txBox="1">
            <a:spLocks noChangeArrowheads="1"/>
          </p:cNvSpPr>
          <p:nvPr/>
        </p:nvSpPr>
        <p:spPr bwMode="auto">
          <a:xfrm>
            <a:off x="2379664" y="39497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5" name="TextBox 13"/>
          <p:cNvSpPr txBox="1">
            <a:spLocks noChangeArrowheads="1"/>
          </p:cNvSpPr>
          <p:nvPr/>
        </p:nvSpPr>
        <p:spPr bwMode="auto">
          <a:xfrm>
            <a:off x="2379664" y="5207002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6" name="TextBox 13"/>
          <p:cNvSpPr txBox="1">
            <a:spLocks noChangeArrowheads="1"/>
          </p:cNvSpPr>
          <p:nvPr/>
        </p:nvSpPr>
        <p:spPr bwMode="auto">
          <a:xfrm>
            <a:off x="1171576" y="456247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7" name="TextBox 13"/>
          <p:cNvSpPr txBox="1">
            <a:spLocks noChangeArrowheads="1"/>
          </p:cNvSpPr>
          <p:nvPr/>
        </p:nvSpPr>
        <p:spPr bwMode="auto">
          <a:xfrm>
            <a:off x="1171576" y="332422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8" name="TextBox 13"/>
          <p:cNvSpPr txBox="1">
            <a:spLocks noChangeArrowheads="1"/>
          </p:cNvSpPr>
          <p:nvPr/>
        </p:nvSpPr>
        <p:spPr bwMode="auto">
          <a:xfrm>
            <a:off x="3384551" y="332422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79" name="TextBox 13"/>
          <p:cNvSpPr txBox="1">
            <a:spLocks noChangeArrowheads="1"/>
          </p:cNvSpPr>
          <p:nvPr/>
        </p:nvSpPr>
        <p:spPr bwMode="auto">
          <a:xfrm>
            <a:off x="3384551" y="4562477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0" name="右箭头 34"/>
          <p:cNvSpPr>
            <a:spLocks noChangeArrowheads="1"/>
          </p:cNvSpPr>
          <p:nvPr/>
        </p:nvSpPr>
        <p:spPr bwMode="auto">
          <a:xfrm rot="-1677702">
            <a:off x="4445000" y="4017963"/>
            <a:ext cx="446088" cy="342900"/>
          </a:xfrm>
          <a:prstGeom prst="rightArrow">
            <a:avLst>
              <a:gd name="adj1" fmla="val 50000"/>
              <a:gd name="adj2" fmla="val 49995"/>
            </a:avLst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3" grpId="0"/>
      <p:bldP spid="22574" grpId="0"/>
      <p:bldP spid="22575" grpId="0"/>
      <p:bldP spid="22576" grpId="0"/>
      <p:bldP spid="22577" grpId="0"/>
      <p:bldP spid="22578" grpId="0"/>
      <p:bldP spid="225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8" y="3733800"/>
            <a:ext cx="2347912" cy="1181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035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44063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44071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44075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76" name="Text Box 7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4072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44073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74" name="Text Box 10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44064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44065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44069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70" name="Text Box 14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4066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44067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68" name="Text Box 17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4036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4037" name="直接连接符 9"/>
          <p:cNvCxnSpPr>
            <a:cxnSpLocks noChangeShapeType="1"/>
          </p:cNvCxnSpPr>
          <p:nvPr/>
        </p:nvCxnSpPr>
        <p:spPr bwMode="auto">
          <a:xfrm>
            <a:off x="547688" y="3319463"/>
            <a:ext cx="11028363" cy="0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38" name="文本框 10"/>
          <p:cNvSpPr txBox="1">
            <a:spLocks noChangeArrowheads="1"/>
          </p:cNvSpPr>
          <p:nvPr/>
        </p:nvSpPr>
        <p:spPr bwMode="auto">
          <a:xfrm>
            <a:off x="1217612" y="2351089"/>
            <a:ext cx="98599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44039" name="Freeform 451"/>
          <p:cNvSpPr>
            <a:spLocks noEditPoints="1" noChangeArrowheads="1"/>
          </p:cNvSpPr>
          <p:nvPr/>
        </p:nvSpPr>
        <p:spPr bwMode="auto">
          <a:xfrm>
            <a:off x="2039939" y="3781425"/>
            <a:ext cx="203200" cy="203200"/>
          </a:xfrm>
          <a:custGeom>
            <a:avLst/>
            <a:gdLst>
              <a:gd name="T0" fmla="*/ 141863337 w 287"/>
              <a:gd name="T1" fmla="*/ 116487222 h 288"/>
              <a:gd name="T2" fmla="*/ 123816769 w 287"/>
              <a:gd name="T3" fmla="*/ 103544511 h 288"/>
              <a:gd name="T4" fmla="*/ 68174662 w 287"/>
              <a:gd name="T5" fmla="*/ 47789394 h 288"/>
              <a:gd name="T6" fmla="*/ 71182305 w 287"/>
              <a:gd name="T7" fmla="*/ 36837761 h 288"/>
              <a:gd name="T8" fmla="*/ 34087331 w 287"/>
              <a:gd name="T9" fmla="*/ 0 h 288"/>
              <a:gd name="T10" fmla="*/ 30578414 w 287"/>
              <a:gd name="T11" fmla="*/ 3484739 h 288"/>
              <a:gd name="T12" fmla="*/ 44614082 w 287"/>
              <a:gd name="T13" fmla="*/ 25388006 h 288"/>
              <a:gd name="T14" fmla="*/ 25064401 w 287"/>
              <a:gd name="T15" fmla="*/ 44802778 h 288"/>
              <a:gd name="T16" fmla="*/ 3007643 w 287"/>
              <a:gd name="T17" fmla="*/ 30863822 h 288"/>
              <a:gd name="T18" fmla="*/ 0 w 287"/>
              <a:gd name="T19" fmla="*/ 34348561 h 288"/>
              <a:gd name="T20" fmla="*/ 37094974 w 287"/>
              <a:gd name="T21" fmla="*/ 71186322 h 288"/>
              <a:gd name="T22" fmla="*/ 47621725 w 287"/>
              <a:gd name="T23" fmla="*/ 68199706 h 288"/>
              <a:gd name="T24" fmla="*/ 103765815 w 287"/>
              <a:gd name="T25" fmla="*/ 123954117 h 288"/>
              <a:gd name="T26" fmla="*/ 116798935 w 287"/>
              <a:gd name="T27" fmla="*/ 141377811 h 288"/>
              <a:gd name="T28" fmla="*/ 123816769 w 287"/>
              <a:gd name="T29" fmla="*/ 143368889 h 288"/>
              <a:gd name="T30" fmla="*/ 143868432 w 287"/>
              <a:gd name="T31" fmla="*/ 123954117 h 288"/>
              <a:gd name="T32" fmla="*/ 141863337 w 287"/>
              <a:gd name="T33" fmla="*/ 116487222 h 288"/>
              <a:gd name="T34" fmla="*/ 122312948 w 287"/>
              <a:gd name="T35" fmla="*/ 129928056 h 288"/>
              <a:gd name="T36" fmla="*/ 113791292 w 287"/>
              <a:gd name="T37" fmla="*/ 121465622 h 288"/>
              <a:gd name="T38" fmla="*/ 122312948 w 287"/>
              <a:gd name="T39" fmla="*/ 113500606 h 288"/>
              <a:gd name="T40" fmla="*/ 130334038 w 287"/>
              <a:gd name="T41" fmla="*/ 121465622 h 288"/>
              <a:gd name="T42" fmla="*/ 122312948 w 287"/>
              <a:gd name="T43" fmla="*/ 129928056 h 2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D411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0" name="Freeform 188"/>
          <p:cNvSpPr>
            <a:spLocks noChangeArrowheads="1"/>
          </p:cNvSpPr>
          <p:nvPr/>
        </p:nvSpPr>
        <p:spPr bwMode="auto">
          <a:xfrm>
            <a:off x="7237414" y="1619250"/>
            <a:ext cx="363537" cy="317500"/>
          </a:xfrm>
          <a:custGeom>
            <a:avLst/>
            <a:gdLst>
              <a:gd name="T0" fmla="*/ 345757769 w 288"/>
              <a:gd name="T1" fmla="*/ 0 h 252"/>
              <a:gd name="T2" fmla="*/ 229443601 w 288"/>
              <a:gd name="T3" fmla="*/ 69846220 h 252"/>
              <a:gd name="T4" fmla="*/ 114721169 w 288"/>
              <a:gd name="T5" fmla="*/ 0 h 252"/>
              <a:gd name="T6" fmla="*/ 0 w 288"/>
              <a:gd name="T7" fmla="*/ 114292440 h 252"/>
              <a:gd name="T8" fmla="*/ 57360585 w 288"/>
              <a:gd name="T9" fmla="*/ 228586141 h 252"/>
              <a:gd name="T10" fmla="*/ 229443601 w 288"/>
              <a:gd name="T11" fmla="*/ 400024802 h 252"/>
              <a:gd name="T12" fmla="*/ 401525354 w 288"/>
              <a:gd name="T13" fmla="*/ 228586141 h 252"/>
              <a:gd name="T14" fmla="*/ 458885939 w 288"/>
              <a:gd name="T15" fmla="*/ 114292440 h 252"/>
              <a:gd name="T16" fmla="*/ 345757769 w 288"/>
              <a:gd name="T17" fmla="*/ 0 h 2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1" name="椭圆 13"/>
          <p:cNvGrpSpPr>
            <a:grpSpLocks/>
          </p:cNvGrpSpPr>
          <p:nvPr/>
        </p:nvGrpSpPr>
        <p:grpSpPr bwMode="auto">
          <a:xfrm>
            <a:off x="7083425" y="1408114"/>
            <a:ext cx="676275" cy="682625"/>
            <a:chOff x="0" y="0"/>
            <a:chExt cx="426" cy="430"/>
          </a:xfrm>
        </p:grpSpPr>
        <p:pic>
          <p:nvPicPr>
            <p:cNvPr id="44061" name="椭圆 13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6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62" name="Text Box 25"/>
            <p:cNvSpPr txBox="1">
              <a:spLocks noChangeArrowheads="1"/>
            </p:cNvSpPr>
            <p:nvPr/>
          </p:nvSpPr>
          <p:spPr bwMode="auto">
            <a:xfrm>
              <a:off x="66" y="69"/>
              <a:ext cx="29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pic>
        <p:nvPicPr>
          <p:cNvPr id="44042" name="组合 14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051" y="1590675"/>
            <a:ext cx="3175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43" name="椭圆 19"/>
          <p:cNvGrpSpPr>
            <a:grpSpLocks/>
          </p:cNvGrpSpPr>
          <p:nvPr/>
        </p:nvGrpSpPr>
        <p:grpSpPr bwMode="auto">
          <a:xfrm>
            <a:off x="4541840" y="1414465"/>
            <a:ext cx="682625" cy="682625"/>
            <a:chOff x="0" y="0"/>
            <a:chExt cx="430" cy="430"/>
          </a:xfrm>
        </p:grpSpPr>
        <p:pic>
          <p:nvPicPr>
            <p:cNvPr id="44059" name="椭圆 19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60" name="Text Box 29"/>
            <p:cNvSpPr txBox="1">
              <a:spLocks noChangeArrowheads="1"/>
            </p:cNvSpPr>
            <p:nvPr/>
          </p:nvSpPr>
          <p:spPr bwMode="auto">
            <a:xfrm>
              <a:off x="67" y="67"/>
              <a:ext cx="29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44044" name="Freeform 659"/>
          <p:cNvSpPr>
            <a:spLocks noChangeArrowheads="1"/>
          </p:cNvSpPr>
          <p:nvPr/>
        </p:nvSpPr>
        <p:spPr bwMode="auto">
          <a:xfrm>
            <a:off x="6005513" y="1597025"/>
            <a:ext cx="284163" cy="282575"/>
          </a:xfrm>
          <a:custGeom>
            <a:avLst/>
            <a:gdLst>
              <a:gd name="T0" fmla="*/ 266995100 w 291"/>
              <a:gd name="T1" fmla="*/ 29432622 h 290"/>
              <a:gd name="T2" fmla="*/ 247924021 w 291"/>
              <a:gd name="T3" fmla="*/ 10443582 h 290"/>
              <a:gd name="T4" fmla="*/ 211688972 w 291"/>
              <a:gd name="T5" fmla="*/ 10443582 h 290"/>
              <a:gd name="T6" fmla="*/ 130637376 w 291"/>
              <a:gd name="T7" fmla="*/ 91147002 h 290"/>
              <a:gd name="T8" fmla="*/ 126823161 w 291"/>
              <a:gd name="T9" fmla="*/ 107287881 h 290"/>
              <a:gd name="T10" fmla="*/ 110612256 w 291"/>
              <a:gd name="T11" fmla="*/ 110136042 h 290"/>
              <a:gd name="T12" fmla="*/ 103937866 w 291"/>
              <a:gd name="T13" fmla="*/ 117731463 h 290"/>
              <a:gd name="T14" fmla="*/ 103937866 w 291"/>
              <a:gd name="T15" fmla="*/ 153810444 h 290"/>
              <a:gd name="T16" fmla="*/ 104890932 w 291"/>
              <a:gd name="T17" fmla="*/ 155709543 h 290"/>
              <a:gd name="T18" fmla="*/ 41956373 w 291"/>
              <a:gd name="T19" fmla="*/ 218372986 h 290"/>
              <a:gd name="T20" fmla="*/ 24792402 w 291"/>
              <a:gd name="T21" fmla="*/ 225019344 h 290"/>
              <a:gd name="T22" fmla="*/ 0 w 291"/>
              <a:gd name="T23" fmla="*/ 260149263 h 290"/>
              <a:gd name="T24" fmla="*/ 16210905 w 291"/>
              <a:gd name="T25" fmla="*/ 275340106 h 290"/>
              <a:gd name="T26" fmla="*/ 51491912 w 291"/>
              <a:gd name="T27" fmla="*/ 250654743 h 290"/>
              <a:gd name="T28" fmla="*/ 58167278 w 291"/>
              <a:gd name="T29" fmla="*/ 234513864 h 290"/>
              <a:gd name="T30" fmla="*/ 121101837 w 291"/>
              <a:gd name="T31" fmla="*/ 170900386 h 290"/>
              <a:gd name="T32" fmla="*/ 123008945 w 291"/>
              <a:gd name="T33" fmla="*/ 172799484 h 290"/>
              <a:gd name="T34" fmla="*/ 159243994 w 291"/>
              <a:gd name="T35" fmla="*/ 172799484 h 290"/>
              <a:gd name="T36" fmla="*/ 166872426 w 291"/>
              <a:gd name="T37" fmla="*/ 166153126 h 290"/>
              <a:gd name="T38" fmla="*/ 169732599 w 291"/>
              <a:gd name="T39" fmla="*/ 150013221 h 290"/>
              <a:gd name="T40" fmla="*/ 185943504 w 291"/>
              <a:gd name="T41" fmla="*/ 147164086 h 290"/>
              <a:gd name="T42" fmla="*/ 266995100 w 291"/>
              <a:gd name="T43" fmla="*/ 65511603 h 290"/>
              <a:gd name="T44" fmla="*/ 266995100 w 291"/>
              <a:gd name="T45" fmla="*/ 29432622 h 29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5" name="椭圆 21"/>
          <p:cNvGrpSpPr>
            <a:grpSpLocks/>
          </p:cNvGrpSpPr>
          <p:nvPr/>
        </p:nvGrpSpPr>
        <p:grpSpPr bwMode="auto">
          <a:xfrm>
            <a:off x="5810252" y="1408114"/>
            <a:ext cx="682625" cy="682625"/>
            <a:chOff x="0" y="0"/>
            <a:chExt cx="430" cy="430"/>
          </a:xfrm>
        </p:grpSpPr>
        <p:pic>
          <p:nvPicPr>
            <p:cNvPr id="44057" name="椭圆 21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58" name="Text Box 33"/>
            <p:cNvSpPr txBox="1">
              <a:spLocks noChangeArrowheads="1"/>
            </p:cNvSpPr>
            <p:nvPr/>
          </p:nvSpPr>
          <p:spPr bwMode="auto">
            <a:xfrm>
              <a:off x="68" y="69"/>
              <a:ext cx="29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44046" name="TextBox 13"/>
          <p:cNvSpPr txBox="1">
            <a:spLocks noChangeArrowheads="1"/>
          </p:cNvSpPr>
          <p:nvPr/>
        </p:nvSpPr>
        <p:spPr bwMode="auto">
          <a:xfrm>
            <a:off x="592139" y="53641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7" name="TextBox 13"/>
          <p:cNvSpPr txBox="1">
            <a:spLocks noChangeArrowheads="1"/>
          </p:cNvSpPr>
          <p:nvPr/>
        </p:nvSpPr>
        <p:spPr bwMode="auto">
          <a:xfrm>
            <a:off x="635000" y="5678489"/>
            <a:ext cx="2090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8" name="TextBox 13"/>
          <p:cNvSpPr txBox="1">
            <a:spLocks noChangeArrowheads="1"/>
          </p:cNvSpPr>
          <p:nvPr/>
        </p:nvSpPr>
        <p:spPr bwMode="auto">
          <a:xfrm>
            <a:off x="3522664" y="53641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49" name="TextBox 13"/>
          <p:cNvSpPr txBox="1">
            <a:spLocks noChangeArrowheads="1"/>
          </p:cNvSpPr>
          <p:nvPr/>
        </p:nvSpPr>
        <p:spPr bwMode="auto">
          <a:xfrm>
            <a:off x="3565524" y="5678489"/>
            <a:ext cx="2090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50" name="TextBox 13"/>
          <p:cNvSpPr txBox="1">
            <a:spLocks noChangeArrowheads="1"/>
          </p:cNvSpPr>
          <p:nvPr/>
        </p:nvSpPr>
        <p:spPr bwMode="auto">
          <a:xfrm>
            <a:off x="6410326" y="5364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51" name="TextBox 13"/>
          <p:cNvSpPr txBox="1">
            <a:spLocks noChangeArrowheads="1"/>
          </p:cNvSpPr>
          <p:nvPr/>
        </p:nvSpPr>
        <p:spPr bwMode="auto">
          <a:xfrm>
            <a:off x="6453189" y="5678489"/>
            <a:ext cx="20907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52" name="TextBox 13"/>
          <p:cNvSpPr txBox="1">
            <a:spLocks noChangeArrowheads="1"/>
          </p:cNvSpPr>
          <p:nvPr/>
        </p:nvSpPr>
        <p:spPr bwMode="auto">
          <a:xfrm>
            <a:off x="9340850" y="53641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053" name="TextBox 13"/>
          <p:cNvSpPr txBox="1">
            <a:spLocks noChangeArrowheads="1"/>
          </p:cNvSpPr>
          <p:nvPr/>
        </p:nvSpPr>
        <p:spPr bwMode="auto">
          <a:xfrm>
            <a:off x="9383714" y="5678489"/>
            <a:ext cx="20907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4054" name="图片 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1" y="3751263"/>
            <a:ext cx="2347913" cy="1181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55" name="图片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6939" y="3751263"/>
            <a:ext cx="2346325" cy="1181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56" name="图片 4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3839" y="3751263"/>
            <a:ext cx="2347912" cy="1181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45104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45112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45116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117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5113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45114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115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45105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45106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45110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111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5107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45108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109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45059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885826" y="3751263"/>
            <a:ext cx="2052639" cy="10795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2952750" y="3751263"/>
            <a:ext cx="2052639" cy="10795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5019675" y="3751263"/>
            <a:ext cx="2052639" cy="10795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7086601" y="3751263"/>
            <a:ext cx="2052639" cy="10795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9153526" y="3751263"/>
            <a:ext cx="2052639" cy="107950"/>
          </a:xfrm>
          <a:prstGeom prst="rect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65" name="TextBox 9"/>
          <p:cNvSpPr txBox="1">
            <a:spLocks noChangeArrowheads="1"/>
          </p:cNvSpPr>
          <p:nvPr/>
        </p:nvSpPr>
        <p:spPr bwMode="auto">
          <a:xfrm>
            <a:off x="1420813" y="3865563"/>
            <a:ext cx="9398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42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r>
              <a:rPr lang="en-US" altLang="zh-CN" sz="40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altLang="en-US" sz="40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066" name="Teardrop 15@|1FFC:14657585|FBC:16777215|LFC:16777215|LBC:16777215"/>
          <p:cNvGrpSpPr>
            <a:grpSpLocks/>
          </p:cNvGrpSpPr>
          <p:nvPr/>
        </p:nvGrpSpPr>
        <p:grpSpPr bwMode="auto">
          <a:xfrm>
            <a:off x="1554163" y="2706688"/>
            <a:ext cx="671512" cy="811212"/>
            <a:chOff x="0" y="0"/>
            <a:chExt cx="423" cy="511"/>
          </a:xfrm>
        </p:grpSpPr>
        <p:pic>
          <p:nvPicPr>
            <p:cNvPr id="45102" name="Teardrop 15@|1FFC:14657585|FBC:16777215|LFC:16777215|LBC:1677721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3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103" name="Text Box 26"/>
            <p:cNvSpPr txBox="1">
              <a:spLocks noChangeArrowheads="1"/>
            </p:cNvSpPr>
            <p:nvPr/>
          </p:nvSpPr>
          <p:spPr bwMode="auto">
            <a:xfrm rot="8100000">
              <a:off x="68" y="67"/>
              <a:ext cx="28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5067" name="Freeform 6@|5FFC:16777215|FBC:16777215|LFC:16777215|LBC:16777215"/>
          <p:cNvSpPr>
            <a:spLocks noEditPoints="1" noChangeArrowheads="1"/>
          </p:cNvSpPr>
          <p:nvPr/>
        </p:nvSpPr>
        <p:spPr bwMode="auto">
          <a:xfrm>
            <a:off x="1735139" y="2852740"/>
            <a:ext cx="325437" cy="357187"/>
          </a:xfrm>
          <a:custGeom>
            <a:avLst/>
            <a:gdLst>
              <a:gd name="T0" fmla="*/ 259948862 w 376"/>
              <a:gd name="T1" fmla="*/ 256291172 h 376"/>
              <a:gd name="T2" fmla="*/ 259948862 w 376"/>
              <a:gd name="T3" fmla="*/ 214779583 h 376"/>
              <a:gd name="T4" fmla="*/ 208258907 w 376"/>
              <a:gd name="T5" fmla="*/ 152511249 h 376"/>
              <a:gd name="T6" fmla="*/ 178293603 w 376"/>
              <a:gd name="T7" fmla="*/ 152511249 h 376"/>
              <a:gd name="T8" fmla="*/ 155069865 w 376"/>
              <a:gd name="T9" fmla="*/ 133560389 h 376"/>
              <a:gd name="T10" fmla="*/ 155069865 w 376"/>
              <a:gd name="T11" fmla="*/ 83024128 h 376"/>
              <a:gd name="T12" fmla="*/ 176795381 w 376"/>
              <a:gd name="T13" fmla="*/ 43316523 h 376"/>
              <a:gd name="T14" fmla="*/ 140837189 w 376"/>
              <a:gd name="T15" fmla="*/ 0 h 376"/>
              <a:gd name="T16" fmla="*/ 104878132 w 376"/>
              <a:gd name="T17" fmla="*/ 43316523 h 376"/>
              <a:gd name="T18" fmla="*/ 126603648 w 376"/>
              <a:gd name="T19" fmla="*/ 83024128 h 376"/>
              <a:gd name="T20" fmla="*/ 126603648 w 376"/>
              <a:gd name="T21" fmla="*/ 133560389 h 376"/>
              <a:gd name="T22" fmla="*/ 103379910 w 376"/>
              <a:gd name="T23" fmla="*/ 152511249 h 376"/>
              <a:gd name="T24" fmla="*/ 73414606 w 376"/>
              <a:gd name="T25" fmla="*/ 152511249 h 376"/>
              <a:gd name="T26" fmla="*/ 21724651 w 376"/>
              <a:gd name="T27" fmla="*/ 214779583 h 376"/>
              <a:gd name="T28" fmla="*/ 21724651 w 376"/>
              <a:gd name="T29" fmla="*/ 256291172 h 376"/>
              <a:gd name="T30" fmla="*/ 0 w 376"/>
              <a:gd name="T31" fmla="*/ 295998777 h 376"/>
              <a:gd name="T32" fmla="*/ 35958192 w 376"/>
              <a:gd name="T33" fmla="*/ 339315300 h 376"/>
              <a:gd name="T34" fmla="*/ 71916384 w 376"/>
              <a:gd name="T35" fmla="*/ 295998777 h 376"/>
              <a:gd name="T36" fmla="*/ 50191733 w 376"/>
              <a:gd name="T37" fmla="*/ 256291172 h 376"/>
              <a:gd name="T38" fmla="*/ 50191733 w 376"/>
              <a:gd name="T39" fmla="*/ 214779583 h 376"/>
              <a:gd name="T40" fmla="*/ 73414606 w 376"/>
              <a:gd name="T41" fmla="*/ 186804051 h 376"/>
              <a:gd name="T42" fmla="*/ 103379910 w 376"/>
              <a:gd name="T43" fmla="*/ 186804051 h 376"/>
              <a:gd name="T44" fmla="*/ 126603648 w 376"/>
              <a:gd name="T45" fmla="*/ 182291715 h 376"/>
              <a:gd name="T46" fmla="*/ 126603648 w 376"/>
              <a:gd name="T47" fmla="*/ 256291172 h 376"/>
              <a:gd name="T48" fmla="*/ 104878132 w 376"/>
              <a:gd name="T49" fmla="*/ 295998777 h 376"/>
              <a:gd name="T50" fmla="*/ 140837189 w 376"/>
              <a:gd name="T51" fmla="*/ 339315300 h 376"/>
              <a:gd name="T52" fmla="*/ 176795381 w 376"/>
              <a:gd name="T53" fmla="*/ 295998777 h 376"/>
              <a:gd name="T54" fmla="*/ 155069865 w 376"/>
              <a:gd name="T55" fmla="*/ 256291172 h 376"/>
              <a:gd name="T56" fmla="*/ 155069865 w 376"/>
              <a:gd name="T57" fmla="*/ 182291715 h 376"/>
              <a:gd name="T58" fmla="*/ 178293603 w 376"/>
              <a:gd name="T59" fmla="*/ 186804051 h 376"/>
              <a:gd name="T60" fmla="*/ 208258907 w 376"/>
              <a:gd name="T61" fmla="*/ 186804051 h 376"/>
              <a:gd name="T62" fmla="*/ 231481780 w 376"/>
              <a:gd name="T63" fmla="*/ 214779583 h 376"/>
              <a:gd name="T64" fmla="*/ 231481780 w 376"/>
              <a:gd name="T65" fmla="*/ 256291172 h 376"/>
              <a:gd name="T66" fmla="*/ 209757129 w 376"/>
              <a:gd name="T67" fmla="*/ 295998777 h 376"/>
              <a:gd name="T68" fmla="*/ 245715321 w 376"/>
              <a:gd name="T69" fmla="*/ 339315300 h 376"/>
              <a:gd name="T70" fmla="*/ 281673513 w 376"/>
              <a:gd name="T71" fmla="*/ 295998777 h 376"/>
              <a:gd name="T72" fmla="*/ 259948862 w 376"/>
              <a:gd name="T73" fmla="*/ 256291172 h 376"/>
              <a:gd name="T74" fmla="*/ 56184621 w 376"/>
              <a:gd name="T75" fmla="*/ 295998777 h 376"/>
              <a:gd name="T76" fmla="*/ 35958192 w 376"/>
              <a:gd name="T77" fmla="*/ 321266907 h 376"/>
              <a:gd name="T78" fmla="*/ 14982219 w 376"/>
              <a:gd name="T79" fmla="*/ 295998777 h 376"/>
              <a:gd name="T80" fmla="*/ 35958192 w 376"/>
              <a:gd name="T81" fmla="*/ 270730647 h 376"/>
              <a:gd name="T82" fmla="*/ 56184621 w 376"/>
              <a:gd name="T83" fmla="*/ 295998777 h 376"/>
              <a:gd name="T84" fmla="*/ 119861217 w 376"/>
              <a:gd name="T85" fmla="*/ 43316523 h 376"/>
              <a:gd name="T86" fmla="*/ 140837189 w 376"/>
              <a:gd name="T87" fmla="*/ 18048393 h 376"/>
              <a:gd name="T88" fmla="*/ 161063618 w 376"/>
              <a:gd name="T89" fmla="*/ 43316523 h 376"/>
              <a:gd name="T90" fmla="*/ 140837189 w 376"/>
              <a:gd name="T91" fmla="*/ 68584654 h 376"/>
              <a:gd name="T92" fmla="*/ 119861217 w 376"/>
              <a:gd name="T93" fmla="*/ 43316523 h 376"/>
              <a:gd name="T94" fmla="*/ 161063618 w 376"/>
              <a:gd name="T95" fmla="*/ 295998777 h 376"/>
              <a:gd name="T96" fmla="*/ 140837189 w 376"/>
              <a:gd name="T97" fmla="*/ 321266907 h 376"/>
              <a:gd name="T98" fmla="*/ 119861217 w 376"/>
              <a:gd name="T99" fmla="*/ 295998777 h 376"/>
              <a:gd name="T100" fmla="*/ 140837189 w 376"/>
              <a:gd name="T101" fmla="*/ 270730647 h 376"/>
              <a:gd name="T102" fmla="*/ 161063618 w 376"/>
              <a:gd name="T103" fmla="*/ 295998777 h 376"/>
              <a:gd name="T104" fmla="*/ 245715321 w 376"/>
              <a:gd name="T105" fmla="*/ 321266907 h 376"/>
              <a:gd name="T106" fmla="*/ 224739349 w 376"/>
              <a:gd name="T107" fmla="*/ 295998777 h 376"/>
              <a:gd name="T108" fmla="*/ 245715321 w 376"/>
              <a:gd name="T109" fmla="*/ 270730647 h 376"/>
              <a:gd name="T110" fmla="*/ 265941750 w 376"/>
              <a:gd name="T111" fmla="*/ 295998777 h 376"/>
              <a:gd name="T112" fmla="*/ 245715321 w 376"/>
              <a:gd name="T113" fmla="*/ 321266907 h 37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5068" name="Teardrop 18"/>
          <p:cNvGrpSpPr>
            <a:grpSpLocks/>
          </p:cNvGrpSpPr>
          <p:nvPr/>
        </p:nvGrpSpPr>
        <p:grpSpPr bwMode="auto">
          <a:xfrm>
            <a:off x="5741989" y="2706688"/>
            <a:ext cx="677863" cy="811212"/>
            <a:chOff x="0" y="0"/>
            <a:chExt cx="427" cy="511"/>
          </a:xfrm>
        </p:grpSpPr>
        <p:pic>
          <p:nvPicPr>
            <p:cNvPr id="45100" name="Teardrop 18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7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101" name="Text Box 30"/>
            <p:cNvSpPr txBox="1">
              <a:spLocks noChangeArrowheads="1"/>
            </p:cNvSpPr>
            <p:nvPr/>
          </p:nvSpPr>
          <p:spPr bwMode="auto">
            <a:xfrm rot="8100000">
              <a:off x="68" y="67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5069" name="Teardrop 21"/>
          <p:cNvGrpSpPr>
            <a:grpSpLocks/>
          </p:cNvGrpSpPr>
          <p:nvPr/>
        </p:nvGrpSpPr>
        <p:grpSpPr bwMode="auto">
          <a:xfrm>
            <a:off x="3687763" y="2706688"/>
            <a:ext cx="671512" cy="811212"/>
            <a:chOff x="0" y="0"/>
            <a:chExt cx="423" cy="511"/>
          </a:xfrm>
        </p:grpSpPr>
        <p:pic>
          <p:nvPicPr>
            <p:cNvPr id="45098" name="Teardrop 2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3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99" name="Text Box 33"/>
            <p:cNvSpPr txBox="1">
              <a:spLocks noChangeArrowheads="1"/>
            </p:cNvSpPr>
            <p:nvPr/>
          </p:nvSpPr>
          <p:spPr bwMode="auto">
            <a:xfrm rot="8100000">
              <a:off x="66" y="67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5070" name="Teardrop 24"/>
          <p:cNvGrpSpPr>
            <a:grpSpLocks/>
          </p:cNvGrpSpPr>
          <p:nvPr/>
        </p:nvGrpSpPr>
        <p:grpSpPr bwMode="auto">
          <a:xfrm>
            <a:off x="9886952" y="2706688"/>
            <a:ext cx="671513" cy="811212"/>
            <a:chOff x="0" y="0"/>
            <a:chExt cx="423" cy="511"/>
          </a:xfrm>
        </p:grpSpPr>
        <p:pic>
          <p:nvPicPr>
            <p:cNvPr id="45096" name="Teardrop 24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3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97" name="Text Box 36"/>
            <p:cNvSpPr txBox="1">
              <a:spLocks noChangeArrowheads="1"/>
            </p:cNvSpPr>
            <p:nvPr/>
          </p:nvSpPr>
          <p:spPr bwMode="auto">
            <a:xfrm rot="8100000">
              <a:off x="67" y="67"/>
              <a:ext cx="289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5071" name="Teardrop 27"/>
          <p:cNvGrpSpPr>
            <a:grpSpLocks/>
          </p:cNvGrpSpPr>
          <p:nvPr/>
        </p:nvGrpSpPr>
        <p:grpSpPr bwMode="auto">
          <a:xfrm>
            <a:off x="7815264" y="2706688"/>
            <a:ext cx="669925" cy="811212"/>
            <a:chOff x="0" y="0"/>
            <a:chExt cx="422" cy="511"/>
          </a:xfrm>
        </p:grpSpPr>
        <p:pic>
          <p:nvPicPr>
            <p:cNvPr id="45094" name="Teardrop 27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22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95" name="Text Box 39"/>
            <p:cNvSpPr txBox="1">
              <a:spLocks noChangeArrowheads="1"/>
            </p:cNvSpPr>
            <p:nvPr/>
          </p:nvSpPr>
          <p:spPr bwMode="auto">
            <a:xfrm rot="8100000">
              <a:off x="68" y="67"/>
              <a:ext cx="28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45072" name="Freeform 23"/>
          <p:cNvSpPr>
            <a:spLocks noEditPoints="1" noChangeArrowheads="1"/>
          </p:cNvSpPr>
          <p:nvPr/>
        </p:nvSpPr>
        <p:spPr bwMode="auto">
          <a:xfrm>
            <a:off x="5857877" y="2905127"/>
            <a:ext cx="442913" cy="334963"/>
          </a:xfrm>
          <a:custGeom>
            <a:avLst/>
            <a:gdLst>
              <a:gd name="T0" fmla="*/ 1257205090 w 128"/>
              <a:gd name="T1" fmla="*/ 24347623 h 96"/>
              <a:gd name="T2" fmla="*/ 335253999 w 128"/>
              <a:gd name="T3" fmla="*/ 0 h 96"/>
              <a:gd name="T4" fmla="*/ 23948444 w 128"/>
              <a:gd name="T5" fmla="*/ 280015111 h 96"/>
              <a:gd name="T6" fmla="*/ 23948444 w 128"/>
              <a:gd name="T7" fmla="*/ 413934016 h 96"/>
              <a:gd name="T8" fmla="*/ 766298314 w 128"/>
              <a:gd name="T9" fmla="*/ 1168752202 h 96"/>
              <a:gd name="T10" fmla="*/ 1508644724 w 128"/>
              <a:gd name="T11" fmla="*/ 413934016 h 96"/>
              <a:gd name="T12" fmla="*/ 1508644724 w 128"/>
              <a:gd name="T13" fmla="*/ 280015111 h 96"/>
              <a:gd name="T14" fmla="*/ 658535505 w 128"/>
              <a:gd name="T15" fmla="*/ 340887658 h 96"/>
              <a:gd name="T16" fmla="*/ 874057663 w 128"/>
              <a:gd name="T17" fmla="*/ 340887658 h 96"/>
              <a:gd name="T18" fmla="*/ 933923584 w 128"/>
              <a:gd name="T19" fmla="*/ 109571282 h 96"/>
              <a:gd name="T20" fmla="*/ 909978600 w 128"/>
              <a:gd name="T21" fmla="*/ 304362734 h 96"/>
              <a:gd name="T22" fmla="*/ 622614569 w 128"/>
              <a:gd name="T23" fmla="*/ 304362734 h 96"/>
              <a:gd name="T24" fmla="*/ 598669585 w 128"/>
              <a:gd name="T25" fmla="*/ 109571282 h 96"/>
              <a:gd name="T26" fmla="*/ 622614569 w 128"/>
              <a:gd name="T27" fmla="*/ 304362734 h 96"/>
              <a:gd name="T28" fmla="*/ 766298314 w 128"/>
              <a:gd name="T29" fmla="*/ 998308373 h 96"/>
              <a:gd name="T30" fmla="*/ 886030155 w 128"/>
              <a:gd name="T31" fmla="*/ 389582904 h 96"/>
              <a:gd name="T32" fmla="*/ 1173390726 w 128"/>
              <a:gd name="T33" fmla="*/ 389582904 h 96"/>
              <a:gd name="T34" fmla="*/ 933923584 w 128"/>
              <a:gd name="T35" fmla="*/ 389582904 h 96"/>
              <a:gd name="T36" fmla="*/ 1065631377 w 128"/>
              <a:gd name="T37" fmla="*/ 243490187 h 96"/>
              <a:gd name="T38" fmla="*/ 945896076 w 128"/>
              <a:gd name="T39" fmla="*/ 340887658 h 96"/>
              <a:gd name="T40" fmla="*/ 1161418233 w 128"/>
              <a:gd name="T41" fmla="*/ 97397471 h 96"/>
              <a:gd name="T42" fmla="*/ 993789504 w 128"/>
              <a:gd name="T43" fmla="*/ 97397471 h 96"/>
              <a:gd name="T44" fmla="*/ 658535505 w 128"/>
              <a:gd name="T45" fmla="*/ 97397471 h 96"/>
              <a:gd name="T46" fmla="*/ 766298314 w 128"/>
              <a:gd name="T47" fmla="*/ 182617641 h 96"/>
              <a:gd name="T48" fmla="*/ 371174935 w 128"/>
              <a:gd name="T49" fmla="*/ 97397471 h 96"/>
              <a:gd name="T50" fmla="*/ 466961792 w 128"/>
              <a:gd name="T51" fmla="*/ 170443829 h 96"/>
              <a:gd name="T52" fmla="*/ 586697093 w 128"/>
              <a:gd name="T53" fmla="*/ 340887658 h 96"/>
              <a:gd name="T54" fmla="*/ 466961792 w 128"/>
              <a:gd name="T55" fmla="*/ 243490187 h 96"/>
              <a:gd name="T56" fmla="*/ 718401426 w 128"/>
              <a:gd name="T57" fmla="*/ 986134561 h 96"/>
              <a:gd name="T58" fmla="*/ 598669585 w 128"/>
              <a:gd name="T59" fmla="*/ 389582904 h 96"/>
              <a:gd name="T60" fmla="*/ 131707793 w 128"/>
              <a:gd name="T61" fmla="*/ 389582904 h 96"/>
              <a:gd name="T62" fmla="*/ 610642077 w 128"/>
              <a:gd name="T63" fmla="*/ 900914391 h 96"/>
              <a:gd name="T64" fmla="*/ 1400885375 w 128"/>
              <a:gd name="T65" fmla="*/ 389582904 h 96"/>
              <a:gd name="T66" fmla="*/ 1221284154 w 128"/>
              <a:gd name="T67" fmla="*/ 389582904 h 96"/>
              <a:gd name="T68" fmla="*/ 1101552313 w 128"/>
              <a:gd name="T69" fmla="*/ 206965264 h 96"/>
              <a:gd name="T70" fmla="*/ 1436806312 w 128"/>
              <a:gd name="T71" fmla="*/ 340887658 h 96"/>
              <a:gd name="T72" fmla="*/ 323281507 w 128"/>
              <a:gd name="T73" fmla="*/ 121745094 h 96"/>
              <a:gd name="T74" fmla="*/ 299333062 w 128"/>
              <a:gd name="T75" fmla="*/ 340887658 h 96"/>
              <a:gd name="T76" fmla="*/ 323281507 w 128"/>
              <a:gd name="T77" fmla="*/ 121745094 h 9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3" name="Freeform 9"/>
          <p:cNvSpPr>
            <a:spLocks noEditPoints="1" noChangeArrowheads="1"/>
          </p:cNvSpPr>
          <p:nvPr/>
        </p:nvSpPr>
        <p:spPr bwMode="auto">
          <a:xfrm>
            <a:off x="7974014" y="2870202"/>
            <a:ext cx="354012" cy="354013"/>
          </a:xfrm>
          <a:custGeom>
            <a:avLst/>
            <a:gdLst>
              <a:gd name="T0" fmla="*/ 22204907 w 2822"/>
              <a:gd name="T1" fmla="*/ 0 h 2822"/>
              <a:gd name="T2" fmla="*/ 0 w 2822"/>
              <a:gd name="T3" fmla="*/ 22205095 h 2822"/>
              <a:gd name="T4" fmla="*/ 22204907 w 2822"/>
              <a:gd name="T5" fmla="*/ 44410065 h 2822"/>
              <a:gd name="T6" fmla="*/ 44409814 w 2822"/>
              <a:gd name="T7" fmla="*/ 22205095 h 2822"/>
              <a:gd name="T8" fmla="*/ 22204907 w 2822"/>
              <a:gd name="T9" fmla="*/ 0 h 2822"/>
              <a:gd name="T10" fmla="*/ 22204907 w 2822"/>
              <a:gd name="T11" fmla="*/ 6279152 h 2822"/>
              <a:gd name="T12" fmla="*/ 38130806 w 2822"/>
              <a:gd name="T13" fmla="*/ 22205095 h 2822"/>
              <a:gd name="T14" fmla="*/ 22204907 w 2822"/>
              <a:gd name="T15" fmla="*/ 38115232 h 2822"/>
              <a:gd name="T16" fmla="*/ 6294815 w 2822"/>
              <a:gd name="T17" fmla="*/ 22205095 h 2822"/>
              <a:gd name="T18" fmla="*/ 22204907 w 2822"/>
              <a:gd name="T19" fmla="*/ 6279152 h 2822"/>
              <a:gd name="T20" fmla="*/ 22204907 w 2822"/>
              <a:gd name="T21" fmla="*/ 8938640 h 2822"/>
              <a:gd name="T22" fmla="*/ 8938615 w 2822"/>
              <a:gd name="T23" fmla="*/ 22205095 h 2822"/>
              <a:gd name="T24" fmla="*/ 22204907 w 2822"/>
              <a:gd name="T25" fmla="*/ 35471425 h 2822"/>
              <a:gd name="T26" fmla="*/ 35471200 w 2822"/>
              <a:gd name="T27" fmla="*/ 22205095 h 2822"/>
              <a:gd name="T28" fmla="*/ 22204907 w 2822"/>
              <a:gd name="T29" fmla="*/ 8938640 h 2822"/>
              <a:gd name="T30" fmla="*/ 22204907 w 2822"/>
              <a:gd name="T31" fmla="*/ 13203355 h 2822"/>
              <a:gd name="T32" fmla="*/ 31206497 w 2822"/>
              <a:gd name="T33" fmla="*/ 22205095 h 2822"/>
              <a:gd name="T34" fmla="*/ 22204907 w 2822"/>
              <a:gd name="T35" fmla="*/ 31190904 h 2822"/>
              <a:gd name="T36" fmla="*/ 13219124 w 2822"/>
              <a:gd name="T37" fmla="*/ 22205095 h 2822"/>
              <a:gd name="T38" fmla="*/ 22204907 w 2822"/>
              <a:gd name="T39" fmla="*/ 13203355 h 2822"/>
              <a:gd name="T40" fmla="*/ 22204907 w 2822"/>
              <a:gd name="T41" fmla="*/ 16885868 h 2822"/>
              <a:gd name="T42" fmla="*/ 16885820 w 2822"/>
              <a:gd name="T43" fmla="*/ 22205095 h 2822"/>
              <a:gd name="T44" fmla="*/ 22204907 w 2822"/>
              <a:gd name="T45" fmla="*/ 27524197 h 2822"/>
              <a:gd name="T46" fmla="*/ 27523994 w 2822"/>
              <a:gd name="T47" fmla="*/ 22205095 h 2822"/>
              <a:gd name="T48" fmla="*/ 22204907 w 2822"/>
              <a:gd name="T49" fmla="*/ 16885868 h 2822"/>
              <a:gd name="T50" fmla="*/ 22204907 w 2822"/>
              <a:gd name="T51" fmla="*/ 19246415 h 2822"/>
              <a:gd name="T52" fmla="*/ 25163454 w 2822"/>
              <a:gd name="T53" fmla="*/ 22205095 h 2822"/>
              <a:gd name="T54" fmla="*/ 22204907 w 2822"/>
              <a:gd name="T55" fmla="*/ 25163650 h 2822"/>
              <a:gd name="T56" fmla="*/ 19246360 w 2822"/>
              <a:gd name="T57" fmla="*/ 22205095 h 2822"/>
              <a:gd name="T58" fmla="*/ 22204907 w 2822"/>
              <a:gd name="T59" fmla="*/ 19246415 h 282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822" h="2822">
                <a:moveTo>
                  <a:pt x="1411" y="0"/>
                </a:moveTo>
                <a:cubicBezTo>
                  <a:pt x="632" y="0"/>
                  <a:pt x="0" y="632"/>
                  <a:pt x="0" y="1411"/>
                </a:cubicBezTo>
                <a:cubicBezTo>
                  <a:pt x="0" y="2190"/>
                  <a:pt x="632" y="2822"/>
                  <a:pt x="1411" y="2822"/>
                </a:cubicBezTo>
                <a:cubicBezTo>
                  <a:pt x="2190" y="2822"/>
                  <a:pt x="2822" y="2190"/>
                  <a:pt x="2822" y="1411"/>
                </a:cubicBezTo>
                <a:cubicBezTo>
                  <a:pt x="2822" y="632"/>
                  <a:pt x="2190" y="0"/>
                  <a:pt x="1411" y="0"/>
                </a:cubicBezTo>
                <a:close/>
                <a:moveTo>
                  <a:pt x="1411" y="399"/>
                </a:moveTo>
                <a:cubicBezTo>
                  <a:pt x="1970" y="399"/>
                  <a:pt x="2423" y="852"/>
                  <a:pt x="2423" y="1411"/>
                </a:cubicBezTo>
                <a:cubicBezTo>
                  <a:pt x="2423" y="1970"/>
                  <a:pt x="1970" y="2422"/>
                  <a:pt x="1411" y="2422"/>
                </a:cubicBezTo>
                <a:cubicBezTo>
                  <a:pt x="852" y="2422"/>
                  <a:pt x="400" y="1970"/>
                  <a:pt x="400" y="1411"/>
                </a:cubicBezTo>
                <a:cubicBezTo>
                  <a:pt x="400" y="852"/>
                  <a:pt x="852" y="399"/>
                  <a:pt x="1411" y="399"/>
                </a:cubicBezTo>
                <a:close/>
                <a:moveTo>
                  <a:pt x="1411" y="568"/>
                </a:moveTo>
                <a:cubicBezTo>
                  <a:pt x="945" y="568"/>
                  <a:pt x="568" y="945"/>
                  <a:pt x="568" y="1411"/>
                </a:cubicBezTo>
                <a:cubicBezTo>
                  <a:pt x="568" y="1877"/>
                  <a:pt x="945" y="2254"/>
                  <a:pt x="1411" y="2254"/>
                </a:cubicBezTo>
                <a:cubicBezTo>
                  <a:pt x="1877" y="2254"/>
                  <a:pt x="2254" y="1877"/>
                  <a:pt x="2254" y="1411"/>
                </a:cubicBezTo>
                <a:cubicBezTo>
                  <a:pt x="2254" y="945"/>
                  <a:pt x="1877" y="568"/>
                  <a:pt x="1411" y="568"/>
                </a:cubicBezTo>
                <a:close/>
                <a:moveTo>
                  <a:pt x="1411" y="839"/>
                </a:moveTo>
                <a:cubicBezTo>
                  <a:pt x="1727" y="839"/>
                  <a:pt x="1983" y="1095"/>
                  <a:pt x="1983" y="1411"/>
                </a:cubicBezTo>
                <a:cubicBezTo>
                  <a:pt x="1983" y="1726"/>
                  <a:pt x="1727" y="1982"/>
                  <a:pt x="1411" y="1982"/>
                </a:cubicBezTo>
                <a:cubicBezTo>
                  <a:pt x="1096" y="1982"/>
                  <a:pt x="840" y="1726"/>
                  <a:pt x="840" y="1411"/>
                </a:cubicBezTo>
                <a:cubicBezTo>
                  <a:pt x="840" y="1095"/>
                  <a:pt x="1096" y="839"/>
                  <a:pt x="1411" y="839"/>
                </a:cubicBezTo>
                <a:close/>
                <a:moveTo>
                  <a:pt x="1411" y="1073"/>
                </a:moveTo>
                <a:cubicBezTo>
                  <a:pt x="1224" y="1073"/>
                  <a:pt x="1073" y="1224"/>
                  <a:pt x="1073" y="1411"/>
                </a:cubicBezTo>
                <a:cubicBezTo>
                  <a:pt x="1073" y="1598"/>
                  <a:pt x="1224" y="1749"/>
                  <a:pt x="1411" y="1749"/>
                </a:cubicBezTo>
                <a:cubicBezTo>
                  <a:pt x="1598" y="1749"/>
                  <a:pt x="1749" y="1598"/>
                  <a:pt x="1749" y="1411"/>
                </a:cubicBezTo>
                <a:cubicBezTo>
                  <a:pt x="1749" y="1224"/>
                  <a:pt x="1598" y="1073"/>
                  <a:pt x="1411" y="1073"/>
                </a:cubicBezTo>
                <a:close/>
                <a:moveTo>
                  <a:pt x="1411" y="1223"/>
                </a:moveTo>
                <a:cubicBezTo>
                  <a:pt x="1515" y="1223"/>
                  <a:pt x="1599" y="1307"/>
                  <a:pt x="1599" y="1411"/>
                </a:cubicBezTo>
                <a:cubicBezTo>
                  <a:pt x="1599" y="1514"/>
                  <a:pt x="1515" y="1599"/>
                  <a:pt x="1411" y="1599"/>
                </a:cubicBezTo>
                <a:cubicBezTo>
                  <a:pt x="1308" y="1599"/>
                  <a:pt x="1223" y="1514"/>
                  <a:pt x="1223" y="1411"/>
                </a:cubicBezTo>
                <a:cubicBezTo>
                  <a:pt x="1223" y="1307"/>
                  <a:pt x="1308" y="1223"/>
                  <a:pt x="1411" y="12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4" name="Freeform 11"/>
          <p:cNvSpPr>
            <a:spLocks noEditPoints="1" noChangeArrowheads="1"/>
          </p:cNvSpPr>
          <p:nvPr/>
        </p:nvSpPr>
        <p:spPr bwMode="auto">
          <a:xfrm>
            <a:off x="10021888" y="2870200"/>
            <a:ext cx="392112" cy="369888"/>
          </a:xfrm>
          <a:custGeom>
            <a:avLst/>
            <a:gdLst>
              <a:gd name="T0" fmla="*/ 40078411 w 2594"/>
              <a:gd name="T1" fmla="*/ 31277899 h 2448"/>
              <a:gd name="T2" fmla="*/ 53513916 w 2594"/>
              <a:gd name="T3" fmla="*/ 24839762 h 2448"/>
              <a:gd name="T4" fmla="*/ 58289550 w 2594"/>
              <a:gd name="T5" fmla="*/ 11460937 h 2448"/>
              <a:gd name="T6" fmla="*/ 51617448 w 2594"/>
              <a:gd name="T7" fmla="*/ 4862939 h 2448"/>
              <a:gd name="T8" fmla="*/ 46087823 w 2594"/>
              <a:gd name="T9" fmla="*/ 4862939 h 2448"/>
              <a:gd name="T10" fmla="*/ 46042172 w 2594"/>
              <a:gd name="T11" fmla="*/ 0 h 2448"/>
              <a:gd name="T12" fmla="*/ 29498946 w 2594"/>
              <a:gd name="T13" fmla="*/ 0 h 2448"/>
              <a:gd name="T14" fmla="*/ 13229925 w 2594"/>
              <a:gd name="T15" fmla="*/ 0 h 2448"/>
              <a:gd name="T16" fmla="*/ 13207100 w 2594"/>
              <a:gd name="T17" fmla="*/ 4862939 h 2448"/>
              <a:gd name="T18" fmla="*/ 7654649 w 2594"/>
              <a:gd name="T19" fmla="*/ 4862939 h 2448"/>
              <a:gd name="T20" fmla="*/ 982547 w 2594"/>
              <a:gd name="T21" fmla="*/ 11460937 h 2448"/>
              <a:gd name="T22" fmla="*/ 5758181 w 2594"/>
              <a:gd name="T23" fmla="*/ 24839762 h 2448"/>
              <a:gd name="T24" fmla="*/ 19216662 w 2594"/>
              <a:gd name="T25" fmla="*/ 31277899 h 2448"/>
              <a:gd name="T26" fmla="*/ 22072852 w 2594"/>
              <a:gd name="T27" fmla="*/ 31003958 h 2448"/>
              <a:gd name="T28" fmla="*/ 27168343 w 2594"/>
              <a:gd name="T29" fmla="*/ 41300534 h 2448"/>
              <a:gd name="T30" fmla="*/ 21661543 w 2594"/>
              <a:gd name="T31" fmla="*/ 51368951 h 2448"/>
              <a:gd name="T32" fmla="*/ 15492052 w 2594"/>
              <a:gd name="T33" fmla="*/ 51368951 h 2448"/>
              <a:gd name="T34" fmla="*/ 15492052 w 2594"/>
              <a:gd name="T35" fmla="*/ 55889352 h 2448"/>
              <a:gd name="T36" fmla="*/ 29498946 w 2594"/>
              <a:gd name="T37" fmla="*/ 55889352 h 2448"/>
              <a:gd name="T38" fmla="*/ 43528665 w 2594"/>
              <a:gd name="T39" fmla="*/ 55889352 h 2448"/>
              <a:gd name="T40" fmla="*/ 43528665 w 2594"/>
              <a:gd name="T41" fmla="*/ 51368951 h 2448"/>
              <a:gd name="T42" fmla="*/ 37633380 w 2594"/>
              <a:gd name="T43" fmla="*/ 51368951 h 2448"/>
              <a:gd name="T44" fmla="*/ 32103754 w 2594"/>
              <a:gd name="T45" fmla="*/ 41300534 h 2448"/>
              <a:gd name="T46" fmla="*/ 37199245 w 2594"/>
              <a:gd name="T47" fmla="*/ 31003958 h 2448"/>
              <a:gd name="T48" fmla="*/ 40078411 w 2594"/>
              <a:gd name="T49" fmla="*/ 31277899 h 2448"/>
              <a:gd name="T50" fmla="*/ 43140180 w 2594"/>
              <a:gd name="T51" fmla="*/ 20684566 h 2448"/>
              <a:gd name="T52" fmla="*/ 45630863 w 2594"/>
              <a:gd name="T53" fmla="*/ 9703063 h 2448"/>
              <a:gd name="T54" fmla="*/ 50543448 w 2594"/>
              <a:gd name="T55" fmla="*/ 9246445 h 2448"/>
              <a:gd name="T56" fmla="*/ 53971027 w 2594"/>
              <a:gd name="T57" fmla="*/ 12670930 h 2448"/>
              <a:gd name="T58" fmla="*/ 50337869 w 2594"/>
              <a:gd name="T59" fmla="*/ 21643434 h 2448"/>
              <a:gd name="T60" fmla="*/ 40443919 w 2594"/>
              <a:gd name="T61" fmla="*/ 26734683 h 2448"/>
              <a:gd name="T62" fmla="*/ 43140180 w 2594"/>
              <a:gd name="T63" fmla="*/ 20684566 h 2448"/>
              <a:gd name="T64" fmla="*/ 8934228 w 2594"/>
              <a:gd name="T65" fmla="*/ 21643434 h 2448"/>
              <a:gd name="T66" fmla="*/ 5301070 w 2594"/>
              <a:gd name="T67" fmla="*/ 12670930 h 2448"/>
              <a:gd name="T68" fmla="*/ 8728649 w 2594"/>
              <a:gd name="T69" fmla="*/ 9246445 h 2448"/>
              <a:gd name="T70" fmla="*/ 13664060 w 2594"/>
              <a:gd name="T71" fmla="*/ 9703063 h 2448"/>
              <a:gd name="T72" fmla="*/ 16131917 w 2594"/>
              <a:gd name="T73" fmla="*/ 20684566 h 2448"/>
              <a:gd name="T74" fmla="*/ 18828178 w 2594"/>
              <a:gd name="T75" fmla="*/ 26734683 h 2448"/>
              <a:gd name="T76" fmla="*/ 8934228 w 2594"/>
              <a:gd name="T77" fmla="*/ 21643434 h 2448"/>
              <a:gd name="T78" fmla="*/ 29498946 w 2594"/>
              <a:gd name="T79" fmla="*/ 19565836 h 2448"/>
              <a:gd name="T80" fmla="*/ 23855042 w 2594"/>
              <a:gd name="T81" fmla="*/ 22556671 h 2448"/>
              <a:gd name="T82" fmla="*/ 24951867 w 2594"/>
              <a:gd name="T83" fmla="*/ 16232613 h 2448"/>
              <a:gd name="T84" fmla="*/ 20381964 w 2594"/>
              <a:gd name="T85" fmla="*/ 11757694 h 2448"/>
              <a:gd name="T86" fmla="*/ 26688406 w 2594"/>
              <a:gd name="T87" fmla="*/ 10821642 h 2448"/>
              <a:gd name="T88" fmla="*/ 29498946 w 2594"/>
              <a:gd name="T89" fmla="*/ 5068433 h 2448"/>
              <a:gd name="T90" fmla="*/ 32309485 w 2594"/>
              <a:gd name="T91" fmla="*/ 10821642 h 2448"/>
              <a:gd name="T92" fmla="*/ 38615927 w 2594"/>
              <a:gd name="T93" fmla="*/ 11757694 h 2448"/>
              <a:gd name="T94" fmla="*/ 34068849 w 2594"/>
              <a:gd name="T95" fmla="*/ 16232613 h 2448"/>
              <a:gd name="T96" fmla="*/ 35142849 w 2594"/>
              <a:gd name="T97" fmla="*/ 22556671 h 2448"/>
              <a:gd name="T98" fmla="*/ 29498946 w 2594"/>
              <a:gd name="T99" fmla="*/ 19565836 h 244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94" h="2448">
                <a:moveTo>
                  <a:pt x="1754" y="1370"/>
                </a:moveTo>
                <a:cubicBezTo>
                  <a:pt x="1912" y="1370"/>
                  <a:pt x="2121" y="1312"/>
                  <a:pt x="2342" y="1088"/>
                </a:cubicBezTo>
                <a:cubicBezTo>
                  <a:pt x="2594" y="832"/>
                  <a:pt x="2581" y="611"/>
                  <a:pt x="2551" y="502"/>
                </a:cubicBezTo>
                <a:cubicBezTo>
                  <a:pt x="2512" y="359"/>
                  <a:pt x="2400" y="248"/>
                  <a:pt x="2259" y="213"/>
                </a:cubicBezTo>
                <a:cubicBezTo>
                  <a:pt x="2172" y="191"/>
                  <a:pt x="2089" y="196"/>
                  <a:pt x="2017" y="213"/>
                </a:cubicBezTo>
                <a:cubicBezTo>
                  <a:pt x="2023" y="78"/>
                  <a:pt x="2015" y="0"/>
                  <a:pt x="2015" y="0"/>
                </a:cubicBezTo>
                <a:lnTo>
                  <a:pt x="1291" y="0"/>
                </a:lnTo>
                <a:lnTo>
                  <a:pt x="579" y="0"/>
                </a:lnTo>
                <a:cubicBezTo>
                  <a:pt x="579" y="0"/>
                  <a:pt x="571" y="78"/>
                  <a:pt x="578" y="213"/>
                </a:cubicBezTo>
                <a:cubicBezTo>
                  <a:pt x="506" y="196"/>
                  <a:pt x="422" y="191"/>
                  <a:pt x="335" y="213"/>
                </a:cubicBezTo>
                <a:cubicBezTo>
                  <a:pt x="194" y="248"/>
                  <a:pt x="82" y="359"/>
                  <a:pt x="43" y="502"/>
                </a:cubicBezTo>
                <a:cubicBezTo>
                  <a:pt x="13" y="611"/>
                  <a:pt x="0" y="832"/>
                  <a:pt x="252" y="1088"/>
                </a:cubicBezTo>
                <a:cubicBezTo>
                  <a:pt x="474" y="1312"/>
                  <a:pt x="683" y="1370"/>
                  <a:pt x="841" y="1370"/>
                </a:cubicBezTo>
                <a:cubicBezTo>
                  <a:pt x="887" y="1370"/>
                  <a:pt x="930" y="1365"/>
                  <a:pt x="966" y="1358"/>
                </a:cubicBezTo>
                <a:cubicBezTo>
                  <a:pt x="1086" y="1490"/>
                  <a:pt x="1189" y="1578"/>
                  <a:pt x="1189" y="1809"/>
                </a:cubicBezTo>
                <a:cubicBezTo>
                  <a:pt x="1189" y="2213"/>
                  <a:pt x="948" y="2250"/>
                  <a:pt x="948" y="2250"/>
                </a:cubicBezTo>
                <a:lnTo>
                  <a:pt x="678" y="2250"/>
                </a:lnTo>
                <a:lnTo>
                  <a:pt x="678" y="2448"/>
                </a:lnTo>
                <a:lnTo>
                  <a:pt x="1291" y="2448"/>
                </a:lnTo>
                <a:lnTo>
                  <a:pt x="1905" y="2448"/>
                </a:lnTo>
                <a:lnTo>
                  <a:pt x="1905" y="2250"/>
                </a:lnTo>
                <a:lnTo>
                  <a:pt x="1647" y="2250"/>
                </a:lnTo>
                <a:cubicBezTo>
                  <a:pt x="1647" y="2250"/>
                  <a:pt x="1405" y="2213"/>
                  <a:pt x="1405" y="1809"/>
                </a:cubicBezTo>
                <a:cubicBezTo>
                  <a:pt x="1405" y="1578"/>
                  <a:pt x="1508" y="1490"/>
                  <a:pt x="1628" y="1358"/>
                </a:cubicBezTo>
                <a:cubicBezTo>
                  <a:pt x="1665" y="1365"/>
                  <a:pt x="1707" y="1370"/>
                  <a:pt x="1754" y="1370"/>
                </a:cubicBezTo>
                <a:close/>
                <a:moveTo>
                  <a:pt x="1888" y="906"/>
                </a:moveTo>
                <a:cubicBezTo>
                  <a:pt x="1945" y="725"/>
                  <a:pt x="1978" y="562"/>
                  <a:pt x="1997" y="425"/>
                </a:cubicBezTo>
                <a:cubicBezTo>
                  <a:pt x="2055" y="403"/>
                  <a:pt x="2133" y="385"/>
                  <a:pt x="2212" y="405"/>
                </a:cubicBezTo>
                <a:cubicBezTo>
                  <a:pt x="2284" y="423"/>
                  <a:pt x="2342" y="480"/>
                  <a:pt x="2362" y="555"/>
                </a:cubicBezTo>
                <a:cubicBezTo>
                  <a:pt x="2394" y="672"/>
                  <a:pt x="2338" y="811"/>
                  <a:pt x="2203" y="948"/>
                </a:cubicBezTo>
                <a:cubicBezTo>
                  <a:pt x="2036" y="1118"/>
                  <a:pt x="1883" y="1166"/>
                  <a:pt x="1770" y="1171"/>
                </a:cubicBezTo>
                <a:cubicBezTo>
                  <a:pt x="1813" y="1101"/>
                  <a:pt x="1854" y="1016"/>
                  <a:pt x="1888" y="906"/>
                </a:cubicBezTo>
                <a:close/>
                <a:moveTo>
                  <a:pt x="391" y="948"/>
                </a:moveTo>
                <a:cubicBezTo>
                  <a:pt x="256" y="811"/>
                  <a:pt x="200" y="672"/>
                  <a:pt x="232" y="555"/>
                </a:cubicBezTo>
                <a:cubicBezTo>
                  <a:pt x="253" y="480"/>
                  <a:pt x="310" y="423"/>
                  <a:pt x="382" y="405"/>
                </a:cubicBezTo>
                <a:cubicBezTo>
                  <a:pt x="461" y="385"/>
                  <a:pt x="539" y="403"/>
                  <a:pt x="598" y="425"/>
                </a:cubicBezTo>
                <a:cubicBezTo>
                  <a:pt x="616" y="562"/>
                  <a:pt x="649" y="725"/>
                  <a:pt x="706" y="906"/>
                </a:cubicBezTo>
                <a:cubicBezTo>
                  <a:pt x="741" y="1016"/>
                  <a:pt x="781" y="1101"/>
                  <a:pt x="824" y="1171"/>
                </a:cubicBezTo>
                <a:cubicBezTo>
                  <a:pt x="711" y="1166"/>
                  <a:pt x="559" y="1118"/>
                  <a:pt x="391" y="948"/>
                </a:cubicBezTo>
                <a:close/>
                <a:moveTo>
                  <a:pt x="1291" y="857"/>
                </a:moveTo>
                <a:lnTo>
                  <a:pt x="1044" y="988"/>
                </a:lnTo>
                <a:lnTo>
                  <a:pt x="1092" y="711"/>
                </a:lnTo>
                <a:lnTo>
                  <a:pt x="892" y="515"/>
                </a:lnTo>
                <a:lnTo>
                  <a:pt x="1168" y="474"/>
                </a:lnTo>
                <a:lnTo>
                  <a:pt x="1291" y="222"/>
                </a:lnTo>
                <a:lnTo>
                  <a:pt x="1414" y="474"/>
                </a:lnTo>
                <a:lnTo>
                  <a:pt x="1690" y="515"/>
                </a:lnTo>
                <a:lnTo>
                  <a:pt x="1491" y="711"/>
                </a:lnTo>
                <a:lnTo>
                  <a:pt x="1538" y="988"/>
                </a:lnTo>
                <a:lnTo>
                  <a:pt x="1291" y="8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5" name="Freeform 103@|5FFC:0|FBC:0|LFC:16777215|LBC:16777215"/>
          <p:cNvSpPr>
            <a:spLocks noEditPoints="1" noChangeArrowheads="1"/>
          </p:cNvSpPr>
          <p:nvPr/>
        </p:nvSpPr>
        <p:spPr bwMode="auto">
          <a:xfrm>
            <a:off x="3975101" y="2938463"/>
            <a:ext cx="163513" cy="165100"/>
          </a:xfrm>
          <a:custGeom>
            <a:avLst/>
            <a:gdLst>
              <a:gd name="T0" fmla="*/ 409298474 w 45"/>
              <a:gd name="T1" fmla="*/ 67302098 h 45"/>
              <a:gd name="T2" fmla="*/ 237657061 w 45"/>
              <a:gd name="T3" fmla="*/ 174991324 h 45"/>
              <a:gd name="T4" fmla="*/ 13204583 w 45"/>
              <a:gd name="T5" fmla="*/ 403823593 h 45"/>
              <a:gd name="T6" fmla="*/ 13204583 w 45"/>
              <a:gd name="T7" fmla="*/ 471125691 h 45"/>
              <a:gd name="T8" fmla="*/ 132031297 w 45"/>
              <a:gd name="T9" fmla="*/ 592272402 h 45"/>
              <a:gd name="T10" fmla="*/ 198046946 w 45"/>
              <a:gd name="T11" fmla="*/ 592272402 h 45"/>
              <a:gd name="T12" fmla="*/ 422503058 w 45"/>
              <a:gd name="T13" fmla="*/ 363440133 h 45"/>
              <a:gd name="T14" fmla="*/ 528128822 w 45"/>
              <a:gd name="T15" fmla="*/ 188448809 h 45"/>
              <a:gd name="T16" fmla="*/ 594144470 w 45"/>
              <a:gd name="T17" fmla="*/ 0 h 45"/>
              <a:gd name="T18" fmla="*/ 409298474 w 45"/>
              <a:gd name="T19" fmla="*/ 67302098 h 45"/>
              <a:gd name="T20" fmla="*/ 264062594 w 45"/>
              <a:gd name="T21" fmla="*/ 457664538 h 45"/>
              <a:gd name="T22" fmla="*/ 145235880 w 45"/>
              <a:gd name="T23" fmla="*/ 457664538 h 45"/>
              <a:gd name="T24" fmla="*/ 145235880 w 45"/>
              <a:gd name="T25" fmla="*/ 336517827 h 45"/>
              <a:gd name="T26" fmla="*/ 264062594 w 45"/>
              <a:gd name="T27" fmla="*/ 336517827 h 45"/>
              <a:gd name="T28" fmla="*/ 264062594 w 45"/>
              <a:gd name="T29" fmla="*/ 457664538 h 45"/>
              <a:gd name="T30" fmla="*/ 409298474 w 45"/>
              <a:gd name="T31" fmla="*/ 309595520 h 45"/>
              <a:gd name="T32" fmla="*/ 290471760 w 45"/>
              <a:gd name="T33" fmla="*/ 309595520 h 45"/>
              <a:gd name="T34" fmla="*/ 290471760 w 45"/>
              <a:gd name="T35" fmla="*/ 188448809 h 45"/>
              <a:gd name="T36" fmla="*/ 409298474 w 45"/>
              <a:gd name="T37" fmla="*/ 188448809 h 45"/>
              <a:gd name="T38" fmla="*/ 409298474 w 45"/>
              <a:gd name="T39" fmla="*/ 309595520 h 4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6" name="Freeform 104@|5FFC:0|FBC:0|LFC:16777215|LBC:16777215"/>
          <p:cNvSpPr>
            <a:spLocks noChangeArrowheads="1"/>
          </p:cNvSpPr>
          <p:nvPr/>
        </p:nvSpPr>
        <p:spPr bwMode="auto">
          <a:xfrm>
            <a:off x="3913188" y="3005138"/>
            <a:ext cx="76200" cy="68262"/>
          </a:xfrm>
          <a:custGeom>
            <a:avLst/>
            <a:gdLst>
              <a:gd name="T0" fmla="*/ 92165714 w 21"/>
              <a:gd name="T1" fmla="*/ 219433588 h 19"/>
              <a:gd name="T2" fmla="*/ 276497143 w 21"/>
              <a:gd name="T3" fmla="*/ 38722518 h 19"/>
              <a:gd name="T4" fmla="*/ 131666343 w 21"/>
              <a:gd name="T5" fmla="*/ 38722518 h 19"/>
              <a:gd name="T6" fmla="*/ 13168086 w 21"/>
              <a:gd name="T7" fmla="*/ 154893663 h 19"/>
              <a:gd name="T8" fmla="*/ 13168086 w 21"/>
              <a:gd name="T9" fmla="*/ 219433588 h 19"/>
              <a:gd name="T10" fmla="*/ 92165714 w 21"/>
              <a:gd name="T11" fmla="*/ 219433588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7" name="Freeform 105@|5FFC:0|FBC:0|LFC:16777215|LBC:16777215"/>
          <p:cNvSpPr>
            <a:spLocks noChangeArrowheads="1"/>
          </p:cNvSpPr>
          <p:nvPr/>
        </p:nvSpPr>
        <p:spPr bwMode="auto">
          <a:xfrm>
            <a:off x="4003677" y="3087690"/>
            <a:ext cx="68263" cy="77787"/>
          </a:xfrm>
          <a:custGeom>
            <a:avLst/>
            <a:gdLst>
              <a:gd name="T0" fmla="*/ 25817785 w 19"/>
              <a:gd name="T1" fmla="*/ 192089440 h 21"/>
              <a:gd name="T2" fmla="*/ 25817785 w 19"/>
              <a:gd name="T3" fmla="*/ 274414015 h 21"/>
              <a:gd name="T4" fmla="*/ 90358655 w 19"/>
              <a:gd name="T5" fmla="*/ 274414015 h 21"/>
              <a:gd name="T6" fmla="*/ 206531503 w 19"/>
              <a:gd name="T7" fmla="*/ 150929005 h 21"/>
              <a:gd name="T8" fmla="*/ 206531503 w 19"/>
              <a:gd name="T9" fmla="*/ 0 h 21"/>
              <a:gd name="T10" fmla="*/ 25817785 w 19"/>
              <a:gd name="T11" fmla="*/ 192089440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8" name="Freeform 106@|5FFC:0|FBC:0|LFC:16777215|LBC:16777215"/>
          <p:cNvSpPr>
            <a:spLocks noChangeArrowheads="1"/>
          </p:cNvSpPr>
          <p:nvPr/>
        </p:nvSpPr>
        <p:spPr bwMode="auto">
          <a:xfrm>
            <a:off x="3959225" y="3076575"/>
            <a:ext cx="41275" cy="39688"/>
          </a:xfrm>
          <a:custGeom>
            <a:avLst/>
            <a:gdLst>
              <a:gd name="T0" fmla="*/ 14078527 w 11"/>
              <a:gd name="T1" fmla="*/ 26035328 h 11"/>
              <a:gd name="T2" fmla="*/ 14078527 w 11"/>
              <a:gd name="T3" fmla="*/ 52070656 h 11"/>
              <a:gd name="T4" fmla="*/ 98557195 w 11"/>
              <a:gd name="T5" fmla="*/ 130176640 h 11"/>
              <a:gd name="T6" fmla="*/ 126714250 w 11"/>
              <a:gd name="T7" fmla="*/ 130176640 h 11"/>
              <a:gd name="T8" fmla="*/ 154875057 w 11"/>
              <a:gd name="T9" fmla="*/ 117158976 h 11"/>
              <a:gd name="T10" fmla="*/ 28160807 w 11"/>
              <a:gd name="T11" fmla="*/ 0 h 11"/>
              <a:gd name="T12" fmla="*/ 14078527 w 11"/>
              <a:gd name="T13" fmla="*/ 26035328 h 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9" name="Freeform 107@|5FFC:0|FBC:0|LFC:16777215|LBC:16777215"/>
          <p:cNvSpPr>
            <a:spLocks noChangeArrowheads="1"/>
          </p:cNvSpPr>
          <p:nvPr/>
        </p:nvSpPr>
        <p:spPr bwMode="auto">
          <a:xfrm>
            <a:off x="3905251" y="3098802"/>
            <a:ext cx="73025" cy="73025"/>
          </a:xfrm>
          <a:custGeom>
            <a:avLst/>
            <a:gdLst>
              <a:gd name="T0" fmla="*/ 0 w 20"/>
              <a:gd name="T1" fmla="*/ 266632531 h 20"/>
              <a:gd name="T2" fmla="*/ 213306025 w 20"/>
              <a:gd name="T3" fmla="*/ 53326506 h 20"/>
              <a:gd name="T4" fmla="*/ 0 w 20"/>
              <a:gd name="T5" fmla="*/ 266632531 h 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80" name="TextBox 13"/>
          <p:cNvSpPr txBox="1">
            <a:spLocks noChangeArrowheads="1"/>
          </p:cNvSpPr>
          <p:nvPr/>
        </p:nvSpPr>
        <p:spPr bwMode="auto">
          <a:xfrm>
            <a:off x="885826" y="45386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1" name="TextBox 13"/>
          <p:cNvSpPr txBox="1">
            <a:spLocks noChangeArrowheads="1"/>
          </p:cNvSpPr>
          <p:nvPr/>
        </p:nvSpPr>
        <p:spPr bwMode="auto">
          <a:xfrm>
            <a:off x="890588" y="4824415"/>
            <a:ext cx="19478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2" name="TextBox 9"/>
          <p:cNvSpPr txBox="1">
            <a:spLocks noChangeArrowheads="1"/>
          </p:cNvSpPr>
          <p:nvPr/>
        </p:nvSpPr>
        <p:spPr bwMode="auto">
          <a:xfrm>
            <a:off x="3471864" y="3865563"/>
            <a:ext cx="9413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42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r>
              <a:rPr lang="en-US" altLang="zh-CN" sz="40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altLang="en-US" sz="40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3" name="TextBox 9"/>
          <p:cNvSpPr txBox="1">
            <a:spLocks noChangeArrowheads="1"/>
          </p:cNvSpPr>
          <p:nvPr/>
        </p:nvSpPr>
        <p:spPr bwMode="auto">
          <a:xfrm>
            <a:off x="5621339" y="3865563"/>
            <a:ext cx="9413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42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r>
              <a:rPr lang="en-US" altLang="zh-CN" sz="40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altLang="en-US" sz="40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4" name="TextBox 9"/>
          <p:cNvSpPr txBox="1">
            <a:spLocks noChangeArrowheads="1"/>
          </p:cNvSpPr>
          <p:nvPr/>
        </p:nvSpPr>
        <p:spPr bwMode="auto">
          <a:xfrm>
            <a:off x="7693026" y="3865563"/>
            <a:ext cx="94138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42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r>
              <a:rPr lang="en-US" altLang="zh-CN" sz="40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altLang="en-US" sz="40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5" name="TextBox 9"/>
          <p:cNvSpPr txBox="1">
            <a:spLocks noChangeArrowheads="1"/>
          </p:cNvSpPr>
          <p:nvPr/>
        </p:nvSpPr>
        <p:spPr bwMode="auto">
          <a:xfrm>
            <a:off x="9709151" y="3865563"/>
            <a:ext cx="941388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9142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0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r>
              <a:rPr lang="en-US" altLang="zh-CN" sz="40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id-ID" altLang="en-US" sz="40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6" name="TextBox 13"/>
          <p:cNvSpPr txBox="1">
            <a:spLocks noChangeArrowheads="1"/>
          </p:cNvSpPr>
          <p:nvPr/>
        </p:nvSpPr>
        <p:spPr bwMode="auto">
          <a:xfrm>
            <a:off x="2992440" y="45386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7" name="TextBox 13"/>
          <p:cNvSpPr txBox="1">
            <a:spLocks noChangeArrowheads="1"/>
          </p:cNvSpPr>
          <p:nvPr/>
        </p:nvSpPr>
        <p:spPr bwMode="auto">
          <a:xfrm>
            <a:off x="2997201" y="4824415"/>
            <a:ext cx="19462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8" name="TextBox 13"/>
          <p:cNvSpPr txBox="1">
            <a:spLocks noChangeArrowheads="1"/>
          </p:cNvSpPr>
          <p:nvPr/>
        </p:nvSpPr>
        <p:spPr bwMode="auto">
          <a:xfrm>
            <a:off x="5102226" y="45386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89" name="TextBox 13"/>
          <p:cNvSpPr txBox="1">
            <a:spLocks noChangeArrowheads="1"/>
          </p:cNvSpPr>
          <p:nvPr/>
        </p:nvSpPr>
        <p:spPr bwMode="auto">
          <a:xfrm>
            <a:off x="5106989" y="4824415"/>
            <a:ext cx="19478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0" name="TextBox 13"/>
          <p:cNvSpPr txBox="1">
            <a:spLocks noChangeArrowheads="1"/>
          </p:cNvSpPr>
          <p:nvPr/>
        </p:nvSpPr>
        <p:spPr bwMode="auto">
          <a:xfrm>
            <a:off x="7145340" y="45386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1" name="TextBox 13"/>
          <p:cNvSpPr txBox="1">
            <a:spLocks noChangeArrowheads="1"/>
          </p:cNvSpPr>
          <p:nvPr/>
        </p:nvSpPr>
        <p:spPr bwMode="auto">
          <a:xfrm>
            <a:off x="7148514" y="4824415"/>
            <a:ext cx="19478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2" name="TextBox 13"/>
          <p:cNvSpPr txBox="1">
            <a:spLocks noChangeArrowheads="1"/>
          </p:cNvSpPr>
          <p:nvPr/>
        </p:nvSpPr>
        <p:spPr bwMode="auto">
          <a:xfrm>
            <a:off x="9159877" y="45386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093" name="TextBox 13"/>
          <p:cNvSpPr txBox="1">
            <a:spLocks noChangeArrowheads="1"/>
          </p:cNvSpPr>
          <p:nvPr/>
        </p:nvSpPr>
        <p:spPr bwMode="auto">
          <a:xfrm>
            <a:off x="9164638" y="4824415"/>
            <a:ext cx="19478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EFEF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EFEF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78"/>
          <p:cNvSpPr txBox="1">
            <a:spLocks noChangeArrowheads="1"/>
          </p:cNvSpPr>
          <p:nvPr/>
        </p:nvSpPr>
        <p:spPr bwMode="auto">
          <a:xfrm>
            <a:off x="511175" y="342900"/>
            <a:ext cx="5156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2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7651" name="组合 4"/>
          <p:cNvGrpSpPr>
            <a:grpSpLocks/>
          </p:cNvGrpSpPr>
          <p:nvPr/>
        </p:nvGrpSpPr>
        <p:grpSpPr bwMode="auto">
          <a:xfrm rot="3881436">
            <a:off x="4603751" y="2033588"/>
            <a:ext cx="3263900" cy="3971925"/>
            <a:chOff x="0" y="0"/>
            <a:chExt cx="2722187" cy="3313116"/>
          </a:xfrm>
        </p:grpSpPr>
        <p:grpSp>
          <p:nvGrpSpPr>
            <p:cNvPr id="27678" name="组合 5"/>
            <p:cNvGrpSpPr>
              <a:grpSpLocks/>
            </p:cNvGrpSpPr>
            <p:nvPr/>
          </p:nvGrpSpPr>
          <p:grpSpPr bwMode="auto">
            <a:xfrm>
              <a:off x="0" y="682483"/>
              <a:ext cx="1459181" cy="1257915"/>
              <a:chOff x="0" y="0"/>
              <a:chExt cx="2214105" cy="1908711"/>
            </a:xfrm>
          </p:grpSpPr>
          <p:grpSp>
            <p:nvGrpSpPr>
              <p:cNvPr id="27700" name="六边形 15"/>
              <p:cNvGrpSpPr>
                <a:grpSpLocks/>
              </p:cNvGrpSpPr>
              <p:nvPr/>
            </p:nvGrpSpPr>
            <p:grpSpPr bwMode="auto">
              <a:xfrm rot="-3881436">
                <a:off x="-51375" y="-70723"/>
                <a:ext cx="2314678" cy="2052091"/>
                <a:chOff x="0" y="0"/>
                <a:chExt cx="1828800" cy="1621536"/>
              </a:xfrm>
            </p:grpSpPr>
            <p:pic>
              <p:nvPicPr>
                <p:cNvPr id="27704" name="六边形 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215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705" name="Text Box 7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2145" y="291186"/>
                  <a:ext cx="1206623" cy="10400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7701" name="任意多边形 16"/>
              <p:cNvGrpSpPr>
                <a:grpSpLocks/>
              </p:cNvGrpSpPr>
              <p:nvPr/>
            </p:nvGrpSpPr>
            <p:grpSpPr bwMode="auto">
              <a:xfrm rot="-3881436">
                <a:off x="160296" y="-166979"/>
                <a:ext cx="1921183" cy="1874655"/>
                <a:chOff x="0" y="0"/>
                <a:chExt cx="1517904" cy="1481328"/>
              </a:xfrm>
            </p:grpSpPr>
            <p:pic>
              <p:nvPicPr>
                <p:cNvPr id="27702" name="任意多边形 16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17904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703" name="Text Box 10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6666" y="124599"/>
                  <a:ext cx="1689612" cy="11140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7679" name="组合 6"/>
            <p:cNvGrpSpPr>
              <a:grpSpLocks/>
            </p:cNvGrpSpPr>
            <p:nvPr/>
          </p:nvGrpSpPr>
          <p:grpSpPr bwMode="auto">
            <a:xfrm>
              <a:off x="1263006" y="1368842"/>
              <a:ext cx="1459181" cy="1257915"/>
              <a:chOff x="0" y="0"/>
              <a:chExt cx="2214105" cy="1908711"/>
            </a:xfrm>
          </p:grpSpPr>
          <p:grpSp>
            <p:nvGrpSpPr>
              <p:cNvPr id="27694" name="六边形 13"/>
              <p:cNvGrpSpPr>
                <a:grpSpLocks/>
              </p:cNvGrpSpPr>
              <p:nvPr/>
            </p:nvGrpSpPr>
            <p:grpSpPr bwMode="auto">
              <a:xfrm rot="-3881436">
                <a:off x="-50392" y="-64904"/>
                <a:ext cx="2314678" cy="2044377"/>
                <a:chOff x="0" y="0"/>
                <a:chExt cx="1828800" cy="1615440"/>
              </a:xfrm>
            </p:grpSpPr>
            <p:pic>
              <p:nvPicPr>
                <p:cNvPr id="27698" name="六边形 13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99" name="Text Box 14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3214" y="286773"/>
                  <a:ext cx="1206623" cy="10400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7695" name="任意多边形 14"/>
              <p:cNvGrpSpPr>
                <a:grpSpLocks/>
              </p:cNvGrpSpPr>
              <p:nvPr/>
            </p:nvGrpSpPr>
            <p:grpSpPr bwMode="auto">
              <a:xfrm rot="-3881436">
                <a:off x="155584" y="-170154"/>
                <a:ext cx="1928899" cy="1874655"/>
                <a:chOff x="0" y="0"/>
                <a:chExt cx="1524000" cy="1481328"/>
              </a:xfrm>
            </p:grpSpPr>
            <p:pic>
              <p:nvPicPr>
                <p:cNvPr id="27696" name="任意多边形 14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97" name="Text Box 17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5597" y="126282"/>
                  <a:ext cx="1689612" cy="11140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7680" name="组合 7"/>
            <p:cNvGrpSpPr>
              <a:grpSpLocks/>
            </p:cNvGrpSpPr>
            <p:nvPr/>
          </p:nvGrpSpPr>
          <p:grpSpPr bwMode="auto">
            <a:xfrm>
              <a:off x="1263006" y="0"/>
              <a:ext cx="1459181" cy="1257915"/>
              <a:chOff x="0" y="0"/>
              <a:chExt cx="2214105" cy="1908711"/>
            </a:xfrm>
          </p:grpSpPr>
          <p:grpSp>
            <p:nvGrpSpPr>
              <p:cNvPr id="27688" name="六边形 11"/>
              <p:cNvGrpSpPr>
                <a:grpSpLocks/>
              </p:cNvGrpSpPr>
              <p:nvPr/>
            </p:nvGrpSpPr>
            <p:grpSpPr bwMode="auto">
              <a:xfrm rot="-3881436">
                <a:off x="-47691" y="-69098"/>
                <a:ext cx="2314678" cy="2044377"/>
                <a:chOff x="0" y="0"/>
                <a:chExt cx="1828800" cy="1615440"/>
              </a:xfrm>
            </p:grpSpPr>
            <p:pic>
              <p:nvPicPr>
                <p:cNvPr id="27692" name="六边形 11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93" name="Text Box 21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09306" y="286260"/>
                  <a:ext cx="1206623" cy="10400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7689" name="任意多边形 12"/>
              <p:cNvGrpSpPr>
                <a:grpSpLocks/>
              </p:cNvGrpSpPr>
              <p:nvPr/>
            </p:nvGrpSpPr>
            <p:grpSpPr bwMode="auto">
              <a:xfrm rot="-3881436">
                <a:off x="154987" y="-167373"/>
                <a:ext cx="1928899" cy="1874655"/>
                <a:chOff x="0" y="0"/>
                <a:chExt cx="1524000" cy="1481328"/>
              </a:xfrm>
            </p:grpSpPr>
            <p:pic>
              <p:nvPicPr>
                <p:cNvPr id="27690" name="任意多边形 12"/>
                <p:cNvPicPr>
                  <a:picLocks noChangeArrowheads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91" name="Text Box 24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3409" y="125769"/>
                  <a:ext cx="1689612" cy="11140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7681" name="组合 8"/>
            <p:cNvGrpSpPr>
              <a:grpSpLocks/>
            </p:cNvGrpSpPr>
            <p:nvPr/>
          </p:nvGrpSpPr>
          <p:grpSpPr bwMode="auto">
            <a:xfrm>
              <a:off x="0" y="2055201"/>
              <a:ext cx="1459181" cy="1257915"/>
              <a:chOff x="0" y="0"/>
              <a:chExt cx="2214105" cy="1908711"/>
            </a:xfrm>
          </p:grpSpPr>
          <p:grpSp>
            <p:nvGrpSpPr>
              <p:cNvPr id="27682" name="六边形 9"/>
              <p:cNvGrpSpPr>
                <a:grpSpLocks/>
              </p:cNvGrpSpPr>
              <p:nvPr/>
            </p:nvGrpSpPr>
            <p:grpSpPr bwMode="auto">
              <a:xfrm rot="-3881436">
                <a:off x="-50589" y="-66903"/>
                <a:ext cx="2314678" cy="2044377"/>
                <a:chOff x="0" y="0"/>
                <a:chExt cx="1828800" cy="1615440"/>
              </a:xfrm>
            </p:grpSpPr>
            <p:pic>
              <p:nvPicPr>
                <p:cNvPr id="27686" name="六边形 9"/>
                <p:cNvPicPr>
                  <a:picLocks noChangeArrowheads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828800" cy="1615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87" name="Text Box 28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311853" y="287589"/>
                  <a:ext cx="1206623" cy="10400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7683" name="任意多边形 10"/>
              <p:cNvGrpSpPr>
                <a:grpSpLocks/>
              </p:cNvGrpSpPr>
              <p:nvPr/>
            </p:nvGrpSpPr>
            <p:grpSpPr bwMode="auto">
              <a:xfrm rot="-3881436">
                <a:off x="157595" y="-168665"/>
                <a:ext cx="1921183" cy="1874655"/>
                <a:chOff x="0" y="0"/>
                <a:chExt cx="1517904" cy="1481328"/>
              </a:xfrm>
            </p:grpSpPr>
            <p:pic>
              <p:nvPicPr>
                <p:cNvPr id="27684" name="任意多边形 10"/>
                <p:cNvPicPr>
                  <a:picLocks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17904" cy="1481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685" name="Text Box 31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56958" y="127098"/>
                  <a:ext cx="1689612" cy="11140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27652" name="Freeform 34"/>
          <p:cNvSpPr>
            <a:spLocks noChangeArrowheads="1"/>
          </p:cNvSpPr>
          <p:nvPr/>
        </p:nvSpPr>
        <p:spPr bwMode="auto">
          <a:xfrm>
            <a:off x="4476749" y="3541713"/>
            <a:ext cx="719139" cy="635000"/>
          </a:xfrm>
          <a:custGeom>
            <a:avLst/>
            <a:gdLst>
              <a:gd name="T0" fmla="*/ 2147483646 w 136"/>
              <a:gd name="T1" fmla="*/ 1344083333 h 120"/>
              <a:gd name="T2" fmla="*/ 1901321555 w 136"/>
              <a:gd name="T3" fmla="*/ 0 h 120"/>
              <a:gd name="T4" fmla="*/ 0 w 136"/>
              <a:gd name="T5" fmla="*/ 1344083333 h 120"/>
              <a:gd name="T6" fmla="*/ 1034543466 w 136"/>
              <a:gd name="T7" fmla="*/ 2147483646 h 120"/>
              <a:gd name="T8" fmla="*/ 615132667 w 136"/>
              <a:gd name="T9" fmla="*/ 2147483646 h 120"/>
              <a:gd name="T10" fmla="*/ 2041125155 w 136"/>
              <a:gd name="T11" fmla="*/ 2147483646 h 120"/>
              <a:gd name="T12" fmla="*/ 2147483646 w 136"/>
              <a:gd name="T13" fmla="*/ 1344083333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Freeform 64"/>
          <p:cNvSpPr>
            <a:spLocks noEditPoints="1" noChangeArrowheads="1"/>
          </p:cNvSpPr>
          <p:nvPr/>
        </p:nvSpPr>
        <p:spPr bwMode="auto">
          <a:xfrm>
            <a:off x="5810251" y="4600577"/>
            <a:ext cx="647700" cy="619125"/>
          </a:xfrm>
          <a:custGeom>
            <a:avLst/>
            <a:gdLst>
              <a:gd name="T0" fmla="*/ 2147483646 w 133"/>
              <a:gd name="T1" fmla="*/ 0 h 127"/>
              <a:gd name="T2" fmla="*/ 213443935 w 133"/>
              <a:gd name="T3" fmla="*/ 0 h 127"/>
              <a:gd name="T4" fmla="*/ 0 w 133"/>
              <a:gd name="T5" fmla="*/ 213890625 h 127"/>
              <a:gd name="T6" fmla="*/ 0 w 133"/>
              <a:gd name="T7" fmla="*/ 2147483646 h 127"/>
              <a:gd name="T8" fmla="*/ 213443935 w 133"/>
              <a:gd name="T9" fmla="*/ 2147483646 h 127"/>
              <a:gd name="T10" fmla="*/ 1256956814 w 133"/>
              <a:gd name="T11" fmla="*/ 2147483646 h 127"/>
              <a:gd name="T12" fmla="*/ 948646744 w 133"/>
              <a:gd name="T13" fmla="*/ 2147483646 h 127"/>
              <a:gd name="T14" fmla="*/ 948646744 w 133"/>
              <a:gd name="T15" fmla="*/ 2147483646 h 127"/>
              <a:gd name="T16" fmla="*/ 1256956814 w 133"/>
              <a:gd name="T17" fmla="*/ 2147483646 h 127"/>
              <a:gd name="T18" fmla="*/ 1897293487 w 133"/>
              <a:gd name="T19" fmla="*/ 2147483646 h 127"/>
              <a:gd name="T20" fmla="*/ 2147483646 w 133"/>
              <a:gd name="T21" fmla="*/ 2147483646 h 127"/>
              <a:gd name="T22" fmla="*/ 2147483646 w 133"/>
              <a:gd name="T23" fmla="*/ 2147483646 h 127"/>
              <a:gd name="T24" fmla="*/ 1897293487 w 133"/>
              <a:gd name="T25" fmla="*/ 2147483646 h 127"/>
              <a:gd name="T26" fmla="*/ 2147483646 w 133"/>
              <a:gd name="T27" fmla="*/ 2147483646 h 127"/>
              <a:gd name="T28" fmla="*/ 2147483646 w 133"/>
              <a:gd name="T29" fmla="*/ 2147483646 h 127"/>
              <a:gd name="T30" fmla="*/ 2147483646 w 133"/>
              <a:gd name="T31" fmla="*/ 213890625 h 127"/>
              <a:gd name="T32" fmla="*/ 2147483646 w 133"/>
              <a:gd name="T33" fmla="*/ 0 h 127"/>
              <a:gd name="T34" fmla="*/ 1422967680 w 133"/>
              <a:gd name="T35" fmla="*/ 2115140625 h 127"/>
              <a:gd name="T36" fmla="*/ 1588983417 w 133"/>
              <a:gd name="T37" fmla="*/ 1948781250 h 127"/>
              <a:gd name="T38" fmla="*/ 1778710818 w 133"/>
              <a:gd name="T39" fmla="*/ 2115140625 h 127"/>
              <a:gd name="T40" fmla="*/ 1588983417 w 133"/>
              <a:gd name="T41" fmla="*/ 2147483646 h 127"/>
              <a:gd name="T42" fmla="*/ 1422967680 w 133"/>
              <a:gd name="T43" fmla="*/ 2115140625 h 127"/>
              <a:gd name="T44" fmla="*/ 2147483646 w 133"/>
              <a:gd name="T45" fmla="*/ 1877484375 h 127"/>
              <a:gd name="T46" fmla="*/ 237160468 w 133"/>
              <a:gd name="T47" fmla="*/ 1877484375 h 127"/>
              <a:gd name="T48" fmla="*/ 237160468 w 133"/>
              <a:gd name="T49" fmla="*/ 237656250 h 127"/>
              <a:gd name="T50" fmla="*/ 2147483646 w 133"/>
              <a:gd name="T51" fmla="*/ 237656250 h 127"/>
              <a:gd name="T52" fmla="*/ 2147483646 w 133"/>
              <a:gd name="T53" fmla="*/ 1877484375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7654" name="组合 19"/>
          <p:cNvGrpSpPr>
            <a:grpSpLocks/>
          </p:cNvGrpSpPr>
          <p:nvPr/>
        </p:nvGrpSpPr>
        <p:grpSpPr bwMode="auto">
          <a:xfrm>
            <a:off x="7459664" y="3948113"/>
            <a:ext cx="619125" cy="539750"/>
            <a:chOff x="0" y="0"/>
            <a:chExt cx="389342" cy="339426"/>
          </a:xfrm>
        </p:grpSpPr>
        <p:sp>
          <p:nvSpPr>
            <p:cNvPr id="27667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42931664 h 41"/>
                <a:gd name="T2" fmla="*/ 18686091 w 41"/>
                <a:gd name="T3" fmla="*/ 255390722 h 41"/>
                <a:gd name="T4" fmla="*/ 255390722 w 41"/>
                <a:gd name="T5" fmla="*/ 18686091 h 41"/>
                <a:gd name="T6" fmla="*/ 242931664 w 41"/>
                <a:gd name="T7" fmla="*/ 0 h 41"/>
                <a:gd name="T8" fmla="*/ 0 w 41"/>
                <a:gd name="T9" fmla="*/ 242931664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8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30469637 w 44"/>
                <a:gd name="T1" fmla="*/ 0 h 46"/>
                <a:gd name="T2" fmla="*/ 0 w 44"/>
                <a:gd name="T3" fmla="*/ 242929496 h 46"/>
                <a:gd name="T4" fmla="*/ 37374197 w 44"/>
                <a:gd name="T5" fmla="*/ 286530818 h 46"/>
                <a:gd name="T6" fmla="*/ 274070786 w 44"/>
                <a:gd name="T7" fmla="*/ 49830796 h 46"/>
                <a:gd name="T8" fmla="*/ 2304696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9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36700317 h 42"/>
                <a:gd name="T2" fmla="*/ 24915429 w 42"/>
                <a:gd name="T3" fmla="*/ 261615746 h 42"/>
                <a:gd name="T4" fmla="*/ 261615746 w 42"/>
                <a:gd name="T5" fmla="*/ 24915429 h 42"/>
                <a:gd name="T6" fmla="*/ 236700317 w 42"/>
                <a:gd name="T7" fmla="*/ 0 h 42"/>
                <a:gd name="T8" fmla="*/ 0 w 42"/>
                <a:gd name="T9" fmla="*/ 23670031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0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174410497 w 28"/>
                <a:gd name="T1" fmla="*/ 124579640 h 28"/>
                <a:gd name="T2" fmla="*/ 49830858 w 28"/>
                <a:gd name="T3" fmla="*/ 0 h 28"/>
                <a:gd name="T4" fmla="*/ 0 w 28"/>
                <a:gd name="T5" fmla="*/ 124579640 h 28"/>
                <a:gd name="T6" fmla="*/ 56060339 w 28"/>
                <a:gd name="T7" fmla="*/ 174410497 h 28"/>
                <a:gd name="T8" fmla="*/ 174410497 w 28"/>
                <a:gd name="T9" fmla="*/ 12457964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1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80980224 h 13"/>
                <a:gd name="T2" fmla="*/ 87205249 w 14"/>
                <a:gd name="T3" fmla="*/ 37375296 h 13"/>
                <a:gd name="T4" fmla="*/ 37374391 w 14"/>
                <a:gd name="T5" fmla="*/ 0 h 13"/>
                <a:gd name="T6" fmla="*/ 0 w 14"/>
                <a:gd name="T7" fmla="*/ 80980224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43603872 w 28"/>
                <a:gd name="T1" fmla="*/ 0 h 28"/>
                <a:gd name="T2" fmla="*/ 0 w 28"/>
                <a:gd name="T3" fmla="*/ 49830858 h 28"/>
                <a:gd name="T4" fmla="*/ 124579640 w 28"/>
                <a:gd name="T5" fmla="*/ 174410497 h 28"/>
                <a:gd name="T6" fmla="*/ 174410497 w 28"/>
                <a:gd name="T7" fmla="*/ 124579640 h 28"/>
                <a:gd name="T8" fmla="*/ 43603872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647806318 w 112"/>
                <a:gd name="T1" fmla="*/ 629121099 h 136"/>
                <a:gd name="T2" fmla="*/ 516997665 w 112"/>
                <a:gd name="T3" fmla="*/ 629121099 h 136"/>
                <a:gd name="T4" fmla="*/ 516997665 w 112"/>
                <a:gd name="T5" fmla="*/ 803531156 h 136"/>
                <a:gd name="T6" fmla="*/ 43601220 w 112"/>
                <a:gd name="T7" fmla="*/ 803531156 h 136"/>
                <a:gd name="T8" fmla="*/ 43601220 w 112"/>
                <a:gd name="T9" fmla="*/ 199325423 h 136"/>
                <a:gd name="T10" fmla="*/ 647806318 w 112"/>
                <a:gd name="T11" fmla="*/ 199325423 h 136"/>
                <a:gd name="T12" fmla="*/ 647806318 w 112"/>
                <a:gd name="T13" fmla="*/ 249156154 h 136"/>
                <a:gd name="T14" fmla="*/ 697636998 w 112"/>
                <a:gd name="T15" fmla="*/ 199325423 h 136"/>
                <a:gd name="T16" fmla="*/ 697636998 w 112"/>
                <a:gd name="T17" fmla="*/ 37374297 h 136"/>
                <a:gd name="T18" fmla="*/ 604202602 w 112"/>
                <a:gd name="T19" fmla="*/ 37374297 h 136"/>
                <a:gd name="T20" fmla="*/ 604202602 w 112"/>
                <a:gd name="T21" fmla="*/ 124579325 h 136"/>
                <a:gd name="T22" fmla="*/ 591746180 w 112"/>
                <a:gd name="T23" fmla="*/ 124579325 h 136"/>
                <a:gd name="T24" fmla="*/ 591746180 w 112"/>
                <a:gd name="T25" fmla="*/ 0 h 136"/>
                <a:gd name="T26" fmla="*/ 554371923 w 112"/>
                <a:gd name="T27" fmla="*/ 0 h 136"/>
                <a:gd name="T28" fmla="*/ 554371923 w 112"/>
                <a:gd name="T29" fmla="*/ 124579325 h 136"/>
                <a:gd name="T30" fmla="*/ 541915501 w 112"/>
                <a:gd name="T31" fmla="*/ 124579325 h 136"/>
                <a:gd name="T32" fmla="*/ 541915501 w 112"/>
                <a:gd name="T33" fmla="*/ 37374297 h 136"/>
                <a:gd name="T34" fmla="*/ 492082326 w 112"/>
                <a:gd name="T35" fmla="*/ 37374297 h 136"/>
                <a:gd name="T36" fmla="*/ 492082326 w 112"/>
                <a:gd name="T37" fmla="*/ 124579325 h 136"/>
                <a:gd name="T38" fmla="*/ 473396445 w 112"/>
                <a:gd name="T39" fmla="*/ 124579325 h 136"/>
                <a:gd name="T40" fmla="*/ 473396445 w 112"/>
                <a:gd name="T41" fmla="*/ 0 h 136"/>
                <a:gd name="T42" fmla="*/ 448481105 w 112"/>
                <a:gd name="T43" fmla="*/ 0 h 136"/>
                <a:gd name="T44" fmla="*/ 448481105 w 112"/>
                <a:gd name="T45" fmla="*/ 124579325 h 136"/>
                <a:gd name="T46" fmla="*/ 423565766 w 112"/>
                <a:gd name="T47" fmla="*/ 124579325 h 136"/>
                <a:gd name="T48" fmla="*/ 423565766 w 112"/>
                <a:gd name="T49" fmla="*/ 37374297 h 136"/>
                <a:gd name="T50" fmla="*/ 373735086 w 112"/>
                <a:gd name="T51" fmla="*/ 37374297 h 136"/>
                <a:gd name="T52" fmla="*/ 373735086 w 112"/>
                <a:gd name="T53" fmla="*/ 124579325 h 136"/>
                <a:gd name="T54" fmla="*/ 355046710 w 112"/>
                <a:gd name="T55" fmla="*/ 124579325 h 136"/>
                <a:gd name="T56" fmla="*/ 355046710 w 112"/>
                <a:gd name="T57" fmla="*/ 0 h 136"/>
                <a:gd name="T58" fmla="*/ 330131370 w 112"/>
                <a:gd name="T59" fmla="*/ 0 h 136"/>
                <a:gd name="T60" fmla="*/ 330131370 w 112"/>
                <a:gd name="T61" fmla="*/ 124579325 h 136"/>
                <a:gd name="T62" fmla="*/ 317674948 w 112"/>
                <a:gd name="T63" fmla="*/ 124579325 h 136"/>
                <a:gd name="T64" fmla="*/ 317674948 w 112"/>
                <a:gd name="T65" fmla="*/ 37374297 h 136"/>
                <a:gd name="T66" fmla="*/ 267841773 w 112"/>
                <a:gd name="T67" fmla="*/ 37374297 h 136"/>
                <a:gd name="T68" fmla="*/ 267841773 w 112"/>
                <a:gd name="T69" fmla="*/ 124579325 h 136"/>
                <a:gd name="T70" fmla="*/ 249155892 w 112"/>
                <a:gd name="T71" fmla="*/ 124579325 h 136"/>
                <a:gd name="T72" fmla="*/ 249155892 w 112"/>
                <a:gd name="T73" fmla="*/ 0 h 136"/>
                <a:gd name="T74" fmla="*/ 218011094 w 112"/>
                <a:gd name="T75" fmla="*/ 0 h 136"/>
                <a:gd name="T76" fmla="*/ 218011094 w 112"/>
                <a:gd name="T77" fmla="*/ 124579325 h 136"/>
                <a:gd name="T78" fmla="*/ 199325213 w 112"/>
                <a:gd name="T79" fmla="*/ 124579325 h 136"/>
                <a:gd name="T80" fmla="*/ 199325213 w 112"/>
                <a:gd name="T81" fmla="*/ 37374297 h 136"/>
                <a:gd name="T82" fmla="*/ 155721497 w 112"/>
                <a:gd name="T83" fmla="*/ 37374297 h 136"/>
                <a:gd name="T84" fmla="*/ 155721497 w 112"/>
                <a:gd name="T85" fmla="*/ 124579325 h 136"/>
                <a:gd name="T86" fmla="*/ 143265075 w 112"/>
                <a:gd name="T87" fmla="*/ 124579325 h 136"/>
                <a:gd name="T88" fmla="*/ 143265075 w 112"/>
                <a:gd name="T89" fmla="*/ 0 h 136"/>
                <a:gd name="T90" fmla="*/ 105890817 w 112"/>
                <a:gd name="T91" fmla="*/ 0 h 136"/>
                <a:gd name="T92" fmla="*/ 105890817 w 112"/>
                <a:gd name="T93" fmla="*/ 124579325 h 136"/>
                <a:gd name="T94" fmla="*/ 93434396 w 112"/>
                <a:gd name="T95" fmla="*/ 124579325 h 136"/>
                <a:gd name="T96" fmla="*/ 93434396 w 112"/>
                <a:gd name="T97" fmla="*/ 37374297 h 136"/>
                <a:gd name="T98" fmla="*/ 0 w 112"/>
                <a:gd name="T99" fmla="*/ 37374297 h 136"/>
                <a:gd name="T100" fmla="*/ 0 w 112"/>
                <a:gd name="T101" fmla="*/ 149494691 h 136"/>
                <a:gd name="T102" fmla="*/ 0 w 112"/>
                <a:gd name="T103" fmla="*/ 174410057 h 136"/>
                <a:gd name="T104" fmla="*/ 0 w 112"/>
                <a:gd name="T105" fmla="*/ 847132423 h 136"/>
                <a:gd name="T106" fmla="*/ 554371923 w 112"/>
                <a:gd name="T107" fmla="*/ 847132423 h 136"/>
                <a:gd name="T108" fmla="*/ 697636998 w 112"/>
                <a:gd name="T109" fmla="*/ 685181297 h 136"/>
                <a:gd name="T110" fmla="*/ 697636998 w 112"/>
                <a:gd name="T111" fmla="*/ 523227675 h 136"/>
                <a:gd name="T112" fmla="*/ 647806318 w 112"/>
                <a:gd name="T113" fmla="*/ 573060902 h 136"/>
                <a:gd name="T114" fmla="*/ 647806318 w 112"/>
                <a:gd name="T115" fmla="*/ 629121099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7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7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7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655" name="组合 31"/>
          <p:cNvGrpSpPr>
            <a:grpSpLocks/>
          </p:cNvGrpSpPr>
          <p:nvPr/>
        </p:nvGrpSpPr>
        <p:grpSpPr bwMode="auto">
          <a:xfrm>
            <a:off x="5945188" y="2816227"/>
            <a:ext cx="685800" cy="684213"/>
            <a:chOff x="0" y="0"/>
            <a:chExt cx="431769" cy="429274"/>
          </a:xfrm>
        </p:grpSpPr>
        <p:sp>
          <p:nvSpPr>
            <p:cNvPr id="27664" name="Freeform 126"/>
            <p:cNvSpPr>
              <a:spLocks noEditPoints="1" noChangeArrowheads="1"/>
            </p:cNvSpPr>
            <p:nvPr/>
          </p:nvSpPr>
          <p:spPr bwMode="auto">
            <a:xfrm>
              <a:off x="227115" y="99831"/>
              <a:ext cx="204654" cy="329443"/>
            </a:xfrm>
            <a:custGeom>
              <a:avLst/>
              <a:gdLst>
                <a:gd name="T0" fmla="*/ 0 w 82"/>
                <a:gd name="T1" fmla="*/ 211784429 h 132"/>
                <a:gd name="T2" fmla="*/ 0 w 82"/>
                <a:gd name="T3" fmla="*/ 822217350 h 132"/>
                <a:gd name="T4" fmla="*/ 510771460 w 82"/>
                <a:gd name="T5" fmla="*/ 616662389 h 132"/>
                <a:gd name="T6" fmla="*/ 510771460 w 82"/>
                <a:gd name="T7" fmla="*/ 0 h 132"/>
                <a:gd name="T8" fmla="*/ 0 w 82"/>
                <a:gd name="T9" fmla="*/ 211784429 h 132"/>
                <a:gd name="T10" fmla="*/ 473397147 w 82"/>
                <a:gd name="T11" fmla="*/ 62289685 h 132"/>
                <a:gd name="T12" fmla="*/ 473397147 w 82"/>
                <a:gd name="T13" fmla="*/ 585517546 h 132"/>
                <a:gd name="T14" fmla="*/ 31144845 w 82"/>
                <a:gd name="T15" fmla="*/ 411109923 h 132"/>
                <a:gd name="T16" fmla="*/ 31144845 w 82"/>
                <a:gd name="T17" fmla="*/ 236699804 h 132"/>
                <a:gd name="T18" fmla="*/ 473397147 w 82"/>
                <a:gd name="T19" fmla="*/ 62289685 h 132"/>
                <a:gd name="T20" fmla="*/ 31144845 w 82"/>
                <a:gd name="T21" fmla="*/ 436025298 h 132"/>
                <a:gd name="T22" fmla="*/ 454711239 w 82"/>
                <a:gd name="T23" fmla="*/ 597976482 h 132"/>
                <a:gd name="T24" fmla="*/ 31144845 w 82"/>
                <a:gd name="T25" fmla="*/ 772386601 h 132"/>
                <a:gd name="T26" fmla="*/ 31144845 w 82"/>
                <a:gd name="T27" fmla="*/ 436025298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5" name="Freeform 127"/>
            <p:cNvSpPr>
              <a:spLocks noChangeArrowheads="1"/>
            </p:cNvSpPr>
            <p:nvPr/>
          </p:nvSpPr>
          <p:spPr bwMode="auto">
            <a:xfrm>
              <a:off x="0" y="99831"/>
              <a:ext cx="202159" cy="329443"/>
            </a:xfrm>
            <a:custGeom>
              <a:avLst/>
              <a:gdLst>
                <a:gd name="T0" fmla="*/ 0 w 81"/>
                <a:gd name="T1" fmla="*/ 616662389 h 132"/>
                <a:gd name="T2" fmla="*/ 504546436 w 81"/>
                <a:gd name="T3" fmla="*/ 822217350 h 132"/>
                <a:gd name="T4" fmla="*/ 504546436 w 81"/>
                <a:gd name="T5" fmla="*/ 211784429 h 132"/>
                <a:gd name="T6" fmla="*/ 0 w 81"/>
                <a:gd name="T7" fmla="*/ 0 h 132"/>
                <a:gd name="T8" fmla="*/ 0 w 81"/>
                <a:gd name="T9" fmla="*/ 616662389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6" name="Freeform 128"/>
            <p:cNvSpPr>
              <a:spLocks noEditPoints="1" noChangeArrowheads="1"/>
            </p:cNvSpPr>
            <p:nvPr/>
          </p:nvSpPr>
          <p:spPr bwMode="auto">
            <a:xfrm>
              <a:off x="12478" y="0"/>
              <a:ext cx="414299" cy="164721"/>
            </a:xfrm>
            <a:custGeom>
              <a:avLst/>
              <a:gdLst>
                <a:gd name="T0" fmla="*/ 510770768 w 166"/>
                <a:gd name="T1" fmla="*/ 0 h 66"/>
                <a:gd name="T2" fmla="*/ 0 w 166"/>
                <a:gd name="T3" fmla="*/ 199324889 h 66"/>
                <a:gd name="T4" fmla="*/ 498311849 w 166"/>
                <a:gd name="T5" fmla="*/ 411106179 h 66"/>
                <a:gd name="T6" fmla="*/ 1033997960 w 166"/>
                <a:gd name="T7" fmla="*/ 199324889 h 66"/>
                <a:gd name="T8" fmla="*/ 510770768 w 166"/>
                <a:gd name="T9" fmla="*/ 0 h 66"/>
                <a:gd name="T10" fmla="*/ 510770768 w 166"/>
                <a:gd name="T11" fmla="*/ 37374197 h 66"/>
                <a:gd name="T12" fmla="*/ 940563553 w 166"/>
                <a:gd name="T13" fmla="*/ 199324889 h 66"/>
                <a:gd name="T14" fmla="*/ 510770768 w 166"/>
                <a:gd name="T15" fmla="*/ 367505030 h 66"/>
                <a:gd name="T16" fmla="*/ 510770768 w 166"/>
                <a:gd name="T17" fmla="*/ 37374197 h 66"/>
                <a:gd name="T18" fmla="*/ 485855425 w 166"/>
                <a:gd name="T19" fmla="*/ 43601150 h 66"/>
                <a:gd name="T20" fmla="*/ 485855425 w 166"/>
                <a:gd name="T21" fmla="*/ 367505030 h 66"/>
                <a:gd name="T22" fmla="*/ 93434408 w 166"/>
                <a:gd name="T23" fmla="*/ 199324889 h 66"/>
                <a:gd name="T24" fmla="*/ 485855425 w 166"/>
                <a:gd name="T25" fmla="*/ 43601150 h 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56" name="TextBox 13"/>
          <p:cNvSpPr txBox="1">
            <a:spLocks noChangeArrowheads="1"/>
          </p:cNvSpPr>
          <p:nvPr/>
        </p:nvSpPr>
        <p:spPr bwMode="auto">
          <a:xfrm>
            <a:off x="3952875" y="2082801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7" name="TextBox 13"/>
          <p:cNvSpPr txBox="1">
            <a:spLocks noChangeArrowheads="1"/>
          </p:cNvSpPr>
          <p:nvPr/>
        </p:nvSpPr>
        <p:spPr bwMode="auto">
          <a:xfrm>
            <a:off x="2914652" y="240506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8" name="TextBox 13"/>
          <p:cNvSpPr txBox="1">
            <a:spLocks noChangeArrowheads="1"/>
          </p:cNvSpPr>
          <p:nvPr/>
        </p:nvSpPr>
        <p:spPr bwMode="auto">
          <a:xfrm>
            <a:off x="7410451" y="2441577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59" name="TextBox 13"/>
          <p:cNvSpPr txBox="1">
            <a:spLocks noChangeArrowheads="1"/>
          </p:cNvSpPr>
          <p:nvPr/>
        </p:nvSpPr>
        <p:spPr bwMode="auto">
          <a:xfrm>
            <a:off x="7415214" y="276383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0" name="TextBox 13"/>
          <p:cNvSpPr txBox="1">
            <a:spLocks noChangeArrowheads="1"/>
          </p:cNvSpPr>
          <p:nvPr/>
        </p:nvSpPr>
        <p:spPr bwMode="auto">
          <a:xfrm>
            <a:off x="3952875" y="4897439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1" name="TextBox 13"/>
          <p:cNvSpPr txBox="1">
            <a:spLocks noChangeArrowheads="1"/>
          </p:cNvSpPr>
          <p:nvPr/>
        </p:nvSpPr>
        <p:spPr bwMode="auto">
          <a:xfrm>
            <a:off x="2914652" y="521970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2" name="TextBox 13"/>
          <p:cNvSpPr txBox="1">
            <a:spLocks noChangeArrowheads="1"/>
          </p:cNvSpPr>
          <p:nvPr/>
        </p:nvSpPr>
        <p:spPr bwMode="auto">
          <a:xfrm>
            <a:off x="7312025" y="5111752"/>
            <a:ext cx="1295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63" name="TextBox 13"/>
          <p:cNvSpPr txBox="1">
            <a:spLocks noChangeArrowheads="1"/>
          </p:cNvSpPr>
          <p:nvPr/>
        </p:nvSpPr>
        <p:spPr bwMode="auto">
          <a:xfrm>
            <a:off x="7315201" y="5434014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92"/>
          <p:cNvSpPr txBox="1">
            <a:spLocks noChangeArrowheads="1"/>
          </p:cNvSpPr>
          <p:nvPr/>
        </p:nvSpPr>
        <p:spPr bwMode="auto">
          <a:xfrm>
            <a:off x="2700337" y="2220915"/>
            <a:ext cx="73771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8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感谢您的关注！</a:t>
            </a:r>
          </a:p>
        </p:txBody>
      </p:sp>
      <p:sp>
        <p:nvSpPr>
          <p:cNvPr id="46083" name="文本框 36"/>
          <p:cNvSpPr txBox="1">
            <a:spLocks noChangeArrowheads="1"/>
          </p:cNvSpPr>
          <p:nvPr/>
        </p:nvSpPr>
        <p:spPr bwMode="auto">
          <a:xfrm>
            <a:off x="2786065" y="3373439"/>
            <a:ext cx="69818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YOU ATTENTION</a:t>
            </a: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5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"/>
          <p:cNvGrpSpPr>
            <a:grpSpLocks/>
          </p:cNvGrpSpPr>
          <p:nvPr/>
        </p:nvGrpSpPr>
        <p:grpSpPr bwMode="auto">
          <a:xfrm>
            <a:off x="4943475" y="1584327"/>
            <a:ext cx="2247900" cy="2606675"/>
            <a:chOff x="0" y="0"/>
            <a:chExt cx="1508159" cy="1749463"/>
          </a:xfrm>
        </p:grpSpPr>
        <p:grpSp>
          <p:nvGrpSpPr>
            <p:cNvPr id="28678" name="组合 5"/>
            <p:cNvGrpSpPr>
              <a:grpSpLocks/>
            </p:cNvGrpSpPr>
            <p:nvPr/>
          </p:nvGrpSpPr>
          <p:grpSpPr bwMode="auto">
            <a:xfrm rot="3881436">
              <a:off x="-120652" y="120652"/>
              <a:ext cx="1749463" cy="1508159"/>
              <a:chOff x="0" y="0"/>
              <a:chExt cx="2214105" cy="1908711"/>
            </a:xfrm>
          </p:grpSpPr>
          <p:grpSp>
            <p:nvGrpSpPr>
              <p:cNvPr id="28683" name="六边形 15"/>
              <p:cNvGrpSpPr>
                <a:grpSpLocks/>
              </p:cNvGrpSpPr>
              <p:nvPr/>
            </p:nvGrpSpPr>
            <p:grpSpPr bwMode="auto">
              <a:xfrm rot="-3881436">
                <a:off x="-41336" y="-58388"/>
                <a:ext cx="2298217" cy="2029749"/>
                <a:chOff x="0" y="0"/>
                <a:chExt cx="2706624" cy="2389632"/>
              </a:xfrm>
            </p:grpSpPr>
            <p:pic>
              <p:nvPicPr>
                <p:cNvPr id="28687" name="六边形 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706624" cy="23896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688" name="Text Box 6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456426" y="417889"/>
                  <a:ext cx="1797579" cy="1550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8684" name="任意多边形 16"/>
              <p:cNvGrpSpPr>
                <a:grpSpLocks/>
              </p:cNvGrpSpPr>
              <p:nvPr/>
            </p:nvGrpSpPr>
            <p:grpSpPr bwMode="auto">
              <a:xfrm rot="-3881436">
                <a:off x="160898" y="-166243"/>
                <a:ext cx="1920357" cy="1874411"/>
                <a:chOff x="0" y="0"/>
                <a:chExt cx="2261616" cy="2206752"/>
              </a:xfrm>
            </p:grpSpPr>
            <p:pic>
              <p:nvPicPr>
                <p:cNvPr id="28685" name="任意多边形 16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261616" cy="22067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686" name="Text Box 9"/>
                <p:cNvSpPr txBox="1">
                  <a:spLocks noChangeArrowheads="1"/>
                </p:cNvSpPr>
                <p:nvPr/>
              </p:nvSpPr>
              <p:spPr bwMode="auto">
                <a:xfrm rot="3881436">
                  <a:off x="-83795" y="184585"/>
                  <a:ext cx="2517362" cy="16605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8679" name="组合 31"/>
            <p:cNvGrpSpPr>
              <a:grpSpLocks/>
            </p:cNvGrpSpPr>
            <p:nvPr/>
          </p:nvGrpSpPr>
          <p:grpSpPr bwMode="auto">
            <a:xfrm>
              <a:off x="413268" y="533278"/>
              <a:ext cx="686877" cy="682908"/>
              <a:chOff x="0" y="0"/>
              <a:chExt cx="431769" cy="429274"/>
            </a:xfrm>
          </p:grpSpPr>
          <p:sp>
            <p:nvSpPr>
              <p:cNvPr id="28680" name="Freeform 126"/>
              <p:cNvSpPr>
                <a:spLocks noEditPoints="1" noChangeArrowheads="1"/>
              </p:cNvSpPr>
              <p:nvPr/>
            </p:nvSpPr>
            <p:spPr bwMode="auto">
              <a:xfrm>
                <a:off x="227115" y="99831"/>
                <a:ext cx="204654" cy="329443"/>
              </a:xfrm>
              <a:custGeom>
                <a:avLst/>
                <a:gdLst>
                  <a:gd name="T0" fmla="*/ 0 w 82"/>
                  <a:gd name="T1" fmla="*/ 211784429 h 132"/>
                  <a:gd name="T2" fmla="*/ 0 w 82"/>
                  <a:gd name="T3" fmla="*/ 822217350 h 132"/>
                  <a:gd name="T4" fmla="*/ 510771460 w 82"/>
                  <a:gd name="T5" fmla="*/ 616662389 h 132"/>
                  <a:gd name="T6" fmla="*/ 510771460 w 82"/>
                  <a:gd name="T7" fmla="*/ 0 h 132"/>
                  <a:gd name="T8" fmla="*/ 0 w 82"/>
                  <a:gd name="T9" fmla="*/ 211784429 h 132"/>
                  <a:gd name="T10" fmla="*/ 473397147 w 82"/>
                  <a:gd name="T11" fmla="*/ 62289685 h 132"/>
                  <a:gd name="T12" fmla="*/ 473397147 w 82"/>
                  <a:gd name="T13" fmla="*/ 585517546 h 132"/>
                  <a:gd name="T14" fmla="*/ 31144845 w 82"/>
                  <a:gd name="T15" fmla="*/ 411109923 h 132"/>
                  <a:gd name="T16" fmla="*/ 31144845 w 82"/>
                  <a:gd name="T17" fmla="*/ 236699804 h 132"/>
                  <a:gd name="T18" fmla="*/ 473397147 w 82"/>
                  <a:gd name="T19" fmla="*/ 62289685 h 132"/>
                  <a:gd name="T20" fmla="*/ 31144845 w 82"/>
                  <a:gd name="T21" fmla="*/ 436025298 h 132"/>
                  <a:gd name="T22" fmla="*/ 454711239 w 82"/>
                  <a:gd name="T23" fmla="*/ 597976482 h 132"/>
                  <a:gd name="T24" fmla="*/ 31144845 w 82"/>
                  <a:gd name="T25" fmla="*/ 772386601 h 132"/>
                  <a:gd name="T26" fmla="*/ 31144845 w 82"/>
                  <a:gd name="T27" fmla="*/ 436025298 h 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2" h="132">
                    <a:moveTo>
                      <a:pt x="0" y="34"/>
                    </a:moveTo>
                    <a:lnTo>
                      <a:pt x="0" y="132"/>
                    </a:lnTo>
                    <a:lnTo>
                      <a:pt x="82" y="99"/>
                    </a:lnTo>
                    <a:lnTo>
                      <a:pt x="82" y="0"/>
                    </a:lnTo>
                    <a:lnTo>
                      <a:pt x="0" y="34"/>
                    </a:lnTo>
                    <a:close/>
                    <a:moveTo>
                      <a:pt x="76" y="10"/>
                    </a:moveTo>
                    <a:lnTo>
                      <a:pt x="76" y="94"/>
                    </a:lnTo>
                    <a:lnTo>
                      <a:pt x="5" y="66"/>
                    </a:lnTo>
                    <a:lnTo>
                      <a:pt x="5" y="38"/>
                    </a:lnTo>
                    <a:lnTo>
                      <a:pt x="76" y="10"/>
                    </a:lnTo>
                    <a:close/>
                    <a:moveTo>
                      <a:pt x="5" y="70"/>
                    </a:moveTo>
                    <a:lnTo>
                      <a:pt x="73" y="96"/>
                    </a:lnTo>
                    <a:lnTo>
                      <a:pt x="5" y="124"/>
                    </a:lnTo>
                    <a:lnTo>
                      <a:pt x="5" y="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81" name="Freeform 127"/>
              <p:cNvSpPr>
                <a:spLocks noChangeArrowheads="1"/>
              </p:cNvSpPr>
              <p:nvPr/>
            </p:nvSpPr>
            <p:spPr bwMode="auto">
              <a:xfrm>
                <a:off x="0" y="99831"/>
                <a:ext cx="202159" cy="329443"/>
              </a:xfrm>
              <a:custGeom>
                <a:avLst/>
                <a:gdLst>
                  <a:gd name="T0" fmla="*/ 0 w 81"/>
                  <a:gd name="T1" fmla="*/ 616662389 h 132"/>
                  <a:gd name="T2" fmla="*/ 504546436 w 81"/>
                  <a:gd name="T3" fmla="*/ 822217350 h 132"/>
                  <a:gd name="T4" fmla="*/ 504546436 w 81"/>
                  <a:gd name="T5" fmla="*/ 211784429 h 132"/>
                  <a:gd name="T6" fmla="*/ 0 w 81"/>
                  <a:gd name="T7" fmla="*/ 0 h 132"/>
                  <a:gd name="T8" fmla="*/ 0 w 81"/>
                  <a:gd name="T9" fmla="*/ 616662389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1" h="132">
                    <a:moveTo>
                      <a:pt x="0" y="99"/>
                    </a:moveTo>
                    <a:lnTo>
                      <a:pt x="81" y="132"/>
                    </a:lnTo>
                    <a:lnTo>
                      <a:pt x="81" y="34"/>
                    </a:lnTo>
                    <a:lnTo>
                      <a:pt x="0" y="0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82" name="Freeform 128"/>
              <p:cNvSpPr>
                <a:spLocks noEditPoints="1" noChangeArrowheads="1"/>
              </p:cNvSpPr>
              <p:nvPr/>
            </p:nvSpPr>
            <p:spPr bwMode="auto">
              <a:xfrm>
                <a:off x="12478" y="0"/>
                <a:ext cx="414299" cy="164721"/>
              </a:xfrm>
              <a:custGeom>
                <a:avLst/>
                <a:gdLst>
                  <a:gd name="T0" fmla="*/ 510770768 w 166"/>
                  <a:gd name="T1" fmla="*/ 0 h 66"/>
                  <a:gd name="T2" fmla="*/ 0 w 166"/>
                  <a:gd name="T3" fmla="*/ 199324889 h 66"/>
                  <a:gd name="T4" fmla="*/ 498311849 w 166"/>
                  <a:gd name="T5" fmla="*/ 411106179 h 66"/>
                  <a:gd name="T6" fmla="*/ 1033997960 w 166"/>
                  <a:gd name="T7" fmla="*/ 199324889 h 66"/>
                  <a:gd name="T8" fmla="*/ 510770768 w 166"/>
                  <a:gd name="T9" fmla="*/ 0 h 66"/>
                  <a:gd name="T10" fmla="*/ 510770768 w 166"/>
                  <a:gd name="T11" fmla="*/ 37374197 h 66"/>
                  <a:gd name="T12" fmla="*/ 940563553 w 166"/>
                  <a:gd name="T13" fmla="*/ 199324889 h 66"/>
                  <a:gd name="T14" fmla="*/ 510770768 w 166"/>
                  <a:gd name="T15" fmla="*/ 367505030 h 66"/>
                  <a:gd name="T16" fmla="*/ 510770768 w 166"/>
                  <a:gd name="T17" fmla="*/ 37374197 h 66"/>
                  <a:gd name="T18" fmla="*/ 485855425 w 166"/>
                  <a:gd name="T19" fmla="*/ 43601150 h 66"/>
                  <a:gd name="T20" fmla="*/ 485855425 w 166"/>
                  <a:gd name="T21" fmla="*/ 367505030 h 66"/>
                  <a:gd name="T22" fmla="*/ 93434408 w 166"/>
                  <a:gd name="T23" fmla="*/ 199324889 h 66"/>
                  <a:gd name="T24" fmla="*/ 485855425 w 166"/>
                  <a:gd name="T25" fmla="*/ 4360115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6" h="66">
                    <a:moveTo>
                      <a:pt x="82" y="0"/>
                    </a:moveTo>
                    <a:lnTo>
                      <a:pt x="0" y="32"/>
                    </a:lnTo>
                    <a:lnTo>
                      <a:pt x="80" y="66"/>
                    </a:lnTo>
                    <a:lnTo>
                      <a:pt x="166" y="32"/>
                    </a:lnTo>
                    <a:lnTo>
                      <a:pt x="82" y="0"/>
                    </a:lnTo>
                    <a:close/>
                    <a:moveTo>
                      <a:pt x="82" y="6"/>
                    </a:moveTo>
                    <a:lnTo>
                      <a:pt x="151" y="32"/>
                    </a:lnTo>
                    <a:lnTo>
                      <a:pt x="82" y="59"/>
                    </a:lnTo>
                    <a:lnTo>
                      <a:pt x="82" y="6"/>
                    </a:lnTo>
                    <a:close/>
                    <a:moveTo>
                      <a:pt x="78" y="7"/>
                    </a:moveTo>
                    <a:lnTo>
                      <a:pt x="78" y="59"/>
                    </a:lnTo>
                    <a:lnTo>
                      <a:pt x="15" y="32"/>
                    </a:lnTo>
                    <a:lnTo>
                      <a:pt x="78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8675" name="文本框 78"/>
          <p:cNvSpPr txBox="1">
            <a:spLocks noChangeArrowheads="1"/>
          </p:cNvSpPr>
          <p:nvPr/>
        </p:nvSpPr>
        <p:spPr bwMode="auto">
          <a:xfrm>
            <a:off x="584200" y="395290"/>
            <a:ext cx="5156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676" name="矩形 45"/>
          <p:cNvSpPr>
            <a:spLocks noChangeArrowheads="1"/>
          </p:cNvSpPr>
          <p:nvPr/>
        </p:nvSpPr>
        <p:spPr bwMode="auto">
          <a:xfrm>
            <a:off x="1868489" y="4837115"/>
            <a:ext cx="8515351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77" name="TextBox 13"/>
          <p:cNvSpPr txBox="1">
            <a:spLocks noChangeArrowheads="1"/>
          </p:cNvSpPr>
          <p:nvPr/>
        </p:nvSpPr>
        <p:spPr bwMode="auto">
          <a:xfrm>
            <a:off x="4691063" y="4359277"/>
            <a:ext cx="2752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20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29770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29778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29782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83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9779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29780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81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9771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29772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29776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77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29773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29774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775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29699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700" name="组合 9"/>
          <p:cNvGrpSpPr>
            <a:grpSpLocks/>
          </p:cNvGrpSpPr>
          <p:nvPr/>
        </p:nvGrpSpPr>
        <p:grpSpPr bwMode="auto">
          <a:xfrm>
            <a:off x="1995489" y="2257425"/>
            <a:ext cx="774700" cy="795338"/>
            <a:chOff x="0" y="0"/>
            <a:chExt cx="1884994" cy="1884995"/>
          </a:xfrm>
        </p:grpSpPr>
        <p:grpSp>
          <p:nvGrpSpPr>
            <p:cNvPr id="29764" name="椭圆 10"/>
            <p:cNvGrpSpPr>
              <a:grpSpLocks/>
            </p:cNvGrpSpPr>
            <p:nvPr/>
          </p:nvGrpSpPr>
          <p:grpSpPr bwMode="auto">
            <a:xfrm>
              <a:off x="-34765" y="-33411"/>
              <a:ext cx="1957922" cy="1964909"/>
              <a:chOff x="0" y="0"/>
              <a:chExt cx="804672" cy="829056"/>
            </a:xfrm>
          </p:grpSpPr>
          <p:pic>
            <p:nvPicPr>
              <p:cNvPr id="29768" name="椭圆 10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69" name="Text Box 21"/>
              <p:cNvSpPr txBox="1">
                <a:spLocks noChangeArrowheads="1"/>
              </p:cNvSpPr>
              <p:nvPr/>
            </p:nvSpPr>
            <p:spPr bwMode="auto">
              <a:xfrm>
                <a:off x="127740" y="130572"/>
                <a:ext cx="547796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65" name="任意多边形 11"/>
            <p:cNvGrpSpPr>
              <a:grpSpLocks/>
            </p:cNvGrpSpPr>
            <p:nvPr/>
          </p:nvGrpSpPr>
          <p:grpSpPr bwMode="auto">
            <a:xfrm>
              <a:off x="24566" y="-4515"/>
              <a:ext cx="1705765" cy="1444786"/>
              <a:chOff x="0" y="0"/>
              <a:chExt cx="701040" cy="609600"/>
            </a:xfrm>
          </p:grpSpPr>
          <p:pic>
            <p:nvPicPr>
              <p:cNvPr id="29766" name="任意多边形 11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67" name="Text Box 24"/>
              <p:cNvSpPr txBox="1">
                <a:spLocks noChangeArrowheads="1"/>
              </p:cNvSpPr>
              <p:nvPr/>
            </p:nvSpPr>
            <p:spPr bwMode="auto">
              <a:xfrm>
                <a:off x="631" y="1905"/>
                <a:ext cx="699901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1" name="组合 12"/>
          <p:cNvGrpSpPr>
            <a:grpSpLocks/>
          </p:cNvGrpSpPr>
          <p:nvPr/>
        </p:nvGrpSpPr>
        <p:grpSpPr bwMode="auto">
          <a:xfrm>
            <a:off x="4440239" y="2257425"/>
            <a:ext cx="774700" cy="795338"/>
            <a:chOff x="0" y="0"/>
            <a:chExt cx="1884994" cy="1884995"/>
          </a:xfrm>
        </p:grpSpPr>
        <p:grpSp>
          <p:nvGrpSpPr>
            <p:cNvPr id="29758" name="椭圆 13"/>
            <p:cNvGrpSpPr>
              <a:grpSpLocks/>
            </p:cNvGrpSpPr>
            <p:nvPr/>
          </p:nvGrpSpPr>
          <p:grpSpPr bwMode="auto">
            <a:xfrm>
              <a:off x="-35383" y="-33411"/>
              <a:ext cx="1957922" cy="1964909"/>
              <a:chOff x="0" y="0"/>
              <a:chExt cx="804672" cy="829056"/>
            </a:xfrm>
          </p:grpSpPr>
          <p:pic>
            <p:nvPicPr>
              <p:cNvPr id="29762" name="椭圆 13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63" name="Text Box 28"/>
              <p:cNvSpPr txBox="1">
                <a:spLocks noChangeArrowheads="1"/>
              </p:cNvSpPr>
              <p:nvPr/>
            </p:nvSpPr>
            <p:spPr bwMode="auto">
              <a:xfrm>
                <a:off x="127994" y="130572"/>
                <a:ext cx="547796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59" name="任意多边形 14"/>
            <p:cNvGrpSpPr>
              <a:grpSpLocks/>
            </p:cNvGrpSpPr>
            <p:nvPr/>
          </p:nvGrpSpPr>
          <p:grpSpPr bwMode="auto">
            <a:xfrm>
              <a:off x="23947" y="-4515"/>
              <a:ext cx="1705765" cy="1444786"/>
              <a:chOff x="0" y="0"/>
              <a:chExt cx="701040" cy="609600"/>
            </a:xfrm>
          </p:grpSpPr>
          <p:pic>
            <p:nvPicPr>
              <p:cNvPr id="29760" name="任意多边形 14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61" name="Text Box 31"/>
              <p:cNvSpPr txBox="1">
                <a:spLocks noChangeArrowheads="1"/>
              </p:cNvSpPr>
              <p:nvPr/>
            </p:nvSpPr>
            <p:spPr bwMode="auto">
              <a:xfrm>
                <a:off x="885" y="1905"/>
                <a:ext cx="699901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2" name="组合 15"/>
          <p:cNvGrpSpPr>
            <a:grpSpLocks/>
          </p:cNvGrpSpPr>
          <p:nvPr/>
        </p:nvGrpSpPr>
        <p:grpSpPr bwMode="auto">
          <a:xfrm>
            <a:off x="6840539" y="2257425"/>
            <a:ext cx="773112" cy="795338"/>
            <a:chOff x="0" y="0"/>
            <a:chExt cx="1884994" cy="1884995"/>
          </a:xfrm>
        </p:grpSpPr>
        <p:grpSp>
          <p:nvGrpSpPr>
            <p:cNvPr id="29752" name="椭圆 16"/>
            <p:cNvGrpSpPr>
              <a:grpSpLocks/>
            </p:cNvGrpSpPr>
            <p:nvPr/>
          </p:nvGrpSpPr>
          <p:grpSpPr bwMode="auto">
            <a:xfrm>
              <a:off x="-31740" y="-33411"/>
              <a:ext cx="1961943" cy="1964909"/>
              <a:chOff x="0" y="0"/>
              <a:chExt cx="804672" cy="829056"/>
            </a:xfrm>
          </p:grpSpPr>
          <p:pic>
            <p:nvPicPr>
              <p:cNvPr id="29756" name="椭圆 16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57" name="Text Box 35"/>
              <p:cNvSpPr txBox="1">
                <a:spLocks noChangeArrowheads="1"/>
              </p:cNvSpPr>
              <p:nvPr/>
            </p:nvSpPr>
            <p:spPr bwMode="auto">
              <a:xfrm>
                <a:off x="126238" y="130572"/>
                <a:ext cx="546672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53" name="任意多边形 17"/>
            <p:cNvGrpSpPr>
              <a:grpSpLocks/>
            </p:cNvGrpSpPr>
            <p:nvPr/>
          </p:nvGrpSpPr>
          <p:grpSpPr bwMode="auto">
            <a:xfrm>
              <a:off x="27712" y="-4515"/>
              <a:ext cx="1694406" cy="1444786"/>
              <a:chOff x="0" y="0"/>
              <a:chExt cx="694944" cy="609600"/>
            </a:xfrm>
          </p:grpSpPr>
          <p:pic>
            <p:nvPicPr>
              <p:cNvPr id="29754" name="任意多边形 17"/>
              <p:cNvPicPr>
                <a:picLocks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94944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55" name="Text Box 38"/>
              <p:cNvSpPr txBox="1">
                <a:spLocks noChangeArrowheads="1"/>
              </p:cNvSpPr>
              <p:nvPr/>
            </p:nvSpPr>
            <p:spPr bwMode="auto">
              <a:xfrm>
                <a:off x="-661" y="1905"/>
                <a:ext cx="698466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3" name="组合 18"/>
          <p:cNvGrpSpPr>
            <a:grpSpLocks/>
          </p:cNvGrpSpPr>
          <p:nvPr/>
        </p:nvGrpSpPr>
        <p:grpSpPr bwMode="auto">
          <a:xfrm>
            <a:off x="9285289" y="2257425"/>
            <a:ext cx="774700" cy="795338"/>
            <a:chOff x="0" y="0"/>
            <a:chExt cx="1884994" cy="1884995"/>
          </a:xfrm>
        </p:grpSpPr>
        <p:grpSp>
          <p:nvGrpSpPr>
            <p:cNvPr id="29746" name="椭圆 19"/>
            <p:cNvGrpSpPr>
              <a:grpSpLocks/>
            </p:cNvGrpSpPr>
            <p:nvPr/>
          </p:nvGrpSpPr>
          <p:grpSpPr bwMode="auto">
            <a:xfrm>
              <a:off x="-32293" y="-33411"/>
              <a:ext cx="1957922" cy="1964909"/>
              <a:chOff x="0" y="0"/>
              <a:chExt cx="804672" cy="829056"/>
            </a:xfrm>
          </p:grpSpPr>
          <p:pic>
            <p:nvPicPr>
              <p:cNvPr id="29750" name="椭圆 19"/>
              <p:cNvPicPr>
                <a:picLocks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9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51" name="Text Box 42"/>
              <p:cNvSpPr txBox="1">
                <a:spLocks noChangeArrowheads="1"/>
              </p:cNvSpPr>
              <p:nvPr/>
            </p:nvSpPr>
            <p:spPr bwMode="auto">
              <a:xfrm>
                <a:off x="126724" y="130572"/>
                <a:ext cx="547796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47" name="任意多边形 20"/>
            <p:cNvGrpSpPr>
              <a:grpSpLocks/>
            </p:cNvGrpSpPr>
            <p:nvPr/>
          </p:nvGrpSpPr>
          <p:grpSpPr bwMode="auto">
            <a:xfrm>
              <a:off x="27038" y="-4515"/>
              <a:ext cx="1705765" cy="1444786"/>
              <a:chOff x="0" y="0"/>
              <a:chExt cx="701040" cy="609600"/>
            </a:xfrm>
          </p:grpSpPr>
          <p:pic>
            <p:nvPicPr>
              <p:cNvPr id="29748" name="任意多边形 20"/>
              <p:cNvPicPr>
                <a:picLocks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9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49" name="Text Box 45"/>
              <p:cNvSpPr txBox="1">
                <a:spLocks noChangeArrowheads="1"/>
              </p:cNvSpPr>
              <p:nvPr/>
            </p:nvSpPr>
            <p:spPr bwMode="auto">
              <a:xfrm>
                <a:off x="-385" y="1905"/>
                <a:ext cx="699901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4" name="组合 21"/>
          <p:cNvGrpSpPr>
            <a:grpSpLocks/>
          </p:cNvGrpSpPr>
          <p:nvPr/>
        </p:nvGrpSpPr>
        <p:grpSpPr bwMode="auto">
          <a:xfrm>
            <a:off x="3201989" y="4289425"/>
            <a:ext cx="774700" cy="795338"/>
            <a:chOff x="0" y="0"/>
            <a:chExt cx="1884994" cy="1884995"/>
          </a:xfrm>
        </p:grpSpPr>
        <p:grpSp>
          <p:nvGrpSpPr>
            <p:cNvPr id="29740" name="椭圆 22"/>
            <p:cNvGrpSpPr>
              <a:grpSpLocks/>
            </p:cNvGrpSpPr>
            <p:nvPr/>
          </p:nvGrpSpPr>
          <p:grpSpPr bwMode="auto">
            <a:xfrm>
              <a:off x="-33529" y="-23779"/>
              <a:ext cx="1957922" cy="1950461"/>
              <a:chOff x="0" y="0"/>
              <a:chExt cx="804672" cy="822960"/>
            </a:xfrm>
          </p:grpSpPr>
          <p:pic>
            <p:nvPicPr>
              <p:cNvPr id="29744" name="椭圆 22"/>
              <p:cNvPicPr>
                <a:picLocks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45" name="Text Box 49"/>
              <p:cNvSpPr txBox="1">
                <a:spLocks noChangeArrowheads="1"/>
              </p:cNvSpPr>
              <p:nvPr/>
            </p:nvSpPr>
            <p:spPr bwMode="auto">
              <a:xfrm>
                <a:off x="127232" y="126508"/>
                <a:ext cx="547796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41" name="任意多边形 23"/>
            <p:cNvGrpSpPr>
              <a:grpSpLocks/>
            </p:cNvGrpSpPr>
            <p:nvPr/>
          </p:nvGrpSpPr>
          <p:grpSpPr bwMode="auto">
            <a:xfrm>
              <a:off x="25802" y="5117"/>
              <a:ext cx="1705765" cy="1430338"/>
              <a:chOff x="0" y="0"/>
              <a:chExt cx="701040" cy="603504"/>
            </a:xfrm>
          </p:grpSpPr>
          <p:pic>
            <p:nvPicPr>
              <p:cNvPr id="29742" name="任意多边形 23"/>
              <p:cNvPicPr>
                <a:picLocks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01040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43" name="Text Box 52"/>
              <p:cNvSpPr txBox="1">
                <a:spLocks noChangeArrowheads="1"/>
              </p:cNvSpPr>
              <p:nvPr/>
            </p:nvSpPr>
            <p:spPr bwMode="auto">
              <a:xfrm>
                <a:off x="123" y="-2159"/>
                <a:ext cx="699901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5" name="组合 24"/>
          <p:cNvGrpSpPr>
            <a:grpSpLocks/>
          </p:cNvGrpSpPr>
          <p:nvPr/>
        </p:nvGrpSpPr>
        <p:grpSpPr bwMode="auto">
          <a:xfrm>
            <a:off x="5613401" y="4289425"/>
            <a:ext cx="773113" cy="795338"/>
            <a:chOff x="0" y="0"/>
            <a:chExt cx="1884994" cy="1884995"/>
          </a:xfrm>
        </p:grpSpPr>
        <p:grpSp>
          <p:nvGrpSpPr>
            <p:cNvPr id="29734" name="椭圆 25"/>
            <p:cNvGrpSpPr>
              <a:grpSpLocks/>
            </p:cNvGrpSpPr>
            <p:nvPr/>
          </p:nvGrpSpPr>
          <p:grpSpPr bwMode="auto">
            <a:xfrm>
              <a:off x="-27249" y="-23779"/>
              <a:ext cx="1961941" cy="1950461"/>
              <a:chOff x="0" y="0"/>
              <a:chExt cx="804672" cy="822960"/>
            </a:xfrm>
          </p:grpSpPr>
          <p:pic>
            <p:nvPicPr>
              <p:cNvPr id="29738" name="椭圆 25"/>
              <p:cNvPicPr>
                <a:picLocks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39" name="Text Box 56"/>
              <p:cNvSpPr txBox="1">
                <a:spLocks noChangeArrowheads="1"/>
              </p:cNvSpPr>
              <p:nvPr/>
            </p:nvSpPr>
            <p:spPr bwMode="auto">
              <a:xfrm>
                <a:off x="124396" y="126508"/>
                <a:ext cx="546673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35" name="任意多边形 33"/>
            <p:cNvGrpSpPr>
              <a:grpSpLocks/>
            </p:cNvGrpSpPr>
            <p:nvPr/>
          </p:nvGrpSpPr>
          <p:grpSpPr bwMode="auto">
            <a:xfrm>
              <a:off x="32204" y="5117"/>
              <a:ext cx="1694403" cy="1430338"/>
              <a:chOff x="0" y="0"/>
              <a:chExt cx="694944" cy="603504"/>
            </a:xfrm>
          </p:grpSpPr>
          <p:pic>
            <p:nvPicPr>
              <p:cNvPr id="29736" name="任意多边形 33"/>
              <p:cNvPicPr>
                <a:picLocks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94944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37" name="Text Box 59"/>
              <p:cNvSpPr txBox="1">
                <a:spLocks noChangeArrowheads="1"/>
              </p:cNvSpPr>
              <p:nvPr/>
            </p:nvSpPr>
            <p:spPr bwMode="auto">
              <a:xfrm>
                <a:off x="-2503" y="-2159"/>
                <a:ext cx="698467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706" name="组合 34"/>
          <p:cNvGrpSpPr>
            <a:grpSpLocks/>
          </p:cNvGrpSpPr>
          <p:nvPr/>
        </p:nvGrpSpPr>
        <p:grpSpPr bwMode="auto">
          <a:xfrm>
            <a:off x="8053388" y="4289425"/>
            <a:ext cx="773112" cy="795338"/>
            <a:chOff x="0" y="0"/>
            <a:chExt cx="1884994" cy="1884995"/>
          </a:xfrm>
        </p:grpSpPr>
        <p:grpSp>
          <p:nvGrpSpPr>
            <p:cNvPr id="29728" name="椭圆 35"/>
            <p:cNvGrpSpPr>
              <a:grpSpLocks/>
            </p:cNvGrpSpPr>
            <p:nvPr/>
          </p:nvGrpSpPr>
          <p:grpSpPr bwMode="auto">
            <a:xfrm>
              <a:off x="-31121" y="-23779"/>
              <a:ext cx="1961943" cy="1950461"/>
              <a:chOff x="0" y="0"/>
              <a:chExt cx="804672" cy="822960"/>
            </a:xfrm>
          </p:grpSpPr>
          <p:pic>
            <p:nvPicPr>
              <p:cNvPr id="29732" name="椭圆 35"/>
              <p:cNvPicPr>
                <a:picLocks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804672" cy="82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33" name="Text Box 63"/>
              <p:cNvSpPr txBox="1">
                <a:spLocks noChangeArrowheads="1"/>
              </p:cNvSpPr>
              <p:nvPr/>
            </p:nvSpPr>
            <p:spPr bwMode="auto">
              <a:xfrm>
                <a:off x="125984" y="126508"/>
                <a:ext cx="546672" cy="56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9729" name="任意多边形 36"/>
            <p:cNvGrpSpPr>
              <a:grpSpLocks/>
            </p:cNvGrpSpPr>
            <p:nvPr/>
          </p:nvGrpSpPr>
          <p:grpSpPr bwMode="auto">
            <a:xfrm>
              <a:off x="28332" y="5117"/>
              <a:ext cx="1694406" cy="1430338"/>
              <a:chOff x="0" y="0"/>
              <a:chExt cx="694944" cy="603504"/>
            </a:xfrm>
          </p:grpSpPr>
          <p:pic>
            <p:nvPicPr>
              <p:cNvPr id="29730" name="任意多边形 36"/>
              <p:cNvPicPr>
                <a:picLocks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694944" cy="603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31" name="Text Box 66"/>
              <p:cNvSpPr txBox="1">
                <a:spLocks noChangeArrowheads="1"/>
              </p:cNvSpPr>
              <p:nvPr/>
            </p:nvSpPr>
            <p:spPr bwMode="auto">
              <a:xfrm>
                <a:off x="-915" y="-2159"/>
                <a:ext cx="698466" cy="6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9707" name="Freeform 10"/>
          <p:cNvSpPr>
            <a:spLocks noEditPoints="1" noChangeArrowheads="1"/>
          </p:cNvSpPr>
          <p:nvPr/>
        </p:nvSpPr>
        <p:spPr bwMode="auto">
          <a:xfrm>
            <a:off x="5840414" y="4514852"/>
            <a:ext cx="352425" cy="309563"/>
          </a:xfrm>
          <a:custGeom>
            <a:avLst/>
            <a:gdLst>
              <a:gd name="T0" fmla="*/ 209803603 w 296"/>
              <a:gd name="T1" fmla="*/ 0 h 262"/>
              <a:gd name="T2" fmla="*/ 232485009 w 296"/>
              <a:gd name="T3" fmla="*/ 11167899 h 262"/>
              <a:gd name="T4" fmla="*/ 406847278 w 296"/>
              <a:gd name="T5" fmla="*/ 209405191 h 262"/>
              <a:gd name="T6" fmla="*/ 394089731 w 296"/>
              <a:gd name="T7" fmla="*/ 237324938 h 262"/>
              <a:gd name="T8" fmla="*/ 321792600 w 296"/>
              <a:gd name="T9" fmla="*/ 237324938 h 262"/>
              <a:gd name="T10" fmla="*/ 286352456 w 296"/>
              <a:gd name="T11" fmla="*/ 237324938 h 262"/>
              <a:gd name="T12" fmla="*/ 286352456 w 296"/>
              <a:gd name="T13" fmla="*/ 330860225 h 262"/>
              <a:gd name="T14" fmla="*/ 250913503 w 296"/>
              <a:gd name="T15" fmla="*/ 365760500 h 262"/>
              <a:gd name="T16" fmla="*/ 168692513 w 296"/>
              <a:gd name="T17" fmla="*/ 365760500 h 262"/>
              <a:gd name="T18" fmla="*/ 133253559 w 296"/>
              <a:gd name="T19" fmla="*/ 330860225 h 262"/>
              <a:gd name="T20" fmla="*/ 133253559 w 296"/>
              <a:gd name="T21" fmla="*/ 237324938 h 262"/>
              <a:gd name="T22" fmla="*/ 96396572 w 296"/>
              <a:gd name="T23" fmla="*/ 237324938 h 262"/>
              <a:gd name="T24" fmla="*/ 25516284 w 296"/>
              <a:gd name="T25" fmla="*/ 237324938 h 262"/>
              <a:gd name="T26" fmla="*/ 12758738 w 296"/>
              <a:gd name="T27" fmla="*/ 209405191 h 262"/>
              <a:gd name="T28" fmla="*/ 187122197 w 296"/>
              <a:gd name="T29" fmla="*/ 11167899 h 262"/>
              <a:gd name="T30" fmla="*/ 209803603 w 296"/>
              <a:gd name="T31" fmla="*/ 0 h 262"/>
              <a:gd name="T32" fmla="*/ 209803603 w 296"/>
              <a:gd name="T33" fmla="*/ 26524350 h 262"/>
              <a:gd name="T34" fmla="*/ 206967534 w 296"/>
              <a:gd name="T35" fmla="*/ 27920928 h 262"/>
              <a:gd name="T36" fmla="*/ 206967534 w 296"/>
              <a:gd name="T37" fmla="*/ 29316325 h 262"/>
              <a:gd name="T38" fmla="*/ 46780847 w 296"/>
              <a:gd name="T39" fmla="*/ 210800588 h 262"/>
              <a:gd name="T40" fmla="*/ 96396572 w 296"/>
              <a:gd name="T41" fmla="*/ 210800588 h 262"/>
              <a:gd name="T42" fmla="*/ 133253559 w 296"/>
              <a:gd name="T43" fmla="*/ 210800588 h 262"/>
              <a:gd name="T44" fmla="*/ 158769844 w 296"/>
              <a:gd name="T45" fmla="*/ 237324938 h 262"/>
              <a:gd name="T46" fmla="*/ 158769844 w 296"/>
              <a:gd name="T47" fmla="*/ 330860225 h 262"/>
              <a:gd name="T48" fmla="*/ 168692513 w 296"/>
              <a:gd name="T49" fmla="*/ 340631546 h 262"/>
              <a:gd name="T50" fmla="*/ 250913503 w 296"/>
              <a:gd name="T51" fmla="*/ 340631546 h 262"/>
              <a:gd name="T52" fmla="*/ 259418138 w 296"/>
              <a:gd name="T53" fmla="*/ 330860225 h 262"/>
              <a:gd name="T54" fmla="*/ 259418138 w 296"/>
              <a:gd name="T55" fmla="*/ 237324938 h 262"/>
              <a:gd name="T56" fmla="*/ 286352456 w 296"/>
              <a:gd name="T57" fmla="*/ 210800588 h 262"/>
              <a:gd name="T58" fmla="*/ 321792600 w 296"/>
              <a:gd name="T59" fmla="*/ 210800588 h 262"/>
              <a:gd name="T60" fmla="*/ 372825169 w 296"/>
              <a:gd name="T61" fmla="*/ 210800588 h 262"/>
              <a:gd name="T62" fmla="*/ 212638481 w 296"/>
              <a:gd name="T63" fmla="*/ 29316325 h 262"/>
              <a:gd name="T64" fmla="*/ 212638481 w 296"/>
              <a:gd name="T65" fmla="*/ 27920928 h 262"/>
              <a:gd name="T66" fmla="*/ 209803603 w 296"/>
              <a:gd name="T67" fmla="*/ 26524350 h 2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Freeform 91"/>
          <p:cNvSpPr>
            <a:spLocks noChangeArrowheads="1"/>
          </p:cNvSpPr>
          <p:nvPr/>
        </p:nvSpPr>
        <p:spPr bwMode="auto">
          <a:xfrm>
            <a:off x="7145337" y="2484438"/>
            <a:ext cx="171451" cy="341312"/>
          </a:xfrm>
          <a:custGeom>
            <a:avLst/>
            <a:gdLst>
              <a:gd name="T0" fmla="*/ 204132656 w 144"/>
              <a:gd name="T1" fmla="*/ 101123161 h 288"/>
              <a:gd name="T2" fmla="*/ 102066328 w 144"/>
              <a:gd name="T3" fmla="*/ 0 h 288"/>
              <a:gd name="T4" fmla="*/ 0 w 144"/>
              <a:gd name="T5" fmla="*/ 101123161 h 288"/>
              <a:gd name="T6" fmla="*/ 51033759 w 144"/>
              <a:gd name="T7" fmla="*/ 188201570 h 288"/>
              <a:gd name="T8" fmla="*/ 0 w 144"/>
              <a:gd name="T9" fmla="*/ 404492644 h 288"/>
              <a:gd name="T10" fmla="*/ 204132656 w 144"/>
              <a:gd name="T11" fmla="*/ 404492644 h 288"/>
              <a:gd name="T12" fmla="*/ 154516931 w 144"/>
              <a:gd name="T13" fmla="*/ 188201570 h 288"/>
              <a:gd name="T14" fmla="*/ 204132656 w 144"/>
              <a:gd name="T15" fmla="*/ 101123161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9" name="Freeform 93"/>
          <p:cNvSpPr>
            <a:spLocks noEditPoints="1" noChangeArrowheads="1"/>
          </p:cNvSpPr>
          <p:nvPr/>
        </p:nvSpPr>
        <p:spPr bwMode="auto">
          <a:xfrm>
            <a:off x="2254251" y="2481265"/>
            <a:ext cx="255588" cy="344487"/>
          </a:xfrm>
          <a:custGeom>
            <a:avLst/>
            <a:gdLst>
              <a:gd name="T0" fmla="*/ 263227241 w 216"/>
              <a:gd name="T1" fmla="*/ 180273157 h 288"/>
              <a:gd name="T2" fmla="*/ 263227241 w 216"/>
              <a:gd name="T3" fmla="*/ 113028816 h 288"/>
              <a:gd name="T4" fmla="*/ 152615618 w 216"/>
              <a:gd name="T5" fmla="*/ 0 h 288"/>
              <a:gd name="T6" fmla="*/ 151215800 w 216"/>
              <a:gd name="T7" fmla="*/ 0 h 288"/>
              <a:gd name="T8" fmla="*/ 148414982 w 216"/>
              <a:gd name="T9" fmla="*/ 0 h 288"/>
              <a:gd name="T10" fmla="*/ 39204359 w 216"/>
              <a:gd name="T11" fmla="*/ 113028816 h 288"/>
              <a:gd name="T12" fmla="*/ 39204359 w 216"/>
              <a:gd name="T13" fmla="*/ 180273157 h 288"/>
              <a:gd name="T14" fmla="*/ 0 w 216"/>
              <a:gd name="T15" fmla="*/ 180273157 h 288"/>
              <a:gd name="T16" fmla="*/ 0 w 216"/>
              <a:gd name="T17" fmla="*/ 412053101 h 288"/>
              <a:gd name="T18" fmla="*/ 302431601 w 216"/>
              <a:gd name="T19" fmla="*/ 412053101 h 288"/>
              <a:gd name="T20" fmla="*/ 302431601 w 216"/>
              <a:gd name="T21" fmla="*/ 180273157 h 288"/>
              <a:gd name="T22" fmla="*/ 263227241 w 216"/>
              <a:gd name="T23" fmla="*/ 180273157 h 288"/>
              <a:gd name="T24" fmla="*/ 186219524 w 216"/>
              <a:gd name="T25" fmla="*/ 370561556 h 288"/>
              <a:gd name="T26" fmla="*/ 117611895 w 216"/>
              <a:gd name="T27" fmla="*/ 370561556 h 288"/>
              <a:gd name="T28" fmla="*/ 134414439 w 216"/>
              <a:gd name="T29" fmla="*/ 294732551 h 288"/>
              <a:gd name="T30" fmla="*/ 117611895 w 216"/>
              <a:gd name="T31" fmla="*/ 264686826 h 288"/>
              <a:gd name="T32" fmla="*/ 151215800 w 216"/>
              <a:gd name="T33" fmla="*/ 230349366 h 288"/>
              <a:gd name="T34" fmla="*/ 186219524 w 216"/>
              <a:gd name="T35" fmla="*/ 264686826 h 288"/>
              <a:gd name="T36" fmla="*/ 168017162 w 216"/>
              <a:gd name="T37" fmla="*/ 294732551 h 288"/>
              <a:gd name="T38" fmla="*/ 186219524 w 216"/>
              <a:gd name="T39" fmla="*/ 370561556 h 288"/>
              <a:gd name="T40" fmla="*/ 207221521 w 216"/>
              <a:gd name="T41" fmla="*/ 180273157 h 288"/>
              <a:gd name="T42" fmla="*/ 93810262 w 216"/>
              <a:gd name="T43" fmla="*/ 180273157 h 288"/>
              <a:gd name="T44" fmla="*/ 93810262 w 216"/>
              <a:gd name="T45" fmla="*/ 113028816 h 288"/>
              <a:gd name="T46" fmla="*/ 148414982 w 216"/>
              <a:gd name="T47" fmla="*/ 57229099 h 288"/>
              <a:gd name="T48" fmla="*/ 151215800 w 216"/>
              <a:gd name="T49" fmla="*/ 57229099 h 288"/>
              <a:gd name="T50" fmla="*/ 152615618 w 216"/>
              <a:gd name="T51" fmla="*/ 57229099 h 288"/>
              <a:gd name="T52" fmla="*/ 207221521 w 216"/>
              <a:gd name="T53" fmla="*/ 113028816 h 288"/>
              <a:gd name="T54" fmla="*/ 207221521 w 216"/>
              <a:gd name="T55" fmla="*/ 18027315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0" name="Freeform 94"/>
          <p:cNvSpPr>
            <a:spLocks noEditPoints="1" noChangeArrowheads="1"/>
          </p:cNvSpPr>
          <p:nvPr/>
        </p:nvSpPr>
        <p:spPr bwMode="auto">
          <a:xfrm>
            <a:off x="4652963" y="2481265"/>
            <a:ext cx="341312" cy="319087"/>
          </a:xfrm>
          <a:custGeom>
            <a:avLst/>
            <a:gdLst>
              <a:gd name="T0" fmla="*/ 301965126 w 288"/>
              <a:gd name="T1" fmla="*/ 0 h 269"/>
              <a:gd name="T2" fmla="*/ 299156413 w 288"/>
              <a:gd name="T3" fmla="*/ 0 h 269"/>
              <a:gd name="T4" fmla="*/ 297752056 w 288"/>
              <a:gd name="T5" fmla="*/ 0 h 269"/>
              <a:gd name="T6" fmla="*/ 195223353 w 288"/>
              <a:gd name="T7" fmla="*/ 102715173 h 269"/>
              <a:gd name="T8" fmla="*/ 195223353 w 288"/>
              <a:gd name="T9" fmla="*/ 164626354 h 269"/>
              <a:gd name="T10" fmla="*/ 0 w 288"/>
              <a:gd name="T11" fmla="*/ 164626354 h 269"/>
              <a:gd name="T12" fmla="*/ 0 w 288"/>
              <a:gd name="T13" fmla="*/ 378500050 h 269"/>
              <a:gd name="T14" fmla="*/ 283706119 w 288"/>
              <a:gd name="T15" fmla="*/ 378500050 h 269"/>
              <a:gd name="T16" fmla="*/ 283706119 w 288"/>
              <a:gd name="T17" fmla="*/ 164626354 h 269"/>
              <a:gd name="T18" fmla="*/ 245784934 w 288"/>
              <a:gd name="T19" fmla="*/ 164626354 h 269"/>
              <a:gd name="T20" fmla="*/ 245784934 w 288"/>
              <a:gd name="T21" fmla="*/ 102715173 h 269"/>
              <a:gd name="T22" fmla="*/ 297752056 w 288"/>
              <a:gd name="T23" fmla="*/ 50654172 h 269"/>
              <a:gd name="T24" fmla="*/ 300560769 w 288"/>
              <a:gd name="T25" fmla="*/ 50654172 h 269"/>
              <a:gd name="T26" fmla="*/ 301965126 w 288"/>
              <a:gd name="T27" fmla="*/ 50654172 h 269"/>
              <a:gd name="T28" fmla="*/ 352526706 w 288"/>
              <a:gd name="T29" fmla="*/ 102715173 h 269"/>
              <a:gd name="T30" fmla="*/ 352526706 w 288"/>
              <a:gd name="T31" fmla="*/ 128042852 h 269"/>
              <a:gd name="T32" fmla="*/ 370784528 w 288"/>
              <a:gd name="T33" fmla="*/ 128042852 h 269"/>
              <a:gd name="T34" fmla="*/ 370784528 w 288"/>
              <a:gd name="T35" fmla="*/ 133671357 h 269"/>
              <a:gd name="T36" fmla="*/ 352526706 w 288"/>
              <a:gd name="T37" fmla="*/ 150555685 h 269"/>
              <a:gd name="T38" fmla="*/ 352526706 w 288"/>
              <a:gd name="T39" fmla="*/ 164626354 h 269"/>
              <a:gd name="T40" fmla="*/ 404492644 w 288"/>
              <a:gd name="T41" fmla="*/ 164626354 h 269"/>
              <a:gd name="T42" fmla="*/ 404492644 w 288"/>
              <a:gd name="T43" fmla="*/ 102715173 h 269"/>
              <a:gd name="T44" fmla="*/ 301965126 w 288"/>
              <a:gd name="T45" fmla="*/ 0 h 269"/>
              <a:gd name="T46" fmla="*/ 174156818 w 288"/>
              <a:gd name="T47" fmla="*/ 339101702 h 269"/>
              <a:gd name="T48" fmla="*/ 109550486 w 288"/>
              <a:gd name="T49" fmla="*/ 339101702 h 269"/>
              <a:gd name="T50" fmla="*/ 124999594 w 288"/>
              <a:gd name="T51" fmla="*/ 270156373 h 269"/>
              <a:gd name="T52" fmla="*/ 109550486 w 288"/>
              <a:gd name="T53" fmla="*/ 242015034 h 269"/>
              <a:gd name="T54" fmla="*/ 141853060 w 288"/>
              <a:gd name="T55" fmla="*/ 209652021 h 269"/>
              <a:gd name="T56" fmla="*/ 174156818 w 288"/>
              <a:gd name="T57" fmla="*/ 242015034 h 269"/>
              <a:gd name="T58" fmla="*/ 157302168 w 288"/>
              <a:gd name="T59" fmla="*/ 270156373 h 269"/>
              <a:gd name="T60" fmla="*/ 174156818 w 288"/>
              <a:gd name="T61" fmla="*/ 339101702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1" name="Freeform 112"/>
          <p:cNvSpPr>
            <a:spLocks noEditPoints="1" noChangeArrowheads="1"/>
          </p:cNvSpPr>
          <p:nvPr/>
        </p:nvSpPr>
        <p:spPr bwMode="auto">
          <a:xfrm>
            <a:off x="9502777" y="2470150"/>
            <a:ext cx="341313" cy="342900"/>
          </a:xfrm>
          <a:custGeom>
            <a:avLst/>
            <a:gdLst>
              <a:gd name="T0" fmla="*/ 251405467 w 288"/>
              <a:gd name="T1" fmla="*/ 170110547 h 288"/>
              <a:gd name="T2" fmla="*/ 257022910 w 288"/>
              <a:gd name="T3" fmla="*/ 130418681 h 288"/>
              <a:gd name="T4" fmla="*/ 129214228 w 288"/>
              <a:gd name="T5" fmla="*/ 0 h 288"/>
              <a:gd name="T6" fmla="*/ 0 w 288"/>
              <a:gd name="T7" fmla="*/ 130418681 h 288"/>
              <a:gd name="T8" fmla="*/ 129214228 w 288"/>
              <a:gd name="T9" fmla="*/ 259418138 h 288"/>
              <a:gd name="T10" fmla="*/ 169944246 w 288"/>
              <a:gd name="T11" fmla="*/ 252330347 h 288"/>
              <a:gd name="T12" fmla="*/ 199438193 w 288"/>
              <a:gd name="T13" fmla="*/ 282099544 h 288"/>
              <a:gd name="T14" fmla="*/ 261235993 w 288"/>
              <a:gd name="T15" fmla="*/ 282099544 h 288"/>
              <a:gd name="T16" fmla="*/ 261235993 w 288"/>
              <a:gd name="T17" fmla="*/ 345892041 h 288"/>
              <a:gd name="T18" fmla="*/ 261235993 w 288"/>
              <a:gd name="T19" fmla="*/ 345892041 h 288"/>
              <a:gd name="T20" fmla="*/ 323033793 w 288"/>
              <a:gd name="T21" fmla="*/ 345892041 h 288"/>
              <a:gd name="T22" fmla="*/ 323033793 w 288"/>
              <a:gd name="T23" fmla="*/ 408265313 h 288"/>
              <a:gd name="T24" fmla="*/ 323033793 w 288"/>
              <a:gd name="T25" fmla="*/ 408265313 h 288"/>
              <a:gd name="T26" fmla="*/ 404495014 w 288"/>
              <a:gd name="T27" fmla="*/ 408265313 h 288"/>
              <a:gd name="T28" fmla="*/ 404495014 w 288"/>
              <a:gd name="T29" fmla="*/ 408265313 h 288"/>
              <a:gd name="T30" fmla="*/ 404495014 w 288"/>
              <a:gd name="T31" fmla="*/ 408265313 h 288"/>
              <a:gd name="T32" fmla="*/ 404495014 w 288"/>
              <a:gd name="T33" fmla="*/ 326045513 h 288"/>
              <a:gd name="T34" fmla="*/ 251405467 w 288"/>
              <a:gd name="T35" fmla="*/ 170110547 h 288"/>
              <a:gd name="T36" fmla="*/ 102527818 w 288"/>
              <a:gd name="T37" fmla="*/ 146011106 h 288"/>
              <a:gd name="T38" fmla="*/ 58989078 w 288"/>
              <a:gd name="T39" fmla="*/ 102066328 h 288"/>
              <a:gd name="T40" fmla="*/ 102527818 w 288"/>
              <a:gd name="T41" fmla="*/ 58121550 h 288"/>
              <a:gd name="T42" fmla="*/ 146067743 w 288"/>
              <a:gd name="T43" fmla="*/ 102066328 h 288"/>
              <a:gd name="T44" fmla="*/ 102527818 w 288"/>
              <a:gd name="T45" fmla="*/ 146011106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2" name="Freeform 113"/>
          <p:cNvSpPr>
            <a:spLocks noEditPoints="1" noChangeArrowheads="1"/>
          </p:cNvSpPr>
          <p:nvPr/>
        </p:nvSpPr>
        <p:spPr bwMode="auto">
          <a:xfrm>
            <a:off x="3475039" y="4514850"/>
            <a:ext cx="228600" cy="344488"/>
          </a:xfrm>
          <a:custGeom>
            <a:avLst/>
            <a:gdLst>
              <a:gd name="T0" fmla="*/ 246660591 w 192"/>
              <a:gd name="T1" fmla="*/ 152032448 h 289"/>
              <a:gd name="T2" fmla="*/ 265089084 w 192"/>
              <a:gd name="T3" fmla="*/ 106564800 h 289"/>
              <a:gd name="T4" fmla="*/ 233901853 w 192"/>
              <a:gd name="T5" fmla="*/ 32679872 h 289"/>
              <a:gd name="T6" fmla="*/ 147429141 w 192"/>
              <a:gd name="T7" fmla="*/ 0 h 289"/>
              <a:gd name="T8" fmla="*/ 35440144 w 192"/>
              <a:gd name="T9" fmla="*/ 86672704 h 289"/>
              <a:gd name="T10" fmla="*/ 51033759 w 192"/>
              <a:gd name="T11" fmla="*/ 142086400 h 289"/>
              <a:gd name="T12" fmla="*/ 48197691 w 192"/>
              <a:gd name="T13" fmla="*/ 233021696 h 289"/>
              <a:gd name="T14" fmla="*/ 51033759 w 192"/>
              <a:gd name="T15" fmla="*/ 285593664 h 289"/>
              <a:gd name="T16" fmla="*/ 19846528 w 192"/>
              <a:gd name="T17" fmla="*/ 298381440 h 289"/>
              <a:gd name="T18" fmla="*/ 0 w 192"/>
              <a:gd name="T19" fmla="*/ 342428224 h 289"/>
              <a:gd name="T20" fmla="*/ 15593616 w 192"/>
              <a:gd name="T21" fmla="*/ 383633280 h 289"/>
              <a:gd name="T22" fmla="*/ 15593616 w 192"/>
              <a:gd name="T23" fmla="*/ 383633280 h 289"/>
              <a:gd name="T24" fmla="*/ 93560503 w 192"/>
              <a:gd name="T25" fmla="*/ 288435392 h 289"/>
              <a:gd name="T26" fmla="*/ 90725625 w 192"/>
              <a:gd name="T27" fmla="*/ 278489344 h 289"/>
              <a:gd name="T28" fmla="*/ 77966888 w 192"/>
              <a:gd name="T29" fmla="*/ 255755520 h 289"/>
              <a:gd name="T30" fmla="*/ 77966888 w 192"/>
              <a:gd name="T31" fmla="*/ 129298624 h 289"/>
              <a:gd name="T32" fmla="*/ 77966888 w 192"/>
              <a:gd name="T33" fmla="*/ 122194304 h 289"/>
              <a:gd name="T34" fmla="*/ 63791306 w 192"/>
              <a:gd name="T35" fmla="*/ 93777024 h 289"/>
              <a:gd name="T36" fmla="*/ 89307591 w 192"/>
              <a:gd name="T37" fmla="*/ 46888512 h 289"/>
              <a:gd name="T38" fmla="*/ 147429141 w 192"/>
              <a:gd name="T39" fmla="*/ 28417280 h 289"/>
              <a:gd name="T40" fmla="*/ 215473359 w 192"/>
              <a:gd name="T41" fmla="*/ 52571968 h 289"/>
              <a:gd name="T42" fmla="*/ 238154766 w 192"/>
              <a:gd name="T43" fmla="*/ 103723072 h 289"/>
              <a:gd name="T44" fmla="*/ 223979184 w 192"/>
              <a:gd name="T45" fmla="*/ 134982080 h 289"/>
              <a:gd name="T46" fmla="*/ 202714622 w 192"/>
              <a:gd name="T47" fmla="*/ 129298624 h 289"/>
              <a:gd name="T48" fmla="*/ 212638481 w 192"/>
              <a:gd name="T49" fmla="*/ 146348992 h 289"/>
              <a:gd name="T50" fmla="*/ 189957075 w 192"/>
              <a:gd name="T51" fmla="*/ 143507264 h 289"/>
              <a:gd name="T52" fmla="*/ 90725625 w 192"/>
              <a:gd name="T53" fmla="*/ 143507264 h 289"/>
              <a:gd name="T54" fmla="*/ 109154119 w 192"/>
              <a:gd name="T55" fmla="*/ 255755520 h 289"/>
              <a:gd name="T56" fmla="*/ 133253559 w 192"/>
              <a:gd name="T57" fmla="*/ 302644032 h 289"/>
              <a:gd name="T58" fmla="*/ 109154119 w 192"/>
              <a:gd name="T59" fmla="*/ 326798720 h 289"/>
              <a:gd name="T60" fmla="*/ 109154119 w 192"/>
              <a:gd name="T61" fmla="*/ 375108096 h 289"/>
              <a:gd name="T62" fmla="*/ 140341350 w 192"/>
              <a:gd name="T63" fmla="*/ 407787968 h 289"/>
              <a:gd name="T64" fmla="*/ 140341350 w 192"/>
              <a:gd name="T65" fmla="*/ 407787968 h 289"/>
              <a:gd name="T66" fmla="*/ 171528581 w 192"/>
              <a:gd name="T67" fmla="*/ 255755520 h 289"/>
              <a:gd name="T68" fmla="*/ 209803603 w 192"/>
              <a:gd name="T69" fmla="*/ 180449728 h 289"/>
              <a:gd name="T70" fmla="*/ 229648941 w 192"/>
              <a:gd name="T71" fmla="*/ 193237504 h 289"/>
              <a:gd name="T72" fmla="*/ 189957075 w 192"/>
              <a:gd name="T73" fmla="*/ 267122432 h 289"/>
              <a:gd name="T74" fmla="*/ 199879744 w 192"/>
              <a:gd name="T75" fmla="*/ 385054144 h 289"/>
              <a:gd name="T76" fmla="*/ 236736731 w 192"/>
              <a:gd name="T77" fmla="*/ 410629696 h 289"/>
              <a:gd name="T78" fmla="*/ 260836172 w 192"/>
              <a:gd name="T79" fmla="*/ 373687232 h 289"/>
              <a:gd name="T80" fmla="*/ 232485009 w 192"/>
              <a:gd name="T81" fmla="*/ 353795136 h 289"/>
              <a:gd name="T82" fmla="*/ 252330347 w 192"/>
              <a:gd name="T83" fmla="*/ 325377856 h 289"/>
              <a:gd name="T84" fmla="*/ 242407678 w 192"/>
              <a:gd name="T85" fmla="*/ 278489344 h 289"/>
              <a:gd name="T86" fmla="*/ 253748381 w 192"/>
              <a:gd name="T87" fmla="*/ 240126016 h 289"/>
              <a:gd name="T88" fmla="*/ 140341350 w 192"/>
              <a:gd name="T89" fmla="*/ 196079232 h 289"/>
              <a:gd name="T90" fmla="*/ 123329700 w 192"/>
              <a:gd name="T91" fmla="*/ 154874176 h 289"/>
              <a:gd name="T92" fmla="*/ 157351809 w 192"/>
              <a:gd name="T93" fmla="*/ 154874176 h 28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3" name="Freeform 354"/>
          <p:cNvSpPr>
            <a:spLocks noEditPoints="1" noChangeArrowheads="1"/>
          </p:cNvSpPr>
          <p:nvPr/>
        </p:nvSpPr>
        <p:spPr bwMode="auto">
          <a:xfrm>
            <a:off x="8291513" y="4514850"/>
            <a:ext cx="325437" cy="344488"/>
          </a:xfrm>
          <a:custGeom>
            <a:avLst/>
            <a:gdLst>
              <a:gd name="T0" fmla="*/ 332923239 w 274"/>
              <a:gd name="T1" fmla="*/ 171690188 h 288"/>
              <a:gd name="T2" fmla="*/ 386530077 w 274"/>
              <a:gd name="T3" fmla="*/ 133059686 h 288"/>
              <a:gd name="T4" fmla="*/ 352673939 w 274"/>
              <a:gd name="T5" fmla="*/ 72968061 h 288"/>
              <a:gd name="T6" fmla="*/ 290603364 w 274"/>
              <a:gd name="T7" fmla="*/ 100152709 h 288"/>
              <a:gd name="T8" fmla="*/ 234175676 w 274"/>
              <a:gd name="T9" fmla="*/ 67245732 h 288"/>
              <a:gd name="T10" fmla="*/ 227121770 w 274"/>
              <a:gd name="T11" fmla="*/ 0 h 288"/>
              <a:gd name="T12" fmla="*/ 159408307 w 274"/>
              <a:gd name="T13" fmla="*/ 0 h 288"/>
              <a:gd name="T14" fmla="*/ 152354401 w 274"/>
              <a:gd name="T15" fmla="*/ 67245732 h 288"/>
              <a:gd name="T16" fmla="*/ 94516882 w 274"/>
              <a:gd name="T17" fmla="*/ 100152709 h 288"/>
              <a:gd name="T18" fmla="*/ 33856138 w 274"/>
              <a:gd name="T19" fmla="*/ 72968061 h 288"/>
              <a:gd name="T20" fmla="*/ 0 w 274"/>
              <a:gd name="T21" fmla="*/ 133059686 h 288"/>
              <a:gd name="T22" fmla="*/ 53606838 w 274"/>
              <a:gd name="T23" fmla="*/ 171690188 h 288"/>
              <a:gd name="T24" fmla="*/ 53606838 w 274"/>
              <a:gd name="T25" fmla="*/ 240365306 h 288"/>
              <a:gd name="T26" fmla="*/ 0 w 274"/>
              <a:gd name="T27" fmla="*/ 278995807 h 288"/>
              <a:gd name="T28" fmla="*/ 33856138 w 274"/>
              <a:gd name="T29" fmla="*/ 339087433 h 288"/>
              <a:gd name="T30" fmla="*/ 95926713 w 274"/>
              <a:gd name="T31" fmla="*/ 311902784 h 288"/>
              <a:gd name="T32" fmla="*/ 152354401 w 274"/>
              <a:gd name="T33" fmla="*/ 344809761 h 288"/>
              <a:gd name="T34" fmla="*/ 159408307 w 274"/>
              <a:gd name="T35" fmla="*/ 412055494 h 288"/>
              <a:gd name="T36" fmla="*/ 227121770 w 274"/>
              <a:gd name="T37" fmla="*/ 412055494 h 288"/>
              <a:gd name="T38" fmla="*/ 234175676 w 274"/>
              <a:gd name="T39" fmla="*/ 344809761 h 288"/>
              <a:gd name="T40" fmla="*/ 290603364 w 274"/>
              <a:gd name="T41" fmla="*/ 311902784 h 288"/>
              <a:gd name="T42" fmla="*/ 352673939 w 274"/>
              <a:gd name="T43" fmla="*/ 339087433 h 288"/>
              <a:gd name="T44" fmla="*/ 386530077 w 274"/>
              <a:gd name="T45" fmla="*/ 278995807 h 288"/>
              <a:gd name="T46" fmla="*/ 332923239 w 274"/>
              <a:gd name="T47" fmla="*/ 240365306 h 288"/>
              <a:gd name="T48" fmla="*/ 332923239 w 274"/>
              <a:gd name="T49" fmla="*/ 171690188 h 288"/>
              <a:gd name="T50" fmla="*/ 222889901 w 274"/>
              <a:gd name="T51" fmla="*/ 257534683 h 288"/>
              <a:gd name="T52" fmla="*/ 163640176 w 274"/>
              <a:gd name="T53" fmla="*/ 257534683 h 288"/>
              <a:gd name="T54" fmla="*/ 135426926 w 274"/>
              <a:gd name="T55" fmla="*/ 206027747 h 288"/>
              <a:gd name="T56" fmla="*/ 163640176 w 274"/>
              <a:gd name="T57" fmla="*/ 154520810 h 288"/>
              <a:gd name="T58" fmla="*/ 222889901 w 274"/>
              <a:gd name="T59" fmla="*/ 154520810 h 288"/>
              <a:gd name="T60" fmla="*/ 252514170 w 274"/>
              <a:gd name="T61" fmla="*/ 206027747 h 288"/>
              <a:gd name="T62" fmla="*/ 222889901 w 274"/>
              <a:gd name="T63" fmla="*/ 257534683 h 2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TextBox 13"/>
          <p:cNvSpPr txBox="1">
            <a:spLocks noChangeArrowheads="1"/>
          </p:cNvSpPr>
          <p:nvPr/>
        </p:nvSpPr>
        <p:spPr bwMode="auto">
          <a:xfrm>
            <a:off x="1631951" y="323691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5" name="TextBox 13"/>
          <p:cNvSpPr txBox="1">
            <a:spLocks noChangeArrowheads="1"/>
          </p:cNvSpPr>
          <p:nvPr/>
        </p:nvSpPr>
        <p:spPr bwMode="auto">
          <a:xfrm>
            <a:off x="1635125" y="35115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6" name="TextBox 13"/>
          <p:cNvSpPr txBox="1">
            <a:spLocks noChangeArrowheads="1"/>
          </p:cNvSpPr>
          <p:nvPr/>
        </p:nvSpPr>
        <p:spPr bwMode="auto">
          <a:xfrm>
            <a:off x="4038601" y="3236913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7" name="TextBox 13"/>
          <p:cNvSpPr txBox="1">
            <a:spLocks noChangeArrowheads="1"/>
          </p:cNvSpPr>
          <p:nvPr/>
        </p:nvSpPr>
        <p:spPr bwMode="auto">
          <a:xfrm>
            <a:off x="4041777" y="3511550"/>
            <a:ext cx="15605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8" name="TextBox 13"/>
          <p:cNvSpPr txBox="1">
            <a:spLocks noChangeArrowheads="1"/>
          </p:cNvSpPr>
          <p:nvPr/>
        </p:nvSpPr>
        <p:spPr bwMode="auto">
          <a:xfrm>
            <a:off x="6450013" y="323691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9" name="TextBox 13"/>
          <p:cNvSpPr txBox="1">
            <a:spLocks noChangeArrowheads="1"/>
          </p:cNvSpPr>
          <p:nvPr/>
        </p:nvSpPr>
        <p:spPr bwMode="auto">
          <a:xfrm>
            <a:off x="6453188" y="35115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0" name="TextBox 13"/>
          <p:cNvSpPr txBox="1">
            <a:spLocks noChangeArrowheads="1"/>
          </p:cNvSpPr>
          <p:nvPr/>
        </p:nvSpPr>
        <p:spPr bwMode="auto">
          <a:xfrm>
            <a:off x="8891589" y="32369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1" name="TextBox 13"/>
          <p:cNvSpPr txBox="1">
            <a:spLocks noChangeArrowheads="1"/>
          </p:cNvSpPr>
          <p:nvPr/>
        </p:nvSpPr>
        <p:spPr bwMode="auto">
          <a:xfrm>
            <a:off x="8896351" y="35115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2" name="TextBox 13"/>
          <p:cNvSpPr txBox="1">
            <a:spLocks noChangeArrowheads="1"/>
          </p:cNvSpPr>
          <p:nvPr/>
        </p:nvSpPr>
        <p:spPr bwMode="auto">
          <a:xfrm>
            <a:off x="2849564" y="52181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3" name="TextBox 13"/>
          <p:cNvSpPr txBox="1">
            <a:spLocks noChangeArrowheads="1"/>
          </p:cNvSpPr>
          <p:nvPr/>
        </p:nvSpPr>
        <p:spPr bwMode="auto">
          <a:xfrm>
            <a:off x="2854326" y="54927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4" name="TextBox 13"/>
          <p:cNvSpPr txBox="1">
            <a:spLocks noChangeArrowheads="1"/>
          </p:cNvSpPr>
          <p:nvPr/>
        </p:nvSpPr>
        <p:spPr bwMode="auto">
          <a:xfrm>
            <a:off x="5334001" y="5218113"/>
            <a:ext cx="1373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5" name="TextBox 13"/>
          <p:cNvSpPr txBox="1">
            <a:spLocks noChangeArrowheads="1"/>
          </p:cNvSpPr>
          <p:nvPr/>
        </p:nvSpPr>
        <p:spPr bwMode="auto">
          <a:xfrm>
            <a:off x="5338763" y="54927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6" name="TextBox 13"/>
          <p:cNvSpPr txBox="1">
            <a:spLocks noChangeArrowheads="1"/>
          </p:cNvSpPr>
          <p:nvPr/>
        </p:nvSpPr>
        <p:spPr bwMode="auto">
          <a:xfrm>
            <a:off x="7821613" y="5218113"/>
            <a:ext cx="13731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27" name="TextBox 13"/>
          <p:cNvSpPr txBox="1">
            <a:spLocks noChangeArrowheads="1"/>
          </p:cNvSpPr>
          <p:nvPr/>
        </p:nvSpPr>
        <p:spPr bwMode="auto">
          <a:xfrm>
            <a:off x="7826376" y="5492750"/>
            <a:ext cx="15589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525" y="1804988"/>
            <a:ext cx="6502400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3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0750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0758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0762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763" name="Text Box 7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0759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0760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761" name="Text Box 10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0751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0752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0756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757" name="Text Box 14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0753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0754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755" name="Text Box 17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0724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25" name="Rectangle 66"/>
          <p:cNvGrpSpPr>
            <a:grpSpLocks/>
          </p:cNvGrpSpPr>
          <p:nvPr/>
        </p:nvGrpSpPr>
        <p:grpSpPr bwMode="auto">
          <a:xfrm>
            <a:off x="884239" y="4175125"/>
            <a:ext cx="2193925" cy="1963738"/>
            <a:chOff x="0" y="0"/>
            <a:chExt cx="1382" cy="1237"/>
          </a:xfrm>
        </p:grpSpPr>
        <p:pic>
          <p:nvPicPr>
            <p:cNvPr id="30748" name="Rectangle 66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82" cy="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9" name="Text Box 21"/>
            <p:cNvSpPr txBox="1">
              <a:spLocks noChangeArrowheads="1"/>
            </p:cNvSpPr>
            <p:nvPr/>
          </p:nvSpPr>
          <p:spPr bwMode="auto">
            <a:xfrm>
              <a:off x="9" y="9"/>
              <a:ext cx="1360" cy="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AU" altLang="en-US" sz="6600">
                  <a:solidFill>
                    <a:srgbClr val="FFFFFF"/>
                  </a:solidFill>
                </a:rPr>
                <a:t>01</a:t>
              </a:r>
              <a:endParaRPr lang="en-US" altLang="zh-CN" sz="6600">
                <a:solidFill>
                  <a:srgbClr val="FFFFFF"/>
                </a:solidFill>
              </a:endParaRPr>
            </a:p>
          </p:txBody>
        </p:sp>
      </p:grpSp>
      <p:grpSp>
        <p:nvGrpSpPr>
          <p:cNvPr id="30726" name="Rectangle 72"/>
          <p:cNvGrpSpPr>
            <a:grpSpLocks/>
          </p:cNvGrpSpPr>
          <p:nvPr/>
        </p:nvGrpSpPr>
        <p:grpSpPr bwMode="auto">
          <a:xfrm>
            <a:off x="3048002" y="4157663"/>
            <a:ext cx="4346575" cy="1981200"/>
            <a:chOff x="0" y="0"/>
            <a:chExt cx="2738" cy="1248"/>
          </a:xfrm>
        </p:grpSpPr>
        <p:pic>
          <p:nvPicPr>
            <p:cNvPr id="30746" name="Rectangle 72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38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7" name="Text Box 24"/>
            <p:cNvSpPr txBox="1">
              <a:spLocks noChangeArrowheads="1"/>
            </p:cNvSpPr>
            <p:nvPr/>
          </p:nvSpPr>
          <p:spPr bwMode="auto">
            <a:xfrm>
              <a:off x="9" y="9"/>
              <a:ext cx="2719" cy="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0727" name="Donut 18"/>
          <p:cNvGrpSpPr>
            <a:grpSpLocks/>
          </p:cNvGrpSpPr>
          <p:nvPr/>
        </p:nvGrpSpPr>
        <p:grpSpPr bwMode="auto">
          <a:xfrm>
            <a:off x="7742237" y="4627563"/>
            <a:ext cx="1060451" cy="1066800"/>
            <a:chOff x="0" y="0"/>
            <a:chExt cx="668" cy="672"/>
          </a:xfrm>
        </p:grpSpPr>
        <p:pic>
          <p:nvPicPr>
            <p:cNvPr id="30744" name="Donut 18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5" name="Text Box 27"/>
            <p:cNvSpPr txBox="1">
              <a:spLocks noChangeArrowheads="1"/>
            </p:cNvSpPr>
            <p:nvPr/>
          </p:nvSpPr>
          <p:spPr bwMode="auto">
            <a:xfrm>
              <a:off x="103" y="103"/>
              <a:ext cx="460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id-ID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0728" name="Block Arc 19"/>
          <p:cNvGrpSpPr>
            <a:grpSpLocks/>
          </p:cNvGrpSpPr>
          <p:nvPr/>
        </p:nvGrpSpPr>
        <p:grpSpPr bwMode="auto">
          <a:xfrm>
            <a:off x="7742237" y="4621213"/>
            <a:ext cx="1060451" cy="1066800"/>
            <a:chOff x="0" y="0"/>
            <a:chExt cx="668" cy="672"/>
          </a:xfrm>
        </p:grpSpPr>
        <p:pic>
          <p:nvPicPr>
            <p:cNvPr id="30742" name="Block Arc 19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8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3" name="Text Box 30"/>
            <p:cNvSpPr txBox="1">
              <a:spLocks noChangeArrowheads="1"/>
            </p:cNvSpPr>
            <p:nvPr/>
          </p:nvSpPr>
          <p:spPr bwMode="auto">
            <a:xfrm>
              <a:off x="8" y="12"/>
              <a:ext cx="650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id-ID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30729" name="Text Placeholder 33"/>
          <p:cNvSpPr txBox="1">
            <a:spLocks noChangeArrowheads="1"/>
          </p:cNvSpPr>
          <p:nvPr/>
        </p:nvSpPr>
        <p:spPr bwMode="auto">
          <a:xfrm flipH="1">
            <a:off x="8963026" y="4840288"/>
            <a:ext cx="692151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AU" altLang="en-US" sz="18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30730" name="Text Placeholder 32"/>
          <p:cNvSpPr txBox="1">
            <a:spLocks noChangeArrowheads="1"/>
          </p:cNvSpPr>
          <p:nvPr/>
        </p:nvSpPr>
        <p:spPr bwMode="auto">
          <a:xfrm flipH="1">
            <a:off x="8963026" y="5235575"/>
            <a:ext cx="692151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731" name="Donut 23"/>
          <p:cNvGrpSpPr>
            <a:grpSpLocks/>
          </p:cNvGrpSpPr>
          <p:nvPr/>
        </p:nvGrpSpPr>
        <p:grpSpPr bwMode="auto">
          <a:xfrm>
            <a:off x="10009188" y="4627563"/>
            <a:ext cx="1060451" cy="1060450"/>
            <a:chOff x="0" y="0"/>
            <a:chExt cx="668" cy="668"/>
          </a:xfrm>
        </p:grpSpPr>
        <p:pic>
          <p:nvPicPr>
            <p:cNvPr id="30740" name="Donut 23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8" cy="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1" name="Text Box 35"/>
            <p:cNvSpPr txBox="1">
              <a:spLocks noChangeArrowheads="1"/>
            </p:cNvSpPr>
            <p:nvPr/>
          </p:nvSpPr>
          <p:spPr bwMode="auto">
            <a:xfrm>
              <a:off x="103" y="103"/>
              <a:ext cx="460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id-ID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0732" name="Block Arc 24"/>
          <p:cNvGrpSpPr>
            <a:grpSpLocks/>
          </p:cNvGrpSpPr>
          <p:nvPr/>
        </p:nvGrpSpPr>
        <p:grpSpPr bwMode="auto">
          <a:xfrm>
            <a:off x="10021889" y="4621213"/>
            <a:ext cx="1047751" cy="1066800"/>
            <a:chOff x="0" y="0"/>
            <a:chExt cx="660" cy="672"/>
          </a:xfrm>
        </p:grpSpPr>
        <p:pic>
          <p:nvPicPr>
            <p:cNvPr id="30738" name="Block Arc 24"/>
            <p:cNvPicPr>
              <a:picLocks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6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9" name="Text Box 38"/>
            <p:cNvSpPr txBox="1">
              <a:spLocks noChangeArrowheads="1"/>
            </p:cNvSpPr>
            <p:nvPr/>
          </p:nvSpPr>
          <p:spPr bwMode="auto">
            <a:xfrm>
              <a:off x="10" y="11"/>
              <a:ext cx="640" cy="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id-ID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30733" name="Text Placeholder 33"/>
          <p:cNvSpPr txBox="1">
            <a:spLocks noChangeArrowheads="1"/>
          </p:cNvSpPr>
          <p:nvPr/>
        </p:nvSpPr>
        <p:spPr bwMode="auto">
          <a:xfrm flipH="1">
            <a:off x="11253788" y="4840288"/>
            <a:ext cx="6905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en-AU" altLang="en-US" sz="18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30734" name="Text Placeholder 32"/>
          <p:cNvSpPr txBox="1">
            <a:spLocks noChangeArrowheads="1"/>
          </p:cNvSpPr>
          <p:nvPr/>
        </p:nvSpPr>
        <p:spPr bwMode="auto">
          <a:xfrm flipH="1">
            <a:off x="11253788" y="5235575"/>
            <a:ext cx="69056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750"/>
              </a:spcBef>
              <a:buFont typeface="Arial" panose="020B0604020202020204" pitchFamily="34" charset="0"/>
              <a:buNone/>
            </a:pPr>
            <a:r>
              <a:rPr lang="zh-CN" altLang="en-US" sz="10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000" b="1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5" name="TextBox 15"/>
          <p:cNvSpPr txBox="1">
            <a:spLocks noChangeArrowheads="1"/>
          </p:cNvSpPr>
          <p:nvPr/>
        </p:nvSpPr>
        <p:spPr bwMode="auto">
          <a:xfrm>
            <a:off x="7754939" y="2143126"/>
            <a:ext cx="2005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单击编辑标题</a:t>
            </a:r>
          </a:p>
        </p:txBody>
      </p:sp>
      <p:sp>
        <p:nvSpPr>
          <p:cNvPr id="30736" name="矩形 21"/>
          <p:cNvSpPr>
            <a:spLocks noChangeArrowheads="1"/>
          </p:cNvSpPr>
          <p:nvPr/>
        </p:nvSpPr>
        <p:spPr bwMode="auto">
          <a:xfrm>
            <a:off x="3398837" y="4711701"/>
            <a:ext cx="35671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7" name="矩形 22"/>
          <p:cNvSpPr>
            <a:spLocks noChangeArrowheads="1"/>
          </p:cNvSpPr>
          <p:nvPr/>
        </p:nvSpPr>
        <p:spPr bwMode="auto">
          <a:xfrm>
            <a:off x="7847013" y="2647950"/>
            <a:ext cx="35671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1785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1793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1797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8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94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1795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6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1786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1787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1791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2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1788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1789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90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1747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1748" name="Group 61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6" y="2365376"/>
            <a:ext cx="2865439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Oval 55"/>
          <p:cNvSpPr>
            <a:spLocks noChangeArrowheads="1"/>
          </p:cNvSpPr>
          <p:nvPr/>
        </p:nvSpPr>
        <p:spPr bwMode="auto">
          <a:xfrm>
            <a:off x="5349875" y="5707063"/>
            <a:ext cx="203200" cy="20320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0" name="Oval 56"/>
          <p:cNvSpPr>
            <a:spLocks noChangeArrowheads="1"/>
          </p:cNvSpPr>
          <p:nvPr/>
        </p:nvSpPr>
        <p:spPr bwMode="auto">
          <a:xfrm>
            <a:off x="4691063" y="4025900"/>
            <a:ext cx="203200" cy="2016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1" name="Oval 57"/>
          <p:cNvSpPr>
            <a:spLocks noChangeArrowheads="1"/>
          </p:cNvSpPr>
          <p:nvPr/>
        </p:nvSpPr>
        <p:spPr bwMode="auto">
          <a:xfrm>
            <a:off x="7277100" y="3997327"/>
            <a:ext cx="201613" cy="2016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2" name="Oval 58"/>
          <p:cNvSpPr>
            <a:spLocks noChangeArrowheads="1"/>
          </p:cNvSpPr>
          <p:nvPr/>
        </p:nvSpPr>
        <p:spPr bwMode="auto">
          <a:xfrm>
            <a:off x="6318251" y="2400302"/>
            <a:ext cx="203200" cy="2016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Oval 60"/>
          <p:cNvSpPr>
            <a:spLocks noChangeArrowheads="1"/>
          </p:cNvSpPr>
          <p:nvPr/>
        </p:nvSpPr>
        <p:spPr bwMode="auto">
          <a:xfrm>
            <a:off x="4741863" y="2492377"/>
            <a:ext cx="203200" cy="201613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1754" name="Group 81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151" y="2182813"/>
            <a:ext cx="17668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Group 81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5526" y="3803650"/>
            <a:ext cx="798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Group 81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425" y="5492752"/>
            <a:ext cx="143827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Group 81"/>
          <p:cNvPicPr>
            <a:picLocks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5263" y="3822700"/>
            <a:ext cx="7985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Group 81"/>
          <p:cNvPicPr>
            <a:picLocks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7" y="2309813"/>
            <a:ext cx="792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9" name="Freeform 206"/>
          <p:cNvGrpSpPr>
            <a:grpSpLocks/>
          </p:cNvGrpSpPr>
          <p:nvPr/>
        </p:nvGrpSpPr>
        <p:grpSpPr bwMode="auto">
          <a:xfrm>
            <a:off x="7596188" y="3316288"/>
            <a:ext cx="457200" cy="457200"/>
            <a:chOff x="0" y="0"/>
            <a:chExt cx="288" cy="288"/>
          </a:xfrm>
        </p:grpSpPr>
        <p:pic>
          <p:nvPicPr>
            <p:cNvPr id="31783" name="Freeform 206"/>
            <p:cNvPicPr>
              <a:picLocks noEditPoints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4" name="Text Box 31"/>
            <p:cNvSpPr txBox="1">
              <a:spLocks noChangeArrowheads="1"/>
            </p:cNvSpPr>
            <p:nvPr/>
          </p:nvSpPr>
          <p:spPr bwMode="auto">
            <a:xfrm>
              <a:off x="8" y="9"/>
              <a:ext cx="269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760" name="Freeform 170"/>
          <p:cNvGrpSpPr>
            <a:grpSpLocks/>
          </p:cNvGrpSpPr>
          <p:nvPr/>
        </p:nvGrpSpPr>
        <p:grpSpPr bwMode="auto">
          <a:xfrm>
            <a:off x="7643814" y="1755776"/>
            <a:ext cx="446087" cy="384175"/>
            <a:chOff x="0" y="0"/>
            <a:chExt cx="281" cy="242"/>
          </a:xfrm>
        </p:grpSpPr>
        <p:pic>
          <p:nvPicPr>
            <p:cNvPr id="31781" name="Freeform 170"/>
            <p:cNvPicPr>
              <a:picLocks noEditPoints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1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2" name="Text Box 34"/>
            <p:cNvSpPr txBox="1">
              <a:spLocks noChangeArrowheads="1"/>
            </p:cNvSpPr>
            <p:nvPr/>
          </p:nvSpPr>
          <p:spPr bwMode="auto">
            <a:xfrm>
              <a:off x="8" y="9"/>
              <a:ext cx="263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761" name="Freeform 5"/>
          <p:cNvGrpSpPr>
            <a:grpSpLocks/>
          </p:cNvGrpSpPr>
          <p:nvPr/>
        </p:nvGrpSpPr>
        <p:grpSpPr bwMode="auto">
          <a:xfrm>
            <a:off x="4071939" y="3316288"/>
            <a:ext cx="481012" cy="457200"/>
            <a:chOff x="0" y="0"/>
            <a:chExt cx="303" cy="288"/>
          </a:xfrm>
        </p:grpSpPr>
        <p:pic>
          <p:nvPicPr>
            <p:cNvPr id="31779" name="Freeform 5"/>
            <p:cNvPicPr>
              <a:picLocks noEditPoints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0" name="Text Box 37"/>
            <p:cNvSpPr txBox="1">
              <a:spLocks noChangeArrowheads="1"/>
            </p:cNvSpPr>
            <p:nvPr/>
          </p:nvSpPr>
          <p:spPr bwMode="auto">
            <a:xfrm>
              <a:off x="7" y="9"/>
              <a:ext cx="275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762" name="Freeform 45"/>
          <p:cNvGrpSpPr>
            <a:grpSpLocks/>
          </p:cNvGrpSpPr>
          <p:nvPr/>
        </p:nvGrpSpPr>
        <p:grpSpPr bwMode="auto">
          <a:xfrm>
            <a:off x="4133851" y="1755777"/>
            <a:ext cx="474663" cy="517525"/>
            <a:chOff x="0" y="0"/>
            <a:chExt cx="299" cy="326"/>
          </a:xfrm>
        </p:grpSpPr>
        <p:pic>
          <p:nvPicPr>
            <p:cNvPr id="31777" name="Freeform 45"/>
            <p:cNvPicPr>
              <a:picLocks noEditPoints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9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78" name="Text Box 40"/>
            <p:cNvSpPr txBox="1">
              <a:spLocks noChangeArrowheads="1"/>
            </p:cNvSpPr>
            <p:nvPr/>
          </p:nvSpPr>
          <p:spPr bwMode="auto">
            <a:xfrm>
              <a:off x="7" y="9"/>
              <a:ext cx="281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763" name="Freeform 177"/>
          <p:cNvGrpSpPr>
            <a:grpSpLocks/>
          </p:cNvGrpSpPr>
          <p:nvPr/>
        </p:nvGrpSpPr>
        <p:grpSpPr bwMode="auto">
          <a:xfrm>
            <a:off x="4108451" y="4932363"/>
            <a:ext cx="469900" cy="493712"/>
            <a:chOff x="0" y="0"/>
            <a:chExt cx="296" cy="311"/>
          </a:xfrm>
        </p:grpSpPr>
        <p:pic>
          <p:nvPicPr>
            <p:cNvPr id="31775" name="Freeform 177"/>
            <p:cNvPicPr>
              <a:picLocks noEditPoints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6" cy="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76" name="Text Box 43"/>
            <p:cNvSpPr txBox="1">
              <a:spLocks noChangeArrowheads="1"/>
            </p:cNvSpPr>
            <p:nvPr/>
          </p:nvSpPr>
          <p:spPr bwMode="auto">
            <a:xfrm>
              <a:off x="7" y="8"/>
              <a:ext cx="27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1764" name="TextBox 13"/>
          <p:cNvSpPr txBox="1">
            <a:spLocks noChangeArrowheads="1"/>
          </p:cNvSpPr>
          <p:nvPr/>
        </p:nvSpPr>
        <p:spPr bwMode="auto">
          <a:xfrm>
            <a:off x="8377239" y="3714750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5" name="TextBox 13"/>
          <p:cNvSpPr txBox="1">
            <a:spLocks noChangeArrowheads="1"/>
          </p:cNvSpPr>
          <p:nvPr/>
        </p:nvSpPr>
        <p:spPr bwMode="auto">
          <a:xfrm>
            <a:off x="8358189" y="2035175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TextBox 13"/>
          <p:cNvSpPr txBox="1">
            <a:spLocks noChangeArrowheads="1"/>
          </p:cNvSpPr>
          <p:nvPr/>
        </p:nvSpPr>
        <p:spPr bwMode="auto">
          <a:xfrm>
            <a:off x="1336675" y="22034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TextBox 13"/>
          <p:cNvSpPr txBox="1">
            <a:spLocks noChangeArrowheads="1"/>
          </p:cNvSpPr>
          <p:nvPr/>
        </p:nvSpPr>
        <p:spPr bwMode="auto">
          <a:xfrm>
            <a:off x="1336675" y="3719514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8" name="TextBox 13"/>
          <p:cNvSpPr txBox="1">
            <a:spLocks noChangeArrowheads="1"/>
          </p:cNvSpPr>
          <p:nvPr/>
        </p:nvSpPr>
        <p:spPr bwMode="auto">
          <a:xfrm>
            <a:off x="1336675" y="53435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TextBox 13"/>
          <p:cNvSpPr txBox="1">
            <a:spLocks noChangeArrowheads="1"/>
          </p:cNvSpPr>
          <p:nvPr/>
        </p:nvSpPr>
        <p:spPr bwMode="auto">
          <a:xfrm>
            <a:off x="8377239" y="3433763"/>
            <a:ext cx="19542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0" name="TextBox 13"/>
          <p:cNvSpPr txBox="1">
            <a:spLocks noChangeArrowheads="1"/>
          </p:cNvSpPr>
          <p:nvPr/>
        </p:nvSpPr>
        <p:spPr bwMode="auto">
          <a:xfrm>
            <a:off x="8358189" y="1789113"/>
            <a:ext cx="19542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TextBox 13"/>
          <p:cNvSpPr txBox="1">
            <a:spLocks noChangeArrowheads="1"/>
          </p:cNvSpPr>
          <p:nvPr/>
        </p:nvSpPr>
        <p:spPr bwMode="auto">
          <a:xfrm>
            <a:off x="1717677" y="1922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2" name="TextBox 13"/>
          <p:cNvSpPr txBox="1">
            <a:spLocks noChangeArrowheads="1"/>
          </p:cNvSpPr>
          <p:nvPr/>
        </p:nvSpPr>
        <p:spPr bwMode="auto">
          <a:xfrm>
            <a:off x="1717677" y="34337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3" name="TextBox 13"/>
          <p:cNvSpPr txBox="1">
            <a:spLocks noChangeArrowheads="1"/>
          </p:cNvSpPr>
          <p:nvPr/>
        </p:nvSpPr>
        <p:spPr bwMode="auto">
          <a:xfrm>
            <a:off x="1717677" y="5053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1774" name="Group 61"/>
          <p:cNvPicPr>
            <a:picLocks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725" y="2401888"/>
            <a:ext cx="2833688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2810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2818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2822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23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819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2820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21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2811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2812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2816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7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2813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2814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15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2771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72" name="Freeform 92"/>
          <p:cNvSpPr>
            <a:spLocks noChangeArrowheads="1"/>
          </p:cNvSpPr>
          <p:nvPr/>
        </p:nvSpPr>
        <p:spPr bwMode="auto">
          <a:xfrm>
            <a:off x="8664575" y="2487613"/>
            <a:ext cx="71439" cy="3073400"/>
          </a:xfrm>
          <a:custGeom>
            <a:avLst/>
            <a:gdLst>
              <a:gd name="T0" fmla="*/ 0 w 55460"/>
              <a:gd name="T1" fmla="*/ 0 h 1519481"/>
              <a:gd name="T2" fmla="*/ 18404 w 55460"/>
              <a:gd name="T3" fmla="*/ 2586409 h 1519481"/>
              <a:gd name="T4" fmla="*/ 27605 w 55460"/>
              <a:gd name="T5" fmla="*/ 2972101 h 1519481"/>
              <a:gd name="T6" fmla="*/ 92019 w 55460"/>
              <a:gd name="T7" fmla="*/ 3153601 h 1519481"/>
              <a:gd name="T8" fmla="*/ 9202 w 55460"/>
              <a:gd name="T9" fmla="*/ 3244356 h 1519481"/>
              <a:gd name="T10" fmla="*/ 0 w 55460"/>
              <a:gd name="T11" fmla="*/ 6193766 h 1519481"/>
              <a:gd name="T12" fmla="*/ 0 w 55460"/>
              <a:gd name="T13" fmla="*/ 6216457 h 1519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5460" h="1519481">
                <a:moveTo>
                  <a:pt x="0" y="0"/>
                </a:moveTo>
                <a:lnTo>
                  <a:pt x="11092" y="632193"/>
                </a:lnTo>
                <a:lnTo>
                  <a:pt x="16638" y="726467"/>
                </a:lnTo>
                <a:lnTo>
                  <a:pt x="55460" y="770831"/>
                </a:lnTo>
                <a:lnTo>
                  <a:pt x="5546" y="793014"/>
                </a:lnTo>
                <a:cubicBezTo>
                  <a:pt x="3697" y="1033321"/>
                  <a:pt x="1849" y="1273628"/>
                  <a:pt x="0" y="1513935"/>
                </a:cubicBezTo>
                <a:lnTo>
                  <a:pt x="0" y="1519481"/>
                </a:lnTo>
              </a:path>
            </a:pathLst>
          </a:cu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773" name="Oval 65"/>
          <p:cNvGrpSpPr>
            <a:grpSpLocks/>
          </p:cNvGrpSpPr>
          <p:nvPr/>
        </p:nvGrpSpPr>
        <p:grpSpPr bwMode="auto">
          <a:xfrm>
            <a:off x="4548188" y="2266950"/>
            <a:ext cx="3803651" cy="3805238"/>
            <a:chOff x="0" y="0"/>
            <a:chExt cx="2396" cy="2397"/>
          </a:xfrm>
        </p:grpSpPr>
        <p:pic>
          <p:nvPicPr>
            <p:cNvPr id="32808" name="Oval 6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96" cy="2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9" name="Text Box 21"/>
            <p:cNvSpPr txBox="1">
              <a:spLocks noChangeArrowheads="1"/>
            </p:cNvSpPr>
            <p:nvPr/>
          </p:nvSpPr>
          <p:spPr bwMode="auto">
            <a:xfrm>
              <a:off x="354" y="357"/>
              <a:ext cx="1681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774" name="Oval 66"/>
          <p:cNvGrpSpPr>
            <a:grpSpLocks/>
          </p:cNvGrpSpPr>
          <p:nvPr/>
        </p:nvGrpSpPr>
        <p:grpSpPr bwMode="auto">
          <a:xfrm>
            <a:off x="4943475" y="3067050"/>
            <a:ext cx="3005139" cy="3005138"/>
            <a:chOff x="0" y="0"/>
            <a:chExt cx="1893" cy="1893"/>
          </a:xfrm>
        </p:grpSpPr>
        <p:pic>
          <p:nvPicPr>
            <p:cNvPr id="32806" name="Oval 66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93" cy="1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7" name="Text Box 24"/>
            <p:cNvSpPr txBox="1">
              <a:spLocks noChangeArrowheads="1"/>
            </p:cNvSpPr>
            <p:nvPr/>
          </p:nvSpPr>
          <p:spPr bwMode="auto">
            <a:xfrm>
              <a:off x="282" y="281"/>
              <a:ext cx="1326" cy="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775" name="Oval 67"/>
          <p:cNvGrpSpPr>
            <a:grpSpLocks/>
          </p:cNvGrpSpPr>
          <p:nvPr/>
        </p:nvGrpSpPr>
        <p:grpSpPr bwMode="auto">
          <a:xfrm>
            <a:off x="5480051" y="4121150"/>
            <a:ext cx="1931988" cy="1925638"/>
            <a:chOff x="0" y="0"/>
            <a:chExt cx="1217" cy="1213"/>
          </a:xfrm>
        </p:grpSpPr>
        <p:pic>
          <p:nvPicPr>
            <p:cNvPr id="32804" name="Oval 67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7" cy="1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5" name="Text Box 27"/>
            <p:cNvSpPr txBox="1">
              <a:spLocks noChangeArrowheads="1"/>
            </p:cNvSpPr>
            <p:nvPr/>
          </p:nvSpPr>
          <p:spPr bwMode="auto">
            <a:xfrm>
              <a:off x="185" y="183"/>
              <a:ext cx="845" cy="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776" name="Oval 68"/>
          <p:cNvGrpSpPr>
            <a:grpSpLocks/>
          </p:cNvGrpSpPr>
          <p:nvPr/>
        </p:nvGrpSpPr>
        <p:grpSpPr bwMode="auto">
          <a:xfrm>
            <a:off x="5937251" y="5005390"/>
            <a:ext cx="1017588" cy="1023937"/>
            <a:chOff x="0" y="0"/>
            <a:chExt cx="641" cy="645"/>
          </a:xfrm>
        </p:grpSpPr>
        <p:pic>
          <p:nvPicPr>
            <p:cNvPr id="32802" name="Oval 68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41" cy="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3" name="Text Box 30"/>
            <p:cNvSpPr txBox="1">
              <a:spLocks noChangeArrowheads="1"/>
            </p:cNvSpPr>
            <p:nvPr/>
          </p:nvSpPr>
          <p:spPr bwMode="auto">
            <a:xfrm>
              <a:off x="99" y="100"/>
              <a:ext cx="441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777" name="TextBox 71"/>
          <p:cNvSpPr txBox="1">
            <a:spLocks noChangeArrowheads="1"/>
          </p:cNvSpPr>
          <p:nvPr/>
        </p:nvSpPr>
        <p:spPr bwMode="auto">
          <a:xfrm>
            <a:off x="1028701" y="2327276"/>
            <a:ext cx="1155700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080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</a:t>
            </a:r>
            <a:r>
              <a:rPr lang="pt-BR" altLang="en-US" sz="15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</a:p>
        </p:txBody>
      </p:sp>
      <p:sp>
        <p:nvSpPr>
          <p:cNvPr id="32778" name="TextBox 77"/>
          <p:cNvSpPr txBox="1">
            <a:spLocks noChangeArrowheads="1"/>
          </p:cNvSpPr>
          <p:nvPr/>
        </p:nvSpPr>
        <p:spPr bwMode="auto">
          <a:xfrm>
            <a:off x="1028701" y="3294063"/>
            <a:ext cx="1155700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080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35</a:t>
            </a:r>
            <a:r>
              <a:rPr lang="pt-BR" altLang="en-US" sz="15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</a:p>
        </p:txBody>
      </p:sp>
      <p:sp>
        <p:nvSpPr>
          <p:cNvPr id="32779" name="TextBox 80"/>
          <p:cNvSpPr txBox="1">
            <a:spLocks noChangeArrowheads="1"/>
          </p:cNvSpPr>
          <p:nvPr/>
        </p:nvSpPr>
        <p:spPr bwMode="auto">
          <a:xfrm>
            <a:off x="1028701" y="5114926"/>
            <a:ext cx="1155700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080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</a:t>
            </a:r>
            <a:r>
              <a:rPr lang="pt-BR" altLang="en-US" sz="15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</a:p>
        </p:txBody>
      </p:sp>
      <p:cxnSp>
        <p:nvCxnSpPr>
          <p:cNvPr id="32780" name="Straight Connector 93"/>
          <p:cNvCxnSpPr>
            <a:cxnSpLocks noChangeShapeType="1"/>
          </p:cNvCxnSpPr>
          <p:nvPr/>
        </p:nvCxnSpPr>
        <p:spPr bwMode="auto">
          <a:xfrm>
            <a:off x="4557713" y="2573338"/>
            <a:ext cx="17827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32781" name="Straight Connector 94"/>
          <p:cNvCxnSpPr>
            <a:cxnSpLocks noChangeShapeType="1"/>
          </p:cNvCxnSpPr>
          <p:nvPr/>
        </p:nvCxnSpPr>
        <p:spPr bwMode="auto">
          <a:xfrm flipH="1">
            <a:off x="4003675" y="2573340"/>
            <a:ext cx="554039" cy="52228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2" name="Oval 95"/>
          <p:cNvSpPr>
            <a:spLocks noChangeAspect="1" noChangeArrowheads="1"/>
          </p:cNvSpPr>
          <p:nvPr/>
        </p:nvSpPr>
        <p:spPr bwMode="auto">
          <a:xfrm>
            <a:off x="6283325" y="2513013"/>
            <a:ext cx="120651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2783" name="Straight Connector 96"/>
          <p:cNvCxnSpPr>
            <a:cxnSpLocks noChangeShapeType="1"/>
          </p:cNvCxnSpPr>
          <p:nvPr/>
        </p:nvCxnSpPr>
        <p:spPr bwMode="auto">
          <a:xfrm>
            <a:off x="4557713" y="3538538"/>
            <a:ext cx="1782763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32784" name="Straight Connector 97"/>
          <p:cNvCxnSpPr>
            <a:cxnSpLocks noChangeShapeType="1"/>
          </p:cNvCxnSpPr>
          <p:nvPr/>
        </p:nvCxnSpPr>
        <p:spPr bwMode="auto">
          <a:xfrm flipH="1">
            <a:off x="4003675" y="3538540"/>
            <a:ext cx="554039" cy="523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5" name="Oval 98"/>
          <p:cNvSpPr>
            <a:spLocks noChangeAspect="1" noChangeArrowheads="1"/>
          </p:cNvSpPr>
          <p:nvPr/>
        </p:nvSpPr>
        <p:spPr bwMode="auto">
          <a:xfrm>
            <a:off x="6283325" y="3473450"/>
            <a:ext cx="120651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2786" name="Straight Connector 99"/>
          <p:cNvCxnSpPr>
            <a:cxnSpLocks noChangeShapeType="1"/>
          </p:cNvCxnSpPr>
          <p:nvPr/>
        </p:nvCxnSpPr>
        <p:spPr bwMode="auto">
          <a:xfrm>
            <a:off x="4349751" y="4556125"/>
            <a:ext cx="19907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87" name="Straight Connector 100"/>
          <p:cNvCxnSpPr>
            <a:cxnSpLocks noChangeShapeType="1"/>
          </p:cNvCxnSpPr>
          <p:nvPr/>
        </p:nvCxnSpPr>
        <p:spPr bwMode="auto">
          <a:xfrm flipH="1">
            <a:off x="4003676" y="4556127"/>
            <a:ext cx="346075" cy="4349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8" name="Oval 101"/>
          <p:cNvSpPr>
            <a:spLocks noChangeAspect="1" noChangeArrowheads="1"/>
          </p:cNvSpPr>
          <p:nvPr/>
        </p:nvSpPr>
        <p:spPr bwMode="auto">
          <a:xfrm>
            <a:off x="6340475" y="4487863"/>
            <a:ext cx="120651" cy="120650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2789" name="Straight Connector 88"/>
          <p:cNvCxnSpPr>
            <a:cxnSpLocks noChangeShapeType="1"/>
          </p:cNvCxnSpPr>
          <p:nvPr/>
        </p:nvCxnSpPr>
        <p:spPr bwMode="auto">
          <a:xfrm>
            <a:off x="927102" y="3095625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0" name="Straight Connector 89"/>
          <p:cNvCxnSpPr>
            <a:cxnSpLocks noChangeShapeType="1"/>
          </p:cNvCxnSpPr>
          <p:nvPr/>
        </p:nvCxnSpPr>
        <p:spPr bwMode="auto">
          <a:xfrm>
            <a:off x="927102" y="4059238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1" name="Straight Connector 90"/>
          <p:cNvCxnSpPr>
            <a:cxnSpLocks noChangeShapeType="1"/>
          </p:cNvCxnSpPr>
          <p:nvPr/>
        </p:nvCxnSpPr>
        <p:spPr bwMode="auto">
          <a:xfrm>
            <a:off x="927102" y="4989513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2" name="Straight Connector 102"/>
          <p:cNvCxnSpPr>
            <a:cxnSpLocks noChangeShapeType="1"/>
          </p:cNvCxnSpPr>
          <p:nvPr/>
        </p:nvCxnSpPr>
        <p:spPr bwMode="auto">
          <a:xfrm>
            <a:off x="927102" y="5854700"/>
            <a:ext cx="307657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3" name="Straight Connector 103"/>
          <p:cNvCxnSpPr>
            <a:cxnSpLocks noChangeShapeType="1"/>
          </p:cNvCxnSpPr>
          <p:nvPr/>
        </p:nvCxnSpPr>
        <p:spPr bwMode="auto">
          <a:xfrm>
            <a:off x="4670426" y="5546725"/>
            <a:ext cx="1733551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cxnSp>
        <p:nvCxnSpPr>
          <p:cNvPr id="32794" name="Straight Connector 104"/>
          <p:cNvCxnSpPr>
            <a:cxnSpLocks noChangeShapeType="1"/>
          </p:cNvCxnSpPr>
          <p:nvPr/>
        </p:nvCxnSpPr>
        <p:spPr bwMode="auto">
          <a:xfrm flipH="1">
            <a:off x="4003675" y="5546727"/>
            <a:ext cx="666751" cy="3079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95" name="Oval 105"/>
          <p:cNvSpPr>
            <a:spLocks noChangeAspect="1" noChangeArrowheads="1"/>
          </p:cNvSpPr>
          <p:nvPr/>
        </p:nvSpPr>
        <p:spPr bwMode="auto">
          <a:xfrm>
            <a:off x="6361114" y="5478465"/>
            <a:ext cx="122237" cy="122237"/>
          </a:xfrm>
          <a:prstGeom prst="ellipse">
            <a:avLst/>
          </a:prstGeom>
          <a:solidFill>
            <a:srgbClr val="FCFCFC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6" name="TextBox 13"/>
          <p:cNvSpPr txBox="1">
            <a:spLocks noChangeArrowheads="1"/>
          </p:cNvSpPr>
          <p:nvPr/>
        </p:nvSpPr>
        <p:spPr bwMode="auto">
          <a:xfrm>
            <a:off x="1970090" y="2481264"/>
            <a:ext cx="2060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7" name="TextBox 13"/>
          <p:cNvSpPr txBox="1">
            <a:spLocks noChangeArrowheads="1"/>
          </p:cNvSpPr>
          <p:nvPr/>
        </p:nvSpPr>
        <p:spPr bwMode="auto">
          <a:xfrm>
            <a:off x="1970090" y="3462338"/>
            <a:ext cx="2060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8" name="TextBox 13"/>
          <p:cNvSpPr txBox="1">
            <a:spLocks noChangeArrowheads="1"/>
          </p:cNvSpPr>
          <p:nvPr/>
        </p:nvSpPr>
        <p:spPr bwMode="auto">
          <a:xfrm>
            <a:off x="1970090" y="4427538"/>
            <a:ext cx="2060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9" name="TextBox 13"/>
          <p:cNvSpPr txBox="1">
            <a:spLocks noChangeArrowheads="1"/>
          </p:cNvSpPr>
          <p:nvPr/>
        </p:nvSpPr>
        <p:spPr bwMode="auto">
          <a:xfrm>
            <a:off x="1970090" y="5316539"/>
            <a:ext cx="2060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0" name="矩形 44"/>
          <p:cNvSpPr>
            <a:spLocks noChangeArrowheads="1"/>
          </p:cNvSpPr>
          <p:nvPr/>
        </p:nvSpPr>
        <p:spPr bwMode="auto">
          <a:xfrm>
            <a:off x="9158289" y="2936876"/>
            <a:ext cx="2324100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1" name="TextBox 80"/>
          <p:cNvSpPr txBox="1">
            <a:spLocks noChangeArrowheads="1"/>
          </p:cNvSpPr>
          <p:nvPr/>
        </p:nvSpPr>
        <p:spPr bwMode="auto">
          <a:xfrm>
            <a:off x="1028701" y="4249738"/>
            <a:ext cx="1155700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080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80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80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BR" altLang="en-US" sz="37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</a:t>
            </a:r>
            <a:r>
              <a:rPr lang="pt-BR" altLang="en-US" sz="15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3921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3929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3933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934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3930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3931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932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3922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3923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3927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928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3924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3925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926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3795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796" name="矩形 9"/>
          <p:cNvGrpSpPr>
            <a:grpSpLocks/>
          </p:cNvGrpSpPr>
          <p:nvPr/>
        </p:nvGrpSpPr>
        <p:grpSpPr bwMode="auto">
          <a:xfrm>
            <a:off x="2157413" y="4608513"/>
            <a:ext cx="1957387" cy="811212"/>
            <a:chOff x="0" y="0"/>
            <a:chExt cx="1233" cy="511"/>
          </a:xfrm>
        </p:grpSpPr>
        <p:pic>
          <p:nvPicPr>
            <p:cNvPr id="33919" name="矩形 9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33" cy="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20" name="Text Box 20"/>
            <p:cNvSpPr txBox="1">
              <a:spLocks noChangeArrowheads="1"/>
            </p:cNvSpPr>
            <p:nvPr/>
          </p:nvSpPr>
          <p:spPr bwMode="auto">
            <a:xfrm>
              <a:off x="2" y="3"/>
              <a:ext cx="1225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矩形 10"/>
          <p:cNvGrpSpPr>
            <a:grpSpLocks/>
          </p:cNvGrpSpPr>
          <p:nvPr/>
        </p:nvGrpSpPr>
        <p:grpSpPr bwMode="auto">
          <a:xfrm>
            <a:off x="4084638" y="4102101"/>
            <a:ext cx="1962151" cy="1311275"/>
            <a:chOff x="0" y="0"/>
            <a:chExt cx="1236" cy="826"/>
          </a:xfrm>
        </p:grpSpPr>
        <p:pic>
          <p:nvPicPr>
            <p:cNvPr id="33917" name="矩形 10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36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18" name="Text Box 23"/>
            <p:cNvSpPr txBox="1">
              <a:spLocks noChangeArrowheads="1"/>
            </p:cNvSpPr>
            <p:nvPr/>
          </p:nvSpPr>
          <p:spPr bwMode="auto">
            <a:xfrm>
              <a:off x="4" y="5"/>
              <a:ext cx="1225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3798" name="矩形 11"/>
          <p:cNvGrpSpPr>
            <a:grpSpLocks/>
          </p:cNvGrpSpPr>
          <p:nvPr/>
        </p:nvGrpSpPr>
        <p:grpSpPr bwMode="auto">
          <a:xfrm>
            <a:off x="6029326" y="3597275"/>
            <a:ext cx="1962151" cy="1809750"/>
            <a:chOff x="0" y="0"/>
            <a:chExt cx="1236" cy="1140"/>
          </a:xfrm>
        </p:grpSpPr>
        <p:pic>
          <p:nvPicPr>
            <p:cNvPr id="33915" name="矩形 11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36" cy="1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16" name="Text Box 26"/>
            <p:cNvSpPr txBox="1">
              <a:spLocks noChangeArrowheads="1"/>
            </p:cNvSpPr>
            <p:nvPr/>
          </p:nvSpPr>
          <p:spPr bwMode="auto">
            <a:xfrm>
              <a:off x="4" y="5"/>
              <a:ext cx="1225" cy="1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3799" name="矩形 12"/>
          <p:cNvGrpSpPr>
            <a:grpSpLocks/>
          </p:cNvGrpSpPr>
          <p:nvPr/>
        </p:nvGrpSpPr>
        <p:grpSpPr bwMode="auto">
          <a:xfrm>
            <a:off x="7974014" y="2809875"/>
            <a:ext cx="1962151" cy="2609850"/>
            <a:chOff x="0" y="0"/>
            <a:chExt cx="1236" cy="1644"/>
          </a:xfrm>
        </p:grpSpPr>
        <p:pic>
          <p:nvPicPr>
            <p:cNvPr id="33913" name="矩形 12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36" cy="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914" name="Text Box 29"/>
            <p:cNvSpPr txBox="1">
              <a:spLocks noChangeArrowheads="1"/>
            </p:cNvSpPr>
            <p:nvPr/>
          </p:nvSpPr>
          <p:spPr bwMode="auto">
            <a:xfrm>
              <a:off x="4" y="2"/>
              <a:ext cx="1225" cy="1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3800" name="组合 13"/>
          <p:cNvGrpSpPr>
            <a:grpSpLocks/>
          </p:cNvGrpSpPr>
          <p:nvPr/>
        </p:nvGrpSpPr>
        <p:grpSpPr bwMode="auto">
          <a:xfrm>
            <a:off x="2628901" y="3798888"/>
            <a:ext cx="885825" cy="787400"/>
            <a:chOff x="0" y="0"/>
            <a:chExt cx="6392863" cy="5773737"/>
          </a:xfrm>
        </p:grpSpPr>
        <p:sp>
          <p:nvSpPr>
            <p:cNvPr id="33886" name="Freeform 145@|5FFC:2303014|FBC:16777215|LFC:0|LBC:16777215"/>
            <p:cNvSpPr>
              <a:spLocks noChangeArrowheads="1"/>
            </p:cNvSpPr>
            <p:nvPr/>
          </p:nvSpPr>
          <p:spPr bwMode="auto">
            <a:xfrm>
              <a:off x="1924733" y="2817025"/>
              <a:ext cx="3070407" cy="2013820"/>
            </a:xfrm>
            <a:custGeom>
              <a:avLst/>
              <a:gdLst>
                <a:gd name="T0" fmla="*/ 762678576 w 817"/>
                <a:gd name="T1" fmla="*/ 2147483646 h 538"/>
                <a:gd name="T2" fmla="*/ 0 w 817"/>
                <a:gd name="T3" fmla="*/ 2147483646 h 538"/>
                <a:gd name="T4" fmla="*/ 381339288 w 817"/>
                <a:gd name="T5" fmla="*/ 2147483646 h 538"/>
                <a:gd name="T6" fmla="*/ 1595976513 w 817"/>
                <a:gd name="T7" fmla="*/ 2147483646 h 538"/>
                <a:gd name="T8" fmla="*/ 2147483646 w 817"/>
                <a:gd name="T9" fmla="*/ 2147483646 h 538"/>
                <a:gd name="T10" fmla="*/ 2147483646 w 817"/>
                <a:gd name="T11" fmla="*/ 2147483646 h 538"/>
                <a:gd name="T12" fmla="*/ 2147483646 w 817"/>
                <a:gd name="T13" fmla="*/ 70056980 h 538"/>
                <a:gd name="T14" fmla="*/ 2147483646 w 817"/>
                <a:gd name="T15" fmla="*/ 728583606 h 538"/>
                <a:gd name="T16" fmla="*/ 2147483646 w 817"/>
                <a:gd name="T17" fmla="*/ 1723384484 h 538"/>
                <a:gd name="T18" fmla="*/ 2147483646 w 817"/>
                <a:gd name="T19" fmla="*/ 2147483646 h 538"/>
                <a:gd name="T20" fmla="*/ 2147483646 w 817"/>
                <a:gd name="T21" fmla="*/ 2147483646 h 538"/>
                <a:gd name="T22" fmla="*/ 2147483646 w 817"/>
                <a:gd name="T23" fmla="*/ 2147483646 h 538"/>
                <a:gd name="T24" fmla="*/ 2147483646 w 817"/>
                <a:gd name="T25" fmla="*/ 2147483646 h 538"/>
                <a:gd name="T26" fmla="*/ 2147483646 w 817"/>
                <a:gd name="T27" fmla="*/ 2147483646 h 538"/>
                <a:gd name="T28" fmla="*/ 762678576 w 817"/>
                <a:gd name="T29" fmla="*/ 2147483646 h 5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17" h="538">
                  <a:moveTo>
                    <a:pt x="54" y="538"/>
                  </a:moveTo>
                  <a:cubicBezTo>
                    <a:pt x="52" y="529"/>
                    <a:pt x="0" y="418"/>
                    <a:pt x="0" y="418"/>
                  </a:cubicBezTo>
                  <a:cubicBezTo>
                    <a:pt x="27" y="391"/>
                    <a:pt x="27" y="391"/>
                    <a:pt x="27" y="391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113" y="359"/>
                    <a:pt x="420" y="227"/>
                    <a:pt x="449" y="223"/>
                  </a:cubicBezTo>
                  <a:cubicBezTo>
                    <a:pt x="300" y="209"/>
                    <a:pt x="300" y="209"/>
                    <a:pt x="300" y="209"/>
                  </a:cubicBezTo>
                  <a:cubicBezTo>
                    <a:pt x="300" y="209"/>
                    <a:pt x="477" y="0"/>
                    <a:pt x="504" y="5"/>
                  </a:cubicBezTo>
                  <a:cubicBezTo>
                    <a:pt x="531" y="9"/>
                    <a:pt x="579" y="54"/>
                    <a:pt x="586" y="52"/>
                  </a:cubicBezTo>
                  <a:cubicBezTo>
                    <a:pt x="592" y="50"/>
                    <a:pt x="706" y="123"/>
                    <a:pt x="706" y="123"/>
                  </a:cubicBezTo>
                  <a:cubicBezTo>
                    <a:pt x="706" y="123"/>
                    <a:pt x="813" y="196"/>
                    <a:pt x="817" y="225"/>
                  </a:cubicBezTo>
                  <a:cubicBezTo>
                    <a:pt x="808" y="302"/>
                    <a:pt x="808" y="302"/>
                    <a:pt x="808" y="302"/>
                  </a:cubicBezTo>
                  <a:cubicBezTo>
                    <a:pt x="808" y="302"/>
                    <a:pt x="669" y="352"/>
                    <a:pt x="647" y="350"/>
                  </a:cubicBezTo>
                  <a:cubicBezTo>
                    <a:pt x="624" y="348"/>
                    <a:pt x="447" y="398"/>
                    <a:pt x="429" y="404"/>
                  </a:cubicBezTo>
                  <a:cubicBezTo>
                    <a:pt x="411" y="411"/>
                    <a:pt x="270" y="486"/>
                    <a:pt x="261" y="486"/>
                  </a:cubicBezTo>
                  <a:cubicBezTo>
                    <a:pt x="252" y="486"/>
                    <a:pt x="54" y="538"/>
                    <a:pt x="54" y="53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7" name="Freeform 146@|5FFC:4737356|FBC:16777215|LFC:0|LBC:16777215"/>
            <p:cNvSpPr>
              <a:spLocks noChangeArrowheads="1"/>
            </p:cNvSpPr>
            <p:nvPr/>
          </p:nvSpPr>
          <p:spPr bwMode="auto">
            <a:xfrm>
              <a:off x="3173522" y="3340848"/>
              <a:ext cx="1180041" cy="1175704"/>
            </a:xfrm>
            <a:custGeom>
              <a:avLst/>
              <a:gdLst>
                <a:gd name="T0" fmla="*/ 223121107 w 316"/>
                <a:gd name="T1" fmla="*/ 2147483646 h 314"/>
                <a:gd name="T2" fmla="*/ 2147483646 w 316"/>
                <a:gd name="T3" fmla="*/ 1458041453 h 314"/>
                <a:gd name="T4" fmla="*/ 2147483646 w 316"/>
                <a:gd name="T5" fmla="*/ 2004807465 h 314"/>
                <a:gd name="T6" fmla="*/ 2147483646 w 316"/>
                <a:gd name="T7" fmla="*/ 1149610111 h 314"/>
                <a:gd name="T8" fmla="*/ 2147483646 w 316"/>
                <a:gd name="T9" fmla="*/ 0 h 314"/>
                <a:gd name="T10" fmla="*/ 2147483646 w 316"/>
                <a:gd name="T11" fmla="*/ 0 h 314"/>
                <a:gd name="T12" fmla="*/ 2147483646 w 316"/>
                <a:gd name="T13" fmla="*/ 1864610380 h 314"/>
                <a:gd name="T14" fmla="*/ 2147483646 w 316"/>
                <a:gd name="T15" fmla="*/ 2147483646 h 314"/>
                <a:gd name="T16" fmla="*/ 2147483646 w 316"/>
                <a:gd name="T17" fmla="*/ 2147483646 h 314"/>
                <a:gd name="T18" fmla="*/ 1366614444 w 316"/>
                <a:gd name="T19" fmla="*/ 2147483646 h 314"/>
                <a:gd name="T20" fmla="*/ 13943902 w 316"/>
                <a:gd name="T21" fmla="*/ 2147483646 h 314"/>
                <a:gd name="T22" fmla="*/ 223121107 w 316"/>
                <a:gd name="T23" fmla="*/ 2147483646 h 3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6" h="314">
                  <a:moveTo>
                    <a:pt x="16" y="222"/>
                  </a:moveTo>
                  <a:cubicBezTo>
                    <a:pt x="41" y="209"/>
                    <a:pt x="184" y="104"/>
                    <a:pt x="184" y="104"/>
                  </a:cubicBezTo>
                  <a:cubicBezTo>
                    <a:pt x="282" y="143"/>
                    <a:pt x="282" y="143"/>
                    <a:pt x="282" y="143"/>
                  </a:cubicBezTo>
                  <a:cubicBezTo>
                    <a:pt x="196" y="82"/>
                    <a:pt x="196" y="82"/>
                    <a:pt x="196" y="82"/>
                  </a:cubicBezTo>
                  <a:cubicBezTo>
                    <a:pt x="196" y="82"/>
                    <a:pt x="189" y="0"/>
                    <a:pt x="200" y="0"/>
                  </a:cubicBezTo>
                  <a:cubicBezTo>
                    <a:pt x="211" y="0"/>
                    <a:pt x="273" y="0"/>
                    <a:pt x="273" y="0"/>
                  </a:cubicBezTo>
                  <a:cubicBezTo>
                    <a:pt x="316" y="133"/>
                    <a:pt x="316" y="133"/>
                    <a:pt x="316" y="133"/>
                  </a:cubicBezTo>
                  <a:cubicBezTo>
                    <a:pt x="316" y="133"/>
                    <a:pt x="293" y="190"/>
                    <a:pt x="286" y="189"/>
                  </a:cubicBezTo>
                  <a:cubicBezTo>
                    <a:pt x="283" y="189"/>
                    <a:pt x="279" y="202"/>
                    <a:pt x="276" y="217"/>
                  </a:cubicBezTo>
                  <a:cubicBezTo>
                    <a:pt x="216" y="231"/>
                    <a:pt x="112" y="260"/>
                    <a:pt x="98" y="265"/>
                  </a:cubicBezTo>
                  <a:cubicBezTo>
                    <a:pt x="88" y="269"/>
                    <a:pt x="43" y="293"/>
                    <a:pt x="1" y="314"/>
                  </a:cubicBezTo>
                  <a:cubicBezTo>
                    <a:pt x="0" y="274"/>
                    <a:pt x="3" y="230"/>
                    <a:pt x="16" y="222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8" name="Freeform 147@|5FFC:0|FBC:16777215|LFC:0|LBC:16777215"/>
            <p:cNvSpPr>
              <a:spLocks noChangeArrowheads="1"/>
            </p:cNvSpPr>
            <p:nvPr/>
          </p:nvSpPr>
          <p:spPr bwMode="auto">
            <a:xfrm>
              <a:off x="1924733" y="4039284"/>
              <a:ext cx="893626" cy="791561"/>
            </a:xfrm>
            <a:custGeom>
              <a:avLst/>
              <a:gdLst>
                <a:gd name="T0" fmla="*/ 0 w 237"/>
                <a:gd name="T1" fmla="*/ 1280693177 h 211"/>
                <a:gd name="T2" fmla="*/ 383863270 w 237"/>
                <a:gd name="T3" fmla="*/ 900706383 h 211"/>
                <a:gd name="T4" fmla="*/ 1606547249 w 237"/>
                <a:gd name="T5" fmla="*/ 450353191 h 211"/>
                <a:gd name="T6" fmla="*/ 2147483646 w 237"/>
                <a:gd name="T7" fmla="*/ 0 h 211"/>
                <a:gd name="T8" fmla="*/ 2147483646 w 237"/>
                <a:gd name="T9" fmla="*/ 2147483646 h 211"/>
                <a:gd name="T10" fmla="*/ 767730310 w 237"/>
                <a:gd name="T11" fmla="*/ 2147483646 h 211"/>
                <a:gd name="T12" fmla="*/ 0 w 237"/>
                <a:gd name="T13" fmla="*/ 1280693177 h 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7" h="211">
                  <a:moveTo>
                    <a:pt x="0" y="91"/>
                  </a:moveTo>
                  <a:cubicBezTo>
                    <a:pt x="27" y="64"/>
                    <a:pt x="27" y="64"/>
                    <a:pt x="27" y="64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3" y="32"/>
                    <a:pt x="145" y="19"/>
                    <a:pt x="188" y="0"/>
                  </a:cubicBezTo>
                  <a:cubicBezTo>
                    <a:pt x="201" y="44"/>
                    <a:pt x="220" y="109"/>
                    <a:pt x="237" y="164"/>
                  </a:cubicBezTo>
                  <a:cubicBezTo>
                    <a:pt x="183" y="177"/>
                    <a:pt x="54" y="211"/>
                    <a:pt x="54" y="211"/>
                  </a:cubicBezTo>
                  <a:cubicBezTo>
                    <a:pt x="52" y="202"/>
                    <a:pt x="0" y="91"/>
                    <a:pt x="0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9" name="Freeform 148@|5FFC:9350382|FBC:16777215|LFC:0|LBC:16777215"/>
            <p:cNvSpPr>
              <a:spLocks noChangeArrowheads="1"/>
            </p:cNvSpPr>
            <p:nvPr/>
          </p:nvSpPr>
          <p:spPr bwMode="auto">
            <a:xfrm>
              <a:off x="4766005" y="4458346"/>
              <a:ext cx="836346" cy="710080"/>
            </a:xfrm>
            <a:custGeom>
              <a:avLst/>
              <a:gdLst>
                <a:gd name="T0" fmla="*/ 2147483646 w 221"/>
                <a:gd name="T1" fmla="*/ 2147483646 h 189"/>
                <a:gd name="T2" fmla="*/ 2033649094 w 221"/>
                <a:gd name="T3" fmla="*/ 2147483646 h 189"/>
                <a:gd name="T4" fmla="*/ 787678988 w 221"/>
                <a:gd name="T5" fmla="*/ 2131415953 h 189"/>
                <a:gd name="T6" fmla="*/ 0 w 221"/>
                <a:gd name="T7" fmla="*/ 2147483646 h 189"/>
                <a:gd name="T8" fmla="*/ 443967273 w 221"/>
                <a:gd name="T9" fmla="*/ 1256263016 h 189"/>
                <a:gd name="T10" fmla="*/ 744715024 w 221"/>
                <a:gd name="T11" fmla="*/ 0 h 189"/>
                <a:gd name="T12" fmla="*/ 1288930286 w 221"/>
                <a:gd name="T13" fmla="*/ 719882110 h 189"/>
                <a:gd name="T14" fmla="*/ 1618325726 w 221"/>
                <a:gd name="T15" fmla="*/ 1086880759 h 189"/>
                <a:gd name="T16" fmla="*/ 2147483646 w 221"/>
                <a:gd name="T17" fmla="*/ 1976145126 h 189"/>
                <a:gd name="T18" fmla="*/ 2147483646 w 221"/>
                <a:gd name="T19" fmla="*/ 2147483646 h 1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1" h="189">
                  <a:moveTo>
                    <a:pt x="221" y="179"/>
                  </a:moveTo>
                  <a:cubicBezTo>
                    <a:pt x="221" y="179"/>
                    <a:pt x="169" y="185"/>
                    <a:pt x="142" y="165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51"/>
                    <a:pt x="27" y="189"/>
                    <a:pt x="0" y="184"/>
                  </a:cubicBezTo>
                  <a:cubicBezTo>
                    <a:pt x="0" y="184"/>
                    <a:pt x="28" y="97"/>
                    <a:pt x="31" y="89"/>
                  </a:cubicBezTo>
                  <a:cubicBezTo>
                    <a:pt x="33" y="81"/>
                    <a:pt x="52" y="0"/>
                    <a:pt x="52" y="0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0" y="51"/>
                    <a:pt x="101" y="65"/>
                    <a:pt x="113" y="77"/>
                  </a:cubicBezTo>
                  <a:cubicBezTo>
                    <a:pt x="126" y="88"/>
                    <a:pt x="138" y="133"/>
                    <a:pt x="159" y="140"/>
                  </a:cubicBezTo>
                  <a:cubicBezTo>
                    <a:pt x="159" y="140"/>
                    <a:pt x="221" y="156"/>
                    <a:pt x="221" y="179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0" name="Freeform 149@|5FFC:9683704|FBC:16777215|LFC:0|LBC:16777215"/>
            <p:cNvSpPr>
              <a:spLocks noChangeArrowheads="1"/>
            </p:cNvSpPr>
            <p:nvPr/>
          </p:nvSpPr>
          <p:spPr bwMode="auto">
            <a:xfrm>
              <a:off x="4766005" y="4516552"/>
              <a:ext cx="1076934" cy="1257185"/>
            </a:xfrm>
            <a:custGeom>
              <a:avLst/>
              <a:gdLst>
                <a:gd name="T0" fmla="*/ 913837069 w 285"/>
                <a:gd name="T1" fmla="*/ 0 h 335"/>
                <a:gd name="T2" fmla="*/ 1342196070 w 285"/>
                <a:gd name="T3" fmla="*/ 1366094749 h 335"/>
                <a:gd name="T4" fmla="*/ 2147483646 w 285"/>
                <a:gd name="T5" fmla="*/ 2147483646 h 335"/>
                <a:gd name="T6" fmla="*/ 2147483646 w 285"/>
                <a:gd name="T7" fmla="*/ 2147483646 h 335"/>
                <a:gd name="T8" fmla="*/ 2147483646 w 285"/>
                <a:gd name="T9" fmla="*/ 2147483646 h 335"/>
                <a:gd name="T10" fmla="*/ 2147483646 w 285"/>
                <a:gd name="T11" fmla="*/ 2147483646 h 335"/>
                <a:gd name="T12" fmla="*/ 2147483646 w 285"/>
                <a:gd name="T13" fmla="*/ 2147483646 h 335"/>
                <a:gd name="T14" fmla="*/ 2147483646 w 285"/>
                <a:gd name="T15" fmla="*/ 2147483646 h 335"/>
                <a:gd name="T16" fmla="*/ 2147483646 w 285"/>
                <a:gd name="T17" fmla="*/ 2147483646 h 335"/>
                <a:gd name="T18" fmla="*/ 2147483646 w 285"/>
                <a:gd name="T19" fmla="*/ 2147483646 h 335"/>
                <a:gd name="T20" fmla="*/ 1613492749 w 285"/>
                <a:gd name="T21" fmla="*/ 2147483646 h 335"/>
                <a:gd name="T22" fmla="*/ 1128018459 w 285"/>
                <a:gd name="T23" fmla="*/ 2147483646 h 335"/>
                <a:gd name="T24" fmla="*/ 1099458925 w 285"/>
                <a:gd name="T25" fmla="*/ 2147483646 h 335"/>
                <a:gd name="T26" fmla="*/ 742491202 w 285"/>
                <a:gd name="T27" fmla="*/ 2147483646 h 335"/>
                <a:gd name="T28" fmla="*/ 442638768 w 285"/>
                <a:gd name="T29" fmla="*/ 2147483646 h 335"/>
                <a:gd name="T30" fmla="*/ 742491202 w 285"/>
                <a:gd name="T31" fmla="*/ 2147483646 h 335"/>
                <a:gd name="T32" fmla="*/ 571149113 w 285"/>
                <a:gd name="T33" fmla="*/ 2147483646 h 335"/>
                <a:gd name="T34" fmla="*/ 228457378 w 285"/>
                <a:gd name="T35" fmla="*/ 1197091557 h 335"/>
                <a:gd name="T36" fmla="*/ 0 w 285"/>
                <a:gd name="T37" fmla="*/ 0 h 335"/>
                <a:gd name="T38" fmla="*/ 913837069 w 285"/>
                <a:gd name="T39" fmla="*/ 0 h 3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5" h="335">
                  <a:moveTo>
                    <a:pt x="64" y="0"/>
                  </a:moveTo>
                  <a:cubicBezTo>
                    <a:pt x="94" y="97"/>
                    <a:pt x="94" y="97"/>
                    <a:pt x="94" y="97"/>
                  </a:cubicBezTo>
                  <a:cubicBezTo>
                    <a:pt x="94" y="97"/>
                    <a:pt x="149" y="188"/>
                    <a:pt x="176" y="208"/>
                  </a:cubicBezTo>
                  <a:cubicBezTo>
                    <a:pt x="176" y="208"/>
                    <a:pt x="280" y="278"/>
                    <a:pt x="273" y="297"/>
                  </a:cubicBezTo>
                  <a:cubicBezTo>
                    <a:pt x="273" y="297"/>
                    <a:pt x="285" y="324"/>
                    <a:pt x="274" y="328"/>
                  </a:cubicBezTo>
                  <a:cubicBezTo>
                    <a:pt x="262" y="333"/>
                    <a:pt x="219" y="294"/>
                    <a:pt x="219" y="294"/>
                  </a:cubicBezTo>
                  <a:cubicBezTo>
                    <a:pt x="160" y="251"/>
                    <a:pt x="160" y="251"/>
                    <a:pt x="160" y="251"/>
                  </a:cubicBezTo>
                  <a:cubicBezTo>
                    <a:pt x="171" y="294"/>
                    <a:pt x="171" y="294"/>
                    <a:pt x="171" y="294"/>
                  </a:cubicBezTo>
                  <a:cubicBezTo>
                    <a:pt x="171" y="294"/>
                    <a:pt x="208" y="322"/>
                    <a:pt x="201" y="329"/>
                  </a:cubicBezTo>
                  <a:cubicBezTo>
                    <a:pt x="194" y="335"/>
                    <a:pt x="158" y="312"/>
                    <a:pt x="155" y="306"/>
                  </a:cubicBezTo>
                  <a:cubicBezTo>
                    <a:pt x="153" y="299"/>
                    <a:pt x="126" y="253"/>
                    <a:pt x="113" y="249"/>
                  </a:cubicBezTo>
                  <a:cubicBezTo>
                    <a:pt x="101" y="244"/>
                    <a:pt x="79" y="265"/>
                    <a:pt x="79" y="265"/>
                  </a:cubicBezTo>
                  <a:cubicBezTo>
                    <a:pt x="79" y="265"/>
                    <a:pt x="89" y="334"/>
                    <a:pt x="77" y="330"/>
                  </a:cubicBezTo>
                  <a:cubicBezTo>
                    <a:pt x="77" y="330"/>
                    <a:pt x="54" y="324"/>
                    <a:pt x="52" y="290"/>
                  </a:cubicBezTo>
                  <a:cubicBezTo>
                    <a:pt x="52" y="290"/>
                    <a:pt x="31" y="299"/>
                    <a:pt x="31" y="287"/>
                  </a:cubicBezTo>
                  <a:cubicBezTo>
                    <a:pt x="31" y="287"/>
                    <a:pt x="58" y="237"/>
                    <a:pt x="52" y="222"/>
                  </a:cubicBezTo>
                  <a:cubicBezTo>
                    <a:pt x="46" y="206"/>
                    <a:pt x="32" y="188"/>
                    <a:pt x="40" y="154"/>
                  </a:cubicBezTo>
                  <a:cubicBezTo>
                    <a:pt x="40" y="154"/>
                    <a:pt x="22" y="108"/>
                    <a:pt x="16" y="85"/>
                  </a:cubicBezTo>
                  <a:cubicBezTo>
                    <a:pt x="10" y="63"/>
                    <a:pt x="0" y="0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1" name="Freeform 150@|5FFC:9350382|FBC:16777215|LFC:0|LBC:16777215"/>
            <p:cNvSpPr>
              <a:spLocks noChangeArrowheads="1"/>
            </p:cNvSpPr>
            <p:nvPr/>
          </p:nvSpPr>
          <p:spPr bwMode="auto">
            <a:xfrm>
              <a:off x="4892033" y="5156782"/>
              <a:ext cx="171848" cy="500549"/>
            </a:xfrm>
            <a:custGeom>
              <a:avLst/>
              <a:gdLst>
                <a:gd name="T0" fmla="*/ 294805244 w 48"/>
                <a:gd name="T1" fmla="*/ 1883829334 h 133"/>
                <a:gd name="T2" fmla="*/ 269171251 w 48"/>
                <a:gd name="T3" fmla="*/ 1699695045 h 133"/>
                <a:gd name="T4" fmla="*/ 0 w 48"/>
                <a:gd name="T5" fmla="*/ 1657204833 h 133"/>
                <a:gd name="T6" fmla="*/ 269171251 w 48"/>
                <a:gd name="T7" fmla="*/ 736533391 h 133"/>
                <a:gd name="T8" fmla="*/ 89722557 w 48"/>
                <a:gd name="T9" fmla="*/ 0 h 133"/>
                <a:gd name="T10" fmla="*/ 615244481 w 48"/>
                <a:gd name="T11" fmla="*/ 694043178 h 133"/>
                <a:gd name="T12" fmla="*/ 294805244 w 48"/>
                <a:gd name="T13" fmla="*/ 1883829334 h 1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133">
                  <a:moveTo>
                    <a:pt x="23" y="133"/>
                  </a:moveTo>
                  <a:cubicBezTo>
                    <a:pt x="22" y="129"/>
                    <a:pt x="21" y="125"/>
                    <a:pt x="21" y="120"/>
                  </a:cubicBezTo>
                  <a:cubicBezTo>
                    <a:pt x="21" y="120"/>
                    <a:pt x="0" y="129"/>
                    <a:pt x="0" y="117"/>
                  </a:cubicBezTo>
                  <a:cubicBezTo>
                    <a:pt x="0" y="117"/>
                    <a:pt x="27" y="67"/>
                    <a:pt x="21" y="52"/>
                  </a:cubicBezTo>
                  <a:cubicBezTo>
                    <a:pt x="17" y="38"/>
                    <a:pt x="6" y="24"/>
                    <a:pt x="7" y="0"/>
                  </a:cubicBezTo>
                  <a:cubicBezTo>
                    <a:pt x="29" y="14"/>
                    <a:pt x="48" y="49"/>
                    <a:pt x="48" y="49"/>
                  </a:cubicBezTo>
                  <a:cubicBezTo>
                    <a:pt x="32" y="69"/>
                    <a:pt x="26" y="107"/>
                    <a:pt x="23" y="133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2" name="Freeform 151@|5FFC:9350382|FBC:16777215|LFC:0|LBC:16777215"/>
            <p:cNvSpPr>
              <a:spLocks noChangeArrowheads="1"/>
            </p:cNvSpPr>
            <p:nvPr/>
          </p:nvSpPr>
          <p:spPr bwMode="auto">
            <a:xfrm>
              <a:off x="5155535" y="5343031"/>
              <a:ext cx="206221" cy="325937"/>
            </a:xfrm>
            <a:custGeom>
              <a:avLst/>
              <a:gdLst>
                <a:gd name="T0" fmla="*/ 162730464 w 56"/>
                <a:gd name="T1" fmla="*/ 0 h 88"/>
                <a:gd name="T2" fmla="*/ 759412515 w 56"/>
                <a:gd name="T3" fmla="*/ 1207215091 h 88"/>
                <a:gd name="T4" fmla="*/ 732290771 w 56"/>
                <a:gd name="T5" fmla="*/ 1152342856 h 88"/>
                <a:gd name="T6" fmla="*/ 162730464 w 56"/>
                <a:gd name="T7" fmla="*/ 384113051 h 88"/>
                <a:gd name="T8" fmla="*/ 0 w 56"/>
                <a:gd name="T9" fmla="*/ 397832035 h 88"/>
                <a:gd name="T10" fmla="*/ 162730464 w 56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6" h="88">
                  <a:moveTo>
                    <a:pt x="12" y="0"/>
                  </a:moveTo>
                  <a:cubicBezTo>
                    <a:pt x="29" y="13"/>
                    <a:pt x="47" y="60"/>
                    <a:pt x="56" y="88"/>
                  </a:cubicBezTo>
                  <a:cubicBezTo>
                    <a:pt x="55" y="86"/>
                    <a:pt x="54" y="85"/>
                    <a:pt x="54" y="84"/>
                  </a:cubicBezTo>
                  <a:cubicBezTo>
                    <a:pt x="51" y="78"/>
                    <a:pt x="24" y="32"/>
                    <a:pt x="12" y="28"/>
                  </a:cubicBezTo>
                  <a:cubicBezTo>
                    <a:pt x="8" y="26"/>
                    <a:pt x="4" y="27"/>
                    <a:pt x="0" y="29"/>
                  </a:cubicBezTo>
                  <a:cubicBezTo>
                    <a:pt x="6" y="14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3" name="Freeform 152@|5FFC:9350382|FBC:16777215|LFC:0|LBC:16777215"/>
            <p:cNvSpPr>
              <a:spLocks noChangeArrowheads="1"/>
            </p:cNvSpPr>
            <p:nvPr/>
          </p:nvSpPr>
          <p:spPr bwMode="auto">
            <a:xfrm>
              <a:off x="5293016" y="5284832"/>
              <a:ext cx="22913" cy="23281"/>
            </a:xfrm>
            <a:custGeom>
              <a:avLst/>
              <a:gdLst>
                <a:gd name="T0" fmla="*/ 43752374 w 6"/>
                <a:gd name="T1" fmla="*/ 0 h 7"/>
                <a:gd name="T2" fmla="*/ 87500928 w 6"/>
                <a:gd name="T3" fmla="*/ 77429280 h 7"/>
                <a:gd name="T4" fmla="*/ 43752374 w 6"/>
                <a:gd name="T5" fmla="*/ 0 h 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3" y="0"/>
                    <a:pt x="4" y="3"/>
                    <a:pt x="6" y="7"/>
                  </a:cubicBezTo>
                  <a:cubicBezTo>
                    <a:pt x="0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4" name="Freeform 153@|5FFC:9350382|FBC:16777215|LFC:0|LBC:16777215"/>
            <p:cNvSpPr>
              <a:spLocks noChangeArrowheads="1"/>
            </p:cNvSpPr>
            <p:nvPr/>
          </p:nvSpPr>
          <p:spPr bwMode="auto">
            <a:xfrm>
              <a:off x="5315929" y="5308113"/>
              <a:ext cx="527010" cy="453980"/>
            </a:xfrm>
            <a:custGeom>
              <a:avLst/>
              <a:gdLst>
                <a:gd name="T0" fmla="*/ 377193391 w 141"/>
                <a:gd name="T1" fmla="*/ 647529308 h 121"/>
                <a:gd name="T2" fmla="*/ 0 w 141"/>
                <a:gd name="T3" fmla="*/ 0 h 121"/>
                <a:gd name="T4" fmla="*/ 363222020 w 141"/>
                <a:gd name="T5" fmla="*/ 281535134 h 121"/>
                <a:gd name="T6" fmla="*/ 1844052842 w 141"/>
                <a:gd name="T7" fmla="*/ 1224676708 h 121"/>
                <a:gd name="T8" fmla="*/ 1830081470 w 141"/>
                <a:gd name="T9" fmla="*/ 1632902278 h 121"/>
                <a:gd name="T10" fmla="*/ 1061727054 w 141"/>
                <a:gd name="T11" fmla="*/ 1154294801 h 121"/>
                <a:gd name="T12" fmla="*/ 377193391 w 141"/>
                <a:gd name="T13" fmla="*/ 647529308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1" h="121">
                  <a:moveTo>
                    <a:pt x="27" y="46"/>
                  </a:moveTo>
                  <a:cubicBezTo>
                    <a:pt x="14" y="26"/>
                    <a:pt x="5" y="9"/>
                    <a:pt x="0" y="0"/>
                  </a:cubicBezTo>
                  <a:cubicBezTo>
                    <a:pt x="4" y="4"/>
                    <a:pt x="12" y="10"/>
                    <a:pt x="26" y="20"/>
                  </a:cubicBezTo>
                  <a:cubicBezTo>
                    <a:pt x="50" y="35"/>
                    <a:pt x="100" y="67"/>
                    <a:pt x="132" y="87"/>
                  </a:cubicBezTo>
                  <a:cubicBezTo>
                    <a:pt x="134" y="94"/>
                    <a:pt x="141" y="112"/>
                    <a:pt x="131" y="116"/>
                  </a:cubicBezTo>
                  <a:cubicBezTo>
                    <a:pt x="119" y="121"/>
                    <a:pt x="76" y="82"/>
                    <a:pt x="76" y="82"/>
                  </a:cubicBezTo>
                  <a:lnTo>
                    <a:pt x="27" y="46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5" name="Freeform 154@|5FFC:9350382|FBC:16777215|LFC:0|LBC:16777215"/>
            <p:cNvSpPr>
              <a:spLocks noChangeArrowheads="1"/>
            </p:cNvSpPr>
            <p:nvPr/>
          </p:nvSpPr>
          <p:spPr bwMode="auto">
            <a:xfrm>
              <a:off x="4766005" y="4516552"/>
              <a:ext cx="274962" cy="570386"/>
            </a:xfrm>
            <a:custGeom>
              <a:avLst/>
              <a:gdLst>
                <a:gd name="T0" fmla="*/ 933385241 w 72"/>
                <a:gd name="T1" fmla="*/ 1483944170 h 151"/>
                <a:gd name="T2" fmla="*/ 568781811 w 72"/>
                <a:gd name="T3" fmla="*/ 2147483646 h 151"/>
                <a:gd name="T4" fmla="*/ 233347265 w 72"/>
                <a:gd name="T5" fmla="*/ 1212837060 h 151"/>
                <a:gd name="T6" fmla="*/ 0 w 72"/>
                <a:gd name="T7" fmla="*/ 0 h 151"/>
                <a:gd name="T8" fmla="*/ 670869091 w 72"/>
                <a:gd name="T9" fmla="*/ 0 h 151"/>
                <a:gd name="T10" fmla="*/ 933385241 w 72"/>
                <a:gd name="T11" fmla="*/ 1483944170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51">
                  <a:moveTo>
                    <a:pt x="64" y="104"/>
                  </a:moveTo>
                  <a:cubicBezTo>
                    <a:pt x="72" y="112"/>
                    <a:pt x="61" y="135"/>
                    <a:pt x="39" y="151"/>
                  </a:cubicBezTo>
                  <a:cubicBezTo>
                    <a:pt x="36" y="142"/>
                    <a:pt x="21" y="105"/>
                    <a:pt x="16" y="85"/>
                  </a:cubicBezTo>
                  <a:cubicBezTo>
                    <a:pt x="10" y="63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36"/>
                    <a:pt x="55" y="93"/>
                    <a:pt x="64" y="10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6" name="Freeform 155@|5FFC:15724527|FBC:16777215|LFC:0|LBC:16777215"/>
            <p:cNvSpPr>
              <a:spLocks noChangeArrowheads="1"/>
            </p:cNvSpPr>
            <p:nvPr/>
          </p:nvSpPr>
          <p:spPr bwMode="auto">
            <a:xfrm>
              <a:off x="4513957" y="4144053"/>
              <a:ext cx="549924" cy="535468"/>
            </a:xfrm>
            <a:custGeom>
              <a:avLst/>
              <a:gdLst>
                <a:gd name="T0" fmla="*/ 1791349373 w 147"/>
                <a:gd name="T1" fmla="*/ 112171185 h 143"/>
                <a:gd name="T2" fmla="*/ 2057254461 w 147"/>
                <a:gd name="T3" fmla="*/ 1612473886 h 143"/>
                <a:gd name="T4" fmla="*/ 951656575 w 147"/>
                <a:gd name="T5" fmla="*/ 1878882321 h 143"/>
                <a:gd name="T6" fmla="*/ 391856389 w 147"/>
                <a:gd name="T7" fmla="*/ 0 h 143"/>
                <a:gd name="T8" fmla="*/ 1791349373 w 147"/>
                <a:gd name="T9" fmla="*/ 112171185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" h="143">
                  <a:moveTo>
                    <a:pt x="128" y="8"/>
                  </a:move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29" y="143"/>
                    <a:pt x="68" y="134"/>
                  </a:cubicBezTo>
                  <a:cubicBezTo>
                    <a:pt x="68" y="134"/>
                    <a:pt x="0" y="31"/>
                    <a:pt x="28" y="0"/>
                  </a:cubicBezTo>
                  <a:lnTo>
                    <a:pt x="128" y="8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7" name="Freeform 156@|5FFC:0|FBC:16777215|LFC:0|LBC:16777215"/>
            <p:cNvSpPr>
              <a:spLocks noChangeArrowheads="1"/>
            </p:cNvSpPr>
            <p:nvPr/>
          </p:nvSpPr>
          <p:spPr bwMode="auto">
            <a:xfrm>
              <a:off x="0" y="3736629"/>
              <a:ext cx="1042567" cy="1652965"/>
            </a:xfrm>
            <a:custGeom>
              <a:avLst/>
              <a:gdLst>
                <a:gd name="T0" fmla="*/ 2147483646 w 278"/>
                <a:gd name="T1" fmla="*/ 508072603 h 440"/>
                <a:gd name="T2" fmla="*/ 1040759384 w 278"/>
                <a:gd name="T3" fmla="*/ 141129400 h 440"/>
                <a:gd name="T4" fmla="*/ 450058923 w 278"/>
                <a:gd name="T5" fmla="*/ 1848815055 h 440"/>
                <a:gd name="T6" fmla="*/ 745409153 w 278"/>
                <a:gd name="T7" fmla="*/ 1848815055 h 440"/>
                <a:gd name="T8" fmla="*/ 84384173 w 278"/>
                <a:gd name="T9" fmla="*/ 2147483646 h 440"/>
                <a:gd name="T10" fmla="*/ 1251721691 w 278"/>
                <a:gd name="T11" fmla="*/ 2147483646 h 440"/>
                <a:gd name="T12" fmla="*/ 1701780614 w 278"/>
                <a:gd name="T13" fmla="*/ 2147483646 h 440"/>
                <a:gd name="T14" fmla="*/ 2147483646 w 278"/>
                <a:gd name="T15" fmla="*/ 2147483646 h 440"/>
                <a:gd name="T16" fmla="*/ 2147483646 w 278"/>
                <a:gd name="T17" fmla="*/ 2147483646 h 440"/>
                <a:gd name="T18" fmla="*/ 2147483646 w 278"/>
                <a:gd name="T19" fmla="*/ 1326628385 h 440"/>
                <a:gd name="T20" fmla="*/ 2147483646 w 278"/>
                <a:gd name="T21" fmla="*/ 508072603 h 4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8" h="440">
                  <a:moveTo>
                    <a:pt x="173" y="36"/>
                  </a:moveTo>
                  <a:cubicBezTo>
                    <a:pt x="173" y="36"/>
                    <a:pt x="105" y="0"/>
                    <a:pt x="74" y="10"/>
                  </a:cubicBezTo>
                  <a:cubicBezTo>
                    <a:pt x="74" y="10"/>
                    <a:pt x="21" y="0"/>
                    <a:pt x="32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0" y="277"/>
                    <a:pt x="6" y="314"/>
                  </a:cubicBezTo>
                  <a:cubicBezTo>
                    <a:pt x="11" y="351"/>
                    <a:pt x="52" y="429"/>
                    <a:pt x="89" y="440"/>
                  </a:cubicBezTo>
                  <a:cubicBezTo>
                    <a:pt x="89" y="440"/>
                    <a:pt x="105" y="346"/>
                    <a:pt x="121" y="325"/>
                  </a:cubicBezTo>
                  <a:cubicBezTo>
                    <a:pt x="137" y="304"/>
                    <a:pt x="163" y="207"/>
                    <a:pt x="205" y="224"/>
                  </a:cubicBezTo>
                  <a:cubicBezTo>
                    <a:pt x="247" y="241"/>
                    <a:pt x="247" y="241"/>
                    <a:pt x="247" y="241"/>
                  </a:cubicBezTo>
                  <a:cubicBezTo>
                    <a:pt x="278" y="94"/>
                    <a:pt x="278" y="94"/>
                    <a:pt x="278" y="94"/>
                  </a:cubicBezTo>
                  <a:lnTo>
                    <a:pt x="173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8" name="Freeform 157@|5FFC:2303014|FBC:16777215|LFC:0|LBC:16777215"/>
            <p:cNvSpPr>
              <a:spLocks noChangeArrowheads="1"/>
            </p:cNvSpPr>
            <p:nvPr/>
          </p:nvSpPr>
          <p:spPr bwMode="auto">
            <a:xfrm>
              <a:off x="790519" y="2293194"/>
              <a:ext cx="2554850" cy="3236086"/>
            </a:xfrm>
            <a:custGeom>
              <a:avLst/>
              <a:gdLst>
                <a:gd name="T0" fmla="*/ 2147483646 w 679"/>
                <a:gd name="T1" fmla="*/ 2147483646 h 860"/>
                <a:gd name="T2" fmla="*/ 2147483646 w 679"/>
                <a:gd name="T3" fmla="*/ 2147483646 h 860"/>
                <a:gd name="T4" fmla="*/ 2147483646 w 679"/>
                <a:gd name="T5" fmla="*/ 2147483646 h 860"/>
                <a:gd name="T6" fmla="*/ 2147483646 w 679"/>
                <a:gd name="T7" fmla="*/ 2147483646 h 860"/>
                <a:gd name="T8" fmla="*/ 2147483646 w 679"/>
                <a:gd name="T9" fmla="*/ 2147483646 h 860"/>
                <a:gd name="T10" fmla="*/ 0 w 679"/>
                <a:gd name="T11" fmla="*/ 2147483646 h 860"/>
                <a:gd name="T12" fmla="*/ 736199405 w 679"/>
                <a:gd name="T13" fmla="*/ 2147483646 h 860"/>
                <a:gd name="T14" fmla="*/ 2147483646 w 679"/>
                <a:gd name="T15" fmla="*/ 2147483646 h 860"/>
                <a:gd name="T16" fmla="*/ 2147483646 w 679"/>
                <a:gd name="T17" fmla="*/ 2147483646 h 860"/>
                <a:gd name="T18" fmla="*/ 2147483646 w 679"/>
                <a:gd name="T19" fmla="*/ 2147483646 h 860"/>
                <a:gd name="T20" fmla="*/ 2147483646 w 679"/>
                <a:gd name="T21" fmla="*/ 2024785144 h 860"/>
                <a:gd name="T22" fmla="*/ 2147483646 w 679"/>
                <a:gd name="T23" fmla="*/ 0 h 860"/>
                <a:gd name="T24" fmla="*/ 2147483646 w 679"/>
                <a:gd name="T25" fmla="*/ 2147483646 h 8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79" h="860">
                  <a:moveTo>
                    <a:pt x="634" y="277"/>
                  </a:moveTo>
                  <a:cubicBezTo>
                    <a:pt x="634" y="277"/>
                    <a:pt x="676" y="464"/>
                    <a:pt x="676" y="482"/>
                  </a:cubicBezTo>
                  <a:cubicBezTo>
                    <a:pt x="676" y="499"/>
                    <a:pt x="674" y="733"/>
                    <a:pt x="676" y="754"/>
                  </a:cubicBezTo>
                  <a:cubicBezTo>
                    <a:pt x="679" y="774"/>
                    <a:pt x="631" y="851"/>
                    <a:pt x="602" y="856"/>
                  </a:cubicBezTo>
                  <a:cubicBezTo>
                    <a:pt x="572" y="860"/>
                    <a:pt x="483" y="838"/>
                    <a:pt x="470" y="823"/>
                  </a:cubicBezTo>
                  <a:cubicBezTo>
                    <a:pt x="456" y="808"/>
                    <a:pt x="11" y="629"/>
                    <a:pt x="0" y="629"/>
                  </a:cubicBezTo>
                  <a:cubicBezTo>
                    <a:pt x="0" y="629"/>
                    <a:pt x="27" y="465"/>
                    <a:pt x="52" y="449"/>
                  </a:cubicBezTo>
                  <a:cubicBezTo>
                    <a:pt x="52" y="449"/>
                    <a:pt x="182" y="508"/>
                    <a:pt x="188" y="508"/>
                  </a:cubicBezTo>
                  <a:cubicBezTo>
                    <a:pt x="195" y="508"/>
                    <a:pt x="449" y="597"/>
                    <a:pt x="452" y="607"/>
                  </a:cubicBezTo>
                  <a:cubicBezTo>
                    <a:pt x="452" y="607"/>
                    <a:pt x="399" y="495"/>
                    <a:pt x="390" y="483"/>
                  </a:cubicBezTo>
                  <a:cubicBezTo>
                    <a:pt x="381" y="472"/>
                    <a:pt x="254" y="181"/>
                    <a:pt x="261" y="143"/>
                  </a:cubicBezTo>
                  <a:cubicBezTo>
                    <a:pt x="261" y="143"/>
                    <a:pt x="261" y="34"/>
                    <a:pt x="302" y="0"/>
                  </a:cubicBezTo>
                  <a:cubicBezTo>
                    <a:pt x="302" y="0"/>
                    <a:pt x="605" y="254"/>
                    <a:pt x="634" y="277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99" name="Freeform 158@|5FFC:4737356|FBC:16777215|LFC:0|LBC:16777215"/>
            <p:cNvSpPr>
              <a:spLocks noChangeArrowheads="1"/>
            </p:cNvSpPr>
            <p:nvPr/>
          </p:nvSpPr>
          <p:spPr bwMode="auto">
            <a:xfrm>
              <a:off x="973827" y="2828662"/>
              <a:ext cx="2371542" cy="2700619"/>
            </a:xfrm>
            <a:custGeom>
              <a:avLst/>
              <a:gdLst>
                <a:gd name="T0" fmla="*/ 2147483646 w 632"/>
                <a:gd name="T1" fmla="*/ 2147483646 h 717"/>
                <a:gd name="T2" fmla="*/ 2147483646 w 632"/>
                <a:gd name="T3" fmla="*/ 2147483646 h 717"/>
                <a:gd name="T4" fmla="*/ 2147483646 w 632"/>
                <a:gd name="T5" fmla="*/ 2147483646 h 717"/>
                <a:gd name="T6" fmla="*/ 2147483646 w 632"/>
                <a:gd name="T7" fmla="*/ 2147483646 h 717"/>
                <a:gd name="T8" fmla="*/ 394261353 w 632"/>
                <a:gd name="T9" fmla="*/ 2147483646 h 717"/>
                <a:gd name="T10" fmla="*/ 520988752 w 632"/>
                <a:gd name="T11" fmla="*/ 2147483646 h 717"/>
                <a:gd name="T12" fmla="*/ 1253191087 w 632"/>
                <a:gd name="T13" fmla="*/ 2147483646 h 717"/>
                <a:gd name="T14" fmla="*/ 2147483646 w 632"/>
                <a:gd name="T15" fmla="*/ 2147483646 h 717"/>
                <a:gd name="T16" fmla="*/ 2147483646 w 632"/>
                <a:gd name="T17" fmla="*/ 2147483646 h 717"/>
                <a:gd name="T18" fmla="*/ 2147483646 w 632"/>
                <a:gd name="T19" fmla="*/ 2147483646 h 717"/>
                <a:gd name="T20" fmla="*/ 2147483646 w 632"/>
                <a:gd name="T21" fmla="*/ 2147483646 h 717"/>
                <a:gd name="T22" fmla="*/ 2147483646 w 632"/>
                <a:gd name="T23" fmla="*/ 2147483646 h 717"/>
                <a:gd name="T24" fmla="*/ 2147483646 w 632"/>
                <a:gd name="T25" fmla="*/ 2147483646 h 717"/>
                <a:gd name="T26" fmla="*/ 2147483646 w 632"/>
                <a:gd name="T27" fmla="*/ 2147483646 h 717"/>
                <a:gd name="T28" fmla="*/ 2147483646 w 632"/>
                <a:gd name="T29" fmla="*/ 2147483646 h 717"/>
                <a:gd name="T30" fmla="*/ 2147483646 w 632"/>
                <a:gd name="T31" fmla="*/ 0 h 717"/>
                <a:gd name="T32" fmla="*/ 2147483646 w 632"/>
                <a:gd name="T33" fmla="*/ 2147483646 h 717"/>
                <a:gd name="T34" fmla="*/ 2147483646 w 632"/>
                <a:gd name="T35" fmla="*/ 2147483646 h 717"/>
                <a:gd name="T36" fmla="*/ 2147483646 w 632"/>
                <a:gd name="T37" fmla="*/ 2147483646 h 717"/>
                <a:gd name="T38" fmla="*/ 2147483646 w 632"/>
                <a:gd name="T39" fmla="*/ 2147483646 h 717"/>
                <a:gd name="T40" fmla="*/ 2147483646 w 632"/>
                <a:gd name="T41" fmla="*/ 2147483646 h 717"/>
                <a:gd name="T42" fmla="*/ 2147483646 w 632"/>
                <a:gd name="T43" fmla="*/ 2147483646 h 7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32" h="717">
                  <a:moveTo>
                    <a:pt x="555" y="713"/>
                  </a:moveTo>
                  <a:cubicBezTo>
                    <a:pt x="525" y="717"/>
                    <a:pt x="436" y="695"/>
                    <a:pt x="423" y="680"/>
                  </a:cubicBezTo>
                  <a:cubicBezTo>
                    <a:pt x="422" y="679"/>
                    <a:pt x="420" y="678"/>
                    <a:pt x="416" y="676"/>
                  </a:cubicBezTo>
                  <a:cubicBezTo>
                    <a:pt x="418" y="655"/>
                    <a:pt x="414" y="632"/>
                    <a:pt x="400" y="622"/>
                  </a:cubicBezTo>
                  <a:cubicBezTo>
                    <a:pt x="373" y="602"/>
                    <a:pt x="56" y="467"/>
                    <a:pt x="28" y="448"/>
                  </a:cubicBezTo>
                  <a:cubicBezTo>
                    <a:pt x="0" y="428"/>
                    <a:pt x="37" y="384"/>
                    <a:pt x="37" y="384"/>
                  </a:cubicBezTo>
                  <a:cubicBezTo>
                    <a:pt x="37" y="384"/>
                    <a:pt x="78" y="374"/>
                    <a:pt x="89" y="381"/>
                  </a:cubicBezTo>
                  <a:cubicBezTo>
                    <a:pt x="100" y="388"/>
                    <a:pt x="411" y="515"/>
                    <a:pt x="427" y="533"/>
                  </a:cubicBezTo>
                  <a:cubicBezTo>
                    <a:pt x="443" y="552"/>
                    <a:pt x="475" y="670"/>
                    <a:pt x="498" y="680"/>
                  </a:cubicBezTo>
                  <a:cubicBezTo>
                    <a:pt x="498" y="680"/>
                    <a:pt x="448" y="579"/>
                    <a:pt x="471" y="577"/>
                  </a:cubicBezTo>
                  <a:cubicBezTo>
                    <a:pt x="493" y="574"/>
                    <a:pt x="505" y="663"/>
                    <a:pt x="555" y="680"/>
                  </a:cubicBezTo>
                  <a:cubicBezTo>
                    <a:pt x="555" y="680"/>
                    <a:pt x="497" y="603"/>
                    <a:pt x="509" y="590"/>
                  </a:cubicBezTo>
                  <a:cubicBezTo>
                    <a:pt x="509" y="590"/>
                    <a:pt x="545" y="615"/>
                    <a:pt x="587" y="613"/>
                  </a:cubicBezTo>
                  <a:cubicBezTo>
                    <a:pt x="587" y="613"/>
                    <a:pt x="507" y="586"/>
                    <a:pt x="484" y="533"/>
                  </a:cubicBezTo>
                  <a:cubicBezTo>
                    <a:pt x="461" y="481"/>
                    <a:pt x="407" y="311"/>
                    <a:pt x="407" y="311"/>
                  </a:cubicBezTo>
                  <a:cubicBezTo>
                    <a:pt x="407" y="311"/>
                    <a:pt x="257" y="36"/>
                    <a:pt x="266" y="0"/>
                  </a:cubicBezTo>
                  <a:cubicBezTo>
                    <a:pt x="266" y="0"/>
                    <a:pt x="380" y="225"/>
                    <a:pt x="414" y="234"/>
                  </a:cubicBezTo>
                  <a:cubicBezTo>
                    <a:pt x="414" y="234"/>
                    <a:pt x="450" y="268"/>
                    <a:pt x="473" y="267"/>
                  </a:cubicBezTo>
                  <a:cubicBezTo>
                    <a:pt x="611" y="244"/>
                    <a:pt x="611" y="244"/>
                    <a:pt x="611" y="244"/>
                  </a:cubicBezTo>
                  <a:cubicBezTo>
                    <a:pt x="620" y="289"/>
                    <a:pt x="629" y="331"/>
                    <a:pt x="629" y="339"/>
                  </a:cubicBezTo>
                  <a:cubicBezTo>
                    <a:pt x="629" y="356"/>
                    <a:pt x="627" y="590"/>
                    <a:pt x="629" y="611"/>
                  </a:cubicBezTo>
                  <a:cubicBezTo>
                    <a:pt x="632" y="631"/>
                    <a:pt x="584" y="708"/>
                    <a:pt x="555" y="713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0" name="Freeform 159@|5FFC:9683704|FBC:16777215|LFC:0|LBC:16777215"/>
            <p:cNvSpPr>
              <a:spLocks noChangeArrowheads="1"/>
            </p:cNvSpPr>
            <p:nvPr/>
          </p:nvSpPr>
          <p:spPr bwMode="auto">
            <a:xfrm>
              <a:off x="4995140" y="267730"/>
              <a:ext cx="1317529" cy="1373591"/>
            </a:xfrm>
            <a:custGeom>
              <a:avLst/>
              <a:gdLst>
                <a:gd name="T0" fmla="*/ 779374869 w 350"/>
                <a:gd name="T1" fmla="*/ 2147483646 h 363"/>
                <a:gd name="T2" fmla="*/ 2147483646 w 350"/>
                <a:gd name="T3" fmla="*/ 2147483646 h 363"/>
                <a:gd name="T4" fmla="*/ 2147483646 w 350"/>
                <a:gd name="T5" fmla="*/ 2147483646 h 363"/>
                <a:gd name="T6" fmla="*/ 2147483646 w 350"/>
                <a:gd name="T7" fmla="*/ 2147483646 h 363"/>
                <a:gd name="T8" fmla="*/ 2147483646 w 350"/>
                <a:gd name="T9" fmla="*/ 2147483646 h 363"/>
                <a:gd name="T10" fmla="*/ 2147483646 w 350"/>
                <a:gd name="T11" fmla="*/ 2147483646 h 363"/>
                <a:gd name="T12" fmla="*/ 2147483646 w 350"/>
                <a:gd name="T13" fmla="*/ 2147483646 h 363"/>
                <a:gd name="T14" fmla="*/ 2147483646 w 350"/>
                <a:gd name="T15" fmla="*/ 2147483646 h 363"/>
                <a:gd name="T16" fmla="*/ 2147483646 w 350"/>
                <a:gd name="T17" fmla="*/ 2147483646 h 363"/>
                <a:gd name="T18" fmla="*/ 2147483646 w 350"/>
                <a:gd name="T19" fmla="*/ 2147483646 h 363"/>
                <a:gd name="T20" fmla="*/ 2147483646 w 350"/>
                <a:gd name="T21" fmla="*/ 2147483646 h 363"/>
                <a:gd name="T22" fmla="*/ 2147483646 w 350"/>
                <a:gd name="T23" fmla="*/ 1045261127 h 363"/>
                <a:gd name="T24" fmla="*/ 2147483646 w 350"/>
                <a:gd name="T25" fmla="*/ 128867810 h 363"/>
                <a:gd name="T26" fmla="*/ 1261172638 w 350"/>
                <a:gd name="T27" fmla="*/ 1102535709 h 363"/>
                <a:gd name="T28" fmla="*/ 0 w 350"/>
                <a:gd name="T29" fmla="*/ 2147483646 h 363"/>
                <a:gd name="T30" fmla="*/ 779374869 w 350"/>
                <a:gd name="T31" fmla="*/ 2147483646 h 3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0" h="363">
                  <a:moveTo>
                    <a:pt x="55" y="356"/>
                  </a:moveTo>
                  <a:cubicBezTo>
                    <a:pt x="55" y="356"/>
                    <a:pt x="148" y="322"/>
                    <a:pt x="170" y="327"/>
                  </a:cubicBezTo>
                  <a:cubicBezTo>
                    <a:pt x="170" y="327"/>
                    <a:pt x="213" y="363"/>
                    <a:pt x="241" y="356"/>
                  </a:cubicBezTo>
                  <a:cubicBezTo>
                    <a:pt x="257" y="326"/>
                    <a:pt x="257" y="326"/>
                    <a:pt x="257" y="326"/>
                  </a:cubicBezTo>
                  <a:cubicBezTo>
                    <a:pt x="277" y="315"/>
                    <a:pt x="277" y="315"/>
                    <a:pt x="277" y="315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7" y="300"/>
                    <a:pt x="288" y="311"/>
                    <a:pt x="297" y="300"/>
                  </a:cubicBezTo>
                  <a:cubicBezTo>
                    <a:pt x="297" y="272"/>
                    <a:pt x="297" y="272"/>
                    <a:pt x="297" y="272"/>
                  </a:cubicBezTo>
                  <a:cubicBezTo>
                    <a:pt x="297" y="272"/>
                    <a:pt x="329" y="281"/>
                    <a:pt x="331" y="272"/>
                  </a:cubicBezTo>
                  <a:cubicBezTo>
                    <a:pt x="334" y="263"/>
                    <a:pt x="316" y="188"/>
                    <a:pt x="320" y="177"/>
                  </a:cubicBezTo>
                  <a:cubicBezTo>
                    <a:pt x="343" y="166"/>
                    <a:pt x="343" y="166"/>
                    <a:pt x="343" y="166"/>
                  </a:cubicBezTo>
                  <a:cubicBezTo>
                    <a:pt x="343" y="166"/>
                    <a:pt x="350" y="113"/>
                    <a:pt x="343" y="73"/>
                  </a:cubicBezTo>
                  <a:cubicBezTo>
                    <a:pt x="336" y="32"/>
                    <a:pt x="259" y="0"/>
                    <a:pt x="227" y="9"/>
                  </a:cubicBezTo>
                  <a:cubicBezTo>
                    <a:pt x="195" y="18"/>
                    <a:pt x="98" y="54"/>
                    <a:pt x="89" y="77"/>
                  </a:cubicBezTo>
                  <a:cubicBezTo>
                    <a:pt x="80" y="100"/>
                    <a:pt x="0" y="159"/>
                    <a:pt x="0" y="159"/>
                  </a:cubicBezTo>
                  <a:lnTo>
                    <a:pt x="55" y="356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1" name="Freeform 160@|5FFC:9350382|FBC:16777215|LFC:0|LBC:16777215"/>
            <p:cNvSpPr>
              <a:spLocks noChangeArrowheads="1"/>
            </p:cNvSpPr>
            <p:nvPr/>
          </p:nvSpPr>
          <p:spPr bwMode="auto">
            <a:xfrm>
              <a:off x="5006601" y="523823"/>
              <a:ext cx="1283155" cy="1105861"/>
            </a:xfrm>
            <a:custGeom>
              <a:avLst/>
              <a:gdLst>
                <a:gd name="T0" fmla="*/ 2147483646 w 340"/>
                <a:gd name="T1" fmla="*/ 1895882080 h 294"/>
                <a:gd name="T2" fmla="*/ 1296111092 w 340"/>
                <a:gd name="T3" fmla="*/ 2147483646 h 294"/>
                <a:gd name="T4" fmla="*/ 413047595 w 340"/>
                <a:gd name="T5" fmla="*/ 2147483646 h 294"/>
                <a:gd name="T6" fmla="*/ 0 w 340"/>
                <a:gd name="T7" fmla="*/ 1485577558 h 294"/>
                <a:gd name="T8" fmla="*/ 1438541297 w 340"/>
                <a:gd name="T9" fmla="*/ 424451268 h 294"/>
                <a:gd name="T10" fmla="*/ 2147483646 w 340"/>
                <a:gd name="T11" fmla="*/ 0 h 294"/>
                <a:gd name="T12" fmla="*/ 2147483646 w 340"/>
                <a:gd name="T13" fmla="*/ 198077008 h 294"/>
                <a:gd name="T14" fmla="*/ 2147483646 w 340"/>
                <a:gd name="T15" fmla="*/ 1287500550 h 294"/>
                <a:gd name="T16" fmla="*/ 2147483646 w 340"/>
                <a:gd name="T17" fmla="*/ 1386539054 h 294"/>
                <a:gd name="T18" fmla="*/ 2147483646 w 340"/>
                <a:gd name="T19" fmla="*/ 1386539054 h 294"/>
                <a:gd name="T20" fmla="*/ 2147483646 w 340"/>
                <a:gd name="T21" fmla="*/ 1612913314 h 294"/>
                <a:gd name="T22" fmla="*/ 2147483646 w 340"/>
                <a:gd name="T23" fmla="*/ 1768546324 h 294"/>
                <a:gd name="T24" fmla="*/ 2147483646 w 340"/>
                <a:gd name="T25" fmla="*/ 2147483646 h 294"/>
                <a:gd name="T26" fmla="*/ 2147483646 w 340"/>
                <a:gd name="T27" fmla="*/ 2147483646 h 294"/>
                <a:gd name="T28" fmla="*/ 2147483646 w 340"/>
                <a:gd name="T29" fmla="*/ 2147483646 h 294"/>
                <a:gd name="T30" fmla="*/ 2147483646 w 340"/>
                <a:gd name="T31" fmla="*/ 2147483646 h 294"/>
                <a:gd name="T32" fmla="*/ 2147483646 w 340"/>
                <a:gd name="T33" fmla="*/ 2147483646 h 294"/>
                <a:gd name="T34" fmla="*/ 2147483646 w 340"/>
                <a:gd name="T35" fmla="*/ 990385038 h 294"/>
                <a:gd name="T36" fmla="*/ 2147483646 w 340"/>
                <a:gd name="T37" fmla="*/ 481045774 h 294"/>
                <a:gd name="T38" fmla="*/ 2050987404 w 340"/>
                <a:gd name="T39" fmla="*/ 1443133559 h 294"/>
                <a:gd name="T40" fmla="*/ 2147483646 w 340"/>
                <a:gd name="T41" fmla="*/ 1895882080 h 2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0" h="294">
                  <a:moveTo>
                    <a:pt x="169" y="134"/>
                  </a:moveTo>
                  <a:cubicBezTo>
                    <a:pt x="169" y="134"/>
                    <a:pt x="112" y="138"/>
                    <a:pt x="91" y="157"/>
                  </a:cubicBezTo>
                  <a:cubicBezTo>
                    <a:pt x="80" y="167"/>
                    <a:pt x="52" y="193"/>
                    <a:pt x="29" y="211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8" y="86"/>
                    <a:pt x="93" y="40"/>
                    <a:pt x="101" y="30"/>
                  </a:cubicBezTo>
                  <a:cubicBezTo>
                    <a:pt x="110" y="16"/>
                    <a:pt x="207" y="0"/>
                    <a:pt x="214" y="0"/>
                  </a:cubicBezTo>
                  <a:cubicBezTo>
                    <a:pt x="221" y="0"/>
                    <a:pt x="312" y="14"/>
                    <a:pt x="312" y="14"/>
                  </a:cubicBezTo>
                  <a:cubicBezTo>
                    <a:pt x="312" y="56"/>
                    <a:pt x="327" y="79"/>
                    <a:pt x="340" y="91"/>
                  </a:cubicBezTo>
                  <a:cubicBezTo>
                    <a:pt x="339" y="95"/>
                    <a:pt x="339" y="98"/>
                    <a:pt x="339" y="98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04" y="94"/>
                    <a:pt x="257" y="114"/>
                    <a:pt x="257" y="114"/>
                  </a:cubicBezTo>
                  <a:cubicBezTo>
                    <a:pt x="244" y="120"/>
                    <a:pt x="209" y="125"/>
                    <a:pt x="209" y="125"/>
                  </a:cubicBezTo>
                  <a:cubicBezTo>
                    <a:pt x="175" y="157"/>
                    <a:pt x="184" y="195"/>
                    <a:pt x="189" y="220"/>
                  </a:cubicBezTo>
                  <a:cubicBezTo>
                    <a:pt x="192" y="235"/>
                    <a:pt x="216" y="266"/>
                    <a:pt x="235" y="289"/>
                  </a:cubicBezTo>
                  <a:cubicBezTo>
                    <a:pt x="208" y="294"/>
                    <a:pt x="166" y="259"/>
                    <a:pt x="166" y="259"/>
                  </a:cubicBezTo>
                  <a:cubicBezTo>
                    <a:pt x="165" y="259"/>
                    <a:pt x="164" y="258"/>
                    <a:pt x="163" y="258"/>
                  </a:cubicBezTo>
                  <a:cubicBezTo>
                    <a:pt x="155" y="214"/>
                    <a:pt x="153" y="157"/>
                    <a:pt x="153" y="157"/>
                  </a:cubicBezTo>
                  <a:cubicBezTo>
                    <a:pt x="191" y="154"/>
                    <a:pt x="200" y="70"/>
                    <a:pt x="200" y="70"/>
                  </a:cubicBezTo>
                  <a:cubicBezTo>
                    <a:pt x="216" y="18"/>
                    <a:pt x="169" y="34"/>
                    <a:pt x="169" y="34"/>
                  </a:cubicBezTo>
                  <a:cubicBezTo>
                    <a:pt x="138" y="50"/>
                    <a:pt x="141" y="89"/>
                    <a:pt x="144" y="102"/>
                  </a:cubicBezTo>
                  <a:cubicBezTo>
                    <a:pt x="146" y="116"/>
                    <a:pt x="169" y="134"/>
                    <a:pt x="169" y="13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2" name="Freeform 161@|5FFC:9350382|FBC:16777215|LFC:0|LBC:16777215"/>
            <p:cNvSpPr>
              <a:spLocks noChangeArrowheads="1"/>
            </p:cNvSpPr>
            <p:nvPr/>
          </p:nvSpPr>
          <p:spPr bwMode="auto">
            <a:xfrm>
              <a:off x="6037708" y="1187341"/>
              <a:ext cx="194761" cy="139687"/>
            </a:xfrm>
            <a:custGeom>
              <a:avLst/>
              <a:gdLst>
                <a:gd name="T0" fmla="*/ 266534174 w 52"/>
                <a:gd name="T1" fmla="*/ 413337608 h 37"/>
                <a:gd name="T2" fmla="*/ 266534174 w 52"/>
                <a:gd name="T3" fmla="*/ 484604406 h 37"/>
                <a:gd name="T4" fmla="*/ 336674352 w 52"/>
                <a:gd name="T5" fmla="*/ 0 h 37"/>
                <a:gd name="T6" fmla="*/ 308617532 w 52"/>
                <a:gd name="T7" fmla="*/ 128277970 h 37"/>
                <a:gd name="T8" fmla="*/ 729458598 w 52"/>
                <a:gd name="T9" fmla="*/ 441845082 h 37"/>
                <a:gd name="T10" fmla="*/ 266534174 w 52"/>
                <a:gd name="T11" fmla="*/ 413337608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37">
                  <a:moveTo>
                    <a:pt x="19" y="29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0" y="11"/>
                    <a:pt x="24" y="0"/>
                    <a:pt x="24" y="0"/>
                  </a:cubicBezTo>
                  <a:cubicBezTo>
                    <a:pt x="24" y="0"/>
                    <a:pt x="24" y="0"/>
                    <a:pt x="22" y="9"/>
                  </a:cubicBezTo>
                  <a:cubicBezTo>
                    <a:pt x="20" y="14"/>
                    <a:pt x="38" y="24"/>
                    <a:pt x="52" y="31"/>
                  </a:cubicBezTo>
                  <a:cubicBezTo>
                    <a:pt x="46" y="37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3" name="Freeform 162@|5FFC:2303014|FBC:16777215|LFC:0|LBC:16777215"/>
            <p:cNvSpPr>
              <a:spLocks noChangeArrowheads="1"/>
            </p:cNvSpPr>
            <p:nvPr/>
          </p:nvSpPr>
          <p:spPr bwMode="auto">
            <a:xfrm>
              <a:off x="5063881" y="0"/>
              <a:ext cx="1328982" cy="907967"/>
            </a:xfrm>
            <a:custGeom>
              <a:avLst/>
              <a:gdLst>
                <a:gd name="T0" fmla="*/ 2147483646 w 355"/>
                <a:gd name="T1" fmla="*/ 2147483646 h 241"/>
                <a:gd name="T2" fmla="*/ 2147483646 w 355"/>
                <a:gd name="T3" fmla="*/ 1845226296 h 241"/>
                <a:gd name="T4" fmla="*/ 2147483646 w 355"/>
                <a:gd name="T5" fmla="*/ 1135523875 h 241"/>
                <a:gd name="T6" fmla="*/ 2147483646 w 355"/>
                <a:gd name="T7" fmla="*/ 42580262 h 241"/>
                <a:gd name="T8" fmla="*/ 1415478138 w 355"/>
                <a:gd name="T9" fmla="*/ 482597647 h 241"/>
                <a:gd name="T10" fmla="*/ 714745238 w 355"/>
                <a:gd name="T11" fmla="*/ 908419100 h 241"/>
                <a:gd name="T12" fmla="*/ 336352242 w 355"/>
                <a:gd name="T13" fmla="*/ 2147483646 h 241"/>
                <a:gd name="T14" fmla="*/ 28028418 w 355"/>
                <a:gd name="T15" fmla="*/ 2147483646 h 241"/>
                <a:gd name="T16" fmla="*/ 616643904 w 355"/>
                <a:gd name="T17" fmla="*/ 2147483646 h 241"/>
                <a:gd name="T18" fmla="*/ 1905988548 w 355"/>
                <a:gd name="T19" fmla="*/ 2147483646 h 241"/>
                <a:gd name="T20" fmla="*/ 2147483646 w 355"/>
                <a:gd name="T21" fmla="*/ 2147483646 h 241"/>
                <a:gd name="T22" fmla="*/ 2147483646 w 355"/>
                <a:gd name="T23" fmla="*/ 2147483646 h 241"/>
                <a:gd name="T24" fmla="*/ 2147483646 w 355"/>
                <a:gd name="T25" fmla="*/ 2147483646 h 241"/>
                <a:gd name="T26" fmla="*/ 2147483646 w 355"/>
                <a:gd name="T27" fmla="*/ 2147483646 h 241"/>
                <a:gd name="T28" fmla="*/ 2147483646 w 355"/>
                <a:gd name="T29" fmla="*/ 2001358945 h 241"/>
                <a:gd name="T30" fmla="*/ 2147483646 w 355"/>
                <a:gd name="T31" fmla="*/ 2147483646 h 2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55" h="241">
                  <a:moveTo>
                    <a:pt x="329" y="164"/>
                  </a:moveTo>
                  <a:cubicBezTo>
                    <a:pt x="329" y="164"/>
                    <a:pt x="351" y="145"/>
                    <a:pt x="353" y="130"/>
                  </a:cubicBezTo>
                  <a:cubicBezTo>
                    <a:pt x="355" y="114"/>
                    <a:pt x="329" y="80"/>
                    <a:pt x="329" y="80"/>
                  </a:cubicBezTo>
                  <a:cubicBezTo>
                    <a:pt x="329" y="80"/>
                    <a:pt x="203" y="5"/>
                    <a:pt x="181" y="3"/>
                  </a:cubicBezTo>
                  <a:cubicBezTo>
                    <a:pt x="158" y="0"/>
                    <a:pt x="101" y="34"/>
                    <a:pt x="101" y="34"/>
                  </a:cubicBezTo>
                  <a:cubicBezTo>
                    <a:pt x="101" y="34"/>
                    <a:pt x="63" y="46"/>
                    <a:pt x="51" y="64"/>
                  </a:cubicBezTo>
                  <a:cubicBezTo>
                    <a:pt x="40" y="82"/>
                    <a:pt x="33" y="141"/>
                    <a:pt x="24" y="155"/>
                  </a:cubicBezTo>
                  <a:cubicBezTo>
                    <a:pt x="15" y="168"/>
                    <a:pt x="4" y="216"/>
                    <a:pt x="2" y="217"/>
                  </a:cubicBezTo>
                  <a:cubicBezTo>
                    <a:pt x="0" y="219"/>
                    <a:pt x="15" y="241"/>
                    <a:pt x="44" y="239"/>
                  </a:cubicBezTo>
                  <a:cubicBezTo>
                    <a:pt x="74" y="236"/>
                    <a:pt x="128" y="206"/>
                    <a:pt x="136" y="196"/>
                  </a:cubicBezTo>
                  <a:cubicBezTo>
                    <a:pt x="143" y="185"/>
                    <a:pt x="203" y="154"/>
                    <a:pt x="187" y="211"/>
                  </a:cubicBezTo>
                  <a:cubicBezTo>
                    <a:pt x="199" y="239"/>
                    <a:pt x="199" y="239"/>
                    <a:pt x="199" y="239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73" y="181"/>
                    <a:pt x="273" y="166"/>
                  </a:cubicBezTo>
                  <a:cubicBezTo>
                    <a:pt x="273" y="151"/>
                    <a:pt x="313" y="141"/>
                    <a:pt x="313" y="141"/>
                  </a:cubicBezTo>
                  <a:lnTo>
                    <a:pt x="329" y="164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4" name="Freeform 163@|5FFC:4737356|FBC:16777215|LFC:0|LBC:16777215"/>
            <p:cNvSpPr>
              <a:spLocks noChangeArrowheads="1"/>
            </p:cNvSpPr>
            <p:nvPr/>
          </p:nvSpPr>
          <p:spPr bwMode="auto">
            <a:xfrm>
              <a:off x="1695598" y="721717"/>
              <a:ext cx="3689071" cy="3096399"/>
            </a:xfrm>
            <a:custGeom>
              <a:avLst/>
              <a:gdLst>
                <a:gd name="T0" fmla="*/ 0 w 980"/>
                <a:gd name="T1" fmla="*/ 2147483646 h 824"/>
                <a:gd name="T2" fmla="*/ 2147483646 w 980"/>
                <a:gd name="T3" fmla="*/ 1030819035 h 824"/>
                <a:gd name="T4" fmla="*/ 2147483646 w 980"/>
                <a:gd name="T5" fmla="*/ 649556119 h 824"/>
                <a:gd name="T6" fmla="*/ 2147483646 w 980"/>
                <a:gd name="T7" fmla="*/ 0 h 824"/>
                <a:gd name="T8" fmla="*/ 2147483646 w 980"/>
                <a:gd name="T9" fmla="*/ 2147483646 h 824"/>
                <a:gd name="T10" fmla="*/ 2147483646 w 980"/>
                <a:gd name="T11" fmla="*/ 2147483646 h 824"/>
                <a:gd name="T12" fmla="*/ 2147483646 w 980"/>
                <a:gd name="T13" fmla="*/ 2147483646 h 824"/>
                <a:gd name="T14" fmla="*/ 2147483646 w 980"/>
                <a:gd name="T15" fmla="*/ 2147483646 h 824"/>
                <a:gd name="T16" fmla="*/ 0 w 980"/>
                <a:gd name="T17" fmla="*/ 2147483646 h 8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80" h="824">
                  <a:moveTo>
                    <a:pt x="0" y="379"/>
                  </a:moveTo>
                  <a:cubicBezTo>
                    <a:pt x="0" y="379"/>
                    <a:pt x="206" y="209"/>
                    <a:pt x="456" y="73"/>
                  </a:cubicBezTo>
                  <a:cubicBezTo>
                    <a:pt x="456" y="73"/>
                    <a:pt x="602" y="5"/>
                    <a:pt x="810" y="46"/>
                  </a:cubicBezTo>
                  <a:cubicBezTo>
                    <a:pt x="810" y="46"/>
                    <a:pt x="851" y="0"/>
                    <a:pt x="869" y="0"/>
                  </a:cubicBezTo>
                  <a:cubicBezTo>
                    <a:pt x="887" y="0"/>
                    <a:pt x="980" y="177"/>
                    <a:pt x="944" y="254"/>
                  </a:cubicBezTo>
                  <a:cubicBezTo>
                    <a:pt x="944" y="254"/>
                    <a:pt x="703" y="502"/>
                    <a:pt x="681" y="522"/>
                  </a:cubicBezTo>
                  <a:cubicBezTo>
                    <a:pt x="658" y="543"/>
                    <a:pt x="375" y="767"/>
                    <a:pt x="349" y="809"/>
                  </a:cubicBezTo>
                  <a:cubicBezTo>
                    <a:pt x="349" y="809"/>
                    <a:pt x="265" y="824"/>
                    <a:pt x="213" y="747"/>
                  </a:cubicBezTo>
                  <a:cubicBezTo>
                    <a:pt x="161" y="670"/>
                    <a:pt x="0" y="379"/>
                    <a:pt x="0" y="37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5" name="Freeform 164@|5FFC:2303014|FBC:16777215|LFC:0|LBC:16777215"/>
            <p:cNvSpPr>
              <a:spLocks noChangeArrowheads="1"/>
            </p:cNvSpPr>
            <p:nvPr/>
          </p:nvSpPr>
          <p:spPr bwMode="auto">
            <a:xfrm>
              <a:off x="2841272" y="2095308"/>
              <a:ext cx="103114" cy="151324"/>
            </a:xfrm>
            <a:custGeom>
              <a:avLst/>
              <a:gdLst>
                <a:gd name="T0" fmla="*/ 379732036 w 28"/>
                <a:gd name="T1" fmla="*/ 572473824 h 40"/>
                <a:gd name="T2" fmla="*/ 0 w 28"/>
                <a:gd name="T3" fmla="*/ 0 h 40"/>
                <a:gd name="T4" fmla="*/ 379732036 w 28"/>
                <a:gd name="T5" fmla="*/ 572473824 h 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40">
                  <a:moveTo>
                    <a:pt x="28" y="40"/>
                  </a:moveTo>
                  <a:cubicBezTo>
                    <a:pt x="12" y="20"/>
                    <a:pt x="1" y="5"/>
                    <a:pt x="0" y="0"/>
                  </a:cubicBezTo>
                  <a:cubicBezTo>
                    <a:pt x="0" y="0"/>
                    <a:pt x="11" y="16"/>
                    <a:pt x="28" y="4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6" name="Freeform 165@|5FFC:2303014|FBC:16777215|LFC:0|LBC:16777215"/>
            <p:cNvSpPr>
              <a:spLocks noChangeArrowheads="1"/>
            </p:cNvSpPr>
            <p:nvPr/>
          </p:nvSpPr>
          <p:spPr bwMode="auto">
            <a:xfrm>
              <a:off x="2440290" y="1070935"/>
              <a:ext cx="2829812" cy="2747181"/>
            </a:xfrm>
            <a:custGeom>
              <a:avLst/>
              <a:gdLst>
                <a:gd name="T0" fmla="*/ 2147483646 w 752"/>
                <a:gd name="T1" fmla="*/ 2147483646 h 731"/>
                <a:gd name="T2" fmla="*/ 2147483646 w 752"/>
                <a:gd name="T3" fmla="*/ 2147483646 h 731"/>
                <a:gd name="T4" fmla="*/ 2147483646 w 752"/>
                <a:gd name="T5" fmla="*/ 2147483646 h 731"/>
                <a:gd name="T6" fmla="*/ 1897509364 w 752"/>
                <a:gd name="T7" fmla="*/ 2147483646 h 731"/>
                <a:gd name="T8" fmla="*/ 2147483646 w 752"/>
                <a:gd name="T9" fmla="*/ 2147483646 h 731"/>
                <a:gd name="T10" fmla="*/ 2147483646 w 752"/>
                <a:gd name="T11" fmla="*/ 2147483646 h 731"/>
                <a:gd name="T12" fmla="*/ 2147483646 w 752"/>
                <a:gd name="T13" fmla="*/ 2147483646 h 731"/>
                <a:gd name="T14" fmla="*/ 2147483646 w 752"/>
                <a:gd name="T15" fmla="*/ 2147483646 h 731"/>
                <a:gd name="T16" fmla="*/ 2147483646 w 752"/>
                <a:gd name="T17" fmla="*/ 1793672432 h 731"/>
                <a:gd name="T18" fmla="*/ 2147483646 w 752"/>
                <a:gd name="T19" fmla="*/ 2147483646 h 731"/>
                <a:gd name="T20" fmla="*/ 2147483646 w 752"/>
                <a:gd name="T21" fmla="*/ 0 h 731"/>
                <a:gd name="T22" fmla="*/ 2147483646 w 752"/>
                <a:gd name="T23" fmla="*/ 2033770790 h 731"/>
                <a:gd name="T24" fmla="*/ 2147483646 w 752"/>
                <a:gd name="T25" fmla="*/ 1186368800 h 731"/>
                <a:gd name="T26" fmla="*/ 2147483646 w 752"/>
                <a:gd name="T27" fmla="*/ 2147483646 h 731"/>
                <a:gd name="T28" fmla="*/ 2147483646 w 752"/>
                <a:gd name="T29" fmla="*/ 663799353 h 731"/>
                <a:gd name="T30" fmla="*/ 2147483646 w 752"/>
                <a:gd name="T31" fmla="*/ 2019647799 h 731"/>
                <a:gd name="T32" fmla="*/ 2147483646 w 752"/>
                <a:gd name="T33" fmla="*/ 2147483646 h 731"/>
                <a:gd name="T34" fmla="*/ 2147483646 w 752"/>
                <a:gd name="T35" fmla="*/ 2147483646 h 731"/>
                <a:gd name="T36" fmla="*/ 2138239062 w 752"/>
                <a:gd name="T37" fmla="*/ 2147483646 h 731"/>
                <a:gd name="T38" fmla="*/ 212409000 w 752"/>
                <a:gd name="T39" fmla="*/ 2147483646 h 731"/>
                <a:gd name="T40" fmla="*/ 0 w 752"/>
                <a:gd name="T41" fmla="*/ 2147483646 h 731"/>
                <a:gd name="T42" fmla="*/ 2147483646 w 752"/>
                <a:gd name="T43" fmla="*/ 2147483646 h 7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52" h="731">
                  <a:moveTo>
                    <a:pt x="206" y="550"/>
                  </a:moveTo>
                  <a:cubicBezTo>
                    <a:pt x="243" y="559"/>
                    <a:pt x="268" y="520"/>
                    <a:pt x="276" y="507"/>
                  </a:cubicBezTo>
                  <a:cubicBezTo>
                    <a:pt x="274" y="505"/>
                    <a:pt x="273" y="504"/>
                    <a:pt x="271" y="502"/>
                  </a:cubicBezTo>
                  <a:cubicBezTo>
                    <a:pt x="247" y="475"/>
                    <a:pt x="174" y="371"/>
                    <a:pt x="134" y="313"/>
                  </a:cubicBezTo>
                  <a:cubicBezTo>
                    <a:pt x="181" y="374"/>
                    <a:pt x="271" y="481"/>
                    <a:pt x="271" y="481"/>
                  </a:cubicBezTo>
                  <a:cubicBezTo>
                    <a:pt x="290" y="434"/>
                    <a:pt x="260" y="234"/>
                    <a:pt x="260" y="234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326" y="270"/>
                    <a:pt x="358" y="243"/>
                    <a:pt x="385" y="207"/>
                  </a:cubicBezTo>
                  <a:cubicBezTo>
                    <a:pt x="412" y="171"/>
                    <a:pt x="378" y="127"/>
                    <a:pt x="378" y="127"/>
                  </a:cubicBezTo>
                  <a:cubicBezTo>
                    <a:pt x="405" y="134"/>
                    <a:pt x="410" y="173"/>
                    <a:pt x="410" y="173"/>
                  </a:cubicBezTo>
                  <a:cubicBezTo>
                    <a:pt x="437" y="98"/>
                    <a:pt x="333" y="0"/>
                    <a:pt x="333" y="0"/>
                  </a:cubicBezTo>
                  <a:cubicBezTo>
                    <a:pt x="390" y="26"/>
                    <a:pt x="451" y="144"/>
                    <a:pt x="451" y="144"/>
                  </a:cubicBezTo>
                  <a:cubicBezTo>
                    <a:pt x="451" y="129"/>
                    <a:pt x="476" y="84"/>
                    <a:pt x="476" y="84"/>
                  </a:cubicBezTo>
                  <a:cubicBezTo>
                    <a:pt x="483" y="127"/>
                    <a:pt x="669" y="200"/>
                    <a:pt x="680" y="175"/>
                  </a:cubicBezTo>
                  <a:cubicBezTo>
                    <a:pt x="691" y="150"/>
                    <a:pt x="653" y="47"/>
                    <a:pt x="653" y="47"/>
                  </a:cubicBezTo>
                  <a:cubicBezTo>
                    <a:pt x="668" y="48"/>
                    <a:pt x="716" y="100"/>
                    <a:pt x="752" y="143"/>
                  </a:cubicBezTo>
                  <a:cubicBezTo>
                    <a:pt x="751" y="149"/>
                    <a:pt x="749" y="156"/>
                    <a:pt x="746" y="161"/>
                  </a:cubicBezTo>
                  <a:cubicBezTo>
                    <a:pt x="746" y="161"/>
                    <a:pt x="505" y="409"/>
                    <a:pt x="483" y="429"/>
                  </a:cubicBezTo>
                  <a:cubicBezTo>
                    <a:pt x="460" y="450"/>
                    <a:pt x="177" y="674"/>
                    <a:pt x="151" y="716"/>
                  </a:cubicBezTo>
                  <a:cubicBezTo>
                    <a:pt x="151" y="716"/>
                    <a:pt x="67" y="731"/>
                    <a:pt x="15" y="654"/>
                  </a:cubicBezTo>
                  <a:cubicBezTo>
                    <a:pt x="11" y="648"/>
                    <a:pt x="5" y="640"/>
                    <a:pt x="0" y="631"/>
                  </a:cubicBezTo>
                  <a:cubicBezTo>
                    <a:pt x="149" y="670"/>
                    <a:pt x="169" y="541"/>
                    <a:pt x="206" y="5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7" name="Freeform 166@|5FFC:2303014|FBC:16777215|LFC:0|LBC:16777215"/>
            <p:cNvSpPr>
              <a:spLocks noChangeArrowheads="1"/>
            </p:cNvSpPr>
            <p:nvPr/>
          </p:nvSpPr>
          <p:spPr bwMode="auto">
            <a:xfrm>
              <a:off x="4170255" y="1175697"/>
              <a:ext cx="893626" cy="3142962"/>
            </a:xfrm>
            <a:custGeom>
              <a:avLst/>
              <a:gdLst>
                <a:gd name="T0" fmla="*/ 279603984 w 239"/>
                <a:gd name="T1" fmla="*/ 269191872 h 835"/>
                <a:gd name="T2" fmla="*/ 153782191 w 239"/>
                <a:gd name="T3" fmla="*/ 2147483646 h 835"/>
                <a:gd name="T4" fmla="*/ 699013700 w 239"/>
                <a:gd name="T5" fmla="*/ 2147483646 h 835"/>
                <a:gd name="T6" fmla="*/ 1370067002 w 239"/>
                <a:gd name="T7" fmla="*/ 2147483646 h 835"/>
                <a:gd name="T8" fmla="*/ 2147483646 w 239"/>
                <a:gd name="T9" fmla="*/ 2147483646 h 835"/>
                <a:gd name="T10" fmla="*/ 2147483646 w 239"/>
                <a:gd name="T11" fmla="*/ 2147483646 h 835"/>
                <a:gd name="T12" fmla="*/ 2147483646 w 239"/>
                <a:gd name="T13" fmla="*/ 2147483646 h 835"/>
                <a:gd name="T14" fmla="*/ 2147483646 w 239"/>
                <a:gd name="T15" fmla="*/ 2147483646 h 835"/>
                <a:gd name="T16" fmla="*/ 2147483646 w 239"/>
                <a:gd name="T17" fmla="*/ 2147483646 h 835"/>
                <a:gd name="T18" fmla="*/ 2147483646 w 239"/>
                <a:gd name="T19" fmla="*/ 269191872 h 835"/>
                <a:gd name="T20" fmla="*/ 279603984 w 239"/>
                <a:gd name="T21" fmla="*/ 269191872 h 83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9" h="835">
                  <a:moveTo>
                    <a:pt x="20" y="19"/>
                  </a:moveTo>
                  <a:cubicBezTo>
                    <a:pt x="20" y="19"/>
                    <a:pt x="0" y="202"/>
                    <a:pt x="11" y="233"/>
                  </a:cubicBezTo>
                  <a:cubicBezTo>
                    <a:pt x="23" y="265"/>
                    <a:pt x="43" y="476"/>
                    <a:pt x="50" y="487"/>
                  </a:cubicBezTo>
                  <a:cubicBezTo>
                    <a:pt x="57" y="499"/>
                    <a:pt x="100" y="785"/>
                    <a:pt x="98" y="808"/>
                  </a:cubicBezTo>
                  <a:cubicBezTo>
                    <a:pt x="98" y="808"/>
                    <a:pt x="157" y="835"/>
                    <a:pt x="239" y="797"/>
                  </a:cubicBezTo>
                  <a:cubicBezTo>
                    <a:pt x="239" y="797"/>
                    <a:pt x="197" y="615"/>
                    <a:pt x="200" y="599"/>
                  </a:cubicBezTo>
                  <a:cubicBezTo>
                    <a:pt x="202" y="583"/>
                    <a:pt x="206" y="397"/>
                    <a:pt x="191" y="388"/>
                  </a:cubicBezTo>
                  <a:cubicBezTo>
                    <a:pt x="191" y="388"/>
                    <a:pt x="218" y="296"/>
                    <a:pt x="182" y="265"/>
                  </a:cubicBezTo>
                  <a:cubicBezTo>
                    <a:pt x="182" y="265"/>
                    <a:pt x="220" y="183"/>
                    <a:pt x="220" y="165"/>
                  </a:cubicBezTo>
                  <a:cubicBezTo>
                    <a:pt x="220" y="147"/>
                    <a:pt x="204" y="38"/>
                    <a:pt x="172" y="19"/>
                  </a:cubicBezTo>
                  <a:cubicBezTo>
                    <a:pt x="141" y="0"/>
                    <a:pt x="20" y="19"/>
                    <a:pt x="20" y="1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8" name="Freeform 167@|5FFC:4737356|FBC:16777215|LFC:0|LBC:16777215"/>
            <p:cNvSpPr>
              <a:spLocks noChangeArrowheads="1"/>
            </p:cNvSpPr>
            <p:nvPr/>
          </p:nvSpPr>
          <p:spPr bwMode="auto">
            <a:xfrm>
              <a:off x="4410850" y="2048745"/>
              <a:ext cx="561377" cy="733354"/>
            </a:xfrm>
            <a:custGeom>
              <a:avLst/>
              <a:gdLst>
                <a:gd name="T0" fmla="*/ 1769151733 w 151"/>
                <a:gd name="T1" fmla="*/ 2147483646 h 195"/>
                <a:gd name="T2" fmla="*/ 511395858 w 151"/>
                <a:gd name="T3" fmla="*/ 1923519848 h 195"/>
                <a:gd name="T4" fmla="*/ 0 w 151"/>
                <a:gd name="T5" fmla="*/ 0 h 195"/>
                <a:gd name="T6" fmla="*/ 1741510421 w 151"/>
                <a:gd name="T7" fmla="*/ 594028022 h 195"/>
                <a:gd name="T8" fmla="*/ 1769151733 w 151"/>
                <a:gd name="T9" fmla="*/ 2147483646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95">
                  <a:moveTo>
                    <a:pt x="128" y="157"/>
                  </a:moveTo>
                  <a:cubicBezTo>
                    <a:pt x="69" y="195"/>
                    <a:pt x="48" y="150"/>
                    <a:pt x="37" y="136"/>
                  </a:cubicBezTo>
                  <a:cubicBezTo>
                    <a:pt x="25" y="123"/>
                    <a:pt x="0" y="0"/>
                    <a:pt x="0" y="0"/>
                  </a:cubicBezTo>
                  <a:cubicBezTo>
                    <a:pt x="15" y="13"/>
                    <a:pt x="79" y="30"/>
                    <a:pt x="126" y="42"/>
                  </a:cubicBezTo>
                  <a:cubicBezTo>
                    <a:pt x="151" y="78"/>
                    <a:pt x="128" y="157"/>
                    <a:pt x="128" y="157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9" name="Freeform 168@|5FFC:4737356|FBC:16777215|LFC:0|LBC:16777215"/>
            <p:cNvSpPr>
              <a:spLocks noChangeArrowheads="1"/>
            </p:cNvSpPr>
            <p:nvPr/>
          </p:nvSpPr>
          <p:spPr bwMode="auto">
            <a:xfrm>
              <a:off x="4502504" y="2688975"/>
              <a:ext cx="538463" cy="1373591"/>
            </a:xfrm>
            <a:custGeom>
              <a:avLst/>
              <a:gdLst>
                <a:gd name="T0" fmla="*/ 755059742 w 144"/>
                <a:gd name="T1" fmla="*/ 2147483646 h 365"/>
                <a:gd name="T2" fmla="*/ 755059742 w 144"/>
                <a:gd name="T3" fmla="*/ 2147483646 h 365"/>
                <a:gd name="T4" fmla="*/ 321600766 w 144"/>
                <a:gd name="T5" fmla="*/ 1430378639 h 365"/>
                <a:gd name="T6" fmla="*/ 0 w 144"/>
                <a:gd name="T7" fmla="*/ 0 h 365"/>
                <a:gd name="T8" fmla="*/ 1524100825 w 144"/>
                <a:gd name="T9" fmla="*/ 84974479 h 365"/>
                <a:gd name="T10" fmla="*/ 1566048588 w 144"/>
                <a:gd name="T11" fmla="*/ 2147483646 h 365"/>
                <a:gd name="T12" fmla="*/ 2013488905 w 144"/>
                <a:gd name="T13" fmla="*/ 2147483646 h 365"/>
                <a:gd name="T14" fmla="*/ 755059742 w 144"/>
                <a:gd name="T15" fmla="*/ 2147483646 h 3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4" h="365">
                  <a:moveTo>
                    <a:pt x="54" y="341"/>
                  </a:move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41" y="121"/>
                    <a:pt x="23" y="101"/>
                  </a:cubicBezTo>
                  <a:cubicBezTo>
                    <a:pt x="5" y="80"/>
                    <a:pt x="0" y="0"/>
                    <a:pt x="0" y="0"/>
                  </a:cubicBezTo>
                  <a:cubicBezTo>
                    <a:pt x="44" y="27"/>
                    <a:pt x="84" y="18"/>
                    <a:pt x="109" y="6"/>
                  </a:cubicBezTo>
                  <a:cubicBezTo>
                    <a:pt x="117" y="57"/>
                    <a:pt x="114" y="183"/>
                    <a:pt x="112" y="196"/>
                  </a:cubicBezTo>
                  <a:cubicBezTo>
                    <a:pt x="110" y="208"/>
                    <a:pt x="133" y="312"/>
                    <a:pt x="144" y="364"/>
                  </a:cubicBezTo>
                  <a:cubicBezTo>
                    <a:pt x="102" y="365"/>
                    <a:pt x="54" y="341"/>
                    <a:pt x="54" y="341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0" name="Freeform 169@|5FFC:4737356|FBC:16777215|LFC:0|LBC:16777215"/>
            <p:cNvSpPr>
              <a:spLocks noChangeArrowheads="1"/>
            </p:cNvSpPr>
            <p:nvPr/>
          </p:nvSpPr>
          <p:spPr bwMode="auto">
            <a:xfrm>
              <a:off x="4491044" y="1455071"/>
              <a:ext cx="22913" cy="34925"/>
            </a:xfrm>
            <a:custGeom>
              <a:avLst/>
              <a:gdLst>
                <a:gd name="T0" fmla="*/ 131251392 w 4"/>
                <a:gd name="T1" fmla="*/ 135528403 h 9"/>
                <a:gd name="T2" fmla="*/ 0 w 4"/>
                <a:gd name="T3" fmla="*/ 0 h 9"/>
                <a:gd name="T4" fmla="*/ 131251392 w 4"/>
                <a:gd name="T5" fmla="*/ 135528403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" h="9">
                  <a:moveTo>
                    <a:pt x="4" y="9"/>
                  </a:moveTo>
                  <a:cubicBezTo>
                    <a:pt x="3" y="6"/>
                    <a:pt x="1" y="3"/>
                    <a:pt x="0" y="0"/>
                  </a:cubicBezTo>
                  <a:cubicBezTo>
                    <a:pt x="0" y="0"/>
                    <a:pt x="2" y="3"/>
                    <a:pt x="4" y="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1" name="Freeform 170@|5FFC:4737356|FBC:16777215|LFC:0|LBC:16777215"/>
            <p:cNvSpPr>
              <a:spLocks noChangeArrowheads="1"/>
            </p:cNvSpPr>
            <p:nvPr/>
          </p:nvSpPr>
          <p:spPr bwMode="auto">
            <a:xfrm>
              <a:off x="4193168" y="1455071"/>
              <a:ext cx="767605" cy="721717"/>
            </a:xfrm>
            <a:custGeom>
              <a:avLst/>
              <a:gdLst>
                <a:gd name="T0" fmla="*/ 610931603 w 206"/>
                <a:gd name="T1" fmla="*/ 764719938 h 190"/>
                <a:gd name="T2" fmla="*/ 2147483646 w 206"/>
                <a:gd name="T3" fmla="*/ 1846870004 h 190"/>
                <a:gd name="T4" fmla="*/ 1166327356 w 206"/>
                <a:gd name="T5" fmla="*/ 129859679 h 190"/>
                <a:gd name="T6" fmla="*/ 2147483646 w 206"/>
                <a:gd name="T7" fmla="*/ 1717014124 h 190"/>
                <a:gd name="T8" fmla="*/ 2147483646 w 206"/>
                <a:gd name="T9" fmla="*/ 2147483646 h 190"/>
                <a:gd name="T10" fmla="*/ 485968490 w 206"/>
                <a:gd name="T11" fmla="*/ 606002974 h 190"/>
                <a:gd name="T12" fmla="*/ 610931603 w 206"/>
                <a:gd name="T13" fmla="*/ 764719938 h 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6" h="190">
                  <a:moveTo>
                    <a:pt x="44" y="53"/>
                  </a:moveTo>
                  <a:cubicBezTo>
                    <a:pt x="87" y="105"/>
                    <a:pt x="165" y="128"/>
                    <a:pt x="165" y="128"/>
                  </a:cubicBezTo>
                  <a:cubicBezTo>
                    <a:pt x="140" y="112"/>
                    <a:pt x="98" y="34"/>
                    <a:pt x="84" y="9"/>
                  </a:cubicBezTo>
                  <a:cubicBezTo>
                    <a:pt x="106" y="46"/>
                    <a:pt x="165" y="91"/>
                    <a:pt x="206" y="119"/>
                  </a:cubicBezTo>
                  <a:cubicBezTo>
                    <a:pt x="196" y="147"/>
                    <a:pt x="179" y="184"/>
                    <a:pt x="176" y="190"/>
                  </a:cubicBezTo>
                  <a:cubicBezTo>
                    <a:pt x="107" y="145"/>
                    <a:pt x="35" y="42"/>
                    <a:pt x="35" y="42"/>
                  </a:cubicBezTo>
                  <a:cubicBezTo>
                    <a:pt x="35" y="42"/>
                    <a:pt x="0" y="0"/>
                    <a:pt x="44" y="53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2" name="Freeform 171@|5FFC:8224125|FBC:16777215|LFC:0|LBC:16777215"/>
            <p:cNvSpPr>
              <a:spLocks noChangeArrowheads="1"/>
            </p:cNvSpPr>
            <p:nvPr/>
          </p:nvSpPr>
          <p:spPr bwMode="auto">
            <a:xfrm>
              <a:off x="4926400" y="1571477"/>
              <a:ext cx="343702" cy="2747181"/>
            </a:xfrm>
            <a:custGeom>
              <a:avLst/>
              <a:gdLst>
                <a:gd name="T0" fmla="*/ 532675273 w 93"/>
                <a:gd name="T1" fmla="*/ 480196716 h 731"/>
                <a:gd name="T2" fmla="*/ 273165480 w 93"/>
                <a:gd name="T3" fmla="*/ 2147483646 h 731"/>
                <a:gd name="T4" fmla="*/ 0 w 93"/>
                <a:gd name="T5" fmla="*/ 2147483646 h 731"/>
                <a:gd name="T6" fmla="*/ 532675273 w 93"/>
                <a:gd name="T7" fmla="*/ 2147483646 h 731"/>
                <a:gd name="T8" fmla="*/ 710232465 w 93"/>
                <a:gd name="T9" fmla="*/ 2147483646 h 731"/>
                <a:gd name="T10" fmla="*/ 860474588 w 93"/>
                <a:gd name="T11" fmla="*/ 480196716 h 731"/>
                <a:gd name="T12" fmla="*/ 532675273 w 93"/>
                <a:gd name="T13" fmla="*/ 480196716 h 7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731">
                  <a:moveTo>
                    <a:pt x="39" y="34"/>
                  </a:moveTo>
                  <a:cubicBezTo>
                    <a:pt x="39" y="34"/>
                    <a:pt x="4" y="241"/>
                    <a:pt x="20" y="327"/>
                  </a:cubicBezTo>
                  <a:cubicBezTo>
                    <a:pt x="0" y="685"/>
                    <a:pt x="0" y="685"/>
                    <a:pt x="0" y="685"/>
                  </a:cubicBezTo>
                  <a:cubicBezTo>
                    <a:pt x="39" y="731"/>
                    <a:pt x="39" y="731"/>
                    <a:pt x="39" y="731"/>
                  </a:cubicBezTo>
                  <a:cubicBezTo>
                    <a:pt x="39" y="731"/>
                    <a:pt x="56" y="374"/>
                    <a:pt x="52" y="310"/>
                  </a:cubicBezTo>
                  <a:cubicBezTo>
                    <a:pt x="47" y="245"/>
                    <a:pt x="93" y="68"/>
                    <a:pt x="63" y="34"/>
                  </a:cubicBezTo>
                  <a:cubicBezTo>
                    <a:pt x="34" y="0"/>
                    <a:pt x="39" y="34"/>
                    <a:pt x="39" y="34"/>
                  </a:cubicBez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1" name="组合 48"/>
          <p:cNvGrpSpPr>
            <a:grpSpLocks/>
          </p:cNvGrpSpPr>
          <p:nvPr/>
        </p:nvGrpSpPr>
        <p:grpSpPr bwMode="auto">
          <a:xfrm>
            <a:off x="4719638" y="3005140"/>
            <a:ext cx="869951" cy="1100137"/>
            <a:chOff x="0" y="0"/>
            <a:chExt cx="1917700" cy="2220913"/>
          </a:xfrm>
        </p:grpSpPr>
        <p:sp>
          <p:nvSpPr>
            <p:cNvPr id="33860" name="Freeform 154@|5FFC:0|FBC:16777215|LFC:0|LBC:16777215"/>
            <p:cNvSpPr>
              <a:spLocks noChangeArrowheads="1"/>
            </p:cNvSpPr>
            <p:nvPr/>
          </p:nvSpPr>
          <p:spPr bwMode="auto">
            <a:xfrm>
              <a:off x="0" y="1910050"/>
              <a:ext cx="311450" cy="310863"/>
            </a:xfrm>
            <a:custGeom>
              <a:avLst/>
              <a:gdLst>
                <a:gd name="T0" fmla="*/ 0 w 8"/>
                <a:gd name="T1" fmla="*/ 1509939307 h 8"/>
                <a:gd name="T2" fmla="*/ 1515632494 w 8"/>
                <a:gd name="T3" fmla="*/ 1509939307 h 8"/>
                <a:gd name="T4" fmla="*/ 2147483646 w 8"/>
                <a:gd name="T5" fmla="*/ 0 h 8"/>
                <a:gd name="T6" fmla="*/ 2147483646 w 8"/>
                <a:gd name="T7" fmla="*/ 2147483646 h 8"/>
                <a:gd name="T8" fmla="*/ 2147483646 w 8"/>
                <a:gd name="T9" fmla="*/ 2147483646 h 8"/>
                <a:gd name="T10" fmla="*/ 2147483646 w 8"/>
                <a:gd name="T11" fmla="*/ 2147483646 h 8"/>
                <a:gd name="T12" fmla="*/ 2147483646 w 8"/>
                <a:gd name="T13" fmla="*/ 2147483646 h 8"/>
                <a:gd name="T14" fmla="*/ 2147483646 w 8"/>
                <a:gd name="T15" fmla="*/ 2147483646 h 8"/>
                <a:gd name="T16" fmla="*/ 2147483646 w 8"/>
                <a:gd name="T17" fmla="*/ 2147483646 h 8"/>
                <a:gd name="T18" fmla="*/ 2147483646 w 8"/>
                <a:gd name="T19" fmla="*/ 2147483646 h 8"/>
                <a:gd name="T20" fmla="*/ 2147483646 w 8"/>
                <a:gd name="T21" fmla="*/ 2147483646 h 8"/>
                <a:gd name="T22" fmla="*/ 0 w 8"/>
                <a:gd name="T23" fmla="*/ 150993930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" h="8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6" y="2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8" y="5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6" y="8"/>
                    <a:pt x="4" y="7"/>
                  </a:cubicBezTo>
                  <a:cubicBezTo>
                    <a:pt x="4" y="7"/>
                    <a:pt x="4" y="7"/>
                    <a:pt x="3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0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1" name="Freeform 155@|5FFC:2303014|FBC:16777215|LFC:0|LBC:16777215"/>
            <p:cNvSpPr>
              <a:spLocks noChangeArrowheads="1"/>
            </p:cNvSpPr>
            <p:nvPr/>
          </p:nvSpPr>
          <p:spPr bwMode="auto">
            <a:xfrm>
              <a:off x="118981" y="778761"/>
              <a:ext cx="664896" cy="1285119"/>
            </a:xfrm>
            <a:custGeom>
              <a:avLst/>
              <a:gdLst>
                <a:gd name="T0" fmla="*/ 0 w 17"/>
                <a:gd name="T1" fmla="*/ 2147483646 h 33"/>
                <a:gd name="T2" fmla="*/ 1529730138 w 17"/>
                <a:gd name="T3" fmla="*/ 2147483646 h 33"/>
                <a:gd name="T4" fmla="*/ 1529730138 w 17"/>
                <a:gd name="T5" fmla="*/ 2147483646 h 33"/>
                <a:gd name="T6" fmla="*/ 1529730138 w 17"/>
                <a:gd name="T7" fmla="*/ 2147483646 h 33"/>
                <a:gd name="T8" fmla="*/ 2147483646 w 17"/>
                <a:gd name="T9" fmla="*/ 2147483646 h 33"/>
                <a:gd name="T10" fmla="*/ 2147483646 w 17"/>
                <a:gd name="T11" fmla="*/ 2147483646 h 33"/>
                <a:gd name="T12" fmla="*/ 2147483646 w 17"/>
                <a:gd name="T13" fmla="*/ 2147483646 h 33"/>
                <a:gd name="T14" fmla="*/ 2147483646 w 17"/>
                <a:gd name="T15" fmla="*/ 2147483646 h 33"/>
                <a:gd name="T16" fmla="*/ 2147483646 w 17"/>
                <a:gd name="T17" fmla="*/ 1516557249 h 33"/>
                <a:gd name="T18" fmla="*/ 2147483646 w 17"/>
                <a:gd name="T19" fmla="*/ 2147483646 h 33"/>
                <a:gd name="T20" fmla="*/ 2147483646 w 17"/>
                <a:gd name="T21" fmla="*/ 2147483646 h 33"/>
                <a:gd name="T22" fmla="*/ 2147483646 w 17"/>
                <a:gd name="T23" fmla="*/ 2147483646 h 33"/>
                <a:gd name="T24" fmla="*/ 2147483646 w 17"/>
                <a:gd name="T25" fmla="*/ 2147483646 h 33"/>
                <a:gd name="T26" fmla="*/ 0 w 17"/>
                <a:gd name="T27" fmla="*/ 2147483646 h 3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7" h="33">
                  <a:moveTo>
                    <a:pt x="0" y="29"/>
                  </a:moveTo>
                  <a:cubicBezTo>
                    <a:pt x="0" y="29"/>
                    <a:pt x="0" y="28"/>
                    <a:pt x="1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8"/>
                    <a:pt x="1" y="27"/>
                  </a:cubicBezTo>
                  <a:cubicBezTo>
                    <a:pt x="1" y="27"/>
                    <a:pt x="2" y="25"/>
                    <a:pt x="2" y="25"/>
                  </a:cubicBezTo>
                  <a:cubicBezTo>
                    <a:pt x="2" y="25"/>
                    <a:pt x="6" y="20"/>
                    <a:pt x="7" y="19"/>
                  </a:cubicBezTo>
                  <a:cubicBezTo>
                    <a:pt x="9" y="18"/>
                    <a:pt x="9" y="16"/>
                    <a:pt x="9" y="16"/>
                  </a:cubicBezTo>
                  <a:cubicBezTo>
                    <a:pt x="9" y="15"/>
                    <a:pt x="9" y="8"/>
                    <a:pt x="8" y="8"/>
                  </a:cubicBezTo>
                  <a:cubicBezTo>
                    <a:pt x="8" y="7"/>
                    <a:pt x="5" y="2"/>
                    <a:pt x="7" y="1"/>
                  </a:cubicBezTo>
                  <a:cubicBezTo>
                    <a:pt x="9" y="0"/>
                    <a:pt x="17" y="9"/>
                    <a:pt x="17" y="9"/>
                  </a:cubicBezTo>
                  <a:cubicBezTo>
                    <a:pt x="17" y="9"/>
                    <a:pt x="15" y="14"/>
                    <a:pt x="15" y="15"/>
                  </a:cubicBezTo>
                  <a:cubicBezTo>
                    <a:pt x="14" y="16"/>
                    <a:pt x="13" y="20"/>
                    <a:pt x="12" y="20"/>
                  </a:cubicBezTo>
                  <a:cubicBezTo>
                    <a:pt x="12" y="21"/>
                    <a:pt x="6" y="31"/>
                    <a:pt x="5" y="33"/>
                  </a:cubicBezTo>
                  <a:cubicBezTo>
                    <a:pt x="5" y="33"/>
                    <a:pt x="1" y="33"/>
                    <a:pt x="0" y="2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156@|5FFC:4737356|FBC:16777215|LFC:0|LBC:16777215"/>
            <p:cNvSpPr>
              <a:spLocks noChangeArrowheads="1"/>
            </p:cNvSpPr>
            <p:nvPr/>
          </p:nvSpPr>
          <p:spPr bwMode="auto">
            <a:xfrm>
              <a:off x="118981" y="1208202"/>
              <a:ext cx="545915" cy="778763"/>
            </a:xfrm>
            <a:custGeom>
              <a:avLst/>
              <a:gdLst>
                <a:gd name="T0" fmla="*/ 2147483646 w 14"/>
                <a:gd name="T1" fmla="*/ 2147483646 h 20"/>
                <a:gd name="T2" fmla="*/ 2147483646 w 14"/>
                <a:gd name="T3" fmla="*/ 0 h 20"/>
                <a:gd name="T4" fmla="*/ 2147483646 w 14"/>
                <a:gd name="T5" fmla="*/ 2147483646 h 20"/>
                <a:gd name="T6" fmla="*/ 2147483646 w 14"/>
                <a:gd name="T7" fmla="*/ 2147483646 h 20"/>
                <a:gd name="T8" fmla="*/ 2147483646 w 14"/>
                <a:gd name="T9" fmla="*/ 2147483646 h 20"/>
                <a:gd name="T10" fmla="*/ 2147483646 w 14"/>
                <a:gd name="T11" fmla="*/ 2147483646 h 20"/>
                <a:gd name="T12" fmla="*/ 1520529251 w 14"/>
                <a:gd name="T13" fmla="*/ 2147483646 h 20"/>
                <a:gd name="T14" fmla="*/ 1520529251 w 14"/>
                <a:gd name="T15" fmla="*/ 2147483646 h 20"/>
                <a:gd name="T16" fmla="*/ 1520529251 w 14"/>
                <a:gd name="T17" fmla="*/ 2147483646 h 20"/>
                <a:gd name="T18" fmla="*/ 0 w 14"/>
                <a:gd name="T19" fmla="*/ 2147483646 h 20"/>
                <a:gd name="T20" fmla="*/ 2147483646 w 14"/>
                <a:gd name="T21" fmla="*/ 2147483646 h 20"/>
                <a:gd name="T22" fmla="*/ 2147483646 w 14"/>
                <a:gd name="T23" fmla="*/ 2147483646 h 20"/>
                <a:gd name="T24" fmla="*/ 2147483646 w 14"/>
                <a:gd name="T25" fmla="*/ 2147483646 h 20"/>
                <a:gd name="T26" fmla="*/ 2147483646 w 14"/>
                <a:gd name="T27" fmla="*/ 2147483646 h 20"/>
                <a:gd name="T28" fmla="*/ 2147483646 w 14"/>
                <a:gd name="T29" fmla="*/ 2147483646 h 20"/>
                <a:gd name="T30" fmla="*/ 2147483646 w 14"/>
                <a:gd name="T31" fmla="*/ 2147483646 h 20"/>
                <a:gd name="T32" fmla="*/ 2147483646 w 14"/>
                <a:gd name="T33" fmla="*/ 2147483646 h 20"/>
                <a:gd name="T34" fmla="*/ 2147483646 w 14"/>
                <a:gd name="T35" fmla="*/ 2147483646 h 20"/>
                <a:gd name="T36" fmla="*/ 2147483646 w 14"/>
                <a:gd name="T37" fmla="*/ 2147483646 h 20"/>
                <a:gd name="T38" fmla="*/ 2147483646 w 14"/>
                <a:gd name="T39" fmla="*/ 1516173685 h 20"/>
                <a:gd name="T40" fmla="*/ 2147483646 w 14"/>
                <a:gd name="T41" fmla="*/ 2147483646 h 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" h="20">
                  <a:moveTo>
                    <a:pt x="10" y="4"/>
                  </a:moveTo>
                  <a:cubicBezTo>
                    <a:pt x="10" y="4"/>
                    <a:pt x="12" y="1"/>
                    <a:pt x="13" y="0"/>
                  </a:cubicBezTo>
                  <a:cubicBezTo>
                    <a:pt x="13" y="0"/>
                    <a:pt x="10" y="2"/>
                    <a:pt x="9" y="3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7"/>
                    <a:pt x="7" y="8"/>
                  </a:cubicBezTo>
                  <a:cubicBezTo>
                    <a:pt x="6" y="9"/>
                    <a:pt x="2" y="14"/>
                    <a:pt x="2" y="14"/>
                  </a:cubicBezTo>
                  <a:cubicBezTo>
                    <a:pt x="2" y="14"/>
                    <a:pt x="1" y="16"/>
                    <a:pt x="1" y="16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9"/>
                    <a:pt x="4" y="18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5" y="17"/>
                    <a:pt x="5" y="17"/>
                  </a:cubicBezTo>
                  <a:cubicBezTo>
                    <a:pt x="6" y="16"/>
                    <a:pt x="4" y="13"/>
                    <a:pt x="4" y="13"/>
                  </a:cubicBezTo>
                  <a:cubicBezTo>
                    <a:pt x="4" y="13"/>
                    <a:pt x="7" y="11"/>
                    <a:pt x="9" y="10"/>
                  </a:cubicBezTo>
                  <a:cubicBezTo>
                    <a:pt x="10" y="8"/>
                    <a:pt x="13" y="2"/>
                    <a:pt x="13" y="1"/>
                  </a:cubicBezTo>
                  <a:cubicBezTo>
                    <a:pt x="14" y="0"/>
                    <a:pt x="10" y="4"/>
                    <a:pt x="10" y="4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3" name="Freeform 157@|5FFC:4737356|FBC:16777215|LFC:0|LBC:16777215"/>
            <p:cNvSpPr>
              <a:spLocks noChangeArrowheads="1"/>
            </p:cNvSpPr>
            <p:nvPr/>
          </p:nvSpPr>
          <p:spPr bwMode="auto">
            <a:xfrm>
              <a:off x="391939" y="1012711"/>
              <a:ext cx="76988" cy="195491"/>
            </a:xfrm>
            <a:custGeom>
              <a:avLst/>
              <a:gdLst>
                <a:gd name="T0" fmla="*/ 1481788036 w 2"/>
                <a:gd name="T1" fmla="*/ 2147483646 h 5"/>
                <a:gd name="T2" fmla="*/ 2147483646 w 2"/>
                <a:gd name="T3" fmla="*/ 2147483646 h 5"/>
                <a:gd name="T4" fmla="*/ 2147483646 w 2"/>
                <a:gd name="T5" fmla="*/ 2147483646 h 5"/>
                <a:gd name="T6" fmla="*/ 2147483646 w 2"/>
                <a:gd name="T7" fmla="*/ 0 h 5"/>
                <a:gd name="T8" fmla="*/ 0 w 2"/>
                <a:gd name="T9" fmla="*/ 0 h 5"/>
                <a:gd name="T10" fmla="*/ 1481788036 w 2"/>
                <a:gd name="T11" fmla="*/ 2147483646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" h="5">
                  <a:moveTo>
                    <a:pt x="1" y="2"/>
                  </a:moveTo>
                  <a:cubicBezTo>
                    <a:pt x="1" y="2"/>
                    <a:pt x="2" y="4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4" name="Freeform 158@|5FFC:9683704|FBC:16777215|LFC:0|LBC:16777215"/>
            <p:cNvSpPr>
              <a:spLocks noChangeArrowheads="1"/>
            </p:cNvSpPr>
            <p:nvPr/>
          </p:nvSpPr>
          <p:spPr bwMode="auto">
            <a:xfrm>
              <a:off x="1564254" y="233948"/>
              <a:ext cx="353446" cy="544813"/>
            </a:xfrm>
            <a:custGeom>
              <a:avLst/>
              <a:gdLst>
                <a:gd name="T0" fmla="*/ 0 w 9"/>
                <a:gd name="T1" fmla="*/ 2147483646 h 14"/>
                <a:gd name="T2" fmla="*/ 2147483646 w 9"/>
                <a:gd name="T3" fmla="*/ 2147483646 h 14"/>
                <a:gd name="T4" fmla="*/ 2147483646 w 9"/>
                <a:gd name="T5" fmla="*/ 2147483646 h 14"/>
                <a:gd name="T6" fmla="*/ 2147483646 w 9"/>
                <a:gd name="T7" fmla="*/ 2147483646 h 14"/>
                <a:gd name="T8" fmla="*/ 2147483646 w 9"/>
                <a:gd name="T9" fmla="*/ 1514385564 h 14"/>
                <a:gd name="T10" fmla="*/ 2147483646 w 9"/>
                <a:gd name="T11" fmla="*/ 1514385564 h 14"/>
                <a:gd name="T12" fmla="*/ 2147483646 w 9"/>
                <a:gd name="T13" fmla="*/ 2147483646 h 14"/>
                <a:gd name="T14" fmla="*/ 2147483646 w 9"/>
                <a:gd name="T15" fmla="*/ 2147483646 h 14"/>
                <a:gd name="T16" fmla="*/ 2147483646 w 9"/>
                <a:gd name="T17" fmla="*/ 2147483646 h 14"/>
                <a:gd name="T18" fmla="*/ 2147483646 w 9"/>
                <a:gd name="T19" fmla="*/ 1514385564 h 14"/>
                <a:gd name="T20" fmla="*/ 2147483646 w 9"/>
                <a:gd name="T21" fmla="*/ 1514385564 h 14"/>
                <a:gd name="T22" fmla="*/ 2147483646 w 9"/>
                <a:gd name="T23" fmla="*/ 2147483646 h 14"/>
                <a:gd name="T24" fmla="*/ 2147483646 w 9"/>
                <a:gd name="T25" fmla="*/ 2147483646 h 14"/>
                <a:gd name="T26" fmla="*/ 2147483646 w 9"/>
                <a:gd name="T27" fmla="*/ 2147483646 h 14"/>
                <a:gd name="T28" fmla="*/ 2147483646 w 9"/>
                <a:gd name="T29" fmla="*/ 0 h 14"/>
                <a:gd name="T30" fmla="*/ 2147483646 w 9"/>
                <a:gd name="T31" fmla="*/ 2147483646 h 14"/>
                <a:gd name="T32" fmla="*/ 2147483646 w 9"/>
                <a:gd name="T33" fmla="*/ 2147483646 h 14"/>
                <a:gd name="T34" fmla="*/ 2147483646 w 9"/>
                <a:gd name="T35" fmla="*/ 2147483646 h 14"/>
                <a:gd name="T36" fmla="*/ 2147483646 w 9"/>
                <a:gd name="T37" fmla="*/ 1514385564 h 14"/>
                <a:gd name="T38" fmla="*/ 2147483646 w 9"/>
                <a:gd name="T39" fmla="*/ 2147483646 h 14"/>
                <a:gd name="T40" fmla="*/ 2147483646 w 9"/>
                <a:gd name="T41" fmla="*/ 2147483646 h 14"/>
                <a:gd name="T42" fmla="*/ 2147483646 w 9"/>
                <a:gd name="T43" fmla="*/ 2147483646 h 14"/>
                <a:gd name="T44" fmla="*/ 2147483646 w 9"/>
                <a:gd name="T45" fmla="*/ 2147483646 h 14"/>
                <a:gd name="T46" fmla="*/ 2147483646 w 9"/>
                <a:gd name="T47" fmla="*/ 2147483646 h 14"/>
                <a:gd name="T48" fmla="*/ 2147483646 w 9"/>
                <a:gd name="T49" fmla="*/ 2147483646 h 14"/>
                <a:gd name="T50" fmla="*/ 2147483646 w 9"/>
                <a:gd name="T51" fmla="*/ 2147483646 h 14"/>
                <a:gd name="T52" fmla="*/ 2147483646 w 9"/>
                <a:gd name="T53" fmla="*/ 2147483646 h 14"/>
                <a:gd name="T54" fmla="*/ 2147483646 w 9"/>
                <a:gd name="T55" fmla="*/ 2147483646 h 14"/>
                <a:gd name="T56" fmla="*/ 1542281257 w 9"/>
                <a:gd name="T57" fmla="*/ 2147483646 h 14"/>
                <a:gd name="T58" fmla="*/ 0 w 9"/>
                <a:gd name="T59" fmla="*/ 2147483646 h 1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9" h="14">
                  <a:moveTo>
                    <a:pt x="0" y="13"/>
                  </a:moveTo>
                  <a:cubicBezTo>
                    <a:pt x="0" y="13"/>
                    <a:pt x="0" y="14"/>
                    <a:pt x="2" y="14"/>
                  </a:cubicBezTo>
                  <a:cubicBezTo>
                    <a:pt x="2" y="14"/>
                    <a:pt x="8" y="9"/>
                    <a:pt x="8" y="7"/>
                  </a:cubicBezTo>
                  <a:cubicBezTo>
                    <a:pt x="8" y="7"/>
                    <a:pt x="9" y="5"/>
                    <a:pt x="9" y="4"/>
                  </a:cubicBezTo>
                  <a:cubicBezTo>
                    <a:pt x="9" y="4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6" y="0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4" y="5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4" y="8"/>
                    <a:pt x="3" y="9"/>
                  </a:cubicBezTo>
                  <a:cubicBezTo>
                    <a:pt x="3" y="9"/>
                    <a:pt x="1" y="10"/>
                    <a:pt x="1" y="10"/>
                  </a:cubicBezTo>
                  <a:cubicBezTo>
                    <a:pt x="0" y="10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159@|5FFC:9683704|FBC:16777215|LFC:0|LBC:16777215"/>
            <p:cNvSpPr>
              <a:spLocks noChangeArrowheads="1"/>
            </p:cNvSpPr>
            <p:nvPr/>
          </p:nvSpPr>
          <p:spPr bwMode="auto">
            <a:xfrm>
              <a:off x="118981" y="118576"/>
              <a:ext cx="468927" cy="544813"/>
            </a:xfrm>
            <a:custGeom>
              <a:avLst/>
              <a:gdLst>
                <a:gd name="T0" fmla="*/ 2147483646 w 12"/>
                <a:gd name="T1" fmla="*/ 2147483646 h 14"/>
                <a:gd name="T2" fmla="*/ 2147483646 w 12"/>
                <a:gd name="T3" fmla="*/ 2147483646 h 14"/>
                <a:gd name="T4" fmla="*/ 2147483646 w 12"/>
                <a:gd name="T5" fmla="*/ 2147483646 h 14"/>
                <a:gd name="T6" fmla="*/ 2147483646 w 12"/>
                <a:gd name="T7" fmla="*/ 0 h 14"/>
                <a:gd name="T8" fmla="*/ 2147483646 w 12"/>
                <a:gd name="T9" fmla="*/ 2147483646 h 14"/>
                <a:gd name="T10" fmla="*/ 2147483646 w 12"/>
                <a:gd name="T11" fmla="*/ 2147483646 h 14"/>
                <a:gd name="T12" fmla="*/ 2147483646 w 12"/>
                <a:gd name="T13" fmla="*/ 2147483646 h 14"/>
                <a:gd name="T14" fmla="*/ 1527021698 w 12"/>
                <a:gd name="T15" fmla="*/ 2147483646 h 14"/>
                <a:gd name="T16" fmla="*/ 1527021698 w 12"/>
                <a:gd name="T17" fmla="*/ 2147483646 h 14"/>
                <a:gd name="T18" fmla="*/ 0 w 12"/>
                <a:gd name="T19" fmla="*/ 2147483646 h 14"/>
                <a:gd name="T20" fmla="*/ 1527021698 w 12"/>
                <a:gd name="T21" fmla="*/ 2147483646 h 14"/>
                <a:gd name="T22" fmla="*/ 2147483646 w 12"/>
                <a:gd name="T23" fmla="*/ 2147483646 h 14"/>
                <a:gd name="T24" fmla="*/ 1527021698 w 12"/>
                <a:gd name="T25" fmla="*/ 2147483646 h 14"/>
                <a:gd name="T26" fmla="*/ 2147483646 w 12"/>
                <a:gd name="T27" fmla="*/ 2147483646 h 14"/>
                <a:gd name="T28" fmla="*/ 2147483646 w 12"/>
                <a:gd name="T29" fmla="*/ 2147483646 h 14"/>
                <a:gd name="T30" fmla="*/ 2147483646 w 12"/>
                <a:gd name="T31" fmla="*/ 2147483646 h 14"/>
                <a:gd name="T32" fmla="*/ 2147483646 w 12"/>
                <a:gd name="T33" fmla="*/ 2147483646 h 14"/>
                <a:gd name="T34" fmla="*/ 2147483646 w 12"/>
                <a:gd name="T35" fmla="*/ 2147483646 h 14"/>
                <a:gd name="T36" fmla="*/ 2147483646 w 12"/>
                <a:gd name="T37" fmla="*/ 2147483646 h 14"/>
                <a:gd name="T38" fmla="*/ 2147483646 w 12"/>
                <a:gd name="T39" fmla="*/ 2147483646 h 14"/>
                <a:gd name="T40" fmla="*/ 2147483646 w 12"/>
                <a:gd name="T41" fmla="*/ 2147483646 h 14"/>
                <a:gd name="T42" fmla="*/ 2147483646 w 12"/>
                <a:gd name="T43" fmla="*/ 2147483646 h 14"/>
                <a:gd name="T44" fmla="*/ 2147483646 w 12"/>
                <a:gd name="T45" fmla="*/ 2147483646 h 14"/>
                <a:gd name="T46" fmla="*/ 2147483646 w 12"/>
                <a:gd name="T47" fmla="*/ 2147483646 h 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2" h="14">
                  <a:moveTo>
                    <a:pt x="6" y="9"/>
                  </a:moveTo>
                  <a:cubicBezTo>
                    <a:pt x="6" y="8"/>
                    <a:pt x="9" y="6"/>
                    <a:pt x="9" y="6"/>
                  </a:cubicBezTo>
                  <a:cubicBezTo>
                    <a:pt x="9" y="6"/>
                    <a:pt x="12" y="4"/>
                    <a:pt x="12" y="3"/>
                  </a:cubicBezTo>
                  <a:cubicBezTo>
                    <a:pt x="12" y="2"/>
                    <a:pt x="11" y="0"/>
                    <a:pt x="11" y="0"/>
                  </a:cubicBezTo>
                  <a:cubicBezTo>
                    <a:pt x="11" y="0"/>
                    <a:pt x="8" y="2"/>
                    <a:pt x="8" y="3"/>
                  </a:cubicBezTo>
                  <a:cubicBezTo>
                    <a:pt x="7" y="3"/>
                    <a:pt x="4" y="8"/>
                    <a:pt x="4" y="8"/>
                  </a:cubicBezTo>
                  <a:cubicBezTo>
                    <a:pt x="4" y="8"/>
                    <a:pt x="3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2"/>
                    <a:pt x="2" y="11"/>
                    <a:pt x="2" y="11"/>
                  </a:cubicBezTo>
                  <a:cubicBezTo>
                    <a:pt x="2" y="11"/>
                    <a:pt x="0" y="13"/>
                    <a:pt x="1" y="14"/>
                  </a:cubicBezTo>
                  <a:cubicBezTo>
                    <a:pt x="1" y="14"/>
                    <a:pt x="1" y="14"/>
                    <a:pt x="2" y="13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3" y="14"/>
                    <a:pt x="4" y="12"/>
                    <a:pt x="4" y="12"/>
                  </a:cubicBezTo>
                  <a:cubicBezTo>
                    <a:pt x="4" y="12"/>
                    <a:pt x="5" y="11"/>
                    <a:pt x="6" y="11"/>
                  </a:cubicBezTo>
                  <a:cubicBezTo>
                    <a:pt x="6" y="11"/>
                    <a:pt x="6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0"/>
                    <a:pt x="7" y="10"/>
                  </a:cubicBezTo>
                  <a:cubicBezTo>
                    <a:pt x="7" y="9"/>
                    <a:pt x="6" y="9"/>
                    <a:pt x="6" y="9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6" name="Freeform 160@|5FFC:9350382|FBC:16777215|LFC:0|LBC:16777215"/>
            <p:cNvSpPr>
              <a:spLocks noChangeArrowheads="1"/>
            </p:cNvSpPr>
            <p:nvPr/>
          </p:nvSpPr>
          <p:spPr bwMode="auto">
            <a:xfrm>
              <a:off x="234462" y="195491"/>
              <a:ext cx="353446" cy="467898"/>
            </a:xfrm>
            <a:custGeom>
              <a:avLst/>
              <a:gdLst>
                <a:gd name="T0" fmla="*/ 2147483646 w 9"/>
                <a:gd name="T1" fmla="*/ 2147483646 h 12"/>
                <a:gd name="T2" fmla="*/ 2147483646 w 9"/>
                <a:gd name="T3" fmla="*/ 1520356568 h 12"/>
                <a:gd name="T4" fmla="*/ 2147483646 w 9"/>
                <a:gd name="T5" fmla="*/ 0 h 12"/>
                <a:gd name="T6" fmla="*/ 2147483646 w 9"/>
                <a:gd name="T7" fmla="*/ 2147483646 h 12"/>
                <a:gd name="T8" fmla="*/ 2147483646 w 9"/>
                <a:gd name="T9" fmla="*/ 2147483646 h 12"/>
                <a:gd name="T10" fmla="*/ 2147483646 w 9"/>
                <a:gd name="T11" fmla="*/ 2147483646 h 12"/>
                <a:gd name="T12" fmla="*/ 1542281257 w 9"/>
                <a:gd name="T13" fmla="*/ 2147483646 h 12"/>
                <a:gd name="T14" fmla="*/ 0 w 9"/>
                <a:gd name="T15" fmla="*/ 2147483646 h 12"/>
                <a:gd name="T16" fmla="*/ 1542281257 w 9"/>
                <a:gd name="T17" fmla="*/ 2147483646 h 12"/>
                <a:gd name="T18" fmla="*/ 2147483646 w 9"/>
                <a:gd name="T19" fmla="*/ 2147483646 h 12"/>
                <a:gd name="T20" fmla="*/ 2147483646 w 9"/>
                <a:gd name="T21" fmla="*/ 2147483646 h 12"/>
                <a:gd name="T22" fmla="*/ 2147483646 w 9"/>
                <a:gd name="T23" fmla="*/ 2147483646 h 12"/>
                <a:gd name="T24" fmla="*/ 2147483646 w 9"/>
                <a:gd name="T25" fmla="*/ 2147483646 h 12"/>
                <a:gd name="T26" fmla="*/ 2147483646 w 9"/>
                <a:gd name="T27" fmla="*/ 2147483646 h 12"/>
                <a:gd name="T28" fmla="*/ 2147483646 w 9"/>
                <a:gd name="T29" fmla="*/ 2147483646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" h="12">
                  <a:moveTo>
                    <a:pt x="6" y="4"/>
                  </a:moveTo>
                  <a:cubicBezTo>
                    <a:pt x="6" y="4"/>
                    <a:pt x="9" y="2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2"/>
                    <a:pt x="3" y="6"/>
                    <a:pt x="2" y="6"/>
                  </a:cubicBezTo>
                  <a:cubicBezTo>
                    <a:pt x="2" y="6"/>
                    <a:pt x="3" y="7"/>
                    <a:pt x="3" y="8"/>
                  </a:cubicBezTo>
                  <a:cubicBezTo>
                    <a:pt x="3" y="8"/>
                    <a:pt x="1" y="9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2" y="9"/>
                    <a:pt x="3" y="9"/>
                  </a:cubicBezTo>
                  <a:cubicBezTo>
                    <a:pt x="3" y="9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8"/>
                    <a:pt x="4" y="8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3" y="6"/>
                    <a:pt x="6" y="4"/>
                    <a:pt x="6" y="4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7" name="Freeform 161@|5FFC:9350382|FBC:16777215|LFC:0|LBC:16777215"/>
            <p:cNvSpPr>
              <a:spLocks noChangeArrowheads="1"/>
            </p:cNvSpPr>
            <p:nvPr/>
          </p:nvSpPr>
          <p:spPr bwMode="auto">
            <a:xfrm>
              <a:off x="1683236" y="272405"/>
              <a:ext cx="115483" cy="233950"/>
            </a:xfrm>
            <a:custGeom>
              <a:avLst/>
              <a:gdLst>
                <a:gd name="T0" fmla="*/ 2147483646 w 3"/>
                <a:gd name="T1" fmla="*/ 2147483646 h 6"/>
                <a:gd name="T2" fmla="*/ 2147483646 w 3"/>
                <a:gd name="T3" fmla="*/ 2147483646 h 6"/>
                <a:gd name="T4" fmla="*/ 2147483646 w 3"/>
                <a:gd name="T5" fmla="*/ 1520363067 h 6"/>
                <a:gd name="T6" fmla="*/ 2147483646 w 3"/>
                <a:gd name="T7" fmla="*/ 0 h 6"/>
                <a:gd name="T8" fmla="*/ 2147483646 w 3"/>
                <a:gd name="T9" fmla="*/ 2147483646 h 6"/>
                <a:gd name="T10" fmla="*/ 2147483646 w 3"/>
                <a:gd name="T11" fmla="*/ 2147483646 h 6"/>
                <a:gd name="T12" fmla="*/ 2147483646 w 3"/>
                <a:gd name="T13" fmla="*/ 2147483646 h 6"/>
                <a:gd name="T14" fmla="*/ 2147483646 w 3"/>
                <a:gd name="T15" fmla="*/ 2147483646 h 6"/>
                <a:gd name="T16" fmla="*/ 1481800867 w 3"/>
                <a:gd name="T17" fmla="*/ 2147483646 h 6"/>
                <a:gd name="T18" fmla="*/ 1481800867 w 3"/>
                <a:gd name="T19" fmla="*/ 2147483646 h 6"/>
                <a:gd name="T20" fmla="*/ 2147483646 w 3"/>
                <a:gd name="T21" fmla="*/ 2147483646 h 6"/>
                <a:gd name="T22" fmla="*/ 2147483646 w 3"/>
                <a:gd name="T23" fmla="*/ 2147483646 h 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cubicBezTo>
                    <a:pt x="2" y="5"/>
                    <a:pt x="3" y="4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1" y="4"/>
                    <a:pt x="2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8" name="Freeform 162@|5FFC:9350382|FBC:16777215|LFC:0|LBC:16777215"/>
            <p:cNvSpPr>
              <a:spLocks noChangeArrowheads="1"/>
            </p:cNvSpPr>
            <p:nvPr/>
          </p:nvSpPr>
          <p:spPr bwMode="auto">
            <a:xfrm>
              <a:off x="1564254" y="506356"/>
              <a:ext cx="314951" cy="157033"/>
            </a:xfrm>
            <a:custGeom>
              <a:avLst/>
              <a:gdLst>
                <a:gd name="T0" fmla="*/ 2147483646 w 8"/>
                <a:gd name="T1" fmla="*/ 2147483646 h 4"/>
                <a:gd name="T2" fmla="*/ 2147483646 w 8"/>
                <a:gd name="T3" fmla="*/ 0 h 4"/>
                <a:gd name="T4" fmla="*/ 2147483646 w 8"/>
                <a:gd name="T5" fmla="*/ 0 h 4"/>
                <a:gd name="T6" fmla="*/ 2147483646 w 8"/>
                <a:gd name="T7" fmla="*/ 0 h 4"/>
                <a:gd name="T8" fmla="*/ 2147483646 w 8"/>
                <a:gd name="T9" fmla="*/ 0 h 4"/>
                <a:gd name="T10" fmla="*/ 2147483646 w 8"/>
                <a:gd name="T11" fmla="*/ 2147483646 h 4"/>
                <a:gd name="T12" fmla="*/ 1549913240 w 8"/>
                <a:gd name="T13" fmla="*/ 2147483646 h 4"/>
                <a:gd name="T14" fmla="*/ 0 w 8"/>
                <a:gd name="T15" fmla="*/ 2147483646 h 4"/>
                <a:gd name="T16" fmla="*/ 2147483646 w 8"/>
                <a:gd name="T17" fmla="*/ 2147483646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" h="4">
                  <a:moveTo>
                    <a:pt x="3" y="3"/>
                  </a:moveTo>
                  <a:cubicBezTo>
                    <a:pt x="4" y="2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1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9" name="Freeform 163@|5FFC:9350382|FBC:16777215|LFC:0|LBC:16777215"/>
            <p:cNvSpPr>
              <a:spLocks noChangeArrowheads="1"/>
            </p:cNvSpPr>
            <p:nvPr/>
          </p:nvSpPr>
          <p:spPr bwMode="auto">
            <a:xfrm>
              <a:off x="1917700" y="272405"/>
              <a:ext cx="0" cy="416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735805569 h 1"/>
                <a:gd name="T4" fmla="*/ 0 w 1"/>
                <a:gd name="T5" fmla="*/ 1735805569 h 1"/>
                <a:gd name="T6" fmla="*/ 0 w 1"/>
                <a:gd name="T7" fmla="*/ 0 h 1"/>
                <a:gd name="T8" fmla="*/ 0 w 1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0" name="Freeform 164@|5FFC:9350382|FBC:16777215|LFC:0|LBC:16777215"/>
            <p:cNvSpPr>
              <a:spLocks noChangeArrowheads="1"/>
            </p:cNvSpPr>
            <p:nvPr/>
          </p:nvSpPr>
          <p:spPr bwMode="auto">
            <a:xfrm>
              <a:off x="1798719" y="233948"/>
              <a:ext cx="41993" cy="80121"/>
            </a:xfrm>
            <a:custGeom>
              <a:avLst/>
              <a:gdLst>
                <a:gd name="T0" fmla="*/ 0 w 1"/>
                <a:gd name="T1" fmla="*/ 2147483646 h 2"/>
                <a:gd name="T2" fmla="*/ 1763412049 w 1"/>
                <a:gd name="T3" fmla="*/ 2147483646 h 2"/>
                <a:gd name="T4" fmla="*/ 1763412049 w 1"/>
                <a:gd name="T5" fmla="*/ 0 h 2"/>
                <a:gd name="T6" fmla="*/ 0 w 1"/>
                <a:gd name="T7" fmla="*/ 2147483646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0"/>
                    <a:pt x="1" y="0"/>
                  </a:cubicBezTo>
                  <a:cubicBezTo>
                    <a:pt x="1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1" name="Freeform 165@|5FFC:9350382|FBC:16777215|LFC:0|LBC:16777215"/>
            <p:cNvSpPr>
              <a:spLocks noChangeArrowheads="1"/>
            </p:cNvSpPr>
            <p:nvPr/>
          </p:nvSpPr>
          <p:spPr bwMode="auto">
            <a:xfrm>
              <a:off x="1840712" y="233948"/>
              <a:ext cx="38493" cy="80121"/>
            </a:xfrm>
            <a:custGeom>
              <a:avLst/>
              <a:gdLst>
                <a:gd name="T0" fmla="*/ 0 w 1"/>
                <a:gd name="T1" fmla="*/ 1604863691 h 2"/>
                <a:gd name="T2" fmla="*/ 0 w 1"/>
                <a:gd name="T3" fmla="*/ 2147483646 h 2"/>
                <a:gd name="T4" fmla="*/ 0 w 1"/>
                <a:gd name="T5" fmla="*/ 2147483646 h 2"/>
                <a:gd name="T6" fmla="*/ 1481711049 w 1"/>
                <a:gd name="T7" fmla="*/ 2147483646 h 2"/>
                <a:gd name="T8" fmla="*/ 1481711049 w 1"/>
                <a:gd name="T9" fmla="*/ 2147483646 h 2"/>
                <a:gd name="T10" fmla="*/ 1481711049 w 1"/>
                <a:gd name="T11" fmla="*/ 1604863691 h 2"/>
                <a:gd name="T12" fmla="*/ 0 w 1"/>
                <a:gd name="T13" fmla="*/ 1604863691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2" name="Freeform 166@|5FFC:2303014|FBC:16777215|LFC:0|LBC:16777215"/>
            <p:cNvSpPr>
              <a:spLocks noChangeArrowheads="1"/>
            </p:cNvSpPr>
            <p:nvPr/>
          </p:nvSpPr>
          <p:spPr bwMode="auto">
            <a:xfrm>
              <a:off x="272957" y="663389"/>
              <a:ext cx="941352" cy="894135"/>
            </a:xfrm>
            <a:custGeom>
              <a:avLst/>
              <a:gdLst>
                <a:gd name="T0" fmla="*/ 2147483646 w 24"/>
                <a:gd name="T1" fmla="*/ 2147483646 h 23"/>
                <a:gd name="T2" fmla="*/ 2147483646 w 24"/>
                <a:gd name="T3" fmla="*/ 2147483646 h 23"/>
                <a:gd name="T4" fmla="*/ 2147483646 w 24"/>
                <a:gd name="T5" fmla="*/ 2147483646 h 23"/>
                <a:gd name="T6" fmla="*/ 2147483646 w 24"/>
                <a:gd name="T7" fmla="*/ 2147483646 h 23"/>
                <a:gd name="T8" fmla="*/ 2147483646 w 24"/>
                <a:gd name="T9" fmla="*/ 2147483646 h 23"/>
                <a:gd name="T10" fmla="*/ 2147483646 w 24"/>
                <a:gd name="T11" fmla="*/ 2147483646 h 23"/>
                <a:gd name="T12" fmla="*/ 2147483646 w 24"/>
                <a:gd name="T13" fmla="*/ 2147483646 h 23"/>
                <a:gd name="T14" fmla="*/ 2147483646 w 24"/>
                <a:gd name="T15" fmla="*/ 2147483646 h 23"/>
                <a:gd name="T16" fmla="*/ 2147483646 w 24"/>
                <a:gd name="T17" fmla="*/ 2147483646 h 23"/>
                <a:gd name="T18" fmla="*/ 2147483646 w 24"/>
                <a:gd name="T19" fmla="*/ 2147483646 h 23"/>
                <a:gd name="T20" fmla="*/ 2147483646 w 24"/>
                <a:gd name="T21" fmla="*/ 1511282527 h 23"/>
                <a:gd name="T22" fmla="*/ 2147483646 w 24"/>
                <a:gd name="T23" fmla="*/ 2147483646 h 23"/>
                <a:gd name="T24" fmla="*/ 2147483646 w 24"/>
                <a:gd name="T25" fmla="*/ 2147483646 h 23"/>
                <a:gd name="T26" fmla="*/ 2147483646 w 24"/>
                <a:gd name="T27" fmla="*/ 2147483646 h 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23">
                  <a:moveTo>
                    <a:pt x="15" y="14"/>
                  </a:moveTo>
                  <a:cubicBezTo>
                    <a:pt x="15" y="14"/>
                    <a:pt x="11" y="17"/>
                    <a:pt x="10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8" y="18"/>
                    <a:pt x="8" y="18"/>
                  </a:cubicBezTo>
                  <a:cubicBezTo>
                    <a:pt x="7" y="18"/>
                    <a:pt x="6" y="19"/>
                    <a:pt x="6" y="19"/>
                  </a:cubicBezTo>
                  <a:cubicBezTo>
                    <a:pt x="6" y="19"/>
                    <a:pt x="7" y="23"/>
                    <a:pt x="11" y="23"/>
                  </a:cubicBezTo>
                  <a:cubicBezTo>
                    <a:pt x="11" y="23"/>
                    <a:pt x="13" y="21"/>
                    <a:pt x="14" y="21"/>
                  </a:cubicBezTo>
                  <a:cubicBezTo>
                    <a:pt x="15" y="20"/>
                    <a:pt x="23" y="15"/>
                    <a:pt x="24" y="14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3" y="11"/>
                    <a:pt x="13" y="5"/>
                    <a:pt x="12" y="4"/>
                  </a:cubicBezTo>
                  <a:cubicBezTo>
                    <a:pt x="12" y="3"/>
                    <a:pt x="6" y="0"/>
                    <a:pt x="3" y="1"/>
                  </a:cubicBezTo>
                  <a:cubicBezTo>
                    <a:pt x="3" y="1"/>
                    <a:pt x="0" y="8"/>
                    <a:pt x="6" y="11"/>
                  </a:cubicBezTo>
                  <a:cubicBezTo>
                    <a:pt x="6" y="11"/>
                    <a:pt x="10" y="13"/>
                    <a:pt x="13" y="13"/>
                  </a:cubicBezTo>
                  <a:cubicBezTo>
                    <a:pt x="13" y="13"/>
                    <a:pt x="14" y="13"/>
                    <a:pt x="15" y="1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3" name="Freeform 167@|5FFC:15724527|FBC:16777215|LFC:0|LBC:16777215"/>
            <p:cNvSpPr>
              <a:spLocks noChangeArrowheads="1"/>
            </p:cNvSpPr>
            <p:nvPr/>
          </p:nvSpPr>
          <p:spPr bwMode="auto">
            <a:xfrm>
              <a:off x="391939" y="0"/>
              <a:ext cx="1252804" cy="935796"/>
            </a:xfrm>
            <a:custGeom>
              <a:avLst/>
              <a:gdLst>
                <a:gd name="T0" fmla="*/ 2147483646 w 32"/>
                <a:gd name="T1" fmla="*/ 2147483646 h 24"/>
                <a:gd name="T2" fmla="*/ 2147483646 w 32"/>
                <a:gd name="T3" fmla="*/ 2147483646 h 24"/>
                <a:gd name="T4" fmla="*/ 2147483646 w 32"/>
                <a:gd name="T5" fmla="*/ 2147483646 h 24"/>
                <a:gd name="T6" fmla="*/ 2147483646 w 32"/>
                <a:gd name="T7" fmla="*/ 2147483646 h 24"/>
                <a:gd name="T8" fmla="*/ 2147483646 w 32"/>
                <a:gd name="T9" fmla="*/ 2147483646 h 24"/>
                <a:gd name="T10" fmla="*/ 2147483646 w 32"/>
                <a:gd name="T11" fmla="*/ 2147483646 h 24"/>
                <a:gd name="T12" fmla="*/ 2147483646 w 32"/>
                <a:gd name="T13" fmla="*/ 2147483646 h 24"/>
                <a:gd name="T14" fmla="*/ 2147483646 w 32"/>
                <a:gd name="T15" fmla="*/ 2147483646 h 24"/>
                <a:gd name="T16" fmla="*/ 2147483646 w 32"/>
                <a:gd name="T17" fmla="*/ 2147483646 h 24"/>
                <a:gd name="T18" fmla="*/ 2147483646 w 32"/>
                <a:gd name="T19" fmla="*/ 2147483646 h 24"/>
                <a:gd name="T20" fmla="*/ 2147483646 w 32"/>
                <a:gd name="T21" fmla="*/ 2147483646 h 24"/>
                <a:gd name="T22" fmla="*/ 2147483646 w 32"/>
                <a:gd name="T23" fmla="*/ 2147483646 h 24"/>
                <a:gd name="T24" fmla="*/ 2147483646 w 32"/>
                <a:gd name="T25" fmla="*/ 2147483646 h 24"/>
                <a:gd name="T26" fmla="*/ 2147483646 w 32"/>
                <a:gd name="T27" fmla="*/ 2147483646 h 24"/>
                <a:gd name="T28" fmla="*/ 2147483646 w 32"/>
                <a:gd name="T29" fmla="*/ 2147483646 h 24"/>
                <a:gd name="T30" fmla="*/ 2147483646 w 32"/>
                <a:gd name="T31" fmla="*/ 2147483646 h 24"/>
                <a:gd name="T32" fmla="*/ 2147483646 w 32"/>
                <a:gd name="T33" fmla="*/ 2147483646 h 24"/>
                <a:gd name="T34" fmla="*/ 2147483646 w 32"/>
                <a:gd name="T35" fmla="*/ 2147483646 h 24"/>
                <a:gd name="T36" fmla="*/ 2147483646 w 32"/>
                <a:gd name="T37" fmla="*/ 1520356568 h 24"/>
                <a:gd name="T38" fmla="*/ 2147483646 w 32"/>
                <a:gd name="T39" fmla="*/ 1520356568 h 24"/>
                <a:gd name="T40" fmla="*/ 2147483646 w 32"/>
                <a:gd name="T41" fmla="*/ 2147483646 h 24"/>
                <a:gd name="T42" fmla="*/ 2147483646 w 32"/>
                <a:gd name="T43" fmla="*/ 2147483646 h 24"/>
                <a:gd name="T44" fmla="*/ 2147483646 w 32"/>
                <a:gd name="T45" fmla="*/ 2147483646 h 24"/>
                <a:gd name="T46" fmla="*/ 2147483646 w 32"/>
                <a:gd name="T47" fmla="*/ 2147483646 h 24"/>
                <a:gd name="T48" fmla="*/ 2147483646 w 32"/>
                <a:gd name="T49" fmla="*/ 2147483646 h 24"/>
                <a:gd name="T50" fmla="*/ 1532727394 w 32"/>
                <a:gd name="T51" fmla="*/ 2147483646 h 24"/>
                <a:gd name="T52" fmla="*/ 2147483646 w 32"/>
                <a:gd name="T53" fmla="*/ 2147483646 h 24"/>
                <a:gd name="T54" fmla="*/ 2147483646 w 32"/>
                <a:gd name="T55" fmla="*/ 2147483646 h 2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2" h="24">
                  <a:moveTo>
                    <a:pt x="5" y="20"/>
                  </a:moveTo>
                  <a:cubicBezTo>
                    <a:pt x="5" y="20"/>
                    <a:pt x="7" y="19"/>
                    <a:pt x="7" y="20"/>
                  </a:cubicBezTo>
                  <a:cubicBezTo>
                    <a:pt x="8" y="21"/>
                    <a:pt x="11" y="21"/>
                    <a:pt x="12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4"/>
                    <a:pt x="15" y="22"/>
                    <a:pt x="15" y="22"/>
                  </a:cubicBezTo>
                  <a:cubicBezTo>
                    <a:pt x="15" y="23"/>
                    <a:pt x="20" y="19"/>
                    <a:pt x="21" y="19"/>
                  </a:cubicBezTo>
                  <a:cubicBezTo>
                    <a:pt x="22" y="18"/>
                    <a:pt x="23" y="17"/>
                    <a:pt x="23" y="17"/>
                  </a:cubicBezTo>
                  <a:cubicBezTo>
                    <a:pt x="23" y="17"/>
                    <a:pt x="27" y="19"/>
                    <a:pt x="28" y="19"/>
                  </a:cubicBezTo>
                  <a:cubicBezTo>
                    <a:pt x="28" y="19"/>
                    <a:pt x="29" y="20"/>
                    <a:pt x="29" y="20"/>
                  </a:cubicBezTo>
                  <a:cubicBezTo>
                    <a:pt x="30" y="20"/>
                    <a:pt x="32" y="17"/>
                    <a:pt x="31" y="15"/>
                  </a:cubicBezTo>
                  <a:cubicBezTo>
                    <a:pt x="31" y="15"/>
                    <a:pt x="29" y="14"/>
                    <a:pt x="28" y="14"/>
                  </a:cubicBezTo>
                  <a:cubicBezTo>
                    <a:pt x="28" y="13"/>
                    <a:pt x="22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19" y="5"/>
                    <a:pt x="19" y="5"/>
                  </a:cubicBezTo>
                  <a:cubicBezTo>
                    <a:pt x="19" y="5"/>
                    <a:pt x="18" y="4"/>
                    <a:pt x="17" y="4"/>
                  </a:cubicBezTo>
                  <a:cubicBezTo>
                    <a:pt x="17" y="4"/>
                    <a:pt x="15" y="3"/>
                    <a:pt x="15" y="3"/>
                  </a:cubicBezTo>
                  <a:cubicBezTo>
                    <a:pt x="15" y="3"/>
                    <a:pt x="11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1"/>
                    <a:pt x="7" y="1"/>
                  </a:cubicBezTo>
                  <a:cubicBezTo>
                    <a:pt x="7" y="1"/>
                    <a:pt x="7" y="0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2" y="4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7" y="8"/>
                    <a:pt x="9" y="8"/>
                    <a:pt x="9" y="9"/>
                  </a:cubicBezTo>
                  <a:cubicBezTo>
                    <a:pt x="9" y="9"/>
                    <a:pt x="1" y="15"/>
                    <a:pt x="1" y="16"/>
                  </a:cubicBezTo>
                  <a:cubicBezTo>
                    <a:pt x="1" y="16"/>
                    <a:pt x="0" y="18"/>
                    <a:pt x="2" y="18"/>
                  </a:cubicBezTo>
                  <a:cubicBezTo>
                    <a:pt x="3" y="18"/>
                    <a:pt x="5" y="20"/>
                    <a:pt x="5" y="20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4" name="Freeform 168@|5FFC:9350382|FBC:16777215|LFC:0|LBC:16777215"/>
            <p:cNvSpPr>
              <a:spLocks noChangeArrowheads="1"/>
            </p:cNvSpPr>
            <p:nvPr/>
          </p:nvSpPr>
          <p:spPr bwMode="auto">
            <a:xfrm>
              <a:off x="1291297" y="76915"/>
              <a:ext cx="353446" cy="467898"/>
            </a:xfrm>
            <a:custGeom>
              <a:avLst/>
              <a:gdLst>
                <a:gd name="T0" fmla="*/ 0 w 9"/>
                <a:gd name="T1" fmla="*/ 2147483646 h 12"/>
                <a:gd name="T2" fmla="*/ 1542281257 w 9"/>
                <a:gd name="T3" fmla="*/ 2147483646 h 12"/>
                <a:gd name="T4" fmla="*/ 2147483646 w 9"/>
                <a:gd name="T5" fmla="*/ 2147483646 h 12"/>
                <a:gd name="T6" fmla="*/ 2147483646 w 9"/>
                <a:gd name="T7" fmla="*/ 2147483646 h 12"/>
                <a:gd name="T8" fmla="*/ 2147483646 w 9"/>
                <a:gd name="T9" fmla="*/ 2147483646 h 12"/>
                <a:gd name="T10" fmla="*/ 2147483646 w 9"/>
                <a:gd name="T11" fmla="*/ 2147483646 h 12"/>
                <a:gd name="T12" fmla="*/ 2147483646 w 9"/>
                <a:gd name="T13" fmla="*/ 2147483646 h 12"/>
                <a:gd name="T14" fmla="*/ 2147483646 w 9"/>
                <a:gd name="T15" fmla="*/ 2147483646 h 12"/>
                <a:gd name="T16" fmla="*/ 2147483646 w 9"/>
                <a:gd name="T17" fmla="*/ 2147483646 h 12"/>
                <a:gd name="T18" fmla="*/ 2147483646 w 9"/>
                <a:gd name="T19" fmla="*/ 2147483646 h 12"/>
                <a:gd name="T20" fmla="*/ 2147483646 w 9"/>
                <a:gd name="T21" fmla="*/ 2147483646 h 12"/>
                <a:gd name="T22" fmla="*/ 2147483646 w 9"/>
                <a:gd name="T23" fmla="*/ 2147483646 h 12"/>
                <a:gd name="T24" fmla="*/ 2147483646 w 9"/>
                <a:gd name="T25" fmla="*/ 2147483646 h 12"/>
                <a:gd name="T26" fmla="*/ 1542281257 w 9"/>
                <a:gd name="T27" fmla="*/ 2147483646 h 12"/>
                <a:gd name="T28" fmla="*/ 0 w 9"/>
                <a:gd name="T29" fmla="*/ 2147483646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" h="12">
                  <a:moveTo>
                    <a:pt x="0" y="4"/>
                  </a:moveTo>
                  <a:cubicBezTo>
                    <a:pt x="0" y="4"/>
                    <a:pt x="0" y="9"/>
                    <a:pt x="1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4" y="12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7" y="10"/>
                    <a:pt x="7" y="10"/>
                  </a:cubicBezTo>
                  <a:cubicBezTo>
                    <a:pt x="7" y="9"/>
                    <a:pt x="8" y="10"/>
                    <a:pt x="8" y="9"/>
                  </a:cubicBezTo>
                  <a:cubicBezTo>
                    <a:pt x="8" y="9"/>
                    <a:pt x="8" y="7"/>
                    <a:pt x="8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5"/>
                    <a:pt x="8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2" y="2"/>
                    <a:pt x="1" y="2"/>
                    <a:pt x="1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5" name="Freeform 169@|5FFC:0|FBC:16777215|LFC:0|LBC:16777215"/>
            <p:cNvSpPr>
              <a:spLocks noChangeArrowheads="1"/>
            </p:cNvSpPr>
            <p:nvPr/>
          </p:nvSpPr>
          <p:spPr bwMode="auto">
            <a:xfrm>
              <a:off x="430432" y="1403695"/>
              <a:ext cx="234464" cy="387778"/>
            </a:xfrm>
            <a:custGeom>
              <a:avLst/>
              <a:gdLst>
                <a:gd name="T0" fmla="*/ 0 w 6"/>
                <a:gd name="T1" fmla="*/ 0 h 10"/>
                <a:gd name="T2" fmla="*/ 0 w 6"/>
                <a:gd name="T3" fmla="*/ 2147483646 h 10"/>
                <a:gd name="T4" fmla="*/ 1527024955 w 6"/>
                <a:gd name="T5" fmla="*/ 2147483646 h 10"/>
                <a:gd name="T6" fmla="*/ 2147483646 w 6"/>
                <a:gd name="T7" fmla="*/ 2147483646 h 10"/>
                <a:gd name="T8" fmla="*/ 2147483646 w 6"/>
                <a:gd name="T9" fmla="*/ 2147483646 h 10"/>
                <a:gd name="T10" fmla="*/ 2147483646 w 6"/>
                <a:gd name="T11" fmla="*/ 2147483646 h 10"/>
                <a:gd name="T12" fmla="*/ 2147483646 w 6"/>
                <a:gd name="T13" fmla="*/ 2147483646 h 10"/>
                <a:gd name="T14" fmla="*/ 2147483646 w 6"/>
                <a:gd name="T15" fmla="*/ 0 h 10"/>
                <a:gd name="T16" fmla="*/ 0 w 6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10">
                  <a:moveTo>
                    <a:pt x="0" y="0"/>
                  </a:moveTo>
                  <a:cubicBezTo>
                    <a:pt x="0" y="0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8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5" y="9"/>
                    <a:pt x="4" y="7"/>
                    <a:pt x="4" y="6"/>
                  </a:cubicBezTo>
                  <a:cubicBezTo>
                    <a:pt x="4" y="6"/>
                    <a:pt x="6" y="4"/>
                    <a:pt x="5" y="4"/>
                  </a:cubicBezTo>
                  <a:cubicBezTo>
                    <a:pt x="5" y="3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6" name="Freeform 170@|5FFC:9683704|FBC:16777215|LFC:0|LBC:16777215"/>
            <p:cNvSpPr>
              <a:spLocks noChangeArrowheads="1"/>
            </p:cNvSpPr>
            <p:nvPr/>
          </p:nvSpPr>
          <p:spPr bwMode="auto">
            <a:xfrm>
              <a:off x="1291297" y="195491"/>
              <a:ext cx="314951" cy="310865"/>
            </a:xfrm>
            <a:custGeom>
              <a:avLst/>
              <a:gdLst>
                <a:gd name="T0" fmla="*/ 2147483646 w 8"/>
                <a:gd name="T1" fmla="*/ 2147483646 h 8"/>
                <a:gd name="T2" fmla="*/ 2147483646 w 8"/>
                <a:gd name="T3" fmla="*/ 2147483646 h 8"/>
                <a:gd name="T4" fmla="*/ 2147483646 w 8"/>
                <a:gd name="T5" fmla="*/ 0 h 8"/>
                <a:gd name="T6" fmla="*/ 2147483646 w 8"/>
                <a:gd name="T7" fmla="*/ 2147483646 h 8"/>
                <a:gd name="T8" fmla="*/ 2147483646 w 8"/>
                <a:gd name="T9" fmla="*/ 2147483646 h 8"/>
                <a:gd name="T10" fmla="*/ 2147483646 w 8"/>
                <a:gd name="T11" fmla="*/ 2147483646 h 8"/>
                <a:gd name="T12" fmla="*/ 2147483646 w 8"/>
                <a:gd name="T13" fmla="*/ 2147483646 h 8"/>
                <a:gd name="T14" fmla="*/ 2147483646 w 8"/>
                <a:gd name="T15" fmla="*/ 2147483646 h 8"/>
                <a:gd name="T16" fmla="*/ 0 w 8"/>
                <a:gd name="T17" fmla="*/ 2147483646 h 8"/>
                <a:gd name="T18" fmla="*/ 0 w 8"/>
                <a:gd name="T19" fmla="*/ 2147483646 h 8"/>
                <a:gd name="T20" fmla="*/ 2147483646 w 8"/>
                <a:gd name="T21" fmla="*/ 2147483646 h 8"/>
                <a:gd name="T22" fmla="*/ 2147483646 w 8"/>
                <a:gd name="T23" fmla="*/ 2147483646 h 8"/>
                <a:gd name="T24" fmla="*/ 2147483646 w 8"/>
                <a:gd name="T25" fmla="*/ 2147483646 h 8"/>
                <a:gd name="T26" fmla="*/ 2147483646 w 8"/>
                <a:gd name="T27" fmla="*/ 2147483646 h 8"/>
                <a:gd name="T28" fmla="*/ 2147483646 w 8"/>
                <a:gd name="T29" fmla="*/ 2147483646 h 8"/>
                <a:gd name="T30" fmla="*/ 2147483646 w 8"/>
                <a:gd name="T31" fmla="*/ 2147483646 h 8"/>
                <a:gd name="T32" fmla="*/ 2147483646 w 8"/>
                <a:gd name="T33" fmla="*/ 2147483646 h 8"/>
                <a:gd name="T34" fmla="*/ 2147483646 w 8"/>
                <a:gd name="T35" fmla="*/ 2147483646 h 8"/>
                <a:gd name="T36" fmla="*/ 2147483646 w 8"/>
                <a:gd name="T37" fmla="*/ 2147483646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" h="8">
                  <a:moveTo>
                    <a:pt x="7" y="4"/>
                  </a:moveTo>
                  <a:cubicBezTo>
                    <a:pt x="7" y="3"/>
                    <a:pt x="8" y="2"/>
                    <a:pt x="8" y="2"/>
                  </a:cubicBezTo>
                  <a:cubicBezTo>
                    <a:pt x="8" y="2"/>
                    <a:pt x="7" y="0"/>
                    <a:pt x="7" y="0"/>
                  </a:cubicBezTo>
                  <a:cubicBezTo>
                    <a:pt x="6" y="0"/>
                    <a:pt x="5" y="3"/>
                    <a:pt x="5" y="3"/>
                  </a:cubicBezTo>
                  <a:cubicBezTo>
                    <a:pt x="5" y="3"/>
                    <a:pt x="4" y="1"/>
                    <a:pt x="4" y="2"/>
                  </a:cubicBezTo>
                  <a:cubicBezTo>
                    <a:pt x="4" y="2"/>
                    <a:pt x="2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7"/>
                    <a:pt x="4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7" y="5"/>
                    <a:pt x="7" y="6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4"/>
                    <a:pt x="7" y="4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7" name="Freeform 171@|5FFC:4737356|FBC:16777215|LFC:0|LBC:16777215"/>
            <p:cNvSpPr>
              <a:spLocks noChangeArrowheads="1"/>
            </p:cNvSpPr>
            <p:nvPr/>
          </p:nvSpPr>
          <p:spPr bwMode="auto">
            <a:xfrm>
              <a:off x="507420" y="1208202"/>
              <a:ext cx="587908" cy="349322"/>
            </a:xfrm>
            <a:custGeom>
              <a:avLst/>
              <a:gdLst>
                <a:gd name="T0" fmla="*/ 2147483646 w 15"/>
                <a:gd name="T1" fmla="*/ 2147483646 h 9"/>
                <a:gd name="T2" fmla="*/ 2147483646 w 15"/>
                <a:gd name="T3" fmla="*/ 2147483646 h 9"/>
                <a:gd name="T4" fmla="*/ 2147483646 w 15"/>
                <a:gd name="T5" fmla="*/ 2147483646 h 9"/>
                <a:gd name="T6" fmla="*/ 0 w 15"/>
                <a:gd name="T7" fmla="*/ 2147483646 h 9"/>
                <a:gd name="T8" fmla="*/ 2147483646 w 15"/>
                <a:gd name="T9" fmla="*/ 2147483646 h 9"/>
                <a:gd name="T10" fmla="*/ 2147483646 w 15"/>
                <a:gd name="T11" fmla="*/ 2147483646 h 9"/>
                <a:gd name="T12" fmla="*/ 2147483646 w 15"/>
                <a:gd name="T13" fmla="*/ 2147483646 h 9"/>
                <a:gd name="T14" fmla="*/ 2147483646 w 15"/>
                <a:gd name="T15" fmla="*/ 2147483646 h 9"/>
                <a:gd name="T16" fmla="*/ 2147483646 w 15"/>
                <a:gd name="T17" fmla="*/ 2147483646 h 9"/>
                <a:gd name="T18" fmla="*/ 2147483646 w 15"/>
                <a:gd name="T19" fmla="*/ 2147483646 h 9"/>
                <a:gd name="T20" fmla="*/ 2147483646 w 15"/>
                <a:gd name="T21" fmla="*/ 2147483646 h 9"/>
                <a:gd name="T22" fmla="*/ 2147483646 w 15"/>
                <a:gd name="T23" fmla="*/ 0 h 9"/>
                <a:gd name="T24" fmla="*/ 2147483646 w 15"/>
                <a:gd name="T25" fmla="*/ 0 h 9"/>
                <a:gd name="T26" fmla="*/ 2147483646 w 15"/>
                <a:gd name="T27" fmla="*/ 2147483646 h 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" h="9">
                  <a:moveTo>
                    <a:pt x="4" y="4"/>
                  </a:moveTo>
                  <a:cubicBezTo>
                    <a:pt x="3" y="4"/>
                    <a:pt x="4" y="4"/>
                    <a:pt x="4" y="4"/>
                  </a:cubicBezTo>
                  <a:cubicBezTo>
                    <a:pt x="4" y="4"/>
                    <a:pt x="2" y="4"/>
                    <a:pt x="2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1" y="9"/>
                    <a:pt x="5" y="9"/>
                  </a:cubicBezTo>
                  <a:cubicBezTo>
                    <a:pt x="5" y="9"/>
                    <a:pt x="6" y="8"/>
                    <a:pt x="7" y="7"/>
                  </a:cubicBezTo>
                  <a:cubicBezTo>
                    <a:pt x="5" y="7"/>
                    <a:pt x="3" y="6"/>
                    <a:pt x="2" y="5"/>
                  </a:cubicBezTo>
                  <a:cubicBezTo>
                    <a:pt x="2" y="5"/>
                    <a:pt x="5" y="6"/>
                    <a:pt x="6" y="6"/>
                  </a:cubicBezTo>
                  <a:cubicBezTo>
                    <a:pt x="6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7" y="2"/>
                    <a:pt x="9" y="2"/>
                  </a:cubicBezTo>
                  <a:cubicBezTo>
                    <a:pt x="12" y="2"/>
                    <a:pt x="15" y="0"/>
                    <a:pt x="15" y="0"/>
                  </a:cubicBezTo>
                  <a:cubicBezTo>
                    <a:pt x="15" y="0"/>
                    <a:pt x="11" y="0"/>
                    <a:pt x="8" y="0"/>
                  </a:cubicBezTo>
                  <a:cubicBezTo>
                    <a:pt x="8" y="0"/>
                    <a:pt x="5" y="3"/>
                    <a:pt x="4" y="4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8" name="Freeform 172@|5FFC:4737356|FBC:16777215|LFC:0|LBC:16777215"/>
            <p:cNvSpPr>
              <a:spLocks noChangeArrowheads="1"/>
            </p:cNvSpPr>
            <p:nvPr/>
          </p:nvSpPr>
          <p:spPr bwMode="auto">
            <a:xfrm>
              <a:off x="311450" y="740304"/>
              <a:ext cx="706889" cy="467898"/>
            </a:xfrm>
            <a:custGeom>
              <a:avLst/>
              <a:gdLst>
                <a:gd name="T0" fmla="*/ 2147483646 w 18"/>
                <a:gd name="T1" fmla="*/ 2147483646 h 12"/>
                <a:gd name="T2" fmla="*/ 2147483646 w 18"/>
                <a:gd name="T3" fmla="*/ 2147483646 h 12"/>
                <a:gd name="T4" fmla="*/ 2147483646 w 18"/>
                <a:gd name="T5" fmla="*/ 2147483646 h 12"/>
                <a:gd name="T6" fmla="*/ 2147483646 w 18"/>
                <a:gd name="T7" fmla="*/ 2147483646 h 12"/>
                <a:gd name="T8" fmla="*/ 2147483646 w 18"/>
                <a:gd name="T9" fmla="*/ 2147483646 h 12"/>
                <a:gd name="T10" fmla="*/ 2147483646 w 18"/>
                <a:gd name="T11" fmla="*/ 2147483646 h 12"/>
                <a:gd name="T12" fmla="*/ 2147483646 w 18"/>
                <a:gd name="T13" fmla="*/ 2147483646 h 12"/>
                <a:gd name="T14" fmla="*/ 2147483646 w 18"/>
                <a:gd name="T15" fmla="*/ 2147483646 h 12"/>
                <a:gd name="T16" fmla="*/ 2147483646 w 18"/>
                <a:gd name="T17" fmla="*/ 2147483646 h 12"/>
                <a:gd name="T18" fmla="*/ 2147483646 w 18"/>
                <a:gd name="T19" fmla="*/ 2147483646 h 12"/>
                <a:gd name="T20" fmla="*/ 2147483646 w 18"/>
                <a:gd name="T21" fmla="*/ 2147483646 h 12"/>
                <a:gd name="T22" fmla="*/ 2147483646 w 18"/>
                <a:gd name="T23" fmla="*/ 2147483646 h 12"/>
                <a:gd name="T24" fmla="*/ 2147483646 w 18"/>
                <a:gd name="T25" fmla="*/ 2147483646 h 12"/>
                <a:gd name="T26" fmla="*/ 2147483646 w 18"/>
                <a:gd name="T27" fmla="*/ 2147483646 h 12"/>
                <a:gd name="T28" fmla="*/ 2147483646 w 18"/>
                <a:gd name="T29" fmla="*/ 1520356568 h 12"/>
                <a:gd name="T30" fmla="*/ 2147483646 w 18"/>
                <a:gd name="T31" fmla="*/ 0 h 12"/>
                <a:gd name="T32" fmla="*/ 2147483646 w 18"/>
                <a:gd name="T33" fmla="*/ 2147483646 h 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" h="12">
                  <a:moveTo>
                    <a:pt x="5" y="9"/>
                  </a:moveTo>
                  <a:cubicBezTo>
                    <a:pt x="5" y="9"/>
                    <a:pt x="9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4" y="11"/>
                    <a:pt x="17" y="11"/>
                    <a:pt x="18" y="11"/>
                  </a:cubicBezTo>
                  <a:cubicBezTo>
                    <a:pt x="18" y="11"/>
                    <a:pt x="15" y="7"/>
                    <a:pt x="13" y="7"/>
                  </a:cubicBezTo>
                  <a:cubicBezTo>
                    <a:pt x="11" y="7"/>
                    <a:pt x="7" y="9"/>
                    <a:pt x="7" y="9"/>
                  </a:cubicBezTo>
                  <a:cubicBezTo>
                    <a:pt x="7" y="9"/>
                    <a:pt x="10" y="6"/>
                    <a:pt x="13" y="6"/>
                  </a:cubicBezTo>
                  <a:cubicBezTo>
                    <a:pt x="15" y="6"/>
                    <a:pt x="12" y="6"/>
                    <a:pt x="12" y="6"/>
                  </a:cubicBezTo>
                  <a:cubicBezTo>
                    <a:pt x="12" y="6"/>
                    <a:pt x="8" y="5"/>
                    <a:pt x="6" y="6"/>
                  </a:cubicBezTo>
                  <a:cubicBezTo>
                    <a:pt x="6" y="6"/>
                    <a:pt x="8" y="5"/>
                    <a:pt x="9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4" y="3"/>
                    <a:pt x="3" y="3"/>
                  </a:cubicBezTo>
                  <a:cubicBezTo>
                    <a:pt x="3" y="3"/>
                    <a:pt x="6" y="2"/>
                    <a:pt x="7" y="2"/>
                  </a:cubicBezTo>
                  <a:cubicBezTo>
                    <a:pt x="7" y="1"/>
                    <a:pt x="3" y="2"/>
                    <a:pt x="3" y="2"/>
                  </a:cubicBezTo>
                  <a:cubicBezTo>
                    <a:pt x="3" y="2"/>
                    <a:pt x="6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2"/>
                    <a:pt x="0" y="7"/>
                    <a:pt x="5" y="9"/>
                  </a:cubicBezTo>
                  <a:close/>
                </a:path>
              </a:pathLst>
            </a:custGeom>
            <a:solidFill>
              <a:srgbClr val="4C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79" name="Freeform 173@|5FFC:14736338|FBC:16777215|LFC:0|LBC:16777215"/>
            <p:cNvSpPr>
              <a:spLocks noChangeArrowheads="1"/>
            </p:cNvSpPr>
            <p:nvPr/>
          </p:nvSpPr>
          <p:spPr bwMode="auto">
            <a:xfrm>
              <a:off x="549413" y="76915"/>
              <a:ext cx="426933" cy="352526"/>
            </a:xfrm>
            <a:custGeom>
              <a:avLst/>
              <a:gdLst>
                <a:gd name="T0" fmla="*/ 2147483646 w 11"/>
                <a:gd name="T1" fmla="*/ 2147483646 h 9"/>
                <a:gd name="T2" fmla="*/ 2147483646 w 11"/>
                <a:gd name="T3" fmla="*/ 2147483646 h 9"/>
                <a:gd name="T4" fmla="*/ 2147483646 w 11"/>
                <a:gd name="T5" fmla="*/ 2147483646 h 9"/>
                <a:gd name="T6" fmla="*/ 2147483646 w 11"/>
                <a:gd name="T7" fmla="*/ 2147483646 h 9"/>
                <a:gd name="T8" fmla="*/ 2147483646 w 11"/>
                <a:gd name="T9" fmla="*/ 2147483646 h 9"/>
                <a:gd name="T10" fmla="*/ 2147483646 w 11"/>
                <a:gd name="T11" fmla="*/ 0 h 9"/>
                <a:gd name="T12" fmla="*/ 2147483646 w 11"/>
                <a:gd name="T13" fmla="*/ 2147483646 h 9"/>
                <a:gd name="T14" fmla="*/ 0 w 11"/>
                <a:gd name="T15" fmla="*/ 2147483646 h 9"/>
                <a:gd name="T16" fmla="*/ 1506374872 w 11"/>
                <a:gd name="T17" fmla="*/ 2147483646 h 9"/>
                <a:gd name="T18" fmla="*/ 2147483646 w 11"/>
                <a:gd name="T19" fmla="*/ 2147483646 h 9"/>
                <a:gd name="T20" fmla="*/ 2147483646 w 11"/>
                <a:gd name="T21" fmla="*/ 2147483646 h 9"/>
                <a:gd name="T22" fmla="*/ 2147483646 w 11"/>
                <a:gd name="T23" fmla="*/ 2147483646 h 9"/>
                <a:gd name="T24" fmla="*/ 2147483646 w 11"/>
                <a:gd name="T25" fmla="*/ 2147483646 h 9"/>
                <a:gd name="T26" fmla="*/ 2147483646 w 11"/>
                <a:gd name="T27" fmla="*/ 2147483646 h 9"/>
                <a:gd name="T28" fmla="*/ 2147483646 w 11"/>
                <a:gd name="T29" fmla="*/ 2147483646 h 9"/>
                <a:gd name="T30" fmla="*/ 2147483646 w 11"/>
                <a:gd name="T31" fmla="*/ 2147483646 h 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" h="9">
                  <a:moveTo>
                    <a:pt x="5" y="5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4" y="5"/>
                    <a:pt x="4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0"/>
                    <a:pt x="2" y="0"/>
                  </a:cubicBezTo>
                  <a:cubicBezTo>
                    <a:pt x="2" y="0"/>
                    <a:pt x="3" y="3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3" y="6"/>
                    <a:pt x="5" y="6"/>
                    <a:pt x="5" y="7"/>
                  </a:cubicBezTo>
                  <a:cubicBezTo>
                    <a:pt x="5" y="7"/>
                    <a:pt x="5" y="7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11" y="9"/>
                    <a:pt x="11" y="9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0" name="Freeform 174@|5FFC:14736338|FBC:16777215|LFC:0|LBC:16777215"/>
            <p:cNvSpPr>
              <a:spLocks noChangeArrowheads="1"/>
            </p:cNvSpPr>
            <p:nvPr/>
          </p:nvSpPr>
          <p:spPr bwMode="auto">
            <a:xfrm>
              <a:off x="703389" y="118576"/>
              <a:ext cx="38495" cy="38457"/>
            </a:xfrm>
            <a:custGeom>
              <a:avLst/>
              <a:gdLst>
                <a:gd name="T0" fmla="*/ 0 w 1"/>
                <a:gd name="T1" fmla="*/ 1478940849 h 1"/>
                <a:gd name="T2" fmla="*/ 1481865025 w 1"/>
                <a:gd name="T3" fmla="*/ 0 h 1"/>
                <a:gd name="T4" fmla="*/ 0 w 1"/>
                <a:gd name="T5" fmla="*/ 1478940849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1" name="Freeform 175@|5FFC:14736338|FBC:16777215|LFC:0|LBC:16777215"/>
            <p:cNvSpPr>
              <a:spLocks noChangeArrowheads="1"/>
            </p:cNvSpPr>
            <p:nvPr/>
          </p:nvSpPr>
          <p:spPr bwMode="auto">
            <a:xfrm>
              <a:off x="783877" y="118576"/>
              <a:ext cx="780377" cy="817220"/>
            </a:xfrm>
            <a:custGeom>
              <a:avLst/>
              <a:gdLst>
                <a:gd name="T0" fmla="*/ 2147483646 w 20"/>
                <a:gd name="T1" fmla="*/ 2147483646 h 21"/>
                <a:gd name="T2" fmla="*/ 2147483646 w 20"/>
                <a:gd name="T3" fmla="*/ 2147483646 h 21"/>
                <a:gd name="T4" fmla="*/ 2147483646 w 20"/>
                <a:gd name="T5" fmla="*/ 2147483646 h 21"/>
                <a:gd name="T6" fmla="*/ 2147483646 w 20"/>
                <a:gd name="T7" fmla="*/ 2147483646 h 21"/>
                <a:gd name="T8" fmla="*/ 2147483646 w 20"/>
                <a:gd name="T9" fmla="*/ 2147483646 h 21"/>
                <a:gd name="T10" fmla="*/ 2147483646 w 20"/>
                <a:gd name="T11" fmla="*/ 2147483646 h 21"/>
                <a:gd name="T12" fmla="*/ 2147483646 w 20"/>
                <a:gd name="T13" fmla="*/ 2147483646 h 21"/>
                <a:gd name="T14" fmla="*/ 2147483646 w 20"/>
                <a:gd name="T15" fmla="*/ 2147483646 h 21"/>
                <a:gd name="T16" fmla="*/ 2147483646 w 20"/>
                <a:gd name="T17" fmla="*/ 2147483646 h 21"/>
                <a:gd name="T18" fmla="*/ 2147483646 w 20"/>
                <a:gd name="T19" fmla="*/ 2147483646 h 21"/>
                <a:gd name="T20" fmla="*/ 2147483646 w 20"/>
                <a:gd name="T21" fmla="*/ 2147483646 h 21"/>
                <a:gd name="T22" fmla="*/ 2147483646 w 20"/>
                <a:gd name="T23" fmla="*/ 2147483646 h 21"/>
                <a:gd name="T24" fmla="*/ 2147483646 w 20"/>
                <a:gd name="T25" fmla="*/ 2147483646 h 21"/>
                <a:gd name="T26" fmla="*/ 2147483646 w 20"/>
                <a:gd name="T27" fmla="*/ 0 h 21"/>
                <a:gd name="T28" fmla="*/ 2147483646 w 20"/>
                <a:gd name="T29" fmla="*/ 0 h 21"/>
                <a:gd name="T30" fmla="*/ 2147483646 w 20"/>
                <a:gd name="T31" fmla="*/ 2147483646 h 21"/>
                <a:gd name="T32" fmla="*/ 2147483646 w 20"/>
                <a:gd name="T33" fmla="*/ 2147483646 h 21"/>
                <a:gd name="T34" fmla="*/ 2147483646 w 20"/>
                <a:gd name="T35" fmla="*/ 2147483646 h 21"/>
                <a:gd name="T36" fmla="*/ 2147483646 w 20"/>
                <a:gd name="T37" fmla="*/ 2147483646 h 21"/>
                <a:gd name="T38" fmla="*/ 2147483646 w 20"/>
                <a:gd name="T39" fmla="*/ 2147483646 h 21"/>
                <a:gd name="T40" fmla="*/ 2147483646 w 20"/>
                <a:gd name="T41" fmla="*/ 2147483646 h 21"/>
                <a:gd name="T42" fmla="*/ 1522476508 w 20"/>
                <a:gd name="T43" fmla="*/ 2147483646 h 21"/>
                <a:gd name="T44" fmla="*/ 1522476508 w 20"/>
                <a:gd name="T45" fmla="*/ 2147483646 h 21"/>
                <a:gd name="T46" fmla="*/ 0 w 20"/>
                <a:gd name="T47" fmla="*/ 2147483646 h 21"/>
                <a:gd name="T48" fmla="*/ 2147483646 w 20"/>
                <a:gd name="T49" fmla="*/ 2147483646 h 21"/>
                <a:gd name="T50" fmla="*/ 2147483646 w 20"/>
                <a:gd name="T51" fmla="*/ 2147483646 h 21"/>
                <a:gd name="T52" fmla="*/ 2147483646 w 20"/>
                <a:gd name="T53" fmla="*/ 2147483646 h 21"/>
                <a:gd name="T54" fmla="*/ 2147483646 w 20"/>
                <a:gd name="T55" fmla="*/ 2147483646 h 21"/>
                <a:gd name="T56" fmla="*/ 2147483646 w 20"/>
                <a:gd name="T57" fmla="*/ 2147483646 h 21"/>
                <a:gd name="T58" fmla="*/ 2147483646 w 20"/>
                <a:gd name="T59" fmla="*/ 2147483646 h 21"/>
                <a:gd name="T60" fmla="*/ 2147483646 w 20"/>
                <a:gd name="T61" fmla="*/ 2147483646 h 21"/>
                <a:gd name="T62" fmla="*/ 2147483646 w 20"/>
                <a:gd name="T63" fmla="*/ 2147483646 h 21"/>
                <a:gd name="T64" fmla="*/ 2147483646 w 20"/>
                <a:gd name="T65" fmla="*/ 2147483646 h 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0" h="21">
                  <a:moveTo>
                    <a:pt x="17" y="14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5" y="13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9"/>
                    <a:pt x="14" y="9"/>
                    <a:pt x="14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4" y="7"/>
                    <a:pt x="4" y="2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7"/>
                    <a:pt x="8" y="9"/>
                    <a:pt x="9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2"/>
                    <a:pt x="8" y="15"/>
                    <a:pt x="7" y="16"/>
                  </a:cubicBezTo>
                  <a:cubicBezTo>
                    <a:pt x="6" y="17"/>
                    <a:pt x="3" y="18"/>
                    <a:pt x="3" y="18"/>
                  </a:cubicBezTo>
                  <a:cubicBezTo>
                    <a:pt x="4" y="12"/>
                    <a:pt x="2" y="10"/>
                    <a:pt x="2" y="10"/>
                  </a:cubicBezTo>
                  <a:cubicBezTo>
                    <a:pt x="4" y="14"/>
                    <a:pt x="1" y="17"/>
                    <a:pt x="1" y="17"/>
                  </a:cubicBezTo>
                  <a:cubicBezTo>
                    <a:pt x="0" y="15"/>
                    <a:pt x="1" y="11"/>
                    <a:pt x="1" y="11"/>
                  </a:cubicBezTo>
                  <a:cubicBezTo>
                    <a:pt x="0" y="13"/>
                    <a:pt x="0" y="16"/>
                    <a:pt x="0" y="18"/>
                  </a:cubicBezTo>
                  <a:cubicBezTo>
                    <a:pt x="1" y="19"/>
                    <a:pt x="2" y="19"/>
                    <a:pt x="2" y="20"/>
                  </a:cubicBezTo>
                  <a:cubicBezTo>
                    <a:pt x="3" y="21"/>
                    <a:pt x="4" y="21"/>
                    <a:pt x="4" y="21"/>
                  </a:cubicBezTo>
                  <a:cubicBezTo>
                    <a:pt x="4" y="21"/>
                    <a:pt x="5" y="19"/>
                    <a:pt x="5" y="19"/>
                  </a:cubicBezTo>
                  <a:cubicBezTo>
                    <a:pt x="5" y="20"/>
                    <a:pt x="10" y="16"/>
                    <a:pt x="11" y="16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7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0" y="14"/>
                    <a:pt x="17" y="14"/>
                    <a:pt x="17" y="14"/>
                  </a:cubicBezTo>
                  <a:close/>
                </a:path>
              </a:pathLst>
            </a:custGeom>
            <a:solidFill>
              <a:srgbClr val="D2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2" name="Freeform 176@|5FFC:15724527|FBC:16777215|LFC:0|LBC:16777215"/>
            <p:cNvSpPr>
              <a:spLocks noChangeArrowheads="1"/>
            </p:cNvSpPr>
            <p:nvPr/>
          </p:nvSpPr>
          <p:spPr bwMode="auto">
            <a:xfrm>
              <a:off x="1252804" y="233948"/>
              <a:ext cx="76988" cy="233950"/>
            </a:xfrm>
            <a:custGeom>
              <a:avLst/>
              <a:gdLst>
                <a:gd name="T0" fmla="*/ 0 w 2"/>
                <a:gd name="T1" fmla="*/ 2147483646 h 6"/>
                <a:gd name="T2" fmla="*/ 2147483646 w 2"/>
                <a:gd name="T3" fmla="*/ 2147483646 h 6"/>
                <a:gd name="T4" fmla="*/ 2147483646 w 2"/>
                <a:gd name="T5" fmla="*/ 2147483646 h 6"/>
                <a:gd name="T6" fmla="*/ 1481788036 w 2"/>
                <a:gd name="T7" fmla="*/ 0 h 6"/>
                <a:gd name="T8" fmla="*/ 0 w 2"/>
                <a:gd name="T9" fmla="*/ 0 h 6"/>
                <a:gd name="T10" fmla="*/ 0 w 2"/>
                <a:gd name="T11" fmla="*/ 214748364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cubicBezTo>
                    <a:pt x="0" y="5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2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3" name="Freeform 177@|5FFC:328965|FBC:16777215|LFC:0|LBC:16777215"/>
            <p:cNvSpPr>
              <a:spLocks noChangeArrowheads="1"/>
            </p:cNvSpPr>
            <p:nvPr/>
          </p:nvSpPr>
          <p:spPr bwMode="auto">
            <a:xfrm>
              <a:off x="1214309" y="624932"/>
              <a:ext cx="76988" cy="464694"/>
            </a:xfrm>
            <a:custGeom>
              <a:avLst/>
              <a:gdLst>
                <a:gd name="T0" fmla="*/ 0 w 2"/>
                <a:gd name="T1" fmla="*/ 2147483646 h 12"/>
                <a:gd name="T2" fmla="*/ 1481788036 w 2"/>
                <a:gd name="T3" fmla="*/ 2147483646 h 12"/>
                <a:gd name="T4" fmla="*/ 2147483646 w 2"/>
                <a:gd name="T5" fmla="*/ 0 h 12"/>
                <a:gd name="T6" fmla="*/ 1481788036 w 2"/>
                <a:gd name="T7" fmla="*/ 0 h 12"/>
                <a:gd name="T8" fmla="*/ 0 w 2"/>
                <a:gd name="T9" fmla="*/ 2147483646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2">
                  <a:moveTo>
                    <a:pt x="0" y="12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1"/>
                    <a:pt x="0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4" name="Freeform 178@|5FFC:328965|FBC:16777215|LFC:0|LBC:16777215"/>
            <p:cNvSpPr>
              <a:spLocks noChangeArrowheads="1"/>
            </p:cNvSpPr>
            <p:nvPr/>
          </p:nvSpPr>
          <p:spPr bwMode="auto">
            <a:xfrm>
              <a:off x="1214309" y="467898"/>
              <a:ext cx="115483" cy="740304"/>
            </a:xfrm>
            <a:custGeom>
              <a:avLst/>
              <a:gdLst>
                <a:gd name="T0" fmla="*/ 1481800867 w 3"/>
                <a:gd name="T1" fmla="*/ 2147483646 h 19"/>
                <a:gd name="T2" fmla="*/ 2147483646 w 3"/>
                <a:gd name="T3" fmla="*/ 2147483646 h 19"/>
                <a:gd name="T4" fmla="*/ 2147483646 w 3"/>
                <a:gd name="T5" fmla="*/ 2147483646 h 19"/>
                <a:gd name="T6" fmla="*/ 2147483646 w 3"/>
                <a:gd name="T7" fmla="*/ 0 h 19"/>
                <a:gd name="T8" fmla="*/ 2147483646 w 3"/>
                <a:gd name="T9" fmla="*/ 0 h 19"/>
                <a:gd name="T10" fmla="*/ 2147483646 w 3"/>
                <a:gd name="T11" fmla="*/ 1518129724 h 19"/>
                <a:gd name="T12" fmla="*/ 2147483646 w 3"/>
                <a:gd name="T13" fmla="*/ 2147483646 h 19"/>
                <a:gd name="T14" fmla="*/ 0 w 3"/>
                <a:gd name="T15" fmla="*/ 2147483646 h 19"/>
                <a:gd name="T16" fmla="*/ 1481800867 w 3"/>
                <a:gd name="T17" fmla="*/ 2147483646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" h="19">
                  <a:moveTo>
                    <a:pt x="1" y="19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4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4"/>
                    <a:pt x="0" y="16"/>
                    <a:pt x="0" y="18"/>
                  </a:cubicBezTo>
                  <a:lnTo>
                    <a:pt x="1" y="19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85" name="Freeform 179@|5FFC:0|FBC:16777215|LFC:0|LBC:16777215"/>
            <p:cNvSpPr>
              <a:spLocks noChangeArrowheads="1"/>
            </p:cNvSpPr>
            <p:nvPr/>
          </p:nvSpPr>
          <p:spPr bwMode="auto">
            <a:xfrm>
              <a:off x="1291297" y="76915"/>
              <a:ext cx="391939" cy="314069"/>
            </a:xfrm>
            <a:custGeom>
              <a:avLst/>
              <a:gdLst>
                <a:gd name="T0" fmla="*/ 2147483646 w 10"/>
                <a:gd name="T1" fmla="*/ 2147483646 h 8"/>
                <a:gd name="T2" fmla="*/ 2147483646 w 10"/>
                <a:gd name="T3" fmla="*/ 2147483646 h 8"/>
                <a:gd name="T4" fmla="*/ 2147483646 w 10"/>
                <a:gd name="T5" fmla="*/ 2147483646 h 8"/>
                <a:gd name="T6" fmla="*/ 2147483646 w 10"/>
                <a:gd name="T7" fmla="*/ 2147483646 h 8"/>
                <a:gd name="T8" fmla="*/ 2147483646 w 10"/>
                <a:gd name="T9" fmla="*/ 2147483646 h 8"/>
                <a:gd name="T10" fmla="*/ 2147483646 w 10"/>
                <a:gd name="T11" fmla="*/ 2147483646 h 8"/>
                <a:gd name="T12" fmla="*/ 2147483646 w 10"/>
                <a:gd name="T13" fmla="*/ 0 h 8"/>
                <a:gd name="T14" fmla="*/ 2147483646 w 10"/>
                <a:gd name="T15" fmla="*/ 0 h 8"/>
                <a:gd name="T16" fmla="*/ 2147483646 w 10"/>
                <a:gd name="T17" fmla="*/ 0 h 8"/>
                <a:gd name="T18" fmla="*/ 0 w 10"/>
                <a:gd name="T19" fmla="*/ 2147483646 h 8"/>
                <a:gd name="T20" fmla="*/ 1536165717 w 10"/>
                <a:gd name="T21" fmla="*/ 2147483646 h 8"/>
                <a:gd name="T22" fmla="*/ 1536165717 w 10"/>
                <a:gd name="T23" fmla="*/ 2147483646 h 8"/>
                <a:gd name="T24" fmla="*/ 2147483646 w 10"/>
                <a:gd name="T25" fmla="*/ 2147483646 h 8"/>
                <a:gd name="T26" fmla="*/ 2147483646 w 10"/>
                <a:gd name="T27" fmla="*/ 2147483646 h 8"/>
                <a:gd name="T28" fmla="*/ 2147483646 w 10"/>
                <a:gd name="T29" fmla="*/ 2147483646 h 8"/>
                <a:gd name="T30" fmla="*/ 2147483646 w 10"/>
                <a:gd name="T31" fmla="*/ 2147483646 h 8"/>
                <a:gd name="T32" fmla="*/ 2147483646 w 10"/>
                <a:gd name="T33" fmla="*/ 2147483646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" h="8">
                  <a:moveTo>
                    <a:pt x="5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6" y="5"/>
                  </a:cubicBezTo>
                  <a:cubicBezTo>
                    <a:pt x="6" y="5"/>
                    <a:pt x="7" y="4"/>
                    <a:pt x="8" y="4"/>
                  </a:cubicBezTo>
                  <a:cubicBezTo>
                    <a:pt x="8" y="4"/>
                    <a:pt x="9" y="5"/>
                    <a:pt x="9" y="4"/>
                  </a:cubicBezTo>
                  <a:cubicBezTo>
                    <a:pt x="9" y="4"/>
                    <a:pt x="10" y="4"/>
                    <a:pt x="10" y="4"/>
                  </a:cubicBezTo>
                  <a:cubicBezTo>
                    <a:pt x="10" y="4"/>
                    <a:pt x="8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6"/>
                    <a:pt x="1" y="8"/>
                    <a:pt x="1" y="8"/>
                  </a:cubicBezTo>
                  <a:cubicBezTo>
                    <a:pt x="1" y="7"/>
                    <a:pt x="1" y="8"/>
                    <a:pt x="1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2" name="组合 75"/>
          <p:cNvGrpSpPr>
            <a:grpSpLocks/>
          </p:cNvGrpSpPr>
          <p:nvPr/>
        </p:nvGrpSpPr>
        <p:grpSpPr bwMode="auto">
          <a:xfrm>
            <a:off x="6234114" y="2627315"/>
            <a:ext cx="1468437" cy="949325"/>
            <a:chOff x="0" y="0"/>
            <a:chExt cx="2503486" cy="1624013"/>
          </a:xfrm>
        </p:grpSpPr>
        <p:sp>
          <p:nvSpPr>
            <p:cNvPr id="33838" name="Freeform 183@|5FFC:9350382|FBC:16777215|LFC:0|LBC:16777215"/>
            <p:cNvSpPr>
              <a:spLocks noChangeArrowheads="1"/>
            </p:cNvSpPr>
            <p:nvPr/>
          </p:nvSpPr>
          <p:spPr bwMode="auto">
            <a:xfrm>
              <a:off x="909375" y="475254"/>
              <a:ext cx="330190" cy="225407"/>
            </a:xfrm>
            <a:custGeom>
              <a:avLst/>
              <a:gdLst>
                <a:gd name="T0" fmla="*/ 2147483646 w 12"/>
                <a:gd name="T1" fmla="*/ 2147483646 h 8"/>
                <a:gd name="T2" fmla="*/ 2147483646 w 12"/>
                <a:gd name="T3" fmla="*/ 2147483646 h 8"/>
                <a:gd name="T4" fmla="*/ 0 w 12"/>
                <a:gd name="T5" fmla="*/ 0 h 8"/>
                <a:gd name="T6" fmla="*/ 2147483646 w 12"/>
                <a:gd name="T7" fmla="*/ 2147483646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4" y="8"/>
                    <a:pt x="12" y="6"/>
                    <a:pt x="11" y="4"/>
                  </a:cubicBezTo>
                  <a:cubicBezTo>
                    <a:pt x="10" y="1"/>
                    <a:pt x="2" y="0"/>
                    <a:pt x="0" y="0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Freeform 184@|5FFC:0|FBC:16777215|LFC:0|LBC:16777215"/>
            <p:cNvSpPr>
              <a:spLocks noChangeArrowheads="1"/>
            </p:cNvSpPr>
            <p:nvPr/>
          </p:nvSpPr>
          <p:spPr bwMode="auto">
            <a:xfrm>
              <a:off x="2065037" y="195533"/>
              <a:ext cx="108259" cy="27157"/>
            </a:xfrm>
            <a:custGeom>
              <a:avLst/>
              <a:gdLst>
                <a:gd name="T0" fmla="*/ 2147483646 w 4"/>
                <a:gd name="T1" fmla="*/ 737502649 h 1"/>
                <a:gd name="T2" fmla="*/ 732507459 w 4"/>
                <a:gd name="T3" fmla="*/ 737502649 h 1"/>
                <a:gd name="T4" fmla="*/ 732507459 w 4"/>
                <a:gd name="T5" fmla="*/ 0 h 1"/>
                <a:gd name="T6" fmla="*/ 2147483646 w 4"/>
                <a:gd name="T7" fmla="*/ 0 h 1"/>
                <a:gd name="T8" fmla="*/ 2147483646 w 4"/>
                <a:gd name="T9" fmla="*/ 737502649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1">
                  <a:moveTo>
                    <a:pt x="4" y="1"/>
                  </a:move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3" y="0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Freeform 185@|5FFC:6250337|FBC:16777215|LFC:0|LBC:16777215"/>
            <p:cNvSpPr>
              <a:spLocks noChangeArrowheads="1"/>
            </p:cNvSpPr>
            <p:nvPr/>
          </p:nvSpPr>
          <p:spPr bwMode="auto">
            <a:xfrm>
              <a:off x="1951366" y="138502"/>
              <a:ext cx="552120" cy="562159"/>
            </a:xfrm>
            <a:custGeom>
              <a:avLst/>
              <a:gdLst>
                <a:gd name="T0" fmla="*/ 0 w 20"/>
                <a:gd name="T1" fmla="*/ 2147483646 h 20"/>
                <a:gd name="T2" fmla="*/ 2147483646 w 20"/>
                <a:gd name="T3" fmla="*/ 0 h 20"/>
                <a:gd name="T4" fmla="*/ 2147483646 w 20"/>
                <a:gd name="T5" fmla="*/ 2147483646 h 20"/>
                <a:gd name="T6" fmla="*/ 2147483646 w 20"/>
                <a:gd name="T7" fmla="*/ 2147483646 h 20"/>
                <a:gd name="T8" fmla="*/ 2147483646 w 20"/>
                <a:gd name="T9" fmla="*/ 2147483646 h 20"/>
                <a:gd name="T10" fmla="*/ 0 w 20"/>
                <a:gd name="T11" fmla="*/ 2147483646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20">
                  <a:moveTo>
                    <a:pt x="0" y="11"/>
                  </a:moveTo>
                  <a:cubicBezTo>
                    <a:pt x="0" y="11"/>
                    <a:pt x="10" y="0"/>
                    <a:pt x="11" y="0"/>
                  </a:cubicBezTo>
                  <a:cubicBezTo>
                    <a:pt x="11" y="0"/>
                    <a:pt x="20" y="8"/>
                    <a:pt x="19" y="9"/>
                  </a:cubicBezTo>
                  <a:cubicBezTo>
                    <a:pt x="19" y="10"/>
                    <a:pt x="11" y="19"/>
                    <a:pt x="9" y="19"/>
                  </a:cubicBez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8" y="20"/>
                    <a:pt x="0" y="11"/>
                  </a:cubicBezTo>
                  <a:close/>
                </a:path>
              </a:pathLst>
            </a:custGeom>
            <a:solidFill>
              <a:srgbClr val="61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Freeform 186@|5FFC:0|FBC:16777215|LFC:0|LBC:16777215"/>
            <p:cNvSpPr>
              <a:spLocks noChangeArrowheads="1"/>
            </p:cNvSpPr>
            <p:nvPr/>
          </p:nvSpPr>
          <p:spPr bwMode="auto">
            <a:xfrm>
              <a:off x="1981138" y="138502"/>
              <a:ext cx="495284" cy="505128"/>
            </a:xfrm>
            <a:custGeom>
              <a:avLst/>
              <a:gdLst>
                <a:gd name="T0" fmla="*/ 0 w 18"/>
                <a:gd name="T1" fmla="*/ 2147483646 h 18"/>
                <a:gd name="T2" fmla="*/ 2147483646 w 18"/>
                <a:gd name="T3" fmla="*/ 2147483646 h 18"/>
                <a:gd name="T4" fmla="*/ 2147483646 w 18"/>
                <a:gd name="T5" fmla="*/ 2147483646 h 18"/>
                <a:gd name="T6" fmla="*/ 2147483646 w 18"/>
                <a:gd name="T7" fmla="*/ 0 h 18"/>
                <a:gd name="T8" fmla="*/ 2147483646 w 18"/>
                <a:gd name="T9" fmla="*/ 2147483646 h 18"/>
                <a:gd name="T10" fmla="*/ 2147483646 w 18"/>
                <a:gd name="T11" fmla="*/ 2147483646 h 18"/>
                <a:gd name="T12" fmla="*/ 2147483646 w 18"/>
                <a:gd name="T13" fmla="*/ 2147483646 h 18"/>
                <a:gd name="T14" fmla="*/ 2147483646 w 18"/>
                <a:gd name="T15" fmla="*/ 2147483646 h 18"/>
                <a:gd name="T16" fmla="*/ 2147483646 w 18"/>
                <a:gd name="T17" fmla="*/ 2147483646 h 18"/>
                <a:gd name="T18" fmla="*/ 2147483646 w 18"/>
                <a:gd name="T19" fmla="*/ 2147483646 h 18"/>
                <a:gd name="T20" fmla="*/ 2147483646 w 18"/>
                <a:gd name="T21" fmla="*/ 2147483646 h 18"/>
                <a:gd name="T22" fmla="*/ 2147483646 w 18"/>
                <a:gd name="T23" fmla="*/ 2147483646 h 18"/>
                <a:gd name="T24" fmla="*/ 2147483646 w 18"/>
                <a:gd name="T25" fmla="*/ 2147483646 h 18"/>
                <a:gd name="T26" fmla="*/ 0 w 18"/>
                <a:gd name="T27" fmla="*/ 2147483646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8">
                  <a:moveTo>
                    <a:pt x="0" y="11"/>
                  </a:moveTo>
                  <a:cubicBezTo>
                    <a:pt x="0" y="11"/>
                    <a:pt x="3" y="14"/>
                    <a:pt x="4" y="14"/>
                  </a:cubicBezTo>
                  <a:cubicBezTo>
                    <a:pt x="5" y="13"/>
                    <a:pt x="14" y="6"/>
                    <a:pt x="14" y="5"/>
                  </a:cubicBezTo>
                  <a:cubicBezTo>
                    <a:pt x="13" y="4"/>
                    <a:pt x="14" y="4"/>
                    <a:pt x="11" y="0"/>
                  </a:cubicBezTo>
                  <a:cubicBezTo>
                    <a:pt x="11" y="0"/>
                    <a:pt x="14" y="4"/>
                    <a:pt x="14" y="5"/>
                  </a:cubicBezTo>
                  <a:cubicBezTo>
                    <a:pt x="14" y="5"/>
                    <a:pt x="18" y="8"/>
                    <a:pt x="17" y="9"/>
                  </a:cubicBezTo>
                  <a:cubicBezTo>
                    <a:pt x="17" y="9"/>
                    <a:pt x="18" y="10"/>
                    <a:pt x="9" y="18"/>
                  </a:cubicBezTo>
                  <a:cubicBezTo>
                    <a:pt x="9" y="18"/>
                    <a:pt x="17" y="10"/>
                    <a:pt x="17" y="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1" y="9"/>
                    <a:pt x="10" y="9"/>
                  </a:cubicBezTo>
                  <a:cubicBezTo>
                    <a:pt x="10" y="9"/>
                    <a:pt x="11" y="10"/>
                    <a:pt x="11" y="11"/>
                  </a:cubicBezTo>
                  <a:cubicBezTo>
                    <a:pt x="10" y="12"/>
                    <a:pt x="9" y="11"/>
                    <a:pt x="9" y="11"/>
                  </a:cubicBezTo>
                  <a:cubicBezTo>
                    <a:pt x="9" y="11"/>
                    <a:pt x="5" y="14"/>
                    <a:pt x="4" y="14"/>
                  </a:cubicBezTo>
                  <a:cubicBezTo>
                    <a:pt x="3" y="14"/>
                    <a:pt x="1" y="12"/>
                    <a:pt x="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Freeform 187@|5FFC:9683704|FBC:16777215|LFC:0|LBC:16777215"/>
            <p:cNvSpPr>
              <a:spLocks noChangeArrowheads="1"/>
            </p:cNvSpPr>
            <p:nvPr/>
          </p:nvSpPr>
          <p:spPr bwMode="auto">
            <a:xfrm>
              <a:off x="1951366" y="165659"/>
              <a:ext cx="165096" cy="198250"/>
            </a:xfrm>
            <a:custGeom>
              <a:avLst/>
              <a:gdLst>
                <a:gd name="T0" fmla="*/ 0 w 6"/>
                <a:gd name="T1" fmla="*/ 2147483646 h 7"/>
                <a:gd name="T2" fmla="*/ 2147483646 w 6"/>
                <a:gd name="T3" fmla="*/ 2147483646 h 7"/>
                <a:gd name="T4" fmla="*/ 2147483646 w 6"/>
                <a:gd name="T5" fmla="*/ 2147483646 h 7"/>
                <a:gd name="T6" fmla="*/ 2147483646 w 6"/>
                <a:gd name="T7" fmla="*/ 2147483646 h 7"/>
                <a:gd name="T8" fmla="*/ 2147483646 w 6"/>
                <a:gd name="T9" fmla="*/ 2147483646 h 7"/>
                <a:gd name="T10" fmla="*/ 2147483646 w 6"/>
                <a:gd name="T11" fmla="*/ 2147483646 h 7"/>
                <a:gd name="T12" fmla="*/ 2147483646 w 6"/>
                <a:gd name="T13" fmla="*/ 2147483646 h 7"/>
                <a:gd name="T14" fmla="*/ 2147483646 w 6"/>
                <a:gd name="T15" fmla="*/ 1604210679 h 7"/>
                <a:gd name="T16" fmla="*/ 2147483646 w 6"/>
                <a:gd name="T17" fmla="*/ 802091179 h 7"/>
                <a:gd name="T18" fmla="*/ 2147483646 w 6"/>
                <a:gd name="T19" fmla="*/ 802091179 h 7"/>
                <a:gd name="T20" fmla="*/ 2147483646 w 6"/>
                <a:gd name="T21" fmla="*/ 1604210679 h 7"/>
                <a:gd name="T22" fmla="*/ 2147483646 w 6"/>
                <a:gd name="T23" fmla="*/ 802091179 h 7"/>
                <a:gd name="T24" fmla="*/ 2147483646 w 6"/>
                <a:gd name="T25" fmla="*/ 0 h 7"/>
                <a:gd name="T26" fmla="*/ 2147483646 w 6"/>
                <a:gd name="T27" fmla="*/ 0 h 7"/>
                <a:gd name="T28" fmla="*/ 1514260512 w 6"/>
                <a:gd name="T29" fmla="*/ 1604210679 h 7"/>
                <a:gd name="T30" fmla="*/ 1514260512 w 6"/>
                <a:gd name="T31" fmla="*/ 2147483646 h 7"/>
                <a:gd name="T32" fmla="*/ 0 w 6"/>
                <a:gd name="T33" fmla="*/ 2147483646 h 7"/>
                <a:gd name="T34" fmla="*/ 0 w 6"/>
                <a:gd name="T35" fmla="*/ 2147483646 h 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7">
                  <a:moveTo>
                    <a:pt x="0" y="7"/>
                  </a:moveTo>
                  <a:cubicBezTo>
                    <a:pt x="0" y="7"/>
                    <a:pt x="3" y="6"/>
                    <a:pt x="3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4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Freeform 188@|5FFC:9350382|FBC:16777215|LFC:0|LBC:16777215"/>
            <p:cNvSpPr>
              <a:spLocks noChangeArrowheads="1"/>
            </p:cNvSpPr>
            <p:nvPr/>
          </p:nvSpPr>
          <p:spPr bwMode="auto">
            <a:xfrm>
              <a:off x="1951366" y="195533"/>
              <a:ext cx="165096" cy="168376"/>
            </a:xfrm>
            <a:custGeom>
              <a:avLst/>
              <a:gdLst>
                <a:gd name="T0" fmla="*/ 2147483646 w 6"/>
                <a:gd name="T1" fmla="*/ 0 h 6"/>
                <a:gd name="T2" fmla="*/ 2147483646 w 6"/>
                <a:gd name="T3" fmla="*/ 0 h 6"/>
                <a:gd name="T4" fmla="*/ 2147483646 w 6"/>
                <a:gd name="T5" fmla="*/ 787522615 h 6"/>
                <a:gd name="T6" fmla="*/ 2147483646 w 6"/>
                <a:gd name="T7" fmla="*/ 0 h 6"/>
                <a:gd name="T8" fmla="*/ 2147483646 w 6"/>
                <a:gd name="T9" fmla="*/ 0 h 6"/>
                <a:gd name="T10" fmla="*/ 2147483646 w 6"/>
                <a:gd name="T11" fmla="*/ 787522615 h 6"/>
                <a:gd name="T12" fmla="*/ 1514260512 w 6"/>
                <a:gd name="T13" fmla="*/ 1575017167 h 6"/>
                <a:gd name="T14" fmla="*/ 0 w 6"/>
                <a:gd name="T15" fmla="*/ 2147483646 h 6"/>
                <a:gd name="T16" fmla="*/ 0 w 6"/>
                <a:gd name="T17" fmla="*/ 2147483646 h 6"/>
                <a:gd name="T18" fmla="*/ 2147483646 w 6"/>
                <a:gd name="T19" fmla="*/ 2147483646 h 6"/>
                <a:gd name="T20" fmla="*/ 2147483646 w 6"/>
                <a:gd name="T21" fmla="*/ 2147483646 h 6"/>
                <a:gd name="T22" fmla="*/ 2147483646 w 6"/>
                <a:gd name="T23" fmla="*/ 2147483646 h 6"/>
                <a:gd name="T24" fmla="*/ 2147483646 w 6"/>
                <a:gd name="T25" fmla="*/ 2147483646 h 6"/>
                <a:gd name="T26" fmla="*/ 2147483646 w 6"/>
                <a:gd name="T27" fmla="*/ 2147483646 h 6"/>
                <a:gd name="T28" fmla="*/ 2147483646 w 6"/>
                <a:gd name="T29" fmla="*/ 1575017167 h 6"/>
                <a:gd name="T30" fmla="*/ 2147483646 w 6"/>
                <a:gd name="T31" fmla="*/ 787522615 h 6"/>
                <a:gd name="T32" fmla="*/ 2147483646 w 6"/>
                <a:gd name="T33" fmla="*/ 0 h 6"/>
                <a:gd name="T34" fmla="*/ 2147483646 w 6"/>
                <a:gd name="T35" fmla="*/ 0 h 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" y="5"/>
                    <a:pt x="3" y="5"/>
                  </a:cubicBezTo>
                  <a:cubicBezTo>
                    <a:pt x="4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Freeform 189@|5FFC:9683704|FBC:16777215|LFC:0|LBC:16777215"/>
            <p:cNvSpPr>
              <a:spLocks noChangeArrowheads="1"/>
            </p:cNvSpPr>
            <p:nvPr/>
          </p:nvSpPr>
          <p:spPr bwMode="auto">
            <a:xfrm>
              <a:off x="1485852" y="54315"/>
              <a:ext cx="192160" cy="225406"/>
            </a:xfrm>
            <a:custGeom>
              <a:avLst/>
              <a:gdLst>
                <a:gd name="T0" fmla="*/ 2147483646 w 7"/>
                <a:gd name="T1" fmla="*/ 2147483646 h 8"/>
                <a:gd name="T2" fmla="*/ 2147483646 w 7"/>
                <a:gd name="T3" fmla="*/ 2147483646 h 8"/>
                <a:gd name="T4" fmla="*/ 2147483646 w 7"/>
                <a:gd name="T5" fmla="*/ 2147483646 h 8"/>
                <a:gd name="T6" fmla="*/ 2147483646 w 7"/>
                <a:gd name="T7" fmla="*/ 2147483646 h 8"/>
                <a:gd name="T8" fmla="*/ 2147483646 w 7"/>
                <a:gd name="T9" fmla="*/ 2147483646 h 8"/>
                <a:gd name="T10" fmla="*/ 2147483646 w 7"/>
                <a:gd name="T11" fmla="*/ 1587759864 h 8"/>
                <a:gd name="T12" fmla="*/ 2147483646 w 7"/>
                <a:gd name="T13" fmla="*/ 793879932 h 8"/>
                <a:gd name="T14" fmla="*/ 753569166 w 7"/>
                <a:gd name="T15" fmla="*/ 0 h 8"/>
                <a:gd name="T16" fmla="*/ 0 w 7"/>
                <a:gd name="T17" fmla="*/ 2147483646 h 8"/>
                <a:gd name="T18" fmla="*/ 2147483646 w 7"/>
                <a:gd name="T19" fmla="*/ 2147483646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6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2"/>
                  </a:cubicBezTo>
                  <a:cubicBezTo>
                    <a:pt x="7" y="2"/>
                    <a:pt x="5" y="1"/>
                    <a:pt x="5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6"/>
                    <a:pt x="0" y="6"/>
                  </a:cubicBezTo>
                  <a:cubicBezTo>
                    <a:pt x="0" y="6"/>
                    <a:pt x="1" y="8"/>
                    <a:pt x="6" y="8"/>
                  </a:cubicBezTo>
                  <a:close/>
                </a:path>
              </a:pathLst>
            </a:custGeom>
            <a:solidFill>
              <a:srgbClr val="F8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Freeform 190@|5FFC:9350382|FBC:16777215|LFC:0|LBC:16777215"/>
            <p:cNvSpPr>
              <a:spLocks noChangeArrowheads="1"/>
            </p:cNvSpPr>
            <p:nvPr/>
          </p:nvSpPr>
          <p:spPr bwMode="auto">
            <a:xfrm>
              <a:off x="1485852" y="111345"/>
              <a:ext cx="135324" cy="168376"/>
            </a:xfrm>
            <a:custGeom>
              <a:avLst/>
              <a:gdLst>
                <a:gd name="T0" fmla="*/ 2147483646 w 5"/>
                <a:gd name="T1" fmla="*/ 2147483646 h 6"/>
                <a:gd name="T2" fmla="*/ 2147483646 w 5"/>
                <a:gd name="T3" fmla="*/ 2147483646 h 6"/>
                <a:gd name="T4" fmla="*/ 1465017624 w 5"/>
                <a:gd name="T5" fmla="*/ 1575017167 h 6"/>
                <a:gd name="T6" fmla="*/ 1465017624 w 5"/>
                <a:gd name="T7" fmla="*/ 1575017167 h 6"/>
                <a:gd name="T8" fmla="*/ 0 w 5"/>
                <a:gd name="T9" fmla="*/ 2147483646 h 6"/>
                <a:gd name="T10" fmla="*/ 2147483646 w 5"/>
                <a:gd name="T11" fmla="*/ 2147483646 h 6"/>
                <a:gd name="T12" fmla="*/ 2147483646 w 5"/>
                <a:gd name="T13" fmla="*/ 2147483646 h 6"/>
                <a:gd name="T14" fmla="*/ 2147483646 w 5"/>
                <a:gd name="T15" fmla="*/ 2147483646 h 6"/>
                <a:gd name="T16" fmla="*/ 2147483646 w 5"/>
                <a:gd name="T17" fmla="*/ 2147483646 h 6"/>
                <a:gd name="T18" fmla="*/ 2147483646 w 5"/>
                <a:gd name="T19" fmla="*/ 214748364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" h="6">
                  <a:moveTo>
                    <a:pt x="3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1" y="4"/>
                    <a:pt x="2" y="2"/>
                  </a:cubicBezTo>
                  <a:cubicBezTo>
                    <a:pt x="3" y="0"/>
                    <a:pt x="2" y="2"/>
                    <a:pt x="2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4" y="3"/>
                    <a:pt x="4" y="3"/>
                    <a:pt x="4" y="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Freeform 191@|5FFC:9350382|FBC:16777215|LFC:0|LBC:16777215"/>
            <p:cNvSpPr>
              <a:spLocks noChangeArrowheads="1"/>
            </p:cNvSpPr>
            <p:nvPr/>
          </p:nvSpPr>
          <p:spPr bwMode="auto">
            <a:xfrm>
              <a:off x="1621176" y="222691"/>
              <a:ext cx="56837" cy="27157"/>
            </a:xfrm>
            <a:custGeom>
              <a:avLst/>
              <a:gdLst>
                <a:gd name="T0" fmla="*/ 1615222285 w 2"/>
                <a:gd name="T1" fmla="*/ 0 h 1"/>
                <a:gd name="T2" fmla="*/ 807625352 w 2"/>
                <a:gd name="T3" fmla="*/ 0 h 1"/>
                <a:gd name="T4" fmla="*/ 807625352 w 2"/>
                <a:gd name="T5" fmla="*/ 737502649 h 1"/>
                <a:gd name="T6" fmla="*/ 1615222285 w 2"/>
                <a:gd name="T7" fmla="*/ 737502649 h 1"/>
                <a:gd name="T8" fmla="*/ 1615222285 w 2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EEA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Freeform 192@|5FFC:2105393|FBC:16777215|LFC:0|LBC:16777215"/>
            <p:cNvSpPr>
              <a:spLocks noChangeArrowheads="1"/>
            </p:cNvSpPr>
            <p:nvPr/>
          </p:nvSpPr>
          <p:spPr bwMode="auto">
            <a:xfrm>
              <a:off x="1456082" y="0"/>
              <a:ext cx="248995" cy="249848"/>
            </a:xfrm>
            <a:custGeom>
              <a:avLst/>
              <a:gdLst>
                <a:gd name="T0" fmla="*/ 0 w 9"/>
                <a:gd name="T1" fmla="*/ 2147483646 h 9"/>
                <a:gd name="T2" fmla="*/ 1530821260 w 9"/>
                <a:gd name="T3" fmla="*/ 2147483646 h 9"/>
                <a:gd name="T4" fmla="*/ 2147483646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2147483646 w 9"/>
                <a:gd name="T11" fmla="*/ 2147483646 h 9"/>
                <a:gd name="T12" fmla="*/ 2147483646 w 9"/>
                <a:gd name="T13" fmla="*/ 2147483646 h 9"/>
                <a:gd name="T14" fmla="*/ 2147483646 w 9"/>
                <a:gd name="T15" fmla="*/ 2147483646 h 9"/>
                <a:gd name="T16" fmla="*/ 2147483646 w 9"/>
                <a:gd name="T17" fmla="*/ 2147483646 h 9"/>
                <a:gd name="T18" fmla="*/ 2147483646 w 9"/>
                <a:gd name="T19" fmla="*/ 2147483646 h 9"/>
                <a:gd name="T20" fmla="*/ 2147483646 w 9"/>
                <a:gd name="T21" fmla="*/ 2147483646 h 9"/>
                <a:gd name="T22" fmla="*/ 2147483646 w 9"/>
                <a:gd name="T23" fmla="*/ 770670036 h 9"/>
                <a:gd name="T24" fmla="*/ 2147483646 w 9"/>
                <a:gd name="T25" fmla="*/ 770670036 h 9"/>
                <a:gd name="T26" fmla="*/ 2147483646 w 9"/>
                <a:gd name="T27" fmla="*/ 770670036 h 9"/>
                <a:gd name="T28" fmla="*/ 1530821260 w 9"/>
                <a:gd name="T29" fmla="*/ 770670036 h 9"/>
                <a:gd name="T30" fmla="*/ 0 w 9"/>
                <a:gd name="T31" fmla="*/ 2147483646 h 9"/>
                <a:gd name="T32" fmla="*/ 0 w 9"/>
                <a:gd name="T33" fmla="*/ 2147483646 h 9"/>
                <a:gd name="T34" fmla="*/ 0 w 9"/>
                <a:gd name="T35" fmla="*/ 2147483646 h 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7"/>
                    <a:pt x="3" y="6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4" y="6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6"/>
                    <a:pt x="5" y="6"/>
                  </a:cubicBezTo>
                  <a:cubicBezTo>
                    <a:pt x="5" y="6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3"/>
                    <a:pt x="6" y="2"/>
                    <a:pt x="6" y="1"/>
                  </a:cubicBezTo>
                  <a:cubicBezTo>
                    <a:pt x="6" y="1"/>
                    <a:pt x="4" y="1"/>
                    <a:pt x="3" y="1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4"/>
                    <a:pt x="0" y="7"/>
                    <a:pt x="0" y="7"/>
                  </a:cubicBezTo>
                  <a:cubicBezTo>
                    <a:pt x="0" y="7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312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8" name="Freeform 193@|5FFC:0|FBC:16777215|LFC:0|LBC:16777215"/>
            <p:cNvSpPr>
              <a:spLocks noChangeArrowheads="1"/>
            </p:cNvSpPr>
            <p:nvPr/>
          </p:nvSpPr>
          <p:spPr bwMode="auto">
            <a:xfrm>
              <a:off x="0" y="700661"/>
              <a:ext cx="248995" cy="249848"/>
            </a:xfrm>
            <a:custGeom>
              <a:avLst/>
              <a:gdLst>
                <a:gd name="T0" fmla="*/ 0 w 9"/>
                <a:gd name="T1" fmla="*/ 2147483646 h 9"/>
                <a:gd name="T2" fmla="*/ 1530821260 w 9"/>
                <a:gd name="T3" fmla="*/ 2147483646 h 9"/>
                <a:gd name="T4" fmla="*/ 2147483646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2147483646 w 9"/>
                <a:gd name="T11" fmla="*/ 2147483646 h 9"/>
                <a:gd name="T12" fmla="*/ 2147483646 w 9"/>
                <a:gd name="T13" fmla="*/ 770670036 h 9"/>
                <a:gd name="T14" fmla="*/ 2147483646 w 9"/>
                <a:gd name="T15" fmla="*/ 0 h 9"/>
                <a:gd name="T16" fmla="*/ 2147483646 w 9"/>
                <a:gd name="T17" fmla="*/ 1541340073 h 9"/>
                <a:gd name="T18" fmla="*/ 2147483646 w 9"/>
                <a:gd name="T19" fmla="*/ 2147483646 h 9"/>
                <a:gd name="T20" fmla="*/ 765410630 w 9"/>
                <a:gd name="T21" fmla="*/ 2147483646 h 9"/>
                <a:gd name="T22" fmla="*/ 0 w 9"/>
                <a:gd name="T23" fmla="*/ 2147483646 h 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0" y="9"/>
                    <a:pt x="2" y="9"/>
                    <a:pt x="2" y="9"/>
                  </a:cubicBezTo>
                  <a:cubicBezTo>
                    <a:pt x="2" y="9"/>
                    <a:pt x="4" y="7"/>
                    <a:pt x="4" y="7"/>
                  </a:cubicBezTo>
                  <a:cubicBezTo>
                    <a:pt x="5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3"/>
                    <a:pt x="9" y="3"/>
                  </a:cubicBezTo>
                  <a:cubicBezTo>
                    <a:pt x="9" y="3"/>
                    <a:pt x="8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2" y="5"/>
                    <a:pt x="1" y="6"/>
                  </a:cubicBezTo>
                  <a:cubicBezTo>
                    <a:pt x="1" y="6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9" name="Freeform 194@|5FFC:0|FBC:16777215|LFC:0|LBC:16777215"/>
            <p:cNvSpPr>
              <a:spLocks noChangeArrowheads="1"/>
            </p:cNvSpPr>
            <p:nvPr/>
          </p:nvSpPr>
          <p:spPr bwMode="auto">
            <a:xfrm>
              <a:off x="990569" y="1485509"/>
              <a:ext cx="300418" cy="138504"/>
            </a:xfrm>
            <a:custGeom>
              <a:avLst/>
              <a:gdLst>
                <a:gd name="T0" fmla="*/ 1491739234 w 11"/>
                <a:gd name="T1" fmla="*/ 0 h 5"/>
                <a:gd name="T2" fmla="*/ 745883273 w 11"/>
                <a:gd name="T3" fmla="*/ 767339861 h 5"/>
                <a:gd name="T4" fmla="*/ 745883273 w 11"/>
                <a:gd name="T5" fmla="*/ 2147483646 h 5"/>
                <a:gd name="T6" fmla="*/ 0 w 11"/>
                <a:gd name="T7" fmla="*/ 2147483646 h 5"/>
                <a:gd name="T8" fmla="*/ 2147483646 w 11"/>
                <a:gd name="T9" fmla="*/ 2147483646 h 5"/>
                <a:gd name="T10" fmla="*/ 2147483646 w 11"/>
                <a:gd name="T11" fmla="*/ 2147483646 h 5"/>
                <a:gd name="T12" fmla="*/ 2147483646 w 11"/>
                <a:gd name="T13" fmla="*/ 2147483646 h 5"/>
                <a:gd name="T14" fmla="*/ 2147483646 w 11"/>
                <a:gd name="T15" fmla="*/ 2147483646 h 5"/>
                <a:gd name="T16" fmla="*/ 2147483646 w 11"/>
                <a:gd name="T17" fmla="*/ 2147483646 h 5"/>
                <a:gd name="T18" fmla="*/ 2147483646 w 11"/>
                <a:gd name="T19" fmla="*/ 2147483646 h 5"/>
                <a:gd name="T20" fmla="*/ 2147483646 w 11"/>
                <a:gd name="T21" fmla="*/ 767339861 h 5"/>
                <a:gd name="T22" fmla="*/ 2147483646 w 11"/>
                <a:gd name="T23" fmla="*/ 0 h 5"/>
                <a:gd name="T24" fmla="*/ 1491739234 w 11"/>
                <a:gd name="T25" fmla="*/ 0 h 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5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7" y="5"/>
                    <a:pt x="7" y="5"/>
                  </a:cubicBezTo>
                  <a:cubicBezTo>
                    <a:pt x="8" y="5"/>
                    <a:pt x="11" y="5"/>
                    <a:pt x="11" y="5"/>
                  </a:cubicBezTo>
                  <a:cubicBezTo>
                    <a:pt x="11" y="5"/>
                    <a:pt x="11" y="4"/>
                    <a:pt x="11" y="4"/>
                  </a:cubicBezTo>
                  <a:cubicBezTo>
                    <a:pt x="10" y="4"/>
                    <a:pt x="8" y="4"/>
                    <a:pt x="7" y="3"/>
                  </a:cubicBezTo>
                  <a:cubicBezTo>
                    <a:pt x="7" y="3"/>
                    <a:pt x="6" y="1"/>
                    <a:pt x="6" y="1"/>
                  </a:cubicBezTo>
                  <a:cubicBezTo>
                    <a:pt x="5" y="0"/>
                    <a:pt x="4" y="0"/>
                    <a:pt x="4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0" name="Freeform 195@|5FFC:6245704|FBC:16777215|LFC:0|LBC:16777215"/>
            <p:cNvSpPr>
              <a:spLocks noChangeArrowheads="1"/>
            </p:cNvSpPr>
            <p:nvPr/>
          </p:nvSpPr>
          <p:spPr bwMode="auto">
            <a:xfrm>
              <a:off x="909375" y="670787"/>
              <a:ext cx="330190" cy="896194"/>
            </a:xfrm>
            <a:custGeom>
              <a:avLst/>
              <a:gdLst>
                <a:gd name="T0" fmla="*/ 2147483646 w 12"/>
                <a:gd name="T1" fmla="*/ 2147483646 h 32"/>
                <a:gd name="T2" fmla="*/ 2147483646 w 12"/>
                <a:gd name="T3" fmla="*/ 2147483646 h 32"/>
                <a:gd name="T4" fmla="*/ 2147483646 w 12"/>
                <a:gd name="T5" fmla="*/ 2147483646 h 32"/>
                <a:gd name="T6" fmla="*/ 2147483646 w 12"/>
                <a:gd name="T7" fmla="*/ 2147483646 h 32"/>
                <a:gd name="T8" fmla="*/ 2147483646 w 12"/>
                <a:gd name="T9" fmla="*/ 2147483646 h 32"/>
                <a:gd name="T10" fmla="*/ 757125670 w 12"/>
                <a:gd name="T11" fmla="*/ 2147483646 h 32"/>
                <a:gd name="T12" fmla="*/ 757125670 w 12"/>
                <a:gd name="T13" fmla="*/ 1568675573 h 32"/>
                <a:gd name="T14" fmla="*/ 2147483646 w 12"/>
                <a:gd name="T15" fmla="*/ 0 h 32"/>
                <a:gd name="T16" fmla="*/ 2147483646 w 12"/>
                <a:gd name="T17" fmla="*/ 784337786 h 32"/>
                <a:gd name="T18" fmla="*/ 2147483646 w 12"/>
                <a:gd name="T19" fmla="*/ 2147483646 h 32"/>
                <a:gd name="T20" fmla="*/ 2147483646 w 12"/>
                <a:gd name="T21" fmla="*/ 2147483646 h 32"/>
                <a:gd name="T22" fmla="*/ 2147483646 w 12"/>
                <a:gd name="T23" fmla="*/ 2147483646 h 32"/>
                <a:gd name="T24" fmla="*/ 2147483646 w 12"/>
                <a:gd name="T25" fmla="*/ 2147483646 h 32"/>
                <a:gd name="T26" fmla="*/ 2147483646 w 12"/>
                <a:gd name="T27" fmla="*/ 2147483646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" h="32">
                  <a:moveTo>
                    <a:pt x="11" y="29"/>
                  </a:moveTo>
                  <a:cubicBezTo>
                    <a:pt x="11" y="29"/>
                    <a:pt x="9" y="29"/>
                    <a:pt x="8" y="30"/>
                  </a:cubicBezTo>
                  <a:cubicBezTo>
                    <a:pt x="8" y="30"/>
                    <a:pt x="7" y="32"/>
                    <a:pt x="4" y="30"/>
                  </a:cubicBezTo>
                  <a:cubicBezTo>
                    <a:pt x="4" y="30"/>
                    <a:pt x="5" y="27"/>
                    <a:pt x="5" y="26"/>
                  </a:cubicBezTo>
                  <a:cubicBezTo>
                    <a:pt x="5" y="25"/>
                    <a:pt x="5" y="15"/>
                    <a:pt x="5" y="1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3"/>
                    <a:pt x="1" y="2"/>
                  </a:cubicBezTo>
                  <a:cubicBezTo>
                    <a:pt x="1" y="2"/>
                    <a:pt x="6" y="0"/>
                    <a:pt x="6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6"/>
                    <a:pt x="9" y="6"/>
                  </a:cubicBezTo>
                  <a:cubicBezTo>
                    <a:pt x="9" y="7"/>
                    <a:pt x="12" y="13"/>
                    <a:pt x="12" y="15"/>
                  </a:cubicBezTo>
                  <a:cubicBezTo>
                    <a:pt x="12" y="16"/>
                    <a:pt x="11" y="17"/>
                    <a:pt x="10" y="20"/>
                  </a:cubicBezTo>
                  <a:cubicBezTo>
                    <a:pt x="10" y="25"/>
                    <a:pt x="10" y="25"/>
                    <a:pt x="10" y="25"/>
                  </a:cubicBezTo>
                  <a:lnTo>
                    <a:pt x="11" y="29"/>
                  </a:lnTo>
                  <a:close/>
                </a:path>
              </a:pathLst>
            </a:custGeom>
            <a:solidFill>
              <a:srgbClr val="484D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1" name="Freeform 196@|5FFC:3285793|FBC:16777215|LFC:0|LBC:16777215"/>
            <p:cNvSpPr>
              <a:spLocks noChangeArrowheads="1"/>
            </p:cNvSpPr>
            <p:nvPr/>
          </p:nvSpPr>
          <p:spPr bwMode="auto">
            <a:xfrm>
              <a:off x="909375" y="670787"/>
              <a:ext cx="300418" cy="869037"/>
            </a:xfrm>
            <a:custGeom>
              <a:avLst/>
              <a:gdLst>
                <a:gd name="T0" fmla="*/ 2147483646 w 11"/>
                <a:gd name="T1" fmla="*/ 2147483646 h 31"/>
                <a:gd name="T2" fmla="*/ 2147483646 w 11"/>
                <a:gd name="T3" fmla="*/ 2147483646 h 31"/>
                <a:gd name="T4" fmla="*/ 2147483646 w 11"/>
                <a:gd name="T5" fmla="*/ 2147483646 h 31"/>
                <a:gd name="T6" fmla="*/ 2147483646 w 11"/>
                <a:gd name="T7" fmla="*/ 2147483646 h 31"/>
                <a:gd name="T8" fmla="*/ 2147483646 w 11"/>
                <a:gd name="T9" fmla="*/ 2147483646 h 31"/>
                <a:gd name="T10" fmla="*/ 2147483646 w 11"/>
                <a:gd name="T11" fmla="*/ 2147483646 h 31"/>
                <a:gd name="T12" fmla="*/ 2147483646 w 11"/>
                <a:gd name="T13" fmla="*/ 2147483646 h 31"/>
                <a:gd name="T14" fmla="*/ 2147483646 w 11"/>
                <a:gd name="T15" fmla="*/ 2147483646 h 31"/>
                <a:gd name="T16" fmla="*/ 2147483646 w 11"/>
                <a:gd name="T17" fmla="*/ 2147483646 h 31"/>
                <a:gd name="T18" fmla="*/ 2147483646 w 11"/>
                <a:gd name="T19" fmla="*/ 2147483646 h 31"/>
                <a:gd name="T20" fmla="*/ 2147483646 w 11"/>
                <a:gd name="T21" fmla="*/ 2147483646 h 31"/>
                <a:gd name="T22" fmla="*/ 2147483646 w 11"/>
                <a:gd name="T23" fmla="*/ 2147483646 h 31"/>
                <a:gd name="T24" fmla="*/ 2147483646 w 11"/>
                <a:gd name="T25" fmla="*/ 2147483646 h 31"/>
                <a:gd name="T26" fmla="*/ 2147483646 w 11"/>
                <a:gd name="T27" fmla="*/ 2147483646 h 31"/>
                <a:gd name="T28" fmla="*/ 2147483646 w 11"/>
                <a:gd name="T29" fmla="*/ 2147483646 h 31"/>
                <a:gd name="T30" fmla="*/ 2147483646 w 11"/>
                <a:gd name="T31" fmla="*/ 2147483646 h 31"/>
                <a:gd name="T32" fmla="*/ 2147483646 w 11"/>
                <a:gd name="T33" fmla="*/ 2147483646 h 31"/>
                <a:gd name="T34" fmla="*/ 2147483646 w 11"/>
                <a:gd name="T35" fmla="*/ 2147483646 h 31"/>
                <a:gd name="T36" fmla="*/ 2147483646 w 11"/>
                <a:gd name="T37" fmla="*/ 2147483646 h 31"/>
                <a:gd name="T38" fmla="*/ 2147483646 w 11"/>
                <a:gd name="T39" fmla="*/ 785861749 h 31"/>
                <a:gd name="T40" fmla="*/ 2147483646 w 11"/>
                <a:gd name="T41" fmla="*/ 0 h 31"/>
                <a:gd name="T42" fmla="*/ 745883273 w 11"/>
                <a:gd name="T43" fmla="*/ 1571751532 h 31"/>
                <a:gd name="T44" fmla="*/ 745883273 w 11"/>
                <a:gd name="T45" fmla="*/ 2147483646 h 31"/>
                <a:gd name="T46" fmla="*/ 2147483646 w 11"/>
                <a:gd name="T47" fmla="*/ 2147483646 h 31"/>
                <a:gd name="T48" fmla="*/ 2147483646 w 11"/>
                <a:gd name="T49" fmla="*/ 2147483646 h 31"/>
                <a:gd name="T50" fmla="*/ 2147483646 w 11"/>
                <a:gd name="T51" fmla="*/ 2147483646 h 31"/>
                <a:gd name="T52" fmla="*/ 2147483646 w 11"/>
                <a:gd name="T53" fmla="*/ 2147483646 h 31"/>
                <a:gd name="T54" fmla="*/ 2147483646 w 11"/>
                <a:gd name="T55" fmla="*/ 2147483646 h 31"/>
                <a:gd name="T56" fmla="*/ 2147483646 w 11"/>
                <a:gd name="T57" fmla="*/ 2147483646 h 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" h="31">
                  <a:moveTo>
                    <a:pt x="9" y="23"/>
                  </a:moveTo>
                  <a:cubicBezTo>
                    <a:pt x="9" y="22"/>
                    <a:pt x="11" y="17"/>
                    <a:pt x="11" y="17"/>
                  </a:cubicBezTo>
                  <a:cubicBezTo>
                    <a:pt x="11" y="17"/>
                    <a:pt x="9" y="20"/>
                    <a:pt x="9" y="21"/>
                  </a:cubicBezTo>
                  <a:cubicBezTo>
                    <a:pt x="9" y="23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6" y="18"/>
                    <a:pt x="6" y="18"/>
                  </a:cubicBezTo>
                  <a:cubicBezTo>
                    <a:pt x="6" y="19"/>
                    <a:pt x="7" y="20"/>
                    <a:pt x="7" y="20"/>
                  </a:cubicBezTo>
                  <a:cubicBezTo>
                    <a:pt x="6" y="19"/>
                    <a:pt x="7" y="16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3"/>
                    <a:pt x="7" y="15"/>
                    <a:pt x="7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9" y="14"/>
                    <a:pt x="8" y="13"/>
                  </a:cubicBezTo>
                  <a:cubicBezTo>
                    <a:pt x="8" y="13"/>
                    <a:pt x="3" y="9"/>
                    <a:pt x="3" y="9"/>
                  </a:cubicBezTo>
                  <a:cubicBezTo>
                    <a:pt x="4" y="9"/>
                    <a:pt x="6" y="11"/>
                    <a:pt x="6" y="11"/>
                  </a:cubicBezTo>
                  <a:cubicBezTo>
                    <a:pt x="5" y="10"/>
                    <a:pt x="3" y="7"/>
                    <a:pt x="3" y="7"/>
                  </a:cubicBezTo>
                  <a:cubicBezTo>
                    <a:pt x="3" y="7"/>
                    <a:pt x="5" y="5"/>
                    <a:pt x="6" y="5"/>
                  </a:cubicBezTo>
                  <a:cubicBezTo>
                    <a:pt x="7" y="4"/>
                    <a:pt x="7" y="6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1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1" y="2"/>
                    <a:pt x="1" y="2"/>
                  </a:cubicBezTo>
                  <a:cubicBezTo>
                    <a:pt x="0" y="3"/>
                    <a:pt x="1" y="7"/>
                    <a:pt x="1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25"/>
                    <a:pt x="5" y="26"/>
                  </a:cubicBezTo>
                  <a:cubicBezTo>
                    <a:pt x="5" y="27"/>
                    <a:pt x="4" y="30"/>
                    <a:pt x="4" y="30"/>
                  </a:cubicBezTo>
                  <a:cubicBezTo>
                    <a:pt x="5" y="31"/>
                    <a:pt x="5" y="31"/>
                    <a:pt x="6" y="31"/>
                  </a:cubicBezTo>
                  <a:cubicBezTo>
                    <a:pt x="6" y="29"/>
                    <a:pt x="7" y="26"/>
                    <a:pt x="7" y="26"/>
                  </a:cubicBezTo>
                  <a:cubicBezTo>
                    <a:pt x="7" y="26"/>
                    <a:pt x="9" y="24"/>
                    <a:pt x="9" y="23"/>
                  </a:cubicBezTo>
                  <a:close/>
                </a:path>
              </a:pathLst>
            </a:custGeom>
            <a:solidFill>
              <a:srgbClr val="212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2" name="Freeform 197@|5FFC:6245704|FBC:16777215|LFC:0|LBC:16777215"/>
            <p:cNvSpPr>
              <a:spLocks noChangeArrowheads="1"/>
            </p:cNvSpPr>
            <p:nvPr/>
          </p:nvSpPr>
          <p:spPr bwMode="auto">
            <a:xfrm>
              <a:off x="192159" y="502411"/>
              <a:ext cx="933734" cy="562159"/>
            </a:xfrm>
            <a:custGeom>
              <a:avLst/>
              <a:gdLst>
                <a:gd name="T0" fmla="*/ 754209907 w 34"/>
                <a:gd name="T1" fmla="*/ 2147483646 h 20"/>
                <a:gd name="T2" fmla="*/ 2147483646 w 34"/>
                <a:gd name="T3" fmla="*/ 2147483646 h 20"/>
                <a:gd name="T4" fmla="*/ 2147483646 w 34"/>
                <a:gd name="T5" fmla="*/ 2147483646 h 20"/>
                <a:gd name="T6" fmla="*/ 2147483646 w 34"/>
                <a:gd name="T7" fmla="*/ 2147483646 h 20"/>
                <a:gd name="T8" fmla="*/ 2147483646 w 34"/>
                <a:gd name="T9" fmla="*/ 2147483646 h 20"/>
                <a:gd name="T10" fmla="*/ 2147483646 w 34"/>
                <a:gd name="T11" fmla="*/ 0 h 20"/>
                <a:gd name="T12" fmla="*/ 2147483646 w 34"/>
                <a:gd name="T13" fmla="*/ 2147483646 h 20"/>
                <a:gd name="T14" fmla="*/ 2147483646 w 34"/>
                <a:gd name="T15" fmla="*/ 2147483646 h 20"/>
                <a:gd name="T16" fmla="*/ 2147483646 w 34"/>
                <a:gd name="T17" fmla="*/ 2147483646 h 20"/>
                <a:gd name="T18" fmla="*/ 2147483646 w 34"/>
                <a:gd name="T19" fmla="*/ 2147483646 h 20"/>
                <a:gd name="T20" fmla="*/ 2147483646 w 34"/>
                <a:gd name="T21" fmla="*/ 2147483646 h 20"/>
                <a:gd name="T22" fmla="*/ 1508419814 w 34"/>
                <a:gd name="T23" fmla="*/ 2147483646 h 20"/>
                <a:gd name="T24" fmla="*/ 754209907 w 34"/>
                <a:gd name="T25" fmla="*/ 2147483646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" h="20">
                  <a:moveTo>
                    <a:pt x="1" y="16"/>
                  </a:moveTo>
                  <a:cubicBezTo>
                    <a:pt x="1" y="16"/>
                    <a:pt x="13" y="20"/>
                    <a:pt x="15" y="20"/>
                  </a:cubicBezTo>
                  <a:cubicBezTo>
                    <a:pt x="15" y="20"/>
                    <a:pt x="26" y="13"/>
                    <a:pt x="27" y="12"/>
                  </a:cubicBezTo>
                  <a:cubicBezTo>
                    <a:pt x="28" y="12"/>
                    <a:pt x="34" y="8"/>
                    <a:pt x="34" y="8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27" y="1"/>
                    <a:pt x="26" y="0"/>
                  </a:cubicBezTo>
                  <a:cubicBezTo>
                    <a:pt x="25" y="0"/>
                    <a:pt x="22" y="2"/>
                    <a:pt x="22" y="3"/>
                  </a:cubicBezTo>
                  <a:cubicBezTo>
                    <a:pt x="21" y="4"/>
                    <a:pt x="20" y="7"/>
                    <a:pt x="20" y="7"/>
                  </a:cubicBezTo>
                  <a:cubicBezTo>
                    <a:pt x="20" y="7"/>
                    <a:pt x="17" y="10"/>
                    <a:pt x="15" y="14"/>
                  </a:cubicBezTo>
                  <a:cubicBezTo>
                    <a:pt x="15" y="14"/>
                    <a:pt x="13" y="13"/>
                    <a:pt x="13" y="13"/>
                  </a:cubicBezTo>
                  <a:cubicBezTo>
                    <a:pt x="12" y="13"/>
                    <a:pt x="8" y="12"/>
                    <a:pt x="7" y="12"/>
                  </a:cubicBezTo>
                  <a:cubicBezTo>
                    <a:pt x="7" y="12"/>
                    <a:pt x="2" y="10"/>
                    <a:pt x="2" y="10"/>
                  </a:cubicBezTo>
                  <a:cubicBezTo>
                    <a:pt x="2" y="10"/>
                    <a:pt x="0" y="12"/>
                    <a:pt x="1" y="16"/>
                  </a:cubicBezTo>
                  <a:close/>
                </a:path>
              </a:pathLst>
            </a:custGeom>
            <a:solidFill>
              <a:srgbClr val="484D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3" name="Freeform 198@|5FFC:3285793|FBC:16777215|LFC:0|LBC:16777215"/>
            <p:cNvSpPr>
              <a:spLocks noChangeArrowheads="1"/>
            </p:cNvSpPr>
            <p:nvPr/>
          </p:nvSpPr>
          <p:spPr bwMode="auto">
            <a:xfrm>
              <a:off x="219223" y="502411"/>
              <a:ext cx="825475" cy="532285"/>
            </a:xfrm>
            <a:custGeom>
              <a:avLst/>
              <a:gdLst>
                <a:gd name="T0" fmla="*/ 2147483646 w 30"/>
                <a:gd name="T1" fmla="*/ 2147483646 h 19"/>
                <a:gd name="T2" fmla="*/ 2147483646 w 30"/>
                <a:gd name="T3" fmla="*/ 0 h 19"/>
                <a:gd name="T4" fmla="*/ 2147483646 w 30"/>
                <a:gd name="T5" fmla="*/ 2147483646 h 19"/>
                <a:gd name="T6" fmla="*/ 2147483646 w 30"/>
                <a:gd name="T7" fmla="*/ 2147483646 h 19"/>
                <a:gd name="T8" fmla="*/ 2147483646 w 30"/>
                <a:gd name="T9" fmla="*/ 2147483646 h 19"/>
                <a:gd name="T10" fmla="*/ 2147483646 w 30"/>
                <a:gd name="T11" fmla="*/ 2147483646 h 19"/>
                <a:gd name="T12" fmla="*/ 2147483646 w 30"/>
                <a:gd name="T13" fmla="*/ 2147483646 h 19"/>
                <a:gd name="T14" fmla="*/ 757125670 w 30"/>
                <a:gd name="T15" fmla="*/ 2147483646 h 19"/>
                <a:gd name="T16" fmla="*/ 0 w 30"/>
                <a:gd name="T17" fmla="*/ 2147483646 h 19"/>
                <a:gd name="T18" fmla="*/ 2147483646 w 30"/>
                <a:gd name="T19" fmla="*/ 2147483646 h 19"/>
                <a:gd name="T20" fmla="*/ 2147483646 w 30"/>
                <a:gd name="T21" fmla="*/ 2147483646 h 19"/>
                <a:gd name="T22" fmla="*/ 2147483646 w 30"/>
                <a:gd name="T23" fmla="*/ 2147483646 h 19"/>
                <a:gd name="T24" fmla="*/ 2147483646 w 30"/>
                <a:gd name="T25" fmla="*/ 2147483646 h 19"/>
                <a:gd name="T26" fmla="*/ 2147483646 w 30"/>
                <a:gd name="T27" fmla="*/ 2147483646 h 19"/>
                <a:gd name="T28" fmla="*/ 2147483646 w 30"/>
                <a:gd name="T29" fmla="*/ 2147483646 h 19"/>
                <a:gd name="T30" fmla="*/ 2147483646 w 30"/>
                <a:gd name="T31" fmla="*/ 2147483646 h 19"/>
                <a:gd name="T32" fmla="*/ 2147483646 w 30"/>
                <a:gd name="T33" fmla="*/ 2147483646 h 19"/>
                <a:gd name="T34" fmla="*/ 2147483646 w 30"/>
                <a:gd name="T35" fmla="*/ 2147483646 h 19"/>
                <a:gd name="T36" fmla="*/ 2147483646 w 30"/>
                <a:gd name="T37" fmla="*/ 2147483646 h 19"/>
                <a:gd name="T38" fmla="*/ 2147483646 w 30"/>
                <a:gd name="T39" fmla="*/ 2147483646 h 19"/>
                <a:gd name="T40" fmla="*/ 2147483646 w 30"/>
                <a:gd name="T41" fmla="*/ 2147483646 h 19"/>
                <a:gd name="T42" fmla="*/ 2147483646 w 30"/>
                <a:gd name="T43" fmla="*/ 2147483646 h 19"/>
                <a:gd name="T44" fmla="*/ 2147483646 w 30"/>
                <a:gd name="T45" fmla="*/ 2147483646 h 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" h="19">
                  <a:moveTo>
                    <a:pt x="30" y="4"/>
                  </a:moveTo>
                  <a:cubicBezTo>
                    <a:pt x="28" y="2"/>
                    <a:pt x="25" y="1"/>
                    <a:pt x="25" y="0"/>
                  </a:cubicBezTo>
                  <a:cubicBezTo>
                    <a:pt x="24" y="0"/>
                    <a:pt x="21" y="2"/>
                    <a:pt x="21" y="3"/>
                  </a:cubicBezTo>
                  <a:cubicBezTo>
                    <a:pt x="20" y="4"/>
                    <a:pt x="19" y="7"/>
                    <a:pt x="19" y="7"/>
                  </a:cubicBezTo>
                  <a:cubicBezTo>
                    <a:pt x="19" y="7"/>
                    <a:pt x="16" y="10"/>
                    <a:pt x="14" y="14"/>
                  </a:cubicBezTo>
                  <a:cubicBezTo>
                    <a:pt x="14" y="14"/>
                    <a:pt x="12" y="13"/>
                    <a:pt x="12" y="13"/>
                  </a:cubicBezTo>
                  <a:cubicBezTo>
                    <a:pt x="11" y="13"/>
                    <a:pt x="7" y="12"/>
                    <a:pt x="6" y="12"/>
                  </a:cubicBezTo>
                  <a:cubicBezTo>
                    <a:pt x="6" y="12"/>
                    <a:pt x="1" y="10"/>
                    <a:pt x="1" y="10"/>
                  </a:cubicBezTo>
                  <a:cubicBezTo>
                    <a:pt x="1" y="10"/>
                    <a:pt x="0" y="11"/>
                    <a:pt x="0" y="12"/>
                  </a:cubicBezTo>
                  <a:cubicBezTo>
                    <a:pt x="2" y="12"/>
                    <a:pt x="4" y="13"/>
                    <a:pt x="5" y="15"/>
                  </a:cubicBezTo>
                  <a:cubicBezTo>
                    <a:pt x="5" y="15"/>
                    <a:pt x="12" y="19"/>
                    <a:pt x="13" y="1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3" y="18"/>
                    <a:pt x="14" y="19"/>
                  </a:cubicBezTo>
                  <a:cubicBezTo>
                    <a:pt x="14" y="19"/>
                    <a:pt x="14" y="16"/>
                    <a:pt x="15" y="15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5" y="14"/>
                    <a:pt x="16" y="13"/>
                  </a:cubicBezTo>
                  <a:cubicBezTo>
                    <a:pt x="16" y="13"/>
                    <a:pt x="16" y="14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8" y="15"/>
                    <a:pt x="18" y="12"/>
                    <a:pt x="19" y="12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1" y="10"/>
                    <a:pt x="26" y="5"/>
                    <a:pt x="28" y="5"/>
                  </a:cubicBezTo>
                  <a:cubicBezTo>
                    <a:pt x="29" y="5"/>
                    <a:pt x="29" y="4"/>
                    <a:pt x="30" y="4"/>
                  </a:cubicBezTo>
                  <a:close/>
                </a:path>
              </a:pathLst>
            </a:custGeom>
            <a:solidFill>
              <a:srgbClr val="2123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4" name="Freeform 199@|5FFC:0|FBC:16777215|LFC:0|LBC:16777215"/>
            <p:cNvSpPr>
              <a:spLocks noChangeArrowheads="1"/>
            </p:cNvSpPr>
            <p:nvPr/>
          </p:nvSpPr>
          <p:spPr bwMode="auto">
            <a:xfrm>
              <a:off x="909375" y="475254"/>
              <a:ext cx="273353" cy="225407"/>
            </a:xfrm>
            <a:custGeom>
              <a:avLst/>
              <a:gdLst>
                <a:gd name="T0" fmla="*/ 0 w 10"/>
                <a:gd name="T1" fmla="*/ 793883454 h 8"/>
                <a:gd name="T2" fmla="*/ 2147483646 w 10"/>
                <a:gd name="T3" fmla="*/ 2147483646 h 8"/>
                <a:gd name="T4" fmla="*/ 2147483646 w 10"/>
                <a:gd name="T5" fmla="*/ 2147483646 h 8"/>
                <a:gd name="T6" fmla="*/ 2147483646 w 10"/>
                <a:gd name="T7" fmla="*/ 2147483646 h 8"/>
                <a:gd name="T8" fmla="*/ 2147483646 w 10"/>
                <a:gd name="T9" fmla="*/ 2147483646 h 8"/>
                <a:gd name="T10" fmla="*/ 0 w 10"/>
                <a:gd name="T11" fmla="*/ 0 h 8"/>
                <a:gd name="T12" fmla="*/ 0 w 10"/>
                <a:gd name="T13" fmla="*/ 793883454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8">
                  <a:moveTo>
                    <a:pt x="0" y="1"/>
                  </a:moveTo>
                  <a:cubicBezTo>
                    <a:pt x="0" y="1"/>
                    <a:pt x="3" y="4"/>
                    <a:pt x="4" y="5"/>
                  </a:cubicBezTo>
                  <a:cubicBezTo>
                    <a:pt x="4" y="5"/>
                    <a:pt x="7" y="8"/>
                    <a:pt x="9" y="8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10" y="6"/>
                    <a:pt x="6" y="4"/>
                    <a:pt x="4" y="3"/>
                  </a:cubicBezTo>
                  <a:cubicBezTo>
                    <a:pt x="3" y="1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5" name="Freeform 200@|5FFC:15262707|FBC:16777215|LFC:0|LBC:16777215"/>
            <p:cNvSpPr>
              <a:spLocks noChangeArrowheads="1"/>
            </p:cNvSpPr>
            <p:nvPr/>
          </p:nvSpPr>
          <p:spPr bwMode="auto">
            <a:xfrm>
              <a:off x="909375" y="165659"/>
              <a:ext cx="1125892" cy="673504"/>
            </a:xfrm>
            <a:custGeom>
              <a:avLst/>
              <a:gdLst>
                <a:gd name="T0" fmla="*/ 0 w 41"/>
                <a:gd name="T1" fmla="*/ 2147483646 h 24"/>
                <a:gd name="T2" fmla="*/ 2147483646 w 41"/>
                <a:gd name="T3" fmla="*/ 2147483646 h 24"/>
                <a:gd name="T4" fmla="*/ 2147483646 w 41"/>
                <a:gd name="T5" fmla="*/ 2147483646 h 24"/>
                <a:gd name="T6" fmla="*/ 2147483646 w 41"/>
                <a:gd name="T7" fmla="*/ 2147483646 h 24"/>
                <a:gd name="T8" fmla="*/ 2147483646 w 41"/>
                <a:gd name="T9" fmla="*/ 2147483646 h 24"/>
                <a:gd name="T10" fmla="*/ 2147483646 w 41"/>
                <a:gd name="T11" fmla="*/ 2147483646 h 24"/>
                <a:gd name="T12" fmla="*/ 2147483646 w 41"/>
                <a:gd name="T13" fmla="*/ 2147483646 h 24"/>
                <a:gd name="T14" fmla="*/ 2147483646 w 41"/>
                <a:gd name="T15" fmla="*/ 2147483646 h 24"/>
                <a:gd name="T16" fmla="*/ 2147483646 w 41"/>
                <a:gd name="T17" fmla="*/ 2147483646 h 24"/>
                <a:gd name="T18" fmla="*/ 2147483646 w 41"/>
                <a:gd name="T19" fmla="*/ 2147483646 h 24"/>
                <a:gd name="T20" fmla="*/ 2147483646 w 41"/>
                <a:gd name="T21" fmla="*/ 2147483646 h 24"/>
                <a:gd name="T22" fmla="*/ 2147483646 w 41"/>
                <a:gd name="T23" fmla="*/ 2147483646 h 24"/>
                <a:gd name="T24" fmla="*/ 2147483646 w 41"/>
                <a:gd name="T25" fmla="*/ 2147483646 h 24"/>
                <a:gd name="T26" fmla="*/ 2147483646 w 41"/>
                <a:gd name="T27" fmla="*/ 2147483646 h 24"/>
                <a:gd name="T28" fmla="*/ 2147483646 w 41"/>
                <a:gd name="T29" fmla="*/ 2147483646 h 24"/>
                <a:gd name="T30" fmla="*/ 2147483646 w 41"/>
                <a:gd name="T31" fmla="*/ 2147483646 h 24"/>
                <a:gd name="T32" fmla="*/ 2147483646 w 41"/>
                <a:gd name="T33" fmla="*/ 2147483646 h 24"/>
                <a:gd name="T34" fmla="*/ 2147483646 w 41"/>
                <a:gd name="T35" fmla="*/ 2147483646 h 24"/>
                <a:gd name="T36" fmla="*/ 2147483646 w 41"/>
                <a:gd name="T37" fmla="*/ 2147483646 h 24"/>
                <a:gd name="T38" fmla="*/ 2147483646 w 41"/>
                <a:gd name="T39" fmla="*/ 1575017167 h 24"/>
                <a:gd name="T40" fmla="*/ 2147483646 w 41"/>
                <a:gd name="T41" fmla="*/ 1575017167 h 24"/>
                <a:gd name="T42" fmla="*/ 2147483646 w 41"/>
                <a:gd name="T43" fmla="*/ 787522615 h 24"/>
                <a:gd name="T44" fmla="*/ 2147483646 w 41"/>
                <a:gd name="T45" fmla="*/ 787522615 h 24"/>
                <a:gd name="T46" fmla="*/ 2147483646 w 41"/>
                <a:gd name="T47" fmla="*/ 1575017167 h 24"/>
                <a:gd name="T48" fmla="*/ 2147483646 w 41"/>
                <a:gd name="T49" fmla="*/ 2147483646 h 24"/>
                <a:gd name="T50" fmla="*/ 2147483646 w 41"/>
                <a:gd name="T51" fmla="*/ 2147483646 h 24"/>
                <a:gd name="T52" fmla="*/ 2147483646 w 41"/>
                <a:gd name="T53" fmla="*/ 2147483646 h 24"/>
                <a:gd name="T54" fmla="*/ 2147483646 w 41"/>
                <a:gd name="T55" fmla="*/ 2147483646 h 24"/>
                <a:gd name="T56" fmla="*/ 2147483646 w 41"/>
                <a:gd name="T57" fmla="*/ 2147483646 h 24"/>
                <a:gd name="T58" fmla="*/ 754100493 w 41"/>
                <a:gd name="T59" fmla="*/ 2147483646 h 24"/>
                <a:gd name="T60" fmla="*/ 0 w 41"/>
                <a:gd name="T61" fmla="*/ 2147483646 h 2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1" h="24">
                  <a:moveTo>
                    <a:pt x="0" y="11"/>
                  </a:moveTo>
                  <a:cubicBezTo>
                    <a:pt x="0" y="11"/>
                    <a:pt x="8" y="15"/>
                    <a:pt x="8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6" y="23"/>
                    <a:pt x="10" y="24"/>
                  </a:cubicBezTo>
                  <a:cubicBezTo>
                    <a:pt x="14" y="24"/>
                    <a:pt x="11" y="24"/>
                    <a:pt x="11" y="24"/>
                  </a:cubicBezTo>
                  <a:cubicBezTo>
                    <a:pt x="11" y="24"/>
                    <a:pt x="11" y="20"/>
                    <a:pt x="11" y="20"/>
                  </a:cubicBezTo>
                  <a:cubicBezTo>
                    <a:pt x="11" y="20"/>
                    <a:pt x="13" y="18"/>
                    <a:pt x="13" y="17"/>
                  </a:cubicBezTo>
                  <a:cubicBezTo>
                    <a:pt x="14" y="17"/>
                    <a:pt x="21" y="10"/>
                    <a:pt x="21" y="9"/>
                  </a:cubicBezTo>
                  <a:cubicBezTo>
                    <a:pt x="21" y="9"/>
                    <a:pt x="23" y="8"/>
                    <a:pt x="25" y="8"/>
                  </a:cubicBezTo>
                  <a:cubicBezTo>
                    <a:pt x="26" y="8"/>
                    <a:pt x="35" y="8"/>
                    <a:pt x="36" y="7"/>
                  </a:cubicBezTo>
                  <a:cubicBezTo>
                    <a:pt x="38" y="7"/>
                    <a:pt x="39" y="8"/>
                    <a:pt x="40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41" y="6"/>
                    <a:pt x="41" y="5"/>
                  </a:cubicBezTo>
                  <a:cubicBezTo>
                    <a:pt x="41" y="5"/>
                    <a:pt x="40" y="3"/>
                    <a:pt x="40" y="3"/>
                  </a:cubicBezTo>
                  <a:cubicBezTo>
                    <a:pt x="40" y="3"/>
                    <a:pt x="37" y="3"/>
                    <a:pt x="37" y="3"/>
                  </a:cubicBezTo>
                  <a:cubicBezTo>
                    <a:pt x="36" y="3"/>
                    <a:pt x="32" y="3"/>
                    <a:pt x="32" y="3"/>
                  </a:cubicBezTo>
                  <a:cubicBezTo>
                    <a:pt x="31" y="3"/>
                    <a:pt x="26" y="4"/>
                    <a:pt x="25" y="3"/>
                  </a:cubicBezTo>
                  <a:cubicBezTo>
                    <a:pt x="25" y="3"/>
                    <a:pt x="24" y="3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0" y="0"/>
                    <a:pt x="18" y="1"/>
                    <a:pt x="18" y="1"/>
                  </a:cubicBezTo>
                  <a:cubicBezTo>
                    <a:pt x="18" y="1"/>
                    <a:pt x="14" y="2"/>
                    <a:pt x="14" y="2"/>
                  </a:cubicBezTo>
                  <a:cubicBezTo>
                    <a:pt x="14" y="2"/>
                    <a:pt x="8" y="3"/>
                    <a:pt x="8" y="4"/>
                  </a:cubicBezTo>
                  <a:cubicBezTo>
                    <a:pt x="8" y="4"/>
                    <a:pt x="7" y="7"/>
                    <a:pt x="7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5" y="9"/>
                    <a:pt x="4" y="10"/>
                    <a:pt x="4" y="9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F3E3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201@|5FFC:13026263|FBC:16777215|LFC:0|LBC:16777215"/>
            <p:cNvSpPr>
              <a:spLocks noChangeArrowheads="1"/>
            </p:cNvSpPr>
            <p:nvPr/>
          </p:nvSpPr>
          <p:spPr bwMode="auto">
            <a:xfrm>
              <a:off x="1182728" y="700661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Rectangle 202@|1FFC:13026263|FBC:16777215|LFC:0|LBC:16777215"/>
            <p:cNvSpPr>
              <a:spLocks noChangeArrowheads="1"/>
            </p:cNvSpPr>
            <p:nvPr/>
          </p:nvSpPr>
          <p:spPr bwMode="auto">
            <a:xfrm>
              <a:off x="1843107" y="306878"/>
              <a:ext cx="2707" cy="2717"/>
            </a:xfrm>
            <a:prstGeom prst="rect">
              <a:avLst/>
            </a:pr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58" name="Freeform 203@|5FFC:13026263|FBC:16777215|LFC:0|LBC:16777215"/>
            <p:cNvSpPr>
              <a:spLocks noChangeArrowheads="1"/>
            </p:cNvSpPr>
            <p:nvPr/>
          </p:nvSpPr>
          <p:spPr bwMode="auto">
            <a:xfrm>
              <a:off x="1899944" y="279720"/>
              <a:ext cx="24357" cy="27157"/>
            </a:xfrm>
            <a:custGeom>
              <a:avLst/>
              <a:gdLst>
                <a:gd name="T0" fmla="*/ 0 w 1"/>
                <a:gd name="T1" fmla="*/ 737502649 h 1"/>
                <a:gd name="T2" fmla="*/ 593263449 w 1"/>
                <a:gd name="T3" fmla="*/ 0 h 1"/>
                <a:gd name="T4" fmla="*/ 0 w 1"/>
                <a:gd name="T5" fmla="*/ 737502649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204@|5FFC:13026263|FBC:16777215|LFC:0|LBC:16777215"/>
            <p:cNvSpPr>
              <a:spLocks noEditPoints="1" noChangeArrowheads="1"/>
            </p:cNvSpPr>
            <p:nvPr/>
          </p:nvSpPr>
          <p:spPr bwMode="auto">
            <a:xfrm>
              <a:off x="909375" y="195533"/>
              <a:ext cx="1014926" cy="505128"/>
            </a:xfrm>
            <a:custGeom>
              <a:avLst/>
              <a:gdLst>
                <a:gd name="T0" fmla="*/ 2147483646 w 37"/>
                <a:gd name="T1" fmla="*/ 2147483646 h 18"/>
                <a:gd name="T2" fmla="*/ 2147483646 w 37"/>
                <a:gd name="T3" fmla="*/ 2147483646 h 18"/>
                <a:gd name="T4" fmla="*/ 2147483646 w 37"/>
                <a:gd name="T5" fmla="*/ 2147483646 h 18"/>
                <a:gd name="T6" fmla="*/ 2147483646 w 37"/>
                <a:gd name="T7" fmla="*/ 2147483646 h 18"/>
                <a:gd name="T8" fmla="*/ 2147483646 w 37"/>
                <a:gd name="T9" fmla="*/ 2147483646 h 18"/>
                <a:gd name="T10" fmla="*/ 2147483646 w 37"/>
                <a:gd name="T11" fmla="*/ 2147483646 h 18"/>
                <a:gd name="T12" fmla="*/ 2147483646 w 37"/>
                <a:gd name="T13" fmla="*/ 2147483646 h 18"/>
                <a:gd name="T14" fmla="*/ 2147483646 w 37"/>
                <a:gd name="T15" fmla="*/ 2147483646 h 18"/>
                <a:gd name="T16" fmla="*/ 2147483646 w 37"/>
                <a:gd name="T17" fmla="*/ 2147483646 h 18"/>
                <a:gd name="T18" fmla="*/ 2147483646 w 37"/>
                <a:gd name="T19" fmla="*/ 2147483646 h 18"/>
                <a:gd name="T20" fmla="*/ 2147483646 w 37"/>
                <a:gd name="T21" fmla="*/ 2147483646 h 18"/>
                <a:gd name="T22" fmla="*/ 2147483646 w 37"/>
                <a:gd name="T23" fmla="*/ 2147483646 h 18"/>
                <a:gd name="T24" fmla="*/ 2147483646 w 37"/>
                <a:gd name="T25" fmla="*/ 2147483646 h 18"/>
                <a:gd name="T26" fmla="*/ 2147483646 w 37"/>
                <a:gd name="T27" fmla="*/ 2147483646 h 18"/>
                <a:gd name="T28" fmla="*/ 2147483646 w 37"/>
                <a:gd name="T29" fmla="*/ 2147483646 h 18"/>
                <a:gd name="T30" fmla="*/ 2147483646 w 37"/>
                <a:gd name="T31" fmla="*/ 1575017167 h 18"/>
                <a:gd name="T32" fmla="*/ 2147483646 w 37"/>
                <a:gd name="T33" fmla="*/ 0 h 18"/>
                <a:gd name="T34" fmla="*/ 2147483646 w 37"/>
                <a:gd name="T35" fmla="*/ 1575017167 h 18"/>
                <a:gd name="T36" fmla="*/ 2147483646 w 37"/>
                <a:gd name="T37" fmla="*/ 1575017167 h 18"/>
                <a:gd name="T38" fmla="*/ 2147483646 w 37"/>
                <a:gd name="T39" fmla="*/ 1575017167 h 18"/>
                <a:gd name="T40" fmla="*/ 2147483646 w 37"/>
                <a:gd name="T41" fmla="*/ 2147483646 h 18"/>
                <a:gd name="T42" fmla="*/ 2147483646 w 37"/>
                <a:gd name="T43" fmla="*/ 2147483646 h 18"/>
                <a:gd name="T44" fmla="*/ 2147483646 w 37"/>
                <a:gd name="T45" fmla="*/ 2147483646 h 18"/>
                <a:gd name="T46" fmla="*/ 2147483646 w 37"/>
                <a:gd name="T47" fmla="*/ 2147483646 h 18"/>
                <a:gd name="T48" fmla="*/ 2147483646 w 37"/>
                <a:gd name="T49" fmla="*/ 2147483646 h 18"/>
                <a:gd name="T50" fmla="*/ 2147483646 w 37"/>
                <a:gd name="T51" fmla="*/ 2147483646 h 18"/>
                <a:gd name="T52" fmla="*/ 2147483646 w 37"/>
                <a:gd name="T53" fmla="*/ 2147483646 h 18"/>
                <a:gd name="T54" fmla="*/ 2147483646 w 37"/>
                <a:gd name="T55" fmla="*/ 2147483646 h 18"/>
                <a:gd name="T56" fmla="*/ 2147483646 w 37"/>
                <a:gd name="T57" fmla="*/ 2147483646 h 18"/>
                <a:gd name="T58" fmla="*/ 2147483646 w 37"/>
                <a:gd name="T59" fmla="*/ 2147483646 h 18"/>
                <a:gd name="T60" fmla="*/ 2147483646 w 37"/>
                <a:gd name="T61" fmla="*/ 2147483646 h 18"/>
                <a:gd name="T62" fmla="*/ 2147483646 w 37"/>
                <a:gd name="T63" fmla="*/ 2147483646 h 18"/>
                <a:gd name="T64" fmla="*/ 752416762 w 37"/>
                <a:gd name="T65" fmla="*/ 2147483646 h 18"/>
                <a:gd name="T66" fmla="*/ 0 w 37"/>
                <a:gd name="T67" fmla="*/ 2147483646 h 18"/>
                <a:gd name="T68" fmla="*/ 2147483646 w 37"/>
                <a:gd name="T69" fmla="*/ 2147483646 h 18"/>
                <a:gd name="T70" fmla="*/ 2147483646 w 37"/>
                <a:gd name="T71" fmla="*/ 2147483646 h 18"/>
                <a:gd name="T72" fmla="*/ 2147483646 w 37"/>
                <a:gd name="T73" fmla="*/ 2147483646 h 18"/>
                <a:gd name="T74" fmla="*/ 2147483646 w 37"/>
                <a:gd name="T75" fmla="*/ 2147483646 h 18"/>
                <a:gd name="T76" fmla="*/ 2147483646 w 37"/>
                <a:gd name="T77" fmla="*/ 2147483646 h 18"/>
                <a:gd name="T78" fmla="*/ 2147483646 w 37"/>
                <a:gd name="T79" fmla="*/ 2147483646 h 18"/>
                <a:gd name="T80" fmla="*/ 2147483646 w 37"/>
                <a:gd name="T81" fmla="*/ 2147483646 h 18"/>
                <a:gd name="T82" fmla="*/ 2147483646 w 37"/>
                <a:gd name="T83" fmla="*/ 2147483646 h 18"/>
                <a:gd name="T84" fmla="*/ 2147483646 w 37"/>
                <a:gd name="T85" fmla="*/ 2147483646 h 18"/>
                <a:gd name="T86" fmla="*/ 2147483646 w 37"/>
                <a:gd name="T87" fmla="*/ 2147483646 h 18"/>
                <a:gd name="T88" fmla="*/ 2147483646 w 37"/>
                <a:gd name="T89" fmla="*/ 2147483646 h 18"/>
                <a:gd name="T90" fmla="*/ 2147483646 w 37"/>
                <a:gd name="T91" fmla="*/ 2147483646 h 18"/>
                <a:gd name="T92" fmla="*/ 2147483646 w 37"/>
                <a:gd name="T93" fmla="*/ 2147483646 h 18"/>
                <a:gd name="T94" fmla="*/ 2147483646 w 37"/>
                <a:gd name="T95" fmla="*/ 2147483646 h 18"/>
                <a:gd name="T96" fmla="*/ 2147483646 w 37"/>
                <a:gd name="T97" fmla="*/ 2147483646 h 18"/>
                <a:gd name="T98" fmla="*/ 2147483646 w 37"/>
                <a:gd name="T99" fmla="*/ 2147483646 h 18"/>
                <a:gd name="T100" fmla="*/ 2147483646 w 37"/>
                <a:gd name="T101" fmla="*/ 2147483646 h 18"/>
                <a:gd name="T102" fmla="*/ 2147483646 w 37"/>
                <a:gd name="T103" fmla="*/ 2147483646 h 18"/>
                <a:gd name="T104" fmla="*/ 2147483646 w 37"/>
                <a:gd name="T105" fmla="*/ 2147483646 h 18"/>
                <a:gd name="T106" fmla="*/ 2147483646 w 37"/>
                <a:gd name="T107" fmla="*/ 1575017167 h 18"/>
                <a:gd name="T108" fmla="*/ 2147483646 w 37"/>
                <a:gd name="T109" fmla="*/ 1575017167 h 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" h="18">
                  <a:moveTo>
                    <a:pt x="37" y="6"/>
                  </a:moveTo>
                  <a:cubicBezTo>
                    <a:pt x="36" y="6"/>
                    <a:pt x="35" y="6"/>
                    <a:pt x="35" y="6"/>
                  </a:cubicBezTo>
                  <a:cubicBezTo>
                    <a:pt x="35" y="5"/>
                    <a:pt x="36" y="4"/>
                    <a:pt x="36" y="4"/>
                  </a:cubicBezTo>
                  <a:cubicBezTo>
                    <a:pt x="35" y="5"/>
                    <a:pt x="33" y="5"/>
                    <a:pt x="33" y="5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2" y="6"/>
                    <a:pt x="32" y="6"/>
                  </a:cubicBezTo>
                  <a:cubicBezTo>
                    <a:pt x="31" y="6"/>
                    <a:pt x="32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4"/>
                    <a:pt x="31" y="6"/>
                    <a:pt x="31" y="6"/>
                  </a:cubicBezTo>
                  <a:cubicBezTo>
                    <a:pt x="31" y="6"/>
                    <a:pt x="30" y="5"/>
                    <a:pt x="30" y="5"/>
                  </a:cubicBezTo>
                  <a:cubicBezTo>
                    <a:pt x="29" y="4"/>
                    <a:pt x="30" y="3"/>
                    <a:pt x="30" y="3"/>
                  </a:cubicBezTo>
                  <a:cubicBezTo>
                    <a:pt x="29" y="3"/>
                    <a:pt x="28" y="4"/>
                    <a:pt x="28" y="4"/>
                  </a:cubicBezTo>
                  <a:cubicBezTo>
                    <a:pt x="27" y="4"/>
                    <a:pt x="24" y="3"/>
                    <a:pt x="24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19" y="2"/>
                  </a:cubicBezTo>
                  <a:cubicBezTo>
                    <a:pt x="18" y="1"/>
                    <a:pt x="20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16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0" y="5"/>
                    <a:pt x="10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5" y="8"/>
                    <a:pt x="4" y="9"/>
                    <a:pt x="4" y="8"/>
                  </a:cubicBezTo>
                  <a:cubicBezTo>
                    <a:pt x="3" y="8"/>
                    <a:pt x="2" y="8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0"/>
                    <a:pt x="8" y="14"/>
                    <a:pt x="8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9" y="12"/>
                    <a:pt x="9" y="12"/>
                  </a:cubicBezTo>
                  <a:cubicBezTo>
                    <a:pt x="9" y="12"/>
                    <a:pt x="10" y="14"/>
                    <a:pt x="10" y="15"/>
                  </a:cubicBezTo>
                  <a:cubicBezTo>
                    <a:pt x="10" y="15"/>
                    <a:pt x="10" y="18"/>
                    <a:pt x="10" y="18"/>
                  </a:cubicBezTo>
                  <a:cubicBezTo>
                    <a:pt x="10" y="17"/>
                    <a:pt x="12" y="15"/>
                    <a:pt x="12" y="15"/>
                  </a:cubicBezTo>
                  <a:cubicBezTo>
                    <a:pt x="12" y="15"/>
                    <a:pt x="13" y="10"/>
                    <a:pt x="13" y="10"/>
                  </a:cubicBezTo>
                  <a:cubicBezTo>
                    <a:pt x="10" y="10"/>
                    <a:pt x="4" y="9"/>
                    <a:pt x="4" y="9"/>
                  </a:cubicBezTo>
                  <a:cubicBezTo>
                    <a:pt x="6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8" y="9"/>
                    <a:pt x="6" y="8"/>
                    <a:pt x="6" y="8"/>
                  </a:cubicBezTo>
                  <a:cubicBezTo>
                    <a:pt x="7" y="9"/>
                    <a:pt x="17" y="8"/>
                    <a:pt x="17" y="8"/>
                  </a:cubicBezTo>
                  <a:cubicBezTo>
                    <a:pt x="14" y="6"/>
                    <a:pt x="9" y="7"/>
                    <a:pt x="9" y="7"/>
                  </a:cubicBezTo>
                  <a:cubicBezTo>
                    <a:pt x="9" y="7"/>
                    <a:pt x="13" y="6"/>
                    <a:pt x="15" y="6"/>
                  </a:cubicBezTo>
                  <a:cubicBezTo>
                    <a:pt x="16" y="7"/>
                    <a:pt x="21" y="7"/>
                    <a:pt x="21" y="7"/>
                  </a:cubicBezTo>
                  <a:cubicBezTo>
                    <a:pt x="23" y="7"/>
                    <a:pt x="28" y="7"/>
                    <a:pt x="32" y="7"/>
                  </a:cubicBezTo>
                  <a:cubicBezTo>
                    <a:pt x="34" y="7"/>
                    <a:pt x="36" y="7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lose/>
                  <a:moveTo>
                    <a:pt x="14" y="2"/>
                  </a:moveTo>
                  <a:cubicBezTo>
                    <a:pt x="14" y="2"/>
                    <a:pt x="14" y="2"/>
                    <a:pt x="14" y="2"/>
                  </a:cubicBezTo>
                  <a:close/>
                </a:path>
              </a:pathLst>
            </a:custGeom>
            <a:solidFill>
              <a:srgbClr val="D7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3" name="组合 98"/>
          <p:cNvGrpSpPr>
            <a:grpSpLocks/>
          </p:cNvGrpSpPr>
          <p:nvPr/>
        </p:nvGrpSpPr>
        <p:grpSpPr bwMode="auto">
          <a:xfrm>
            <a:off x="8655051" y="1611313"/>
            <a:ext cx="593725" cy="1187450"/>
            <a:chOff x="0" y="0"/>
            <a:chExt cx="4060825" cy="8121650"/>
          </a:xfrm>
        </p:grpSpPr>
        <p:sp>
          <p:nvSpPr>
            <p:cNvPr id="33816" name="Freeform 608@|5FFC:0|FBC:16777215|LFC:0|LBC:16777215"/>
            <p:cNvSpPr>
              <a:spLocks noChangeArrowheads="1"/>
            </p:cNvSpPr>
            <p:nvPr/>
          </p:nvSpPr>
          <p:spPr bwMode="auto">
            <a:xfrm>
              <a:off x="2595023" y="3355063"/>
              <a:ext cx="542891" cy="575468"/>
            </a:xfrm>
            <a:custGeom>
              <a:avLst/>
              <a:gdLst>
                <a:gd name="T0" fmla="*/ 280363889 w 145"/>
                <a:gd name="T1" fmla="*/ 2147483646 h 152"/>
                <a:gd name="T2" fmla="*/ 2032625089 w 145"/>
                <a:gd name="T3" fmla="*/ 1318692494 h 152"/>
                <a:gd name="T4" fmla="*/ 1149483707 w 145"/>
                <a:gd name="T5" fmla="*/ 0 h 152"/>
                <a:gd name="T6" fmla="*/ 56071280 w 145"/>
                <a:gd name="T7" fmla="*/ 1218356619 h 152"/>
                <a:gd name="T8" fmla="*/ 280363889 w 145"/>
                <a:gd name="T9" fmla="*/ 2147483646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5" h="152">
                  <a:moveTo>
                    <a:pt x="20" y="152"/>
                  </a:moveTo>
                  <a:cubicBezTo>
                    <a:pt x="20" y="152"/>
                    <a:pt x="132" y="121"/>
                    <a:pt x="145" y="9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0" y="65"/>
                    <a:pt x="4" y="85"/>
                  </a:cubicBezTo>
                  <a:cubicBezTo>
                    <a:pt x="8" y="105"/>
                    <a:pt x="20" y="152"/>
                    <a:pt x="20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7" name="Freeform 609@|5FFC:7979762|FBC:16777215|LFC:0|LBC:16777215"/>
            <p:cNvSpPr>
              <a:spLocks noChangeArrowheads="1"/>
            </p:cNvSpPr>
            <p:nvPr/>
          </p:nvSpPr>
          <p:spPr bwMode="auto">
            <a:xfrm>
              <a:off x="673185" y="108578"/>
              <a:ext cx="618899" cy="521175"/>
            </a:xfrm>
            <a:custGeom>
              <a:avLst/>
              <a:gdLst>
                <a:gd name="T0" fmla="*/ 750616366 w 166"/>
                <a:gd name="T1" fmla="*/ 1954125040 h 139"/>
                <a:gd name="T2" fmla="*/ 1084221569 w 166"/>
                <a:gd name="T3" fmla="*/ 1729191160 h 139"/>
                <a:gd name="T4" fmla="*/ 1959937555 w 166"/>
                <a:gd name="T5" fmla="*/ 1729191160 h 139"/>
                <a:gd name="T6" fmla="*/ 2147483646 w 166"/>
                <a:gd name="T7" fmla="*/ 1279319649 h 139"/>
                <a:gd name="T8" fmla="*/ 2098940034 w 166"/>
                <a:gd name="T9" fmla="*/ 731039799 h 139"/>
                <a:gd name="T10" fmla="*/ 1918236439 w 166"/>
                <a:gd name="T11" fmla="*/ 731039799 h 139"/>
                <a:gd name="T12" fmla="*/ 1904337310 w 166"/>
                <a:gd name="T13" fmla="*/ 463928238 h 139"/>
                <a:gd name="T14" fmla="*/ 1584631237 w 166"/>
                <a:gd name="T15" fmla="*/ 154642746 h 139"/>
                <a:gd name="T16" fmla="*/ 1181522931 w 166"/>
                <a:gd name="T17" fmla="*/ 0 h 139"/>
                <a:gd name="T18" fmla="*/ 486510539 w 166"/>
                <a:gd name="T19" fmla="*/ 477988715 h 139"/>
                <a:gd name="T20" fmla="*/ 375306319 w 166"/>
                <a:gd name="T21" fmla="*/ 970034157 h 139"/>
                <a:gd name="T22" fmla="*/ 0 w 166"/>
                <a:gd name="T23" fmla="*/ 1462079599 h 139"/>
                <a:gd name="T24" fmla="*/ 750616366 w 166"/>
                <a:gd name="T25" fmla="*/ 1954125040 h 1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6" h="139">
                  <a:moveTo>
                    <a:pt x="54" y="139"/>
                  </a:moveTo>
                  <a:cubicBezTo>
                    <a:pt x="78" y="123"/>
                    <a:pt x="78" y="123"/>
                    <a:pt x="78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6" y="91"/>
                    <a:pt x="156" y="52"/>
                    <a:pt x="151" y="52"/>
                  </a:cubicBezTo>
                  <a:cubicBezTo>
                    <a:pt x="147" y="52"/>
                    <a:pt x="138" y="52"/>
                    <a:pt x="138" y="52"/>
                  </a:cubicBezTo>
                  <a:cubicBezTo>
                    <a:pt x="138" y="52"/>
                    <a:pt x="142" y="37"/>
                    <a:pt x="137" y="33"/>
                  </a:cubicBezTo>
                  <a:cubicBezTo>
                    <a:pt x="133" y="28"/>
                    <a:pt x="119" y="11"/>
                    <a:pt x="114" y="11"/>
                  </a:cubicBezTo>
                  <a:cubicBezTo>
                    <a:pt x="110" y="11"/>
                    <a:pt x="85" y="0"/>
                    <a:pt x="85" y="0"/>
                  </a:cubicBezTo>
                  <a:cubicBezTo>
                    <a:pt x="85" y="0"/>
                    <a:pt x="42" y="24"/>
                    <a:pt x="35" y="34"/>
                  </a:cubicBezTo>
                  <a:cubicBezTo>
                    <a:pt x="28" y="44"/>
                    <a:pt x="27" y="69"/>
                    <a:pt x="27" y="69"/>
                  </a:cubicBezTo>
                  <a:cubicBezTo>
                    <a:pt x="0" y="104"/>
                    <a:pt x="0" y="104"/>
                    <a:pt x="0" y="104"/>
                  </a:cubicBezTo>
                  <a:lnTo>
                    <a:pt x="54" y="139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8" name="Freeform 610@|5FFC:7979762|FBC:16777215|LFC:0|LBC:16777215"/>
            <p:cNvSpPr>
              <a:spLocks noChangeArrowheads="1"/>
            </p:cNvSpPr>
            <p:nvPr/>
          </p:nvSpPr>
          <p:spPr bwMode="auto">
            <a:xfrm>
              <a:off x="2736171" y="141148"/>
              <a:ext cx="716616" cy="488605"/>
            </a:xfrm>
            <a:custGeom>
              <a:avLst/>
              <a:gdLst>
                <a:gd name="T0" fmla="*/ 1664378377 w 190"/>
                <a:gd name="T1" fmla="*/ 1534567646 h 132"/>
                <a:gd name="T2" fmla="*/ 1266064346 w 190"/>
                <a:gd name="T3" fmla="*/ 1589372840 h 132"/>
                <a:gd name="T4" fmla="*/ 725498267 w 190"/>
                <a:gd name="T5" fmla="*/ 1671580631 h 132"/>
                <a:gd name="T6" fmla="*/ 284507867 w 190"/>
                <a:gd name="T7" fmla="*/ 1315343168 h 132"/>
                <a:gd name="T8" fmla="*/ 284507867 w 190"/>
                <a:gd name="T9" fmla="*/ 1055016645 h 132"/>
                <a:gd name="T10" fmla="*/ 170705475 w 190"/>
                <a:gd name="T11" fmla="*/ 602864539 h 132"/>
                <a:gd name="T12" fmla="*/ 369860604 w 190"/>
                <a:gd name="T13" fmla="*/ 465851554 h 132"/>
                <a:gd name="T14" fmla="*/ 569019506 w 190"/>
                <a:gd name="T15" fmla="*/ 342538016 h 132"/>
                <a:gd name="T16" fmla="*/ 953103052 w 190"/>
                <a:gd name="T17" fmla="*/ 109610388 h 132"/>
                <a:gd name="T18" fmla="*/ 1379866738 w 190"/>
                <a:gd name="T19" fmla="*/ 0 h 132"/>
                <a:gd name="T20" fmla="*/ 2147483646 w 190"/>
                <a:gd name="T21" fmla="*/ 835792166 h 132"/>
                <a:gd name="T22" fmla="*/ 2147483646 w 190"/>
                <a:gd name="T23" fmla="*/ 1246834824 h 132"/>
                <a:gd name="T24" fmla="*/ 1877760220 w 190"/>
                <a:gd name="T25" fmla="*/ 1808597318 h 132"/>
                <a:gd name="T26" fmla="*/ 1664378377 w 190"/>
                <a:gd name="T27" fmla="*/ 1534567646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0" h="132">
                  <a:moveTo>
                    <a:pt x="117" y="112"/>
                  </a:moveTo>
                  <a:cubicBezTo>
                    <a:pt x="117" y="112"/>
                    <a:pt x="100" y="112"/>
                    <a:pt x="89" y="116"/>
                  </a:cubicBezTo>
                  <a:cubicBezTo>
                    <a:pt x="79" y="121"/>
                    <a:pt x="51" y="122"/>
                    <a:pt x="51" y="122"/>
                  </a:cubicBezTo>
                  <a:cubicBezTo>
                    <a:pt x="51" y="122"/>
                    <a:pt x="24" y="104"/>
                    <a:pt x="20" y="96"/>
                  </a:cubicBezTo>
                  <a:cubicBezTo>
                    <a:pt x="17" y="88"/>
                    <a:pt x="20" y="77"/>
                    <a:pt x="20" y="77"/>
                  </a:cubicBezTo>
                  <a:cubicBezTo>
                    <a:pt x="20" y="77"/>
                    <a:pt x="0" y="60"/>
                    <a:pt x="12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35" y="26"/>
                    <a:pt x="40" y="25"/>
                  </a:cubicBezTo>
                  <a:cubicBezTo>
                    <a:pt x="44" y="23"/>
                    <a:pt x="67" y="8"/>
                    <a:pt x="67" y="8"/>
                  </a:cubicBezTo>
                  <a:cubicBezTo>
                    <a:pt x="67" y="8"/>
                    <a:pt x="93" y="0"/>
                    <a:pt x="97" y="0"/>
                  </a:cubicBezTo>
                  <a:cubicBezTo>
                    <a:pt x="102" y="0"/>
                    <a:pt x="147" y="22"/>
                    <a:pt x="158" y="61"/>
                  </a:cubicBezTo>
                  <a:cubicBezTo>
                    <a:pt x="185" y="92"/>
                    <a:pt x="190" y="91"/>
                    <a:pt x="190" y="91"/>
                  </a:cubicBezTo>
                  <a:cubicBezTo>
                    <a:pt x="190" y="91"/>
                    <a:pt x="149" y="131"/>
                    <a:pt x="132" y="132"/>
                  </a:cubicBezTo>
                  <a:lnTo>
                    <a:pt x="117" y="112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19" name="Freeform 611@|5FFC:16578549|FBC:16777215|LFC:0|LBC:16777215"/>
            <p:cNvSpPr>
              <a:spLocks noChangeArrowheads="1"/>
            </p:cNvSpPr>
            <p:nvPr/>
          </p:nvSpPr>
          <p:spPr bwMode="auto">
            <a:xfrm>
              <a:off x="542891" y="412597"/>
              <a:ext cx="380027" cy="293158"/>
            </a:xfrm>
            <a:custGeom>
              <a:avLst/>
              <a:gdLst>
                <a:gd name="T0" fmla="*/ 490068799 w 103"/>
                <a:gd name="T1" fmla="*/ 0 h 78"/>
                <a:gd name="T2" fmla="*/ 1402140978 w 103"/>
                <a:gd name="T3" fmla="*/ 692164830 h 78"/>
                <a:gd name="T4" fmla="*/ 1075428445 w 103"/>
                <a:gd name="T5" fmla="*/ 1101815551 h 78"/>
                <a:gd name="T6" fmla="*/ 0 w 103"/>
                <a:gd name="T7" fmla="*/ 748669155 h 78"/>
                <a:gd name="T8" fmla="*/ 490068799 w 103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3" h="78">
                  <a:moveTo>
                    <a:pt x="36" y="0"/>
                  </a:moveTo>
                  <a:cubicBezTo>
                    <a:pt x="36" y="0"/>
                    <a:pt x="93" y="22"/>
                    <a:pt x="103" y="49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0" y="53"/>
                    <a:pt x="0" y="53"/>
                    <a:pt x="0" y="53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0" name="Freeform 612@|5FFC:16578549|FBC:16777215|LFC:0|LBC:16777215"/>
            <p:cNvSpPr>
              <a:spLocks noChangeArrowheads="1"/>
            </p:cNvSpPr>
            <p:nvPr/>
          </p:nvSpPr>
          <p:spPr bwMode="auto">
            <a:xfrm>
              <a:off x="3203061" y="412597"/>
              <a:ext cx="445167" cy="293158"/>
            </a:xfrm>
            <a:custGeom>
              <a:avLst/>
              <a:gdLst>
                <a:gd name="T0" fmla="*/ 910883361 w 118"/>
                <a:gd name="T1" fmla="*/ 0 h 78"/>
                <a:gd name="T2" fmla="*/ 0 w 118"/>
                <a:gd name="T3" fmla="*/ 720416993 h 78"/>
                <a:gd name="T4" fmla="*/ 213487757 w 118"/>
                <a:gd name="T5" fmla="*/ 1101815551 h 78"/>
                <a:gd name="T6" fmla="*/ 1679437779 w 118"/>
                <a:gd name="T7" fmla="*/ 819297683 h 78"/>
                <a:gd name="T8" fmla="*/ 910883361 w 118"/>
                <a:gd name="T9" fmla="*/ 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78">
                  <a:moveTo>
                    <a:pt x="64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" y="70"/>
                    <a:pt x="15" y="78"/>
                  </a:cubicBezTo>
                  <a:cubicBezTo>
                    <a:pt x="118" y="58"/>
                    <a:pt x="118" y="58"/>
                    <a:pt x="118" y="58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Freeform 613@|5FFC:7979762|FBC:16777215|LFC:0|LBC:16777215"/>
            <p:cNvSpPr>
              <a:spLocks noChangeArrowheads="1"/>
            </p:cNvSpPr>
            <p:nvPr/>
          </p:nvSpPr>
          <p:spPr bwMode="auto">
            <a:xfrm>
              <a:off x="1444094" y="108578"/>
              <a:ext cx="901196" cy="1357224"/>
            </a:xfrm>
            <a:custGeom>
              <a:avLst/>
              <a:gdLst>
                <a:gd name="T0" fmla="*/ 966832480 w 239"/>
                <a:gd name="T1" fmla="*/ 2147483646 h 362"/>
                <a:gd name="T2" fmla="*/ 526072222 w 239"/>
                <a:gd name="T3" fmla="*/ 2147483646 h 362"/>
                <a:gd name="T4" fmla="*/ 241709063 w 239"/>
                <a:gd name="T5" fmla="*/ 1714927509 h 362"/>
                <a:gd name="T6" fmla="*/ 1379157930 w 239"/>
                <a:gd name="T7" fmla="*/ 28111783 h 362"/>
                <a:gd name="T8" fmla="*/ 2147483646 w 239"/>
                <a:gd name="T9" fmla="*/ 126510523 h 362"/>
                <a:gd name="T10" fmla="*/ 2147483646 w 239"/>
                <a:gd name="T11" fmla="*/ 759066889 h 362"/>
                <a:gd name="T12" fmla="*/ 2147483646 w 239"/>
                <a:gd name="T13" fmla="*/ 1054259360 h 362"/>
                <a:gd name="T14" fmla="*/ 2147483646 w 239"/>
                <a:gd name="T15" fmla="*/ 1447846821 h 362"/>
                <a:gd name="T16" fmla="*/ 2147483646 w 239"/>
                <a:gd name="T17" fmla="*/ 2147483646 h 362"/>
                <a:gd name="T18" fmla="*/ 2147483646 w 239"/>
                <a:gd name="T19" fmla="*/ 2147483646 h 362"/>
                <a:gd name="T20" fmla="*/ 2147483646 w 239"/>
                <a:gd name="T21" fmla="*/ 2147483646 h 362"/>
                <a:gd name="T22" fmla="*/ 2147483646 w 239"/>
                <a:gd name="T23" fmla="*/ 2147483646 h 362"/>
                <a:gd name="T24" fmla="*/ 966832480 w 239"/>
                <a:gd name="T25" fmla="*/ 2147483646 h 3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9" h="362">
                  <a:moveTo>
                    <a:pt x="68" y="292"/>
                  </a:moveTo>
                  <a:cubicBezTo>
                    <a:pt x="68" y="292"/>
                    <a:pt x="45" y="231"/>
                    <a:pt x="37" y="222"/>
                  </a:cubicBezTo>
                  <a:cubicBezTo>
                    <a:pt x="29" y="212"/>
                    <a:pt x="0" y="176"/>
                    <a:pt x="17" y="122"/>
                  </a:cubicBezTo>
                  <a:cubicBezTo>
                    <a:pt x="34" y="68"/>
                    <a:pt x="52" y="20"/>
                    <a:pt x="97" y="2"/>
                  </a:cubicBezTo>
                  <a:cubicBezTo>
                    <a:pt x="97" y="2"/>
                    <a:pt x="156" y="0"/>
                    <a:pt x="171" y="9"/>
                  </a:cubicBezTo>
                  <a:cubicBezTo>
                    <a:pt x="186" y="19"/>
                    <a:pt x="207" y="54"/>
                    <a:pt x="207" y="5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29" y="92"/>
                    <a:pt x="234" y="103"/>
                  </a:cubicBezTo>
                  <a:cubicBezTo>
                    <a:pt x="239" y="115"/>
                    <a:pt x="234" y="167"/>
                    <a:pt x="234" y="179"/>
                  </a:cubicBezTo>
                  <a:cubicBezTo>
                    <a:pt x="234" y="192"/>
                    <a:pt x="216" y="209"/>
                    <a:pt x="216" y="209"/>
                  </a:cubicBezTo>
                  <a:cubicBezTo>
                    <a:pt x="216" y="209"/>
                    <a:pt x="227" y="247"/>
                    <a:pt x="225" y="261"/>
                  </a:cubicBezTo>
                  <a:cubicBezTo>
                    <a:pt x="222" y="274"/>
                    <a:pt x="236" y="320"/>
                    <a:pt x="236" y="320"/>
                  </a:cubicBezTo>
                  <a:cubicBezTo>
                    <a:pt x="236" y="320"/>
                    <a:pt x="135" y="362"/>
                    <a:pt x="68" y="292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614@|5FFC:7582443|FBC:16777215|LFC:0|LBC:16777215"/>
            <p:cNvSpPr>
              <a:spLocks noChangeArrowheads="1"/>
            </p:cNvSpPr>
            <p:nvPr/>
          </p:nvSpPr>
          <p:spPr bwMode="auto">
            <a:xfrm>
              <a:off x="2801318" y="141148"/>
              <a:ext cx="412597" cy="456028"/>
            </a:xfrm>
            <a:custGeom>
              <a:avLst/>
              <a:gdLst>
                <a:gd name="T0" fmla="*/ 1153006137 w 108"/>
                <a:gd name="T1" fmla="*/ 0 h 121"/>
                <a:gd name="T2" fmla="*/ 1153006137 w 108"/>
                <a:gd name="T3" fmla="*/ 397712948 h 121"/>
                <a:gd name="T4" fmla="*/ 977866351 w 108"/>
                <a:gd name="T5" fmla="*/ 568161893 h 121"/>
                <a:gd name="T6" fmla="*/ 744344090 w 108"/>
                <a:gd name="T7" fmla="*/ 823835311 h 121"/>
                <a:gd name="T8" fmla="*/ 467040702 w 108"/>
                <a:gd name="T9" fmla="*/ 866445662 h 121"/>
                <a:gd name="T10" fmla="*/ 467040702 w 108"/>
                <a:gd name="T11" fmla="*/ 1391997204 h 121"/>
                <a:gd name="T12" fmla="*/ 277307208 w 108"/>
                <a:gd name="T13" fmla="*/ 1036894607 h 121"/>
                <a:gd name="T14" fmla="*/ 233518441 w 108"/>
                <a:gd name="T15" fmla="*/ 1548241442 h 121"/>
                <a:gd name="T16" fmla="*/ 467040702 w 108"/>
                <a:gd name="T17" fmla="*/ 1718690387 h 121"/>
                <a:gd name="T18" fmla="*/ 846511512 w 108"/>
                <a:gd name="T19" fmla="*/ 1676080035 h 121"/>
                <a:gd name="T20" fmla="*/ 612989250 w 108"/>
                <a:gd name="T21" fmla="*/ 1349386852 h 121"/>
                <a:gd name="T22" fmla="*/ 598395542 w 108"/>
                <a:gd name="T23" fmla="*/ 1036894607 h 121"/>
                <a:gd name="T24" fmla="*/ 1094627482 w 108"/>
                <a:gd name="T25" fmla="*/ 752815545 h 121"/>
                <a:gd name="T26" fmla="*/ 1269767268 w 108"/>
                <a:gd name="T27" fmla="*/ 411917655 h 121"/>
                <a:gd name="T28" fmla="*/ 1576261893 w 108"/>
                <a:gd name="T29" fmla="*/ 241468710 h 121"/>
                <a:gd name="T30" fmla="*/ 1153006137 w 108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21">
                  <a:moveTo>
                    <a:pt x="79" y="0"/>
                  </a:move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78" y="38"/>
                    <a:pt x="67" y="40"/>
                  </a:cubicBezTo>
                  <a:cubicBezTo>
                    <a:pt x="67" y="40"/>
                    <a:pt x="57" y="58"/>
                    <a:pt x="51" y="58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0" y="93"/>
                    <a:pt x="32" y="98"/>
                  </a:cubicBezTo>
                  <a:cubicBezTo>
                    <a:pt x="35" y="103"/>
                    <a:pt x="16" y="88"/>
                    <a:pt x="19" y="73"/>
                  </a:cubicBezTo>
                  <a:cubicBezTo>
                    <a:pt x="19" y="73"/>
                    <a:pt x="0" y="90"/>
                    <a:pt x="16" y="109"/>
                  </a:cubicBezTo>
                  <a:cubicBezTo>
                    <a:pt x="24" y="116"/>
                    <a:pt x="32" y="121"/>
                    <a:pt x="32" y="121"/>
                  </a:cubicBezTo>
                  <a:cubicBezTo>
                    <a:pt x="32" y="121"/>
                    <a:pt x="47" y="120"/>
                    <a:pt x="58" y="118"/>
                  </a:cubicBezTo>
                  <a:cubicBezTo>
                    <a:pt x="49" y="111"/>
                    <a:pt x="40" y="101"/>
                    <a:pt x="42" y="95"/>
                  </a:cubicBezTo>
                  <a:cubicBezTo>
                    <a:pt x="44" y="82"/>
                    <a:pt x="41" y="73"/>
                    <a:pt x="41" y="73"/>
                  </a:cubicBezTo>
                  <a:cubicBezTo>
                    <a:pt x="41" y="73"/>
                    <a:pt x="74" y="59"/>
                    <a:pt x="75" y="53"/>
                  </a:cubicBezTo>
                  <a:cubicBezTo>
                    <a:pt x="76" y="48"/>
                    <a:pt x="87" y="29"/>
                    <a:pt x="87" y="29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96" y="7"/>
                    <a:pt x="83" y="1"/>
                    <a:pt x="79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615@|5FFC:7582443|FBC:16777215|LFC:0|LBC:16777215"/>
            <p:cNvSpPr>
              <a:spLocks noChangeArrowheads="1"/>
            </p:cNvSpPr>
            <p:nvPr/>
          </p:nvSpPr>
          <p:spPr bwMode="auto">
            <a:xfrm>
              <a:off x="988065" y="173725"/>
              <a:ext cx="260588" cy="271442"/>
            </a:xfrm>
            <a:custGeom>
              <a:avLst/>
              <a:gdLst>
                <a:gd name="T0" fmla="*/ 956227666 w 70"/>
                <a:gd name="T1" fmla="*/ 912539665 h 73"/>
                <a:gd name="T2" fmla="*/ 970087225 w 70"/>
                <a:gd name="T3" fmla="*/ 539228829 h 73"/>
                <a:gd name="T4" fmla="*/ 942371830 w 70"/>
                <a:gd name="T5" fmla="*/ 511575210 h 73"/>
                <a:gd name="T6" fmla="*/ 762212455 w 70"/>
                <a:gd name="T7" fmla="*/ 511575210 h 73"/>
                <a:gd name="T8" fmla="*/ 776068291 w 70"/>
                <a:gd name="T9" fmla="*/ 456271692 h 73"/>
                <a:gd name="T10" fmla="*/ 623628034 w 70"/>
                <a:gd name="T11" fmla="*/ 746625390 h 73"/>
                <a:gd name="T12" fmla="*/ 471184054 w 70"/>
                <a:gd name="T13" fmla="*/ 732796722 h 73"/>
                <a:gd name="T14" fmla="*/ 277168842 w 70"/>
                <a:gd name="T15" fmla="*/ 677493203 h 73"/>
                <a:gd name="T16" fmla="*/ 152443980 w 70"/>
                <a:gd name="T17" fmla="*/ 373310836 h 73"/>
                <a:gd name="T18" fmla="*/ 0 w 70"/>
                <a:gd name="T19" fmla="*/ 0 h 73"/>
                <a:gd name="T20" fmla="*/ 124724862 w 70"/>
                <a:gd name="T21" fmla="*/ 677493203 h 73"/>
                <a:gd name="T22" fmla="*/ 318743796 w 70"/>
                <a:gd name="T23" fmla="*/ 912539665 h 73"/>
                <a:gd name="T24" fmla="*/ 789927850 w 70"/>
                <a:gd name="T25" fmla="*/ 1009325471 h 73"/>
                <a:gd name="T26" fmla="*/ 956227666 w 70"/>
                <a:gd name="T27" fmla="*/ 912539665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73">
                  <a:moveTo>
                    <a:pt x="69" y="66"/>
                  </a:moveTo>
                  <a:cubicBezTo>
                    <a:pt x="65" y="57"/>
                    <a:pt x="67" y="47"/>
                    <a:pt x="70" y="39"/>
                  </a:cubicBezTo>
                  <a:cubicBezTo>
                    <a:pt x="69" y="38"/>
                    <a:pt x="69" y="37"/>
                    <a:pt x="68" y="37"/>
                  </a:cubicBezTo>
                  <a:cubicBezTo>
                    <a:pt x="64" y="37"/>
                    <a:pt x="55" y="37"/>
                    <a:pt x="55" y="37"/>
                  </a:cubicBezTo>
                  <a:cubicBezTo>
                    <a:pt x="55" y="37"/>
                    <a:pt x="56" y="35"/>
                    <a:pt x="56" y="33"/>
                  </a:cubicBezTo>
                  <a:cubicBezTo>
                    <a:pt x="50" y="42"/>
                    <a:pt x="45" y="54"/>
                    <a:pt x="45" y="5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3"/>
                    <a:pt x="23" y="49"/>
                    <a:pt x="20" y="49"/>
                  </a:cubicBezTo>
                  <a:cubicBezTo>
                    <a:pt x="16" y="49"/>
                    <a:pt x="10" y="30"/>
                    <a:pt x="11" y="27"/>
                  </a:cubicBezTo>
                  <a:cubicBezTo>
                    <a:pt x="12" y="23"/>
                    <a:pt x="0" y="0"/>
                    <a:pt x="0" y="0"/>
                  </a:cubicBezTo>
                  <a:cubicBezTo>
                    <a:pt x="4" y="13"/>
                    <a:pt x="2" y="47"/>
                    <a:pt x="9" y="49"/>
                  </a:cubicBezTo>
                  <a:cubicBezTo>
                    <a:pt x="15" y="50"/>
                    <a:pt x="23" y="66"/>
                    <a:pt x="23" y="66"/>
                  </a:cubicBezTo>
                  <a:cubicBezTo>
                    <a:pt x="23" y="66"/>
                    <a:pt x="44" y="73"/>
                    <a:pt x="57" y="73"/>
                  </a:cubicBezTo>
                  <a:cubicBezTo>
                    <a:pt x="69" y="73"/>
                    <a:pt x="69" y="66"/>
                    <a:pt x="69" y="6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Freeform 616@|5FFC:7582443|FBC:16777215|LFC:0|LBC:16777215"/>
            <p:cNvSpPr>
              <a:spLocks noChangeArrowheads="1"/>
            </p:cNvSpPr>
            <p:nvPr/>
          </p:nvSpPr>
          <p:spPr bwMode="auto">
            <a:xfrm>
              <a:off x="1454948" y="130294"/>
              <a:ext cx="868626" cy="1074921"/>
            </a:xfrm>
            <a:custGeom>
              <a:avLst/>
              <a:gdLst>
                <a:gd name="T0" fmla="*/ 2147483646 w 230"/>
                <a:gd name="T1" fmla="*/ 2147483646 h 285"/>
                <a:gd name="T2" fmla="*/ 2147483646 w 230"/>
                <a:gd name="T3" fmla="*/ 2147483646 h 285"/>
                <a:gd name="T4" fmla="*/ 2147483646 w 230"/>
                <a:gd name="T5" fmla="*/ 2005776184 h 285"/>
                <a:gd name="T6" fmla="*/ 2096655449 w 230"/>
                <a:gd name="T7" fmla="*/ 2147483646 h 285"/>
                <a:gd name="T8" fmla="*/ 1711555777 w 230"/>
                <a:gd name="T9" fmla="*/ 1835071186 h 285"/>
                <a:gd name="T10" fmla="*/ 1597452310 w 230"/>
                <a:gd name="T11" fmla="*/ 1237607465 h 285"/>
                <a:gd name="T12" fmla="*/ 1326456105 w 230"/>
                <a:gd name="T13" fmla="*/ 1081129140 h 285"/>
                <a:gd name="T14" fmla="*/ 1397770299 w 230"/>
                <a:gd name="T15" fmla="*/ 668593319 h 285"/>
                <a:gd name="T16" fmla="*/ 1155299016 w 230"/>
                <a:gd name="T17" fmla="*/ 0 h 285"/>
                <a:gd name="T18" fmla="*/ 185417661 w 230"/>
                <a:gd name="T19" fmla="*/ 1635916612 h 285"/>
                <a:gd name="T20" fmla="*/ 342310400 w 230"/>
                <a:gd name="T21" fmla="*/ 2147483646 h 285"/>
                <a:gd name="T22" fmla="*/ 698885150 w 230"/>
                <a:gd name="T23" fmla="*/ 2147483646 h 285"/>
                <a:gd name="T24" fmla="*/ 1597452310 w 230"/>
                <a:gd name="T25" fmla="*/ 2147483646 h 285"/>
                <a:gd name="T26" fmla="*/ 2147483646 w 230"/>
                <a:gd name="T27" fmla="*/ 2147483646 h 285"/>
                <a:gd name="T28" fmla="*/ 2096655449 w 230"/>
                <a:gd name="T29" fmla="*/ 2147483646 h 285"/>
                <a:gd name="T30" fmla="*/ 2147483646 w 230"/>
                <a:gd name="T31" fmla="*/ 2147483646 h 285"/>
                <a:gd name="T32" fmla="*/ 2147483646 w 230"/>
                <a:gd name="T33" fmla="*/ 2147483646 h 285"/>
                <a:gd name="T34" fmla="*/ 2147483646 w 230"/>
                <a:gd name="T35" fmla="*/ 2147483646 h 285"/>
                <a:gd name="T36" fmla="*/ 2147483646 w 230"/>
                <a:gd name="T37" fmla="*/ 2147483646 h 28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30" h="285">
                  <a:moveTo>
                    <a:pt x="230" y="166"/>
                  </a:moveTo>
                  <a:cubicBezTo>
                    <a:pt x="213" y="155"/>
                    <a:pt x="189" y="154"/>
                    <a:pt x="189" y="154"/>
                  </a:cubicBezTo>
                  <a:cubicBezTo>
                    <a:pt x="176" y="147"/>
                    <a:pt x="189" y="141"/>
                    <a:pt x="189" y="141"/>
                  </a:cubicBezTo>
                  <a:cubicBezTo>
                    <a:pt x="176" y="137"/>
                    <a:pt x="147" y="154"/>
                    <a:pt x="147" y="154"/>
                  </a:cubicBezTo>
                  <a:cubicBezTo>
                    <a:pt x="147" y="154"/>
                    <a:pt x="137" y="145"/>
                    <a:pt x="120" y="129"/>
                  </a:cubicBezTo>
                  <a:cubicBezTo>
                    <a:pt x="103" y="113"/>
                    <a:pt x="115" y="94"/>
                    <a:pt x="112" y="87"/>
                  </a:cubicBezTo>
                  <a:cubicBezTo>
                    <a:pt x="108" y="80"/>
                    <a:pt x="93" y="76"/>
                    <a:pt x="93" y="76"/>
                  </a:cubicBezTo>
                  <a:cubicBezTo>
                    <a:pt x="88" y="72"/>
                    <a:pt x="98" y="47"/>
                    <a:pt x="98" y="47"/>
                  </a:cubicBezTo>
                  <a:cubicBezTo>
                    <a:pt x="87" y="38"/>
                    <a:pt x="83" y="16"/>
                    <a:pt x="81" y="0"/>
                  </a:cubicBezTo>
                  <a:cubicBezTo>
                    <a:pt x="44" y="22"/>
                    <a:pt x="29" y="66"/>
                    <a:pt x="13" y="115"/>
                  </a:cubicBezTo>
                  <a:cubicBezTo>
                    <a:pt x="0" y="155"/>
                    <a:pt x="13" y="186"/>
                    <a:pt x="24" y="203"/>
                  </a:cubicBezTo>
                  <a:cubicBezTo>
                    <a:pt x="37" y="200"/>
                    <a:pt x="49" y="194"/>
                    <a:pt x="49" y="194"/>
                  </a:cubicBezTo>
                  <a:cubicBezTo>
                    <a:pt x="82" y="201"/>
                    <a:pt x="112" y="216"/>
                    <a:pt x="112" y="216"/>
                  </a:cubicBezTo>
                  <a:cubicBezTo>
                    <a:pt x="131" y="250"/>
                    <a:pt x="174" y="285"/>
                    <a:pt x="174" y="285"/>
                  </a:cubicBezTo>
                  <a:cubicBezTo>
                    <a:pt x="152" y="262"/>
                    <a:pt x="147" y="215"/>
                    <a:pt x="147" y="215"/>
                  </a:cubicBezTo>
                  <a:cubicBezTo>
                    <a:pt x="147" y="215"/>
                    <a:pt x="155" y="217"/>
                    <a:pt x="175" y="215"/>
                  </a:cubicBezTo>
                  <a:cubicBezTo>
                    <a:pt x="184" y="213"/>
                    <a:pt x="201" y="206"/>
                    <a:pt x="215" y="198"/>
                  </a:cubicBezTo>
                  <a:cubicBezTo>
                    <a:pt x="221" y="192"/>
                    <a:pt x="230" y="181"/>
                    <a:pt x="230" y="172"/>
                  </a:cubicBezTo>
                  <a:cubicBezTo>
                    <a:pt x="230" y="171"/>
                    <a:pt x="230" y="168"/>
                    <a:pt x="230" y="166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617@|5FFC:0|FBC:16777215|LFC:0|LBC:16777215"/>
            <p:cNvSpPr>
              <a:spLocks noChangeArrowheads="1"/>
            </p:cNvSpPr>
            <p:nvPr/>
          </p:nvSpPr>
          <p:spPr bwMode="auto">
            <a:xfrm>
              <a:off x="1389801" y="0"/>
              <a:ext cx="803479" cy="1161783"/>
            </a:xfrm>
            <a:custGeom>
              <a:avLst/>
              <a:gdLst>
                <a:gd name="T0" fmla="*/ 1109902503 w 213"/>
                <a:gd name="T1" fmla="*/ 2147483646 h 310"/>
                <a:gd name="T2" fmla="*/ 1109902503 w 213"/>
                <a:gd name="T3" fmla="*/ 2147483646 h 310"/>
                <a:gd name="T4" fmla="*/ 1038755003 w 213"/>
                <a:gd name="T5" fmla="*/ 2147483646 h 310"/>
                <a:gd name="T6" fmla="*/ 683017505 w 213"/>
                <a:gd name="T7" fmla="*/ 2147483646 h 310"/>
                <a:gd name="T8" fmla="*/ 498032497 w 213"/>
                <a:gd name="T9" fmla="*/ 2147483646 h 310"/>
                <a:gd name="T10" fmla="*/ 796851241 w 213"/>
                <a:gd name="T11" fmla="*/ 2147483646 h 310"/>
                <a:gd name="T12" fmla="*/ 1038755003 w 213"/>
                <a:gd name="T13" fmla="*/ 2147483646 h 310"/>
                <a:gd name="T14" fmla="*/ 1195278748 w 213"/>
                <a:gd name="T15" fmla="*/ 2147483646 h 310"/>
                <a:gd name="T16" fmla="*/ 1124131248 w 213"/>
                <a:gd name="T17" fmla="*/ 2106773545 h 310"/>
                <a:gd name="T18" fmla="*/ 1266426248 w 213"/>
                <a:gd name="T19" fmla="*/ 1446652192 h 310"/>
                <a:gd name="T20" fmla="*/ 1081441240 w 213"/>
                <a:gd name="T21" fmla="*/ 1250018545 h 310"/>
                <a:gd name="T22" fmla="*/ 1266426248 w 213"/>
                <a:gd name="T23" fmla="*/ 828666085 h 310"/>
                <a:gd name="T24" fmla="*/ 1963672498 w 213"/>
                <a:gd name="T25" fmla="*/ 632032438 h 310"/>
                <a:gd name="T26" fmla="*/ 2147483646 w 213"/>
                <a:gd name="T27" fmla="*/ 603943523 h 310"/>
                <a:gd name="T28" fmla="*/ 2147483646 w 213"/>
                <a:gd name="T29" fmla="*/ 969114406 h 310"/>
                <a:gd name="T30" fmla="*/ 2147483646 w 213"/>
                <a:gd name="T31" fmla="*/ 421356208 h 310"/>
                <a:gd name="T32" fmla="*/ 2147483646 w 213"/>
                <a:gd name="T33" fmla="*/ 323039385 h 310"/>
                <a:gd name="T34" fmla="*/ 1963672498 w 213"/>
                <a:gd name="T35" fmla="*/ 98316823 h 310"/>
                <a:gd name="T36" fmla="*/ 1750230000 w 213"/>
                <a:gd name="T37" fmla="*/ 224722561 h 310"/>
                <a:gd name="T38" fmla="*/ 1750230000 w 213"/>
                <a:gd name="T39" fmla="*/ 0 h 310"/>
                <a:gd name="T40" fmla="*/ 1380263756 w 213"/>
                <a:gd name="T41" fmla="*/ 323039385 h 310"/>
                <a:gd name="T42" fmla="*/ 654556242 w 213"/>
                <a:gd name="T43" fmla="*/ 1011249652 h 310"/>
                <a:gd name="T44" fmla="*/ 270361253 w 213"/>
                <a:gd name="T45" fmla="*/ 1896097314 h 310"/>
                <a:gd name="T46" fmla="*/ 156523745 w 213"/>
                <a:gd name="T47" fmla="*/ 2147483646 h 310"/>
                <a:gd name="T48" fmla="*/ 782622496 w 213"/>
                <a:gd name="T49" fmla="*/ 2147483646 h 310"/>
                <a:gd name="T50" fmla="*/ 1109902503 w 213"/>
                <a:gd name="T51" fmla="*/ 2147483646 h 3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3" h="310">
                  <a:moveTo>
                    <a:pt x="78" y="310"/>
                  </a:moveTo>
                  <a:cubicBezTo>
                    <a:pt x="78" y="310"/>
                    <a:pt x="80" y="278"/>
                    <a:pt x="78" y="267"/>
                  </a:cubicBezTo>
                  <a:cubicBezTo>
                    <a:pt x="76" y="255"/>
                    <a:pt x="73" y="222"/>
                    <a:pt x="73" y="222"/>
                  </a:cubicBezTo>
                  <a:cubicBezTo>
                    <a:pt x="73" y="222"/>
                    <a:pt x="59" y="230"/>
                    <a:pt x="48" y="222"/>
                  </a:cubicBezTo>
                  <a:cubicBezTo>
                    <a:pt x="38" y="214"/>
                    <a:pt x="31" y="188"/>
                    <a:pt x="35" y="177"/>
                  </a:cubicBezTo>
                  <a:cubicBezTo>
                    <a:pt x="38" y="167"/>
                    <a:pt x="47" y="161"/>
                    <a:pt x="56" y="169"/>
                  </a:cubicBezTo>
                  <a:cubicBezTo>
                    <a:pt x="66" y="177"/>
                    <a:pt x="73" y="183"/>
                    <a:pt x="73" y="183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7"/>
                    <a:pt x="80" y="157"/>
                    <a:pt x="79" y="150"/>
                  </a:cubicBezTo>
                  <a:cubicBezTo>
                    <a:pt x="78" y="143"/>
                    <a:pt x="84" y="113"/>
                    <a:pt x="89" y="103"/>
                  </a:cubicBezTo>
                  <a:cubicBezTo>
                    <a:pt x="93" y="94"/>
                    <a:pt x="76" y="89"/>
                    <a:pt x="76" y="89"/>
                  </a:cubicBezTo>
                  <a:cubicBezTo>
                    <a:pt x="76" y="89"/>
                    <a:pt x="73" y="76"/>
                    <a:pt x="89" y="59"/>
                  </a:cubicBezTo>
                  <a:cubicBezTo>
                    <a:pt x="106" y="42"/>
                    <a:pt x="123" y="49"/>
                    <a:pt x="138" y="45"/>
                  </a:cubicBezTo>
                  <a:cubicBezTo>
                    <a:pt x="153" y="42"/>
                    <a:pt x="198" y="48"/>
                    <a:pt x="191" y="43"/>
                  </a:cubicBezTo>
                  <a:cubicBezTo>
                    <a:pt x="185" y="37"/>
                    <a:pt x="213" y="69"/>
                    <a:pt x="213" y="69"/>
                  </a:cubicBezTo>
                  <a:cubicBezTo>
                    <a:pt x="193" y="30"/>
                    <a:pt x="193" y="30"/>
                    <a:pt x="193" y="30"/>
                  </a:cubicBezTo>
                  <a:cubicBezTo>
                    <a:pt x="193" y="30"/>
                    <a:pt x="169" y="27"/>
                    <a:pt x="165" y="23"/>
                  </a:cubicBezTo>
                  <a:cubicBezTo>
                    <a:pt x="161" y="18"/>
                    <a:pt x="153" y="5"/>
                    <a:pt x="138" y="7"/>
                  </a:cubicBezTo>
                  <a:cubicBezTo>
                    <a:pt x="123" y="8"/>
                    <a:pt x="123" y="16"/>
                    <a:pt x="123" y="16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08" y="17"/>
                    <a:pt x="97" y="23"/>
                  </a:cubicBezTo>
                  <a:cubicBezTo>
                    <a:pt x="85" y="28"/>
                    <a:pt x="46" y="72"/>
                    <a:pt x="46" y="72"/>
                  </a:cubicBezTo>
                  <a:cubicBezTo>
                    <a:pt x="46" y="72"/>
                    <a:pt x="16" y="121"/>
                    <a:pt x="19" y="135"/>
                  </a:cubicBezTo>
                  <a:cubicBezTo>
                    <a:pt x="21" y="149"/>
                    <a:pt x="0" y="182"/>
                    <a:pt x="11" y="206"/>
                  </a:cubicBezTo>
                  <a:cubicBezTo>
                    <a:pt x="21" y="230"/>
                    <a:pt x="51" y="264"/>
                    <a:pt x="55" y="275"/>
                  </a:cubicBezTo>
                  <a:cubicBezTo>
                    <a:pt x="60" y="285"/>
                    <a:pt x="62" y="308"/>
                    <a:pt x="78" y="3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618@|5FFC:16578549|FBC:16777215|LFC:0|LBC:16777215"/>
            <p:cNvSpPr>
              <a:spLocks noChangeArrowheads="1"/>
            </p:cNvSpPr>
            <p:nvPr/>
          </p:nvSpPr>
          <p:spPr bwMode="auto">
            <a:xfrm>
              <a:off x="1878406" y="1085782"/>
              <a:ext cx="825194" cy="1074921"/>
            </a:xfrm>
            <a:custGeom>
              <a:avLst/>
              <a:gdLst>
                <a:gd name="T0" fmla="*/ 0 w 219"/>
                <a:gd name="T1" fmla="*/ 434859852 h 287"/>
                <a:gd name="T2" fmla="*/ 766684354 w 219"/>
                <a:gd name="T3" fmla="*/ 504999384 h 287"/>
                <a:gd name="T4" fmla="*/ 1632757485 w 219"/>
                <a:gd name="T5" fmla="*/ 504999384 h 287"/>
                <a:gd name="T6" fmla="*/ 1561768193 w 219"/>
                <a:gd name="T7" fmla="*/ 0 h 287"/>
                <a:gd name="T8" fmla="*/ 1902516795 w 219"/>
                <a:gd name="T9" fmla="*/ 434859852 h 287"/>
                <a:gd name="T10" fmla="*/ 2147483646 w 219"/>
                <a:gd name="T11" fmla="*/ 1066111891 h 287"/>
                <a:gd name="T12" fmla="*/ 2147483646 w 219"/>
                <a:gd name="T13" fmla="*/ 1865695810 h 287"/>
                <a:gd name="T14" fmla="*/ 2001901804 w 219"/>
                <a:gd name="T15" fmla="*/ 2147483646 h 287"/>
                <a:gd name="T16" fmla="*/ 0 w 219"/>
                <a:gd name="T17" fmla="*/ 434859852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9" h="287">
                  <a:moveTo>
                    <a:pt x="0" y="31"/>
                  </a:moveTo>
                  <a:cubicBezTo>
                    <a:pt x="0" y="31"/>
                    <a:pt x="41" y="29"/>
                    <a:pt x="54" y="36"/>
                  </a:cubicBezTo>
                  <a:cubicBezTo>
                    <a:pt x="66" y="43"/>
                    <a:pt x="115" y="36"/>
                    <a:pt x="115" y="36"/>
                  </a:cubicBezTo>
                  <a:cubicBezTo>
                    <a:pt x="115" y="36"/>
                    <a:pt x="102" y="18"/>
                    <a:pt x="110" y="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4" y="76"/>
                    <a:pt x="214" y="109"/>
                    <a:pt x="216" y="133"/>
                  </a:cubicBezTo>
                  <a:cubicBezTo>
                    <a:pt x="219" y="157"/>
                    <a:pt x="141" y="287"/>
                    <a:pt x="141" y="287"/>
                  </a:cubicBezTo>
                  <a:cubicBezTo>
                    <a:pt x="141" y="287"/>
                    <a:pt x="7" y="65"/>
                    <a:pt x="0" y="31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619@|5FFC:2303014|FBC:16777215|LFC:0|LBC:16777215"/>
            <p:cNvSpPr>
              <a:spLocks noChangeArrowheads="1"/>
            </p:cNvSpPr>
            <p:nvPr/>
          </p:nvSpPr>
          <p:spPr bwMode="auto">
            <a:xfrm>
              <a:off x="2030416" y="1226930"/>
              <a:ext cx="510314" cy="781763"/>
            </a:xfrm>
            <a:custGeom>
              <a:avLst/>
              <a:gdLst>
                <a:gd name="T0" fmla="*/ 1300314093 w 135"/>
                <a:gd name="T1" fmla="*/ 2147483646 h 206"/>
                <a:gd name="T2" fmla="*/ 1929039841 w 135"/>
                <a:gd name="T3" fmla="*/ 1656202865 h 206"/>
                <a:gd name="T4" fmla="*/ 1300314093 w 135"/>
                <a:gd name="T5" fmla="*/ 748891004 h 206"/>
                <a:gd name="T6" fmla="*/ 1071689641 w 135"/>
                <a:gd name="T7" fmla="*/ 57607584 h 206"/>
                <a:gd name="T8" fmla="*/ 0 w 135"/>
                <a:gd name="T9" fmla="*/ 230426542 h 206"/>
                <a:gd name="T10" fmla="*/ 871638993 w 135"/>
                <a:gd name="T11" fmla="*/ 835302381 h 206"/>
                <a:gd name="T12" fmla="*/ 971664317 w 135"/>
                <a:gd name="T13" fmla="*/ 2147483646 h 206"/>
                <a:gd name="T14" fmla="*/ 1300314093 w 135"/>
                <a:gd name="T15" fmla="*/ 2147483646 h 2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5" h="206">
                  <a:moveTo>
                    <a:pt x="91" y="206"/>
                  </a:moveTo>
                  <a:cubicBezTo>
                    <a:pt x="135" y="115"/>
                    <a:pt x="135" y="115"/>
                    <a:pt x="135" y="115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2"/>
                    <a:pt x="88" y="9"/>
                    <a:pt x="75" y="4"/>
                  </a:cubicBezTo>
                  <a:cubicBezTo>
                    <a:pt x="75" y="4"/>
                    <a:pt x="9" y="0"/>
                    <a:pt x="0" y="16"/>
                  </a:cubicBezTo>
                  <a:cubicBezTo>
                    <a:pt x="0" y="16"/>
                    <a:pt x="56" y="49"/>
                    <a:pt x="61" y="58"/>
                  </a:cubicBezTo>
                  <a:cubicBezTo>
                    <a:pt x="68" y="166"/>
                    <a:pt x="68" y="166"/>
                    <a:pt x="68" y="166"/>
                  </a:cubicBezTo>
                  <a:lnTo>
                    <a:pt x="91" y="206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620@|5FFC:0|FBC:16777215|LFC:0|LBC:16777215"/>
            <p:cNvSpPr>
              <a:spLocks noChangeArrowheads="1"/>
            </p:cNvSpPr>
            <p:nvPr/>
          </p:nvSpPr>
          <p:spPr bwMode="auto">
            <a:xfrm>
              <a:off x="1096643" y="7372457"/>
              <a:ext cx="988058" cy="412597"/>
            </a:xfrm>
            <a:custGeom>
              <a:avLst/>
              <a:gdLst>
                <a:gd name="T0" fmla="*/ 71655026 w 261"/>
                <a:gd name="T1" fmla="*/ 176425740 h 112"/>
                <a:gd name="T2" fmla="*/ 71655026 w 261"/>
                <a:gd name="T3" fmla="*/ 1099261557 h 112"/>
                <a:gd name="T4" fmla="*/ 1304141918 w 261"/>
                <a:gd name="T5" fmla="*/ 1234972815 h 112"/>
                <a:gd name="T6" fmla="*/ 1404461984 w 261"/>
                <a:gd name="T7" fmla="*/ 1017836276 h 112"/>
                <a:gd name="T8" fmla="*/ 2147483646 w 261"/>
                <a:gd name="T9" fmla="*/ 1506395331 h 112"/>
                <a:gd name="T10" fmla="*/ 2147483646 w 261"/>
                <a:gd name="T11" fmla="*/ 488559055 h 112"/>
                <a:gd name="T12" fmla="*/ 2147483646 w 261"/>
                <a:gd name="T13" fmla="*/ 0 h 112"/>
                <a:gd name="T14" fmla="*/ 71655026 w 261"/>
                <a:gd name="T15" fmla="*/ 176425740 h 1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1" h="112">
                  <a:moveTo>
                    <a:pt x="5" y="13"/>
                  </a:moveTo>
                  <a:cubicBezTo>
                    <a:pt x="5" y="13"/>
                    <a:pt x="0" y="57"/>
                    <a:pt x="5" y="8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75"/>
                    <a:pt x="177" y="110"/>
                    <a:pt x="211" y="111"/>
                  </a:cubicBezTo>
                  <a:cubicBezTo>
                    <a:pt x="246" y="112"/>
                    <a:pt x="261" y="36"/>
                    <a:pt x="261" y="36"/>
                  </a:cubicBezTo>
                  <a:cubicBezTo>
                    <a:pt x="154" y="0"/>
                    <a:pt x="154" y="0"/>
                    <a:pt x="154" y="0"/>
                  </a:cubicBezTo>
                  <a:lnTo>
                    <a:pt x="5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Freeform 621@|5FFC:0|FBC:16777215|LFC:0|LBC:16777215"/>
            <p:cNvSpPr>
              <a:spLocks noChangeArrowheads="1"/>
            </p:cNvSpPr>
            <p:nvPr/>
          </p:nvSpPr>
          <p:spPr bwMode="auto">
            <a:xfrm>
              <a:off x="1715536" y="7546182"/>
              <a:ext cx="1020635" cy="575468"/>
            </a:xfrm>
            <a:custGeom>
              <a:avLst/>
              <a:gdLst>
                <a:gd name="T0" fmla="*/ 27953436 w 273"/>
                <a:gd name="T1" fmla="*/ 99029392 h 153"/>
                <a:gd name="T2" fmla="*/ 27953436 w 273"/>
                <a:gd name="T3" fmla="*/ 1442976607 h 153"/>
                <a:gd name="T4" fmla="*/ 768736300 w 273"/>
                <a:gd name="T5" fmla="*/ 1711769059 h 153"/>
                <a:gd name="T6" fmla="*/ 866578932 w 273"/>
                <a:gd name="T7" fmla="*/ 1570297962 h 153"/>
                <a:gd name="T8" fmla="*/ 2040649394 w 273"/>
                <a:gd name="T9" fmla="*/ 2136174828 h 153"/>
                <a:gd name="T10" fmla="*/ 2147483646 w 273"/>
                <a:gd name="T11" fmla="*/ 1867382376 h 153"/>
                <a:gd name="T12" fmla="*/ 2147483646 w 273"/>
                <a:gd name="T13" fmla="*/ 1499564294 h 153"/>
                <a:gd name="T14" fmla="*/ 2147483646 w 273"/>
                <a:gd name="T15" fmla="*/ 1414684644 h 153"/>
                <a:gd name="T16" fmla="*/ 2147483646 w 273"/>
                <a:gd name="T17" fmla="*/ 381964064 h 153"/>
                <a:gd name="T18" fmla="*/ 27953436 w 273"/>
                <a:gd name="T19" fmla="*/ 99029392 h 1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3" h="153">
                  <a:moveTo>
                    <a:pt x="2" y="7"/>
                  </a:moveTo>
                  <a:cubicBezTo>
                    <a:pt x="2" y="7"/>
                    <a:pt x="0" y="93"/>
                    <a:pt x="2" y="102"/>
                  </a:cubicBezTo>
                  <a:cubicBezTo>
                    <a:pt x="5" y="111"/>
                    <a:pt x="45" y="122"/>
                    <a:pt x="55" y="121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2" y="111"/>
                    <a:pt x="82" y="149"/>
                    <a:pt x="146" y="151"/>
                  </a:cubicBezTo>
                  <a:cubicBezTo>
                    <a:pt x="210" y="153"/>
                    <a:pt x="273" y="132"/>
                    <a:pt x="273" y="132"/>
                  </a:cubicBezTo>
                  <a:cubicBezTo>
                    <a:pt x="273" y="132"/>
                    <a:pt x="266" y="107"/>
                    <a:pt x="263" y="106"/>
                  </a:cubicBezTo>
                  <a:cubicBezTo>
                    <a:pt x="259" y="105"/>
                    <a:pt x="228" y="100"/>
                    <a:pt x="228" y="100"/>
                  </a:cubicBezTo>
                  <a:cubicBezTo>
                    <a:pt x="228" y="100"/>
                    <a:pt x="168" y="55"/>
                    <a:pt x="155" y="27"/>
                  </a:cubicBezTo>
                  <a:cubicBezTo>
                    <a:pt x="142" y="0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622@|5FFC:2303014|FBC:16777215|LFC:0|LBC:16777215"/>
            <p:cNvSpPr>
              <a:spLocks noChangeArrowheads="1"/>
            </p:cNvSpPr>
            <p:nvPr/>
          </p:nvSpPr>
          <p:spPr bwMode="auto">
            <a:xfrm>
              <a:off x="1107498" y="3355063"/>
              <a:ext cx="1628673" cy="4158549"/>
            </a:xfrm>
            <a:custGeom>
              <a:avLst/>
              <a:gdLst>
                <a:gd name="T0" fmla="*/ 141480153 w 433"/>
                <a:gd name="T1" fmla="*/ 2147483646 h 1106"/>
                <a:gd name="T2" fmla="*/ 141480153 w 433"/>
                <a:gd name="T3" fmla="*/ 2147483646 h 1106"/>
                <a:gd name="T4" fmla="*/ 353696621 w 433"/>
                <a:gd name="T5" fmla="*/ 2147483646 h 1106"/>
                <a:gd name="T6" fmla="*/ 1386493462 w 433"/>
                <a:gd name="T7" fmla="*/ 2147483646 h 1106"/>
                <a:gd name="T8" fmla="*/ 2147483646 w 433"/>
                <a:gd name="T9" fmla="*/ 2147483646 h 1106"/>
                <a:gd name="T10" fmla="*/ 2147483646 w 433"/>
                <a:gd name="T11" fmla="*/ 1456165188 h 1106"/>
                <a:gd name="T12" fmla="*/ 2147483646 w 433"/>
                <a:gd name="T13" fmla="*/ 0 h 1106"/>
                <a:gd name="T14" fmla="*/ 2147483646 w 433"/>
                <a:gd name="T15" fmla="*/ 127238063 h 1106"/>
                <a:gd name="T16" fmla="*/ 2147483646 w 433"/>
                <a:gd name="T17" fmla="*/ 2147483646 h 1106"/>
                <a:gd name="T18" fmla="*/ 2147483646 w 433"/>
                <a:gd name="T19" fmla="*/ 2147483646 h 1106"/>
                <a:gd name="T20" fmla="*/ 1994853606 w 433"/>
                <a:gd name="T21" fmla="*/ 2147483646 h 1106"/>
                <a:gd name="T22" fmla="*/ 2147483646 w 433"/>
                <a:gd name="T23" fmla="*/ 2147483646 h 1106"/>
                <a:gd name="T24" fmla="*/ 2147483646 w 433"/>
                <a:gd name="T25" fmla="*/ 2147483646 h 1106"/>
                <a:gd name="T26" fmla="*/ 1245017071 w 433"/>
                <a:gd name="T27" fmla="*/ 2147483646 h 1106"/>
                <a:gd name="T28" fmla="*/ 141480153 w 433"/>
                <a:gd name="T29" fmla="*/ 2147483646 h 11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33" h="1106">
                  <a:moveTo>
                    <a:pt x="10" y="1096"/>
                  </a:moveTo>
                  <a:cubicBezTo>
                    <a:pt x="10" y="1096"/>
                    <a:pt x="0" y="1086"/>
                    <a:pt x="10" y="1058"/>
                  </a:cubicBezTo>
                  <a:cubicBezTo>
                    <a:pt x="20" y="1030"/>
                    <a:pt x="25" y="934"/>
                    <a:pt x="25" y="934"/>
                  </a:cubicBezTo>
                  <a:cubicBezTo>
                    <a:pt x="25" y="934"/>
                    <a:pt x="60" y="663"/>
                    <a:pt x="98" y="615"/>
                  </a:cubicBezTo>
                  <a:cubicBezTo>
                    <a:pt x="98" y="615"/>
                    <a:pt x="160" y="402"/>
                    <a:pt x="161" y="382"/>
                  </a:cubicBezTo>
                  <a:cubicBezTo>
                    <a:pt x="163" y="361"/>
                    <a:pt x="207" y="103"/>
                    <a:pt x="207" y="103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433" y="9"/>
                    <a:pt x="433" y="9"/>
                    <a:pt x="433" y="9"/>
                  </a:cubicBezTo>
                  <a:cubicBezTo>
                    <a:pt x="433" y="9"/>
                    <a:pt x="428" y="220"/>
                    <a:pt x="421" y="240"/>
                  </a:cubicBezTo>
                  <a:cubicBezTo>
                    <a:pt x="414" y="261"/>
                    <a:pt x="362" y="492"/>
                    <a:pt x="350" y="536"/>
                  </a:cubicBezTo>
                  <a:cubicBezTo>
                    <a:pt x="338" y="581"/>
                    <a:pt x="143" y="1018"/>
                    <a:pt x="141" y="1027"/>
                  </a:cubicBezTo>
                  <a:cubicBezTo>
                    <a:pt x="140" y="1036"/>
                    <a:pt x="173" y="1046"/>
                    <a:pt x="173" y="1046"/>
                  </a:cubicBezTo>
                  <a:cubicBezTo>
                    <a:pt x="185" y="1079"/>
                    <a:pt x="185" y="1079"/>
                    <a:pt x="185" y="1079"/>
                  </a:cubicBezTo>
                  <a:cubicBezTo>
                    <a:pt x="185" y="1079"/>
                    <a:pt x="131" y="1106"/>
                    <a:pt x="88" y="1105"/>
                  </a:cubicBezTo>
                  <a:cubicBezTo>
                    <a:pt x="45" y="1104"/>
                    <a:pt x="10" y="1096"/>
                    <a:pt x="10" y="109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623@|5FFC:0|FBC:16777215|LFC:0|LBC:16777215"/>
            <p:cNvSpPr>
              <a:spLocks noChangeArrowheads="1"/>
            </p:cNvSpPr>
            <p:nvPr/>
          </p:nvSpPr>
          <p:spPr bwMode="auto">
            <a:xfrm>
              <a:off x="1346370" y="3355063"/>
              <a:ext cx="1389801" cy="4158549"/>
            </a:xfrm>
            <a:custGeom>
              <a:avLst/>
              <a:gdLst>
                <a:gd name="T0" fmla="*/ 2028563332 w 369"/>
                <a:gd name="T1" fmla="*/ 1456165188 h 1106"/>
                <a:gd name="T2" fmla="*/ 1986006797 w 369"/>
                <a:gd name="T3" fmla="*/ 1710641315 h 1106"/>
                <a:gd name="T4" fmla="*/ 2147483646 w 369"/>
                <a:gd name="T5" fmla="*/ 1852016941 h 1106"/>
                <a:gd name="T6" fmla="*/ 2147483646 w 369"/>
                <a:gd name="T7" fmla="*/ 2147483646 h 1106"/>
                <a:gd name="T8" fmla="*/ 2147483646 w 369"/>
                <a:gd name="T9" fmla="*/ 2147483646 h 1106"/>
                <a:gd name="T10" fmla="*/ 2147483646 w 369"/>
                <a:gd name="T11" fmla="*/ 2147483646 h 1106"/>
                <a:gd name="T12" fmla="*/ 2147483646 w 369"/>
                <a:gd name="T13" fmla="*/ 2147483646 h 1106"/>
                <a:gd name="T14" fmla="*/ 1631362726 w 369"/>
                <a:gd name="T15" fmla="*/ 2147483646 h 1106"/>
                <a:gd name="T16" fmla="*/ 836961514 w 369"/>
                <a:gd name="T17" fmla="*/ 2147483646 h 1106"/>
                <a:gd name="T18" fmla="*/ 709288142 w 369"/>
                <a:gd name="T19" fmla="*/ 2147483646 h 1106"/>
                <a:gd name="T20" fmla="*/ 1475317075 w 369"/>
                <a:gd name="T21" fmla="*/ 2147483646 h 1106"/>
                <a:gd name="T22" fmla="*/ 1376019748 w 369"/>
                <a:gd name="T23" fmla="*/ 2147483646 h 1106"/>
                <a:gd name="T24" fmla="*/ 297899513 w 369"/>
                <a:gd name="T25" fmla="*/ 2147483646 h 1106"/>
                <a:gd name="T26" fmla="*/ 1532061633 w 369"/>
                <a:gd name="T27" fmla="*/ 2147483646 h 1106"/>
                <a:gd name="T28" fmla="*/ 936258841 w 369"/>
                <a:gd name="T29" fmla="*/ 2147483646 h 1106"/>
                <a:gd name="T30" fmla="*/ 0 w 369"/>
                <a:gd name="T31" fmla="*/ 2147483646 h 1106"/>
                <a:gd name="T32" fmla="*/ 0 w 369"/>
                <a:gd name="T33" fmla="*/ 2147483646 h 1106"/>
                <a:gd name="T34" fmla="*/ 723472398 w 369"/>
                <a:gd name="T35" fmla="*/ 2147483646 h 1106"/>
                <a:gd name="T36" fmla="*/ 1092304492 w 369"/>
                <a:gd name="T37" fmla="*/ 2147483646 h 1106"/>
                <a:gd name="T38" fmla="*/ 1376019748 w 369"/>
                <a:gd name="T39" fmla="*/ 2147483646 h 1106"/>
                <a:gd name="T40" fmla="*/ 936258841 w 369"/>
                <a:gd name="T41" fmla="*/ 2147483646 h 1106"/>
                <a:gd name="T42" fmla="*/ 85113070 w 369"/>
                <a:gd name="T43" fmla="*/ 2147483646 h 1106"/>
                <a:gd name="T44" fmla="*/ 936258841 w 369"/>
                <a:gd name="T45" fmla="*/ 2147483646 h 1106"/>
                <a:gd name="T46" fmla="*/ 425572885 w 369"/>
                <a:gd name="T47" fmla="*/ 2147483646 h 1106"/>
                <a:gd name="T48" fmla="*/ 85113070 w 369"/>
                <a:gd name="T49" fmla="*/ 2147483646 h 1106"/>
                <a:gd name="T50" fmla="*/ 340459815 w 369"/>
                <a:gd name="T51" fmla="*/ 2147483646 h 1106"/>
                <a:gd name="T52" fmla="*/ 1716475797 w 369"/>
                <a:gd name="T53" fmla="*/ 2147483646 h 1106"/>
                <a:gd name="T54" fmla="*/ 1546245889 w 369"/>
                <a:gd name="T55" fmla="*/ 2147483646 h 1106"/>
                <a:gd name="T56" fmla="*/ 1092304492 w 369"/>
                <a:gd name="T57" fmla="*/ 2147483646 h 1106"/>
                <a:gd name="T58" fmla="*/ 2147483646 w 369"/>
                <a:gd name="T59" fmla="*/ 2147483646 h 1106"/>
                <a:gd name="T60" fmla="*/ 2147483646 w 369"/>
                <a:gd name="T61" fmla="*/ 2147483646 h 1106"/>
                <a:gd name="T62" fmla="*/ 2147483646 w 369"/>
                <a:gd name="T63" fmla="*/ 127238063 h 1106"/>
                <a:gd name="T64" fmla="*/ 2147483646 w 369"/>
                <a:gd name="T65" fmla="*/ 0 h 1106"/>
                <a:gd name="T66" fmla="*/ 2028563332 w 369"/>
                <a:gd name="T67" fmla="*/ 1456165188 h 11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69" h="1106">
                  <a:moveTo>
                    <a:pt x="143" y="103"/>
                  </a:moveTo>
                  <a:cubicBezTo>
                    <a:pt x="143" y="103"/>
                    <a:pt x="142" y="110"/>
                    <a:pt x="140" y="121"/>
                  </a:cubicBezTo>
                  <a:cubicBezTo>
                    <a:pt x="193" y="129"/>
                    <a:pt x="308" y="130"/>
                    <a:pt x="314" y="131"/>
                  </a:cubicBezTo>
                  <a:cubicBezTo>
                    <a:pt x="322" y="133"/>
                    <a:pt x="341" y="227"/>
                    <a:pt x="335" y="245"/>
                  </a:cubicBezTo>
                  <a:cubicBezTo>
                    <a:pt x="329" y="262"/>
                    <a:pt x="313" y="262"/>
                    <a:pt x="313" y="262"/>
                  </a:cubicBezTo>
                  <a:cubicBezTo>
                    <a:pt x="313" y="262"/>
                    <a:pt x="324" y="333"/>
                    <a:pt x="313" y="344"/>
                  </a:cubicBezTo>
                  <a:cubicBezTo>
                    <a:pt x="301" y="354"/>
                    <a:pt x="251" y="344"/>
                    <a:pt x="251" y="344"/>
                  </a:cubicBezTo>
                  <a:cubicBezTo>
                    <a:pt x="251" y="344"/>
                    <a:pt x="127" y="408"/>
                    <a:pt x="115" y="438"/>
                  </a:cubicBezTo>
                  <a:cubicBezTo>
                    <a:pt x="108" y="454"/>
                    <a:pt x="81" y="496"/>
                    <a:pt x="59" y="529"/>
                  </a:cubicBezTo>
                  <a:cubicBezTo>
                    <a:pt x="56" y="540"/>
                    <a:pt x="53" y="550"/>
                    <a:pt x="50" y="559"/>
                  </a:cubicBezTo>
                  <a:cubicBezTo>
                    <a:pt x="104" y="519"/>
                    <a:pt x="104" y="519"/>
                    <a:pt x="104" y="519"/>
                  </a:cubicBezTo>
                  <a:cubicBezTo>
                    <a:pt x="104" y="519"/>
                    <a:pt x="133" y="529"/>
                    <a:pt x="97" y="560"/>
                  </a:cubicBezTo>
                  <a:cubicBezTo>
                    <a:pt x="62" y="591"/>
                    <a:pt x="21" y="666"/>
                    <a:pt x="21" y="666"/>
                  </a:cubicBezTo>
                  <a:cubicBezTo>
                    <a:pt x="33" y="657"/>
                    <a:pt x="93" y="603"/>
                    <a:pt x="108" y="601"/>
                  </a:cubicBezTo>
                  <a:cubicBezTo>
                    <a:pt x="123" y="600"/>
                    <a:pt x="87" y="631"/>
                    <a:pt x="66" y="650"/>
                  </a:cubicBezTo>
                  <a:cubicBezTo>
                    <a:pt x="44" y="669"/>
                    <a:pt x="0" y="709"/>
                    <a:pt x="0" y="70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31" y="687"/>
                    <a:pt x="51" y="679"/>
                  </a:cubicBezTo>
                  <a:cubicBezTo>
                    <a:pt x="70" y="672"/>
                    <a:pt x="77" y="766"/>
                    <a:pt x="77" y="766"/>
                  </a:cubicBezTo>
                  <a:cubicBezTo>
                    <a:pt x="77" y="766"/>
                    <a:pt x="96" y="868"/>
                    <a:pt x="97" y="875"/>
                  </a:cubicBezTo>
                  <a:cubicBezTo>
                    <a:pt x="99" y="883"/>
                    <a:pt x="84" y="971"/>
                    <a:pt x="66" y="977"/>
                  </a:cubicBezTo>
                  <a:cubicBezTo>
                    <a:pt x="47" y="983"/>
                    <a:pt x="6" y="1027"/>
                    <a:pt x="6" y="1027"/>
                  </a:cubicBezTo>
                  <a:cubicBezTo>
                    <a:pt x="21" y="1012"/>
                    <a:pt x="66" y="1017"/>
                    <a:pt x="66" y="1017"/>
                  </a:cubicBezTo>
                  <a:cubicBezTo>
                    <a:pt x="30" y="1045"/>
                    <a:pt x="30" y="1045"/>
                    <a:pt x="30" y="1045"/>
                  </a:cubicBezTo>
                  <a:cubicBezTo>
                    <a:pt x="22" y="1050"/>
                    <a:pt x="13" y="1075"/>
                    <a:pt x="6" y="1104"/>
                  </a:cubicBezTo>
                  <a:cubicBezTo>
                    <a:pt x="12" y="1104"/>
                    <a:pt x="18" y="1105"/>
                    <a:pt x="24" y="1105"/>
                  </a:cubicBezTo>
                  <a:cubicBezTo>
                    <a:pt x="67" y="1106"/>
                    <a:pt x="121" y="1079"/>
                    <a:pt x="121" y="1079"/>
                  </a:cubicBezTo>
                  <a:cubicBezTo>
                    <a:pt x="109" y="1046"/>
                    <a:pt x="109" y="1046"/>
                    <a:pt x="109" y="1046"/>
                  </a:cubicBezTo>
                  <a:cubicBezTo>
                    <a:pt x="109" y="1046"/>
                    <a:pt x="76" y="1036"/>
                    <a:pt x="77" y="1027"/>
                  </a:cubicBezTo>
                  <a:cubicBezTo>
                    <a:pt x="79" y="1018"/>
                    <a:pt x="274" y="581"/>
                    <a:pt x="286" y="536"/>
                  </a:cubicBezTo>
                  <a:cubicBezTo>
                    <a:pt x="298" y="492"/>
                    <a:pt x="350" y="261"/>
                    <a:pt x="357" y="240"/>
                  </a:cubicBezTo>
                  <a:cubicBezTo>
                    <a:pt x="364" y="220"/>
                    <a:pt x="369" y="9"/>
                    <a:pt x="369" y="9"/>
                  </a:cubicBezTo>
                  <a:cubicBezTo>
                    <a:pt x="176" y="0"/>
                    <a:pt x="176" y="0"/>
                    <a:pt x="176" y="0"/>
                  </a:cubicBezTo>
                  <a:lnTo>
                    <a:pt x="143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Freeform 624@|5FFC:0|FBC:16777215|LFC:0|LBC:16777215"/>
            <p:cNvSpPr>
              <a:spLocks noChangeArrowheads="1"/>
            </p:cNvSpPr>
            <p:nvPr/>
          </p:nvSpPr>
          <p:spPr bwMode="auto">
            <a:xfrm>
              <a:off x="1281223" y="3420210"/>
              <a:ext cx="1335515" cy="4408275"/>
            </a:xfrm>
            <a:custGeom>
              <a:avLst/>
              <a:gdLst>
                <a:gd name="T0" fmla="*/ 2147483646 w 353"/>
                <a:gd name="T1" fmla="*/ 2147483646 h 1176"/>
                <a:gd name="T2" fmla="*/ 2147483646 w 353"/>
                <a:gd name="T3" fmla="*/ 2147483646 h 1176"/>
                <a:gd name="T4" fmla="*/ 2147483646 w 353"/>
                <a:gd name="T5" fmla="*/ 2147483646 h 1176"/>
                <a:gd name="T6" fmla="*/ 2147483646 w 353"/>
                <a:gd name="T7" fmla="*/ 2147483646 h 1176"/>
                <a:gd name="T8" fmla="*/ 2147483646 w 353"/>
                <a:gd name="T9" fmla="*/ 2147483646 h 1176"/>
                <a:gd name="T10" fmla="*/ 2147483646 w 353"/>
                <a:gd name="T11" fmla="*/ 2147483646 h 1176"/>
                <a:gd name="T12" fmla="*/ 2147483646 w 353"/>
                <a:gd name="T13" fmla="*/ 0 h 1176"/>
                <a:gd name="T14" fmla="*/ 243332346 w 353"/>
                <a:gd name="T15" fmla="*/ 786884585 h 1176"/>
                <a:gd name="T16" fmla="*/ 243332346 w 353"/>
                <a:gd name="T17" fmla="*/ 2147483646 h 1176"/>
                <a:gd name="T18" fmla="*/ 2104094424 w 353"/>
                <a:gd name="T19" fmla="*/ 2147483646 h 1176"/>
                <a:gd name="T20" fmla="*/ 2147483646 w 353"/>
                <a:gd name="T21" fmla="*/ 2147483646 h 1176"/>
                <a:gd name="T22" fmla="*/ 1932331305 w 353"/>
                <a:gd name="T23" fmla="*/ 2147483646 h 1176"/>
                <a:gd name="T24" fmla="*/ 1631745847 w 353"/>
                <a:gd name="T25" fmla="*/ 2147483646 h 1176"/>
                <a:gd name="T26" fmla="*/ 1631745847 w 353"/>
                <a:gd name="T27" fmla="*/ 2147483646 h 1176"/>
                <a:gd name="T28" fmla="*/ 2147483646 w 353"/>
                <a:gd name="T29" fmla="*/ 2147483646 h 11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3" h="1176">
                  <a:moveTo>
                    <a:pt x="299" y="1133"/>
                  </a:moveTo>
                  <a:cubicBezTo>
                    <a:pt x="302" y="1130"/>
                    <a:pt x="288" y="846"/>
                    <a:pt x="321" y="731"/>
                  </a:cubicBezTo>
                  <a:cubicBezTo>
                    <a:pt x="353" y="616"/>
                    <a:pt x="321" y="572"/>
                    <a:pt x="321" y="572"/>
                  </a:cubicBezTo>
                  <a:cubicBezTo>
                    <a:pt x="321" y="572"/>
                    <a:pt x="331" y="515"/>
                    <a:pt x="322" y="495"/>
                  </a:cubicBezTo>
                  <a:cubicBezTo>
                    <a:pt x="314" y="476"/>
                    <a:pt x="275" y="296"/>
                    <a:pt x="275" y="296"/>
                  </a:cubicBezTo>
                  <a:cubicBezTo>
                    <a:pt x="275" y="296"/>
                    <a:pt x="310" y="261"/>
                    <a:pt x="305" y="248"/>
                  </a:cubicBezTo>
                  <a:cubicBezTo>
                    <a:pt x="300" y="235"/>
                    <a:pt x="305" y="0"/>
                    <a:pt x="305" y="0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0" y="158"/>
                    <a:pt x="17" y="207"/>
                  </a:cubicBezTo>
                  <a:cubicBezTo>
                    <a:pt x="35" y="255"/>
                    <a:pt x="110" y="473"/>
                    <a:pt x="147" y="515"/>
                  </a:cubicBezTo>
                  <a:cubicBezTo>
                    <a:pt x="147" y="515"/>
                    <a:pt x="152" y="607"/>
                    <a:pt x="163" y="621"/>
                  </a:cubicBezTo>
                  <a:cubicBezTo>
                    <a:pt x="163" y="621"/>
                    <a:pt x="137" y="647"/>
                    <a:pt x="135" y="660"/>
                  </a:cubicBezTo>
                  <a:cubicBezTo>
                    <a:pt x="134" y="674"/>
                    <a:pt x="111" y="996"/>
                    <a:pt x="114" y="1005"/>
                  </a:cubicBezTo>
                  <a:cubicBezTo>
                    <a:pt x="118" y="1014"/>
                    <a:pt x="104" y="1111"/>
                    <a:pt x="114" y="1123"/>
                  </a:cubicBezTo>
                  <a:cubicBezTo>
                    <a:pt x="114" y="1123"/>
                    <a:pt x="262" y="1176"/>
                    <a:pt x="299" y="1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Freeform 625@|5FFC:2303014|FBC:16777215|LFC:0|LBC:16777215"/>
            <p:cNvSpPr>
              <a:spLocks noChangeArrowheads="1"/>
            </p:cNvSpPr>
            <p:nvPr/>
          </p:nvSpPr>
          <p:spPr bwMode="auto">
            <a:xfrm>
              <a:off x="1400662" y="3821953"/>
              <a:ext cx="1074921" cy="3941386"/>
            </a:xfrm>
            <a:custGeom>
              <a:avLst/>
              <a:gdLst>
                <a:gd name="T0" fmla="*/ 2147483646 w 284"/>
                <a:gd name="T1" fmla="*/ 2147483646 h 1049"/>
                <a:gd name="T2" fmla="*/ 2147483646 w 284"/>
                <a:gd name="T3" fmla="*/ 2147483646 h 1049"/>
                <a:gd name="T4" fmla="*/ 2147483646 w 284"/>
                <a:gd name="T5" fmla="*/ 2147483646 h 1049"/>
                <a:gd name="T6" fmla="*/ 2147483646 w 284"/>
                <a:gd name="T7" fmla="*/ 2147483646 h 1049"/>
                <a:gd name="T8" fmla="*/ 2147483646 w 284"/>
                <a:gd name="T9" fmla="*/ 2147483646 h 1049"/>
                <a:gd name="T10" fmla="*/ 2147483646 w 284"/>
                <a:gd name="T11" fmla="*/ 2147483646 h 1049"/>
                <a:gd name="T12" fmla="*/ 2147483646 w 284"/>
                <a:gd name="T13" fmla="*/ 2147483646 h 1049"/>
                <a:gd name="T14" fmla="*/ 2147483646 w 284"/>
                <a:gd name="T15" fmla="*/ 2061104412 h 1049"/>
                <a:gd name="T16" fmla="*/ 2147483646 w 284"/>
                <a:gd name="T17" fmla="*/ 1355246891 h 1049"/>
                <a:gd name="T18" fmla="*/ 859543167 w 284"/>
                <a:gd name="T19" fmla="*/ 818793823 h 1049"/>
                <a:gd name="T20" fmla="*/ 2147483646 w 284"/>
                <a:gd name="T21" fmla="*/ 889381829 h 1049"/>
                <a:gd name="T22" fmla="*/ 2147483646 w 284"/>
                <a:gd name="T23" fmla="*/ 84704105 h 1049"/>
                <a:gd name="T24" fmla="*/ 2147483646 w 284"/>
                <a:gd name="T25" fmla="*/ 84704105 h 1049"/>
                <a:gd name="T26" fmla="*/ 1776390221 w 284"/>
                <a:gd name="T27" fmla="*/ 141172256 h 1049"/>
                <a:gd name="T28" fmla="*/ 100281802 w 284"/>
                <a:gd name="T29" fmla="*/ 310576708 h 1049"/>
                <a:gd name="T30" fmla="*/ 1446896655 w 284"/>
                <a:gd name="T31" fmla="*/ 2147483646 h 1049"/>
                <a:gd name="T32" fmla="*/ 2147483646 w 284"/>
                <a:gd name="T33" fmla="*/ 2147483646 h 1049"/>
                <a:gd name="T34" fmla="*/ 1518526514 w 284"/>
                <a:gd name="T35" fmla="*/ 2147483646 h 1049"/>
                <a:gd name="T36" fmla="*/ 1446896655 w 284"/>
                <a:gd name="T37" fmla="*/ 2147483646 h 1049"/>
                <a:gd name="T38" fmla="*/ 2147483646 w 284"/>
                <a:gd name="T39" fmla="*/ 2147483646 h 1049"/>
                <a:gd name="T40" fmla="*/ 2147483646 w 284"/>
                <a:gd name="T41" fmla="*/ 2147483646 h 1049"/>
                <a:gd name="T42" fmla="*/ 1919646154 w 284"/>
                <a:gd name="T43" fmla="*/ 2147483646 h 1049"/>
                <a:gd name="T44" fmla="*/ 2147483646 w 284"/>
                <a:gd name="T45" fmla="*/ 2147483646 h 1049"/>
                <a:gd name="T46" fmla="*/ 2147483646 w 284"/>
                <a:gd name="T47" fmla="*/ 2147483646 h 1049"/>
                <a:gd name="T48" fmla="*/ 2147483646 w 284"/>
                <a:gd name="T49" fmla="*/ 2147483646 h 1049"/>
                <a:gd name="T50" fmla="*/ 1848016295 w 284"/>
                <a:gd name="T51" fmla="*/ 2147483646 h 1049"/>
                <a:gd name="T52" fmla="*/ 1704760362 w 284"/>
                <a:gd name="T53" fmla="*/ 2147483646 h 1049"/>
                <a:gd name="T54" fmla="*/ 1518526514 w 284"/>
                <a:gd name="T55" fmla="*/ 2147483646 h 1049"/>
                <a:gd name="T56" fmla="*/ 1547178458 w 284"/>
                <a:gd name="T57" fmla="*/ 2147483646 h 1049"/>
                <a:gd name="T58" fmla="*/ 2120205974 w 284"/>
                <a:gd name="T59" fmla="*/ 2147483646 h 1049"/>
                <a:gd name="T60" fmla="*/ 1919646154 w 284"/>
                <a:gd name="T61" fmla="*/ 2147483646 h 1049"/>
                <a:gd name="T62" fmla="*/ 1217684892 w 284"/>
                <a:gd name="T63" fmla="*/ 2147483646 h 1049"/>
                <a:gd name="T64" fmla="*/ 2147483646 w 284"/>
                <a:gd name="T65" fmla="*/ 2147483646 h 1049"/>
                <a:gd name="T66" fmla="*/ 2147483646 w 284"/>
                <a:gd name="T67" fmla="*/ 2147483646 h 1049"/>
                <a:gd name="T68" fmla="*/ 2147483646 w 284"/>
                <a:gd name="T69" fmla="*/ 2147483646 h 1049"/>
                <a:gd name="T70" fmla="*/ 2147483646 w 284"/>
                <a:gd name="T71" fmla="*/ 2147483646 h 104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4" h="1049">
                  <a:moveTo>
                    <a:pt x="272" y="594"/>
                  </a:moveTo>
                  <a:cubicBezTo>
                    <a:pt x="261" y="599"/>
                    <a:pt x="243" y="828"/>
                    <a:pt x="243" y="828"/>
                  </a:cubicBezTo>
                  <a:cubicBezTo>
                    <a:pt x="228" y="770"/>
                    <a:pt x="265" y="536"/>
                    <a:pt x="265" y="536"/>
                  </a:cubicBezTo>
                  <a:cubicBezTo>
                    <a:pt x="229" y="708"/>
                    <a:pt x="162" y="744"/>
                    <a:pt x="162" y="744"/>
                  </a:cubicBezTo>
                  <a:cubicBezTo>
                    <a:pt x="202" y="722"/>
                    <a:pt x="260" y="467"/>
                    <a:pt x="260" y="467"/>
                  </a:cubicBezTo>
                  <a:cubicBezTo>
                    <a:pt x="271" y="464"/>
                    <a:pt x="272" y="392"/>
                    <a:pt x="272" y="392"/>
                  </a:cubicBezTo>
                  <a:cubicBezTo>
                    <a:pt x="272" y="392"/>
                    <a:pt x="212" y="212"/>
                    <a:pt x="204" y="197"/>
                  </a:cubicBezTo>
                  <a:cubicBezTo>
                    <a:pt x="197" y="183"/>
                    <a:pt x="235" y="161"/>
                    <a:pt x="231" y="146"/>
                  </a:cubicBezTo>
                  <a:cubicBezTo>
                    <a:pt x="227" y="131"/>
                    <a:pt x="194" y="97"/>
                    <a:pt x="171" y="96"/>
                  </a:cubicBezTo>
                  <a:cubicBezTo>
                    <a:pt x="151" y="95"/>
                    <a:pt x="83" y="67"/>
                    <a:pt x="60" y="58"/>
                  </a:cubicBezTo>
                  <a:cubicBezTo>
                    <a:pt x="86" y="66"/>
                    <a:pt x="138" y="65"/>
                    <a:pt x="162" y="63"/>
                  </a:cubicBezTo>
                  <a:cubicBezTo>
                    <a:pt x="189" y="62"/>
                    <a:pt x="272" y="6"/>
                    <a:pt x="272" y="6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48" y="14"/>
                    <a:pt x="152" y="0"/>
                    <a:pt x="124" y="10"/>
                  </a:cubicBezTo>
                  <a:cubicBezTo>
                    <a:pt x="96" y="20"/>
                    <a:pt x="7" y="22"/>
                    <a:pt x="7" y="22"/>
                  </a:cubicBezTo>
                  <a:cubicBezTo>
                    <a:pt x="0" y="49"/>
                    <a:pt x="87" y="233"/>
                    <a:pt x="101" y="270"/>
                  </a:cubicBezTo>
                  <a:cubicBezTo>
                    <a:pt x="116" y="306"/>
                    <a:pt x="181" y="373"/>
                    <a:pt x="181" y="373"/>
                  </a:cubicBezTo>
                  <a:cubicBezTo>
                    <a:pt x="167" y="364"/>
                    <a:pt x="106" y="340"/>
                    <a:pt x="106" y="340"/>
                  </a:cubicBezTo>
                  <a:cubicBezTo>
                    <a:pt x="106" y="340"/>
                    <a:pt x="93" y="329"/>
                    <a:pt x="101" y="348"/>
                  </a:cubicBezTo>
                  <a:cubicBezTo>
                    <a:pt x="109" y="366"/>
                    <a:pt x="148" y="411"/>
                    <a:pt x="162" y="429"/>
                  </a:cubicBezTo>
                  <a:cubicBezTo>
                    <a:pt x="176" y="446"/>
                    <a:pt x="162" y="474"/>
                    <a:pt x="162" y="474"/>
                  </a:cubicBezTo>
                  <a:cubicBezTo>
                    <a:pt x="161" y="463"/>
                    <a:pt x="134" y="451"/>
                    <a:pt x="134" y="451"/>
                  </a:cubicBezTo>
                  <a:cubicBezTo>
                    <a:pt x="134" y="480"/>
                    <a:pt x="150" y="504"/>
                    <a:pt x="150" y="504"/>
                  </a:cubicBezTo>
                  <a:cubicBezTo>
                    <a:pt x="162" y="520"/>
                    <a:pt x="235" y="461"/>
                    <a:pt x="235" y="461"/>
                  </a:cubicBezTo>
                  <a:cubicBezTo>
                    <a:pt x="228" y="488"/>
                    <a:pt x="196" y="511"/>
                    <a:pt x="196" y="511"/>
                  </a:cubicBezTo>
                  <a:cubicBezTo>
                    <a:pt x="175" y="545"/>
                    <a:pt x="129" y="558"/>
                    <a:pt x="129" y="558"/>
                  </a:cubicBezTo>
                  <a:cubicBezTo>
                    <a:pt x="129" y="558"/>
                    <a:pt x="125" y="657"/>
                    <a:pt x="119" y="704"/>
                  </a:cubicBezTo>
                  <a:cubicBezTo>
                    <a:pt x="113" y="751"/>
                    <a:pt x="101" y="891"/>
                    <a:pt x="106" y="870"/>
                  </a:cubicBezTo>
                  <a:cubicBezTo>
                    <a:pt x="107" y="869"/>
                    <a:pt x="107" y="867"/>
                    <a:pt x="108" y="865"/>
                  </a:cubicBezTo>
                  <a:cubicBezTo>
                    <a:pt x="117" y="843"/>
                    <a:pt x="148" y="803"/>
                    <a:pt x="148" y="803"/>
                  </a:cubicBezTo>
                  <a:cubicBezTo>
                    <a:pt x="97" y="907"/>
                    <a:pt x="134" y="887"/>
                    <a:pt x="134" y="887"/>
                  </a:cubicBezTo>
                  <a:cubicBezTo>
                    <a:pt x="120" y="907"/>
                    <a:pt x="100" y="966"/>
                    <a:pt x="85" y="1015"/>
                  </a:cubicBezTo>
                  <a:cubicBezTo>
                    <a:pt x="99" y="1020"/>
                    <a:pt x="186" y="1049"/>
                    <a:pt x="238" y="1040"/>
                  </a:cubicBezTo>
                  <a:cubicBezTo>
                    <a:pt x="268" y="896"/>
                    <a:pt x="268" y="896"/>
                    <a:pt x="268" y="896"/>
                  </a:cubicBezTo>
                  <a:cubicBezTo>
                    <a:pt x="268" y="815"/>
                    <a:pt x="271" y="715"/>
                    <a:pt x="284" y="648"/>
                  </a:cubicBezTo>
                  <a:cubicBezTo>
                    <a:pt x="281" y="616"/>
                    <a:pt x="277" y="591"/>
                    <a:pt x="272" y="59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Freeform 626@|5FFC:0|FBC:16777215|LFC:0|LBC:16777215"/>
            <p:cNvSpPr>
              <a:spLocks noChangeArrowheads="1"/>
            </p:cNvSpPr>
            <p:nvPr/>
          </p:nvSpPr>
          <p:spPr bwMode="auto">
            <a:xfrm>
              <a:off x="0" y="521175"/>
              <a:ext cx="4060825" cy="3409356"/>
            </a:xfrm>
            <a:custGeom>
              <a:avLst/>
              <a:gdLst>
                <a:gd name="T0" fmla="*/ 2147483646 w 1080"/>
                <a:gd name="T1" fmla="*/ 2147483646 h 906"/>
                <a:gd name="T2" fmla="*/ 2147483646 w 1080"/>
                <a:gd name="T3" fmla="*/ 2147483646 h 906"/>
                <a:gd name="T4" fmla="*/ 2147483646 w 1080"/>
                <a:gd name="T5" fmla="*/ 2147483646 h 906"/>
                <a:gd name="T6" fmla="*/ 2147483646 w 1080"/>
                <a:gd name="T7" fmla="*/ 2147483646 h 906"/>
                <a:gd name="T8" fmla="*/ 2147483646 w 1080"/>
                <a:gd name="T9" fmla="*/ 2147483646 h 906"/>
                <a:gd name="T10" fmla="*/ 2147483646 w 1080"/>
                <a:gd name="T11" fmla="*/ 2147483646 h 906"/>
                <a:gd name="T12" fmla="*/ 2147483646 w 1080"/>
                <a:gd name="T13" fmla="*/ 2147483646 h 906"/>
                <a:gd name="T14" fmla="*/ 2147483646 w 1080"/>
                <a:gd name="T15" fmla="*/ 2147483646 h 906"/>
                <a:gd name="T16" fmla="*/ 2147483646 w 1080"/>
                <a:gd name="T17" fmla="*/ 2147483646 h 906"/>
                <a:gd name="T18" fmla="*/ 2147483646 w 1080"/>
                <a:gd name="T19" fmla="*/ 2147483646 h 906"/>
                <a:gd name="T20" fmla="*/ 2147483646 w 1080"/>
                <a:gd name="T21" fmla="*/ 2010835158 h 906"/>
                <a:gd name="T22" fmla="*/ 2147483646 w 1080"/>
                <a:gd name="T23" fmla="*/ 28320986 h 906"/>
                <a:gd name="T24" fmla="*/ 2147483646 w 1080"/>
                <a:gd name="T25" fmla="*/ 778845929 h 906"/>
                <a:gd name="T26" fmla="*/ 2147483646 w 1080"/>
                <a:gd name="T27" fmla="*/ 1670975801 h 906"/>
                <a:gd name="T28" fmla="*/ 2147483646 w 1080"/>
                <a:gd name="T29" fmla="*/ 2147483646 h 906"/>
                <a:gd name="T30" fmla="*/ 2147483646 w 1080"/>
                <a:gd name="T31" fmla="*/ 2147483646 h 906"/>
                <a:gd name="T32" fmla="*/ 2147483646 w 1080"/>
                <a:gd name="T33" fmla="*/ 2147483646 h 906"/>
                <a:gd name="T34" fmla="*/ 2147483646 w 1080"/>
                <a:gd name="T35" fmla="*/ 2147483646 h 906"/>
                <a:gd name="T36" fmla="*/ 2147483646 w 1080"/>
                <a:gd name="T37" fmla="*/ 2147483646 h 906"/>
                <a:gd name="T38" fmla="*/ 2147483646 w 1080"/>
                <a:gd name="T39" fmla="*/ 2109962372 h 906"/>
                <a:gd name="T40" fmla="*/ 2147483646 w 1080"/>
                <a:gd name="T41" fmla="*/ 2147483646 h 906"/>
                <a:gd name="T42" fmla="*/ 2147483646 w 1080"/>
                <a:gd name="T43" fmla="*/ 2147483646 h 906"/>
                <a:gd name="T44" fmla="*/ 2147483646 w 1080"/>
                <a:gd name="T45" fmla="*/ 2147483646 h 906"/>
                <a:gd name="T46" fmla="*/ 2147483646 w 1080"/>
                <a:gd name="T47" fmla="*/ 2147483646 h 906"/>
                <a:gd name="T48" fmla="*/ 2147483646 w 1080"/>
                <a:gd name="T49" fmla="*/ 2147483646 h 906"/>
                <a:gd name="T50" fmla="*/ 2147483646 w 1080"/>
                <a:gd name="T51" fmla="*/ 2147483646 h 906"/>
                <a:gd name="T52" fmla="*/ 2147483646 w 1080"/>
                <a:gd name="T53" fmla="*/ 2147483646 h 906"/>
                <a:gd name="T54" fmla="*/ 2147483646 w 1080"/>
                <a:gd name="T55" fmla="*/ 2109962372 h 906"/>
                <a:gd name="T56" fmla="*/ 2147483646 w 1080"/>
                <a:gd name="T57" fmla="*/ 2039156144 h 906"/>
                <a:gd name="T58" fmla="*/ 2147483646 w 1080"/>
                <a:gd name="T59" fmla="*/ 693879208 h 906"/>
                <a:gd name="T60" fmla="*/ 1852048282 w 1080"/>
                <a:gd name="T61" fmla="*/ 28320986 h 906"/>
                <a:gd name="T62" fmla="*/ 1682396037 w 1080"/>
                <a:gd name="T63" fmla="*/ 523949529 h 906"/>
                <a:gd name="T64" fmla="*/ 862402669 w 1080"/>
                <a:gd name="T65" fmla="*/ 1770103015 h 906"/>
                <a:gd name="T66" fmla="*/ 381721310 w 1080"/>
                <a:gd name="T67" fmla="*/ 2147483646 h 906"/>
                <a:gd name="T68" fmla="*/ 2147483646 w 1080"/>
                <a:gd name="T69" fmla="*/ 2147483646 h 906"/>
                <a:gd name="T70" fmla="*/ 2147483646 w 1080"/>
                <a:gd name="T71" fmla="*/ 2147483646 h 906"/>
                <a:gd name="T72" fmla="*/ 2147483646 w 1080"/>
                <a:gd name="T73" fmla="*/ 2147483646 h 906"/>
                <a:gd name="T74" fmla="*/ 2147483646 w 1080"/>
                <a:gd name="T75" fmla="*/ 2147483646 h 9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080" h="906">
                  <a:moveTo>
                    <a:pt x="332" y="906"/>
                  </a:moveTo>
                  <a:cubicBezTo>
                    <a:pt x="332" y="906"/>
                    <a:pt x="371" y="869"/>
                    <a:pt x="635" y="835"/>
                  </a:cubicBezTo>
                  <a:cubicBezTo>
                    <a:pt x="635" y="835"/>
                    <a:pt x="666" y="803"/>
                    <a:pt x="670" y="787"/>
                  </a:cubicBezTo>
                  <a:cubicBezTo>
                    <a:pt x="670" y="787"/>
                    <a:pt x="695" y="824"/>
                    <a:pt x="706" y="828"/>
                  </a:cubicBezTo>
                  <a:cubicBezTo>
                    <a:pt x="716" y="832"/>
                    <a:pt x="832" y="828"/>
                    <a:pt x="835" y="846"/>
                  </a:cubicBezTo>
                  <a:cubicBezTo>
                    <a:pt x="835" y="846"/>
                    <a:pt x="796" y="654"/>
                    <a:pt x="791" y="619"/>
                  </a:cubicBezTo>
                  <a:cubicBezTo>
                    <a:pt x="787" y="583"/>
                    <a:pt x="756" y="436"/>
                    <a:pt x="756" y="436"/>
                  </a:cubicBezTo>
                  <a:cubicBezTo>
                    <a:pt x="784" y="364"/>
                    <a:pt x="784" y="364"/>
                    <a:pt x="784" y="364"/>
                  </a:cubicBezTo>
                  <a:cubicBezTo>
                    <a:pt x="784" y="364"/>
                    <a:pt x="887" y="332"/>
                    <a:pt x="899" y="324"/>
                  </a:cubicBezTo>
                  <a:cubicBezTo>
                    <a:pt x="910" y="317"/>
                    <a:pt x="1052" y="246"/>
                    <a:pt x="1062" y="209"/>
                  </a:cubicBezTo>
                  <a:cubicBezTo>
                    <a:pt x="1080" y="200"/>
                    <a:pt x="1031" y="155"/>
                    <a:pt x="1030" y="142"/>
                  </a:cubicBezTo>
                  <a:cubicBezTo>
                    <a:pt x="1028" y="128"/>
                    <a:pt x="1002" y="2"/>
                    <a:pt x="1002" y="2"/>
                  </a:cubicBezTo>
                  <a:cubicBezTo>
                    <a:pt x="1002" y="2"/>
                    <a:pt x="872" y="33"/>
                    <a:pt x="862" y="55"/>
                  </a:cubicBezTo>
                  <a:cubicBezTo>
                    <a:pt x="862" y="55"/>
                    <a:pt x="902" y="109"/>
                    <a:pt x="903" y="118"/>
                  </a:cubicBezTo>
                  <a:cubicBezTo>
                    <a:pt x="904" y="127"/>
                    <a:pt x="912" y="170"/>
                    <a:pt x="912" y="170"/>
                  </a:cubicBezTo>
                  <a:cubicBezTo>
                    <a:pt x="912" y="170"/>
                    <a:pt x="841" y="166"/>
                    <a:pt x="817" y="192"/>
                  </a:cubicBezTo>
                  <a:cubicBezTo>
                    <a:pt x="817" y="192"/>
                    <a:pt x="804" y="173"/>
                    <a:pt x="798" y="180"/>
                  </a:cubicBezTo>
                  <a:cubicBezTo>
                    <a:pt x="793" y="186"/>
                    <a:pt x="770" y="182"/>
                    <a:pt x="762" y="180"/>
                  </a:cubicBezTo>
                  <a:cubicBezTo>
                    <a:pt x="762" y="180"/>
                    <a:pt x="706" y="144"/>
                    <a:pt x="691" y="158"/>
                  </a:cubicBezTo>
                  <a:cubicBezTo>
                    <a:pt x="676" y="171"/>
                    <a:pt x="622" y="136"/>
                    <a:pt x="609" y="149"/>
                  </a:cubicBezTo>
                  <a:cubicBezTo>
                    <a:pt x="609" y="149"/>
                    <a:pt x="653" y="248"/>
                    <a:pt x="670" y="259"/>
                  </a:cubicBezTo>
                  <a:cubicBezTo>
                    <a:pt x="688" y="271"/>
                    <a:pt x="629" y="367"/>
                    <a:pt x="629" y="367"/>
                  </a:cubicBezTo>
                  <a:cubicBezTo>
                    <a:pt x="629" y="367"/>
                    <a:pt x="529" y="204"/>
                    <a:pt x="518" y="164"/>
                  </a:cubicBezTo>
                  <a:cubicBezTo>
                    <a:pt x="518" y="164"/>
                    <a:pt x="448" y="143"/>
                    <a:pt x="421" y="162"/>
                  </a:cubicBezTo>
                  <a:cubicBezTo>
                    <a:pt x="421" y="162"/>
                    <a:pt x="329" y="155"/>
                    <a:pt x="297" y="156"/>
                  </a:cubicBezTo>
                  <a:cubicBezTo>
                    <a:pt x="265" y="158"/>
                    <a:pt x="266" y="193"/>
                    <a:pt x="262" y="192"/>
                  </a:cubicBezTo>
                  <a:cubicBezTo>
                    <a:pt x="258" y="190"/>
                    <a:pt x="225" y="172"/>
                    <a:pt x="179" y="192"/>
                  </a:cubicBezTo>
                  <a:cubicBezTo>
                    <a:pt x="179" y="192"/>
                    <a:pt x="171" y="153"/>
                    <a:pt x="172" y="149"/>
                  </a:cubicBezTo>
                  <a:cubicBezTo>
                    <a:pt x="174" y="144"/>
                    <a:pt x="174" y="144"/>
                    <a:pt x="174" y="144"/>
                  </a:cubicBezTo>
                  <a:cubicBezTo>
                    <a:pt x="174" y="144"/>
                    <a:pt x="222" y="78"/>
                    <a:pt x="234" y="49"/>
                  </a:cubicBezTo>
                  <a:cubicBezTo>
                    <a:pt x="234" y="49"/>
                    <a:pt x="155" y="0"/>
                    <a:pt x="131" y="2"/>
                  </a:cubicBezTo>
                  <a:cubicBezTo>
                    <a:pt x="131" y="2"/>
                    <a:pt x="121" y="25"/>
                    <a:pt x="119" y="37"/>
                  </a:cubicBezTo>
                  <a:cubicBezTo>
                    <a:pt x="118" y="50"/>
                    <a:pt x="65" y="105"/>
                    <a:pt x="61" y="125"/>
                  </a:cubicBezTo>
                  <a:cubicBezTo>
                    <a:pt x="56" y="146"/>
                    <a:pt x="0" y="223"/>
                    <a:pt x="27" y="257"/>
                  </a:cubicBezTo>
                  <a:cubicBezTo>
                    <a:pt x="53" y="290"/>
                    <a:pt x="287" y="385"/>
                    <a:pt x="287" y="385"/>
                  </a:cubicBezTo>
                  <a:cubicBezTo>
                    <a:pt x="287" y="385"/>
                    <a:pt x="368" y="466"/>
                    <a:pt x="378" y="547"/>
                  </a:cubicBezTo>
                  <a:cubicBezTo>
                    <a:pt x="378" y="547"/>
                    <a:pt x="387" y="663"/>
                    <a:pt x="380" y="689"/>
                  </a:cubicBezTo>
                  <a:cubicBezTo>
                    <a:pt x="373" y="716"/>
                    <a:pt x="322" y="881"/>
                    <a:pt x="332" y="90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Freeform 627@|5FFC:2303014|FBC:16777215|LFC:0|LBC:16777215"/>
            <p:cNvSpPr>
              <a:spLocks noChangeArrowheads="1"/>
            </p:cNvSpPr>
            <p:nvPr/>
          </p:nvSpPr>
          <p:spPr bwMode="auto">
            <a:xfrm>
              <a:off x="1107498" y="1726390"/>
              <a:ext cx="10861" cy="43431"/>
            </a:xfrm>
            <a:custGeom>
              <a:avLst/>
              <a:gdLst>
                <a:gd name="T0" fmla="*/ 0 w 3"/>
                <a:gd name="T1" fmla="*/ 0 h 9"/>
                <a:gd name="T2" fmla="*/ 26214834 w 3"/>
                <a:gd name="T3" fmla="*/ 209583529 h 9"/>
                <a:gd name="T4" fmla="*/ 0 w 3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" h="9">
                  <a:moveTo>
                    <a:pt x="0" y="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7"/>
                    <a:pt x="2" y="4"/>
                    <a:pt x="0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Freeform 628@|5FFC:2303014|FBC:16777215|LFC:0|LBC:16777215"/>
            <p:cNvSpPr>
              <a:spLocks noChangeArrowheads="1"/>
            </p:cNvSpPr>
            <p:nvPr/>
          </p:nvSpPr>
          <p:spPr bwMode="auto">
            <a:xfrm>
              <a:off x="445174" y="901196"/>
              <a:ext cx="0" cy="32577"/>
            </a:xfrm>
            <a:custGeom>
              <a:avLst/>
              <a:gdLst>
                <a:gd name="T0" fmla="*/ 0 w 1"/>
                <a:gd name="T1" fmla="*/ 0 h 10"/>
                <a:gd name="T2" fmla="*/ 0 w 1"/>
                <a:gd name="T3" fmla="*/ 0 h 10"/>
                <a:gd name="T4" fmla="*/ 0 w 1"/>
                <a:gd name="T5" fmla="*/ 0 h 1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Freeform 629@|5FFC:2303014|FBC:16777215|LFC:0|LBC:16777215"/>
            <p:cNvSpPr>
              <a:spLocks noChangeArrowheads="1"/>
            </p:cNvSpPr>
            <p:nvPr/>
          </p:nvSpPr>
          <p:spPr bwMode="auto">
            <a:xfrm>
              <a:off x="304019" y="532030"/>
              <a:ext cx="3702520" cy="3398501"/>
            </a:xfrm>
            <a:custGeom>
              <a:avLst/>
              <a:gdLst>
                <a:gd name="T0" fmla="*/ 2147483646 w 984"/>
                <a:gd name="T1" fmla="*/ 197864939 h 904"/>
                <a:gd name="T2" fmla="*/ 2147483646 w 984"/>
                <a:gd name="T3" fmla="*/ 664256569 h 904"/>
                <a:gd name="T4" fmla="*/ 2147483646 w 984"/>
                <a:gd name="T5" fmla="*/ 1017584132 h 904"/>
                <a:gd name="T6" fmla="*/ 2147483646 w 984"/>
                <a:gd name="T7" fmla="*/ 1639442146 h 904"/>
                <a:gd name="T8" fmla="*/ 2147483646 w 984"/>
                <a:gd name="T9" fmla="*/ 2147483646 h 904"/>
                <a:gd name="T10" fmla="*/ 2147483646 w 984"/>
                <a:gd name="T11" fmla="*/ 2147483646 h 904"/>
                <a:gd name="T12" fmla="*/ 2147483646 w 984"/>
                <a:gd name="T13" fmla="*/ 2147483646 h 904"/>
                <a:gd name="T14" fmla="*/ 2147483646 w 984"/>
                <a:gd name="T15" fmla="*/ 2147483646 h 904"/>
                <a:gd name="T16" fmla="*/ 2147483646 w 984"/>
                <a:gd name="T17" fmla="*/ 2077566819 h 904"/>
                <a:gd name="T18" fmla="*/ 2147483646 w 984"/>
                <a:gd name="T19" fmla="*/ 2147483646 h 904"/>
                <a:gd name="T20" fmla="*/ 2147483646 w 984"/>
                <a:gd name="T21" fmla="*/ 2147483646 h 904"/>
                <a:gd name="T22" fmla="*/ 2147483646 w 984"/>
                <a:gd name="T23" fmla="*/ 2147483646 h 904"/>
                <a:gd name="T24" fmla="*/ 2147483646 w 984"/>
                <a:gd name="T25" fmla="*/ 2147483646 h 904"/>
                <a:gd name="T26" fmla="*/ 2147483646 w 984"/>
                <a:gd name="T27" fmla="*/ 2147483646 h 904"/>
                <a:gd name="T28" fmla="*/ 2147483646 w 984"/>
                <a:gd name="T29" fmla="*/ 2147483646 h 904"/>
                <a:gd name="T30" fmla="*/ 1302545783 w 984"/>
                <a:gd name="T31" fmla="*/ 2077566819 h 904"/>
                <a:gd name="T32" fmla="*/ 2147483646 w 984"/>
                <a:gd name="T33" fmla="*/ 664256569 h 904"/>
                <a:gd name="T34" fmla="*/ 538005505 w 984"/>
                <a:gd name="T35" fmla="*/ 1286114583 h 904"/>
                <a:gd name="T36" fmla="*/ 1543232160 w 984"/>
                <a:gd name="T37" fmla="*/ 1102381243 h 904"/>
                <a:gd name="T38" fmla="*/ 70791881 w 984"/>
                <a:gd name="T39" fmla="*/ 2147483646 h 904"/>
                <a:gd name="T40" fmla="*/ 70791881 w 984"/>
                <a:gd name="T41" fmla="*/ 2147483646 h 904"/>
                <a:gd name="T42" fmla="*/ 891961149 w 984"/>
                <a:gd name="T43" fmla="*/ 2147483646 h 904"/>
                <a:gd name="T44" fmla="*/ 2147483646 w 984"/>
                <a:gd name="T45" fmla="*/ 2147483646 h 904"/>
                <a:gd name="T46" fmla="*/ 2147483646 w 984"/>
                <a:gd name="T47" fmla="*/ 2147483646 h 904"/>
                <a:gd name="T48" fmla="*/ 2147483646 w 984"/>
                <a:gd name="T49" fmla="*/ 2147483646 h 904"/>
                <a:gd name="T50" fmla="*/ 2147483646 w 984"/>
                <a:gd name="T51" fmla="*/ 2147483646 h 904"/>
                <a:gd name="T52" fmla="*/ 2147483646 w 984"/>
                <a:gd name="T53" fmla="*/ 2147483646 h 904"/>
                <a:gd name="T54" fmla="*/ 2147483646 w 984"/>
                <a:gd name="T55" fmla="*/ 2147483646 h 904"/>
                <a:gd name="T56" fmla="*/ 2147483646 w 984"/>
                <a:gd name="T57" fmla="*/ 2147483646 h 904"/>
                <a:gd name="T58" fmla="*/ 2147483646 w 984"/>
                <a:gd name="T59" fmla="*/ 2147483646 h 904"/>
                <a:gd name="T60" fmla="*/ 2147483646 w 984"/>
                <a:gd name="T61" fmla="*/ 2147483646 h 904"/>
                <a:gd name="T62" fmla="*/ 2147483646 w 984"/>
                <a:gd name="T63" fmla="*/ 2147483646 h 904"/>
                <a:gd name="T64" fmla="*/ 2147483646 w 984"/>
                <a:gd name="T65" fmla="*/ 2147483646 h 904"/>
                <a:gd name="T66" fmla="*/ 2147483646 w 984"/>
                <a:gd name="T67" fmla="*/ 2147483646 h 904"/>
                <a:gd name="T68" fmla="*/ 2147483646 w 984"/>
                <a:gd name="T69" fmla="*/ 2147483646 h 904"/>
                <a:gd name="T70" fmla="*/ 2147483646 w 984"/>
                <a:gd name="T71" fmla="*/ 2147483646 h 904"/>
                <a:gd name="T72" fmla="*/ 2147483646 w 984"/>
                <a:gd name="T73" fmla="*/ 2147483646 h 904"/>
                <a:gd name="T74" fmla="*/ 2147483646 w 984"/>
                <a:gd name="T75" fmla="*/ 2147483646 h 904"/>
                <a:gd name="T76" fmla="*/ 2147483646 w 984"/>
                <a:gd name="T77" fmla="*/ 2147483646 h 904"/>
                <a:gd name="T78" fmla="*/ 2147483646 w 984"/>
                <a:gd name="T79" fmla="*/ 2147483646 h 904"/>
                <a:gd name="T80" fmla="*/ 2147483646 w 984"/>
                <a:gd name="T81" fmla="*/ 2147483646 h 904"/>
                <a:gd name="T82" fmla="*/ 2147483646 w 984"/>
                <a:gd name="T83" fmla="*/ 2147483646 h 904"/>
                <a:gd name="T84" fmla="*/ 2147483646 w 984"/>
                <a:gd name="T85" fmla="*/ 2147483646 h 904"/>
                <a:gd name="T86" fmla="*/ 2147483646 w 984"/>
                <a:gd name="T87" fmla="*/ 0 h 90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984" h="904">
                  <a:moveTo>
                    <a:pt x="922" y="0"/>
                  </a:moveTo>
                  <a:cubicBezTo>
                    <a:pt x="922" y="0"/>
                    <a:pt x="898" y="5"/>
                    <a:pt x="870" y="14"/>
                  </a:cubicBezTo>
                  <a:cubicBezTo>
                    <a:pt x="892" y="29"/>
                    <a:pt x="926" y="66"/>
                    <a:pt x="926" y="66"/>
                  </a:cubicBezTo>
                  <a:cubicBezTo>
                    <a:pt x="926" y="66"/>
                    <a:pt x="832" y="29"/>
                    <a:pt x="837" y="47"/>
                  </a:cubicBezTo>
                  <a:cubicBezTo>
                    <a:pt x="920" y="107"/>
                    <a:pt x="920" y="107"/>
                    <a:pt x="920" y="107"/>
                  </a:cubicBezTo>
                  <a:cubicBezTo>
                    <a:pt x="905" y="96"/>
                    <a:pt x="858" y="65"/>
                    <a:pt x="832" y="72"/>
                  </a:cubicBezTo>
                  <a:cubicBezTo>
                    <a:pt x="832" y="72"/>
                    <a:pt x="887" y="119"/>
                    <a:pt x="917" y="123"/>
                  </a:cubicBezTo>
                  <a:cubicBezTo>
                    <a:pt x="917" y="123"/>
                    <a:pt x="829" y="109"/>
                    <a:pt x="837" y="116"/>
                  </a:cubicBezTo>
                  <a:cubicBezTo>
                    <a:pt x="864" y="168"/>
                    <a:pt x="864" y="168"/>
                    <a:pt x="864" y="168"/>
                  </a:cubicBezTo>
                  <a:cubicBezTo>
                    <a:pt x="864" y="168"/>
                    <a:pt x="930" y="192"/>
                    <a:pt x="955" y="198"/>
                  </a:cubicBezTo>
                  <a:cubicBezTo>
                    <a:pt x="863" y="182"/>
                    <a:pt x="863" y="182"/>
                    <a:pt x="863" y="182"/>
                  </a:cubicBezTo>
                  <a:cubicBezTo>
                    <a:pt x="957" y="218"/>
                    <a:pt x="957" y="218"/>
                    <a:pt x="957" y="218"/>
                  </a:cubicBezTo>
                  <a:cubicBezTo>
                    <a:pt x="957" y="218"/>
                    <a:pt x="870" y="207"/>
                    <a:pt x="827" y="168"/>
                  </a:cubicBezTo>
                  <a:cubicBezTo>
                    <a:pt x="810" y="167"/>
                    <a:pt x="757" y="168"/>
                    <a:pt x="737" y="190"/>
                  </a:cubicBezTo>
                  <a:cubicBezTo>
                    <a:pt x="737" y="190"/>
                    <a:pt x="724" y="171"/>
                    <a:pt x="718" y="178"/>
                  </a:cubicBezTo>
                  <a:cubicBezTo>
                    <a:pt x="713" y="184"/>
                    <a:pt x="690" y="180"/>
                    <a:pt x="682" y="178"/>
                  </a:cubicBezTo>
                  <a:cubicBezTo>
                    <a:pt x="682" y="178"/>
                    <a:pt x="626" y="142"/>
                    <a:pt x="611" y="156"/>
                  </a:cubicBezTo>
                  <a:cubicBezTo>
                    <a:pt x="596" y="169"/>
                    <a:pt x="542" y="134"/>
                    <a:pt x="529" y="147"/>
                  </a:cubicBezTo>
                  <a:cubicBezTo>
                    <a:pt x="529" y="147"/>
                    <a:pt x="529" y="148"/>
                    <a:pt x="530" y="150"/>
                  </a:cubicBezTo>
                  <a:cubicBezTo>
                    <a:pt x="553" y="155"/>
                    <a:pt x="591" y="165"/>
                    <a:pt x="605" y="178"/>
                  </a:cubicBezTo>
                  <a:cubicBezTo>
                    <a:pt x="623" y="193"/>
                    <a:pt x="636" y="248"/>
                    <a:pt x="588" y="290"/>
                  </a:cubicBezTo>
                  <a:cubicBezTo>
                    <a:pt x="576" y="322"/>
                    <a:pt x="549" y="365"/>
                    <a:pt x="549" y="365"/>
                  </a:cubicBezTo>
                  <a:cubicBezTo>
                    <a:pt x="549" y="365"/>
                    <a:pt x="449" y="202"/>
                    <a:pt x="438" y="162"/>
                  </a:cubicBezTo>
                  <a:cubicBezTo>
                    <a:pt x="438" y="162"/>
                    <a:pt x="395" y="149"/>
                    <a:pt x="363" y="153"/>
                  </a:cubicBezTo>
                  <a:cubicBezTo>
                    <a:pt x="400" y="219"/>
                    <a:pt x="479" y="348"/>
                    <a:pt x="540" y="350"/>
                  </a:cubicBezTo>
                  <a:cubicBezTo>
                    <a:pt x="540" y="350"/>
                    <a:pt x="502" y="359"/>
                    <a:pt x="444" y="306"/>
                  </a:cubicBezTo>
                  <a:cubicBezTo>
                    <a:pt x="387" y="253"/>
                    <a:pt x="316" y="255"/>
                    <a:pt x="316" y="255"/>
                  </a:cubicBezTo>
                  <a:cubicBezTo>
                    <a:pt x="316" y="255"/>
                    <a:pt x="266" y="133"/>
                    <a:pt x="192" y="168"/>
                  </a:cubicBezTo>
                  <a:cubicBezTo>
                    <a:pt x="192" y="168"/>
                    <a:pt x="192" y="168"/>
                    <a:pt x="192" y="168"/>
                  </a:cubicBezTo>
                  <a:cubicBezTo>
                    <a:pt x="185" y="178"/>
                    <a:pt x="184" y="190"/>
                    <a:pt x="182" y="190"/>
                  </a:cubicBezTo>
                  <a:cubicBezTo>
                    <a:pt x="178" y="188"/>
                    <a:pt x="145" y="170"/>
                    <a:pt x="99" y="190"/>
                  </a:cubicBezTo>
                  <a:cubicBezTo>
                    <a:pt x="99" y="190"/>
                    <a:pt x="91" y="151"/>
                    <a:pt x="92" y="147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94" y="142"/>
                    <a:pt x="142" y="76"/>
                    <a:pt x="154" y="47"/>
                  </a:cubicBezTo>
                  <a:cubicBezTo>
                    <a:pt x="154" y="47"/>
                    <a:pt x="131" y="33"/>
                    <a:pt x="106" y="20"/>
                  </a:cubicBezTo>
                  <a:cubicBezTo>
                    <a:pt x="78" y="42"/>
                    <a:pt x="37" y="78"/>
                    <a:pt x="38" y="91"/>
                  </a:cubicBezTo>
                  <a:cubicBezTo>
                    <a:pt x="38" y="93"/>
                    <a:pt x="38" y="95"/>
                    <a:pt x="38" y="97"/>
                  </a:cubicBezTo>
                  <a:cubicBezTo>
                    <a:pt x="109" y="78"/>
                    <a:pt x="109" y="78"/>
                    <a:pt x="109" y="78"/>
                  </a:cubicBezTo>
                  <a:cubicBezTo>
                    <a:pt x="109" y="78"/>
                    <a:pt x="28" y="113"/>
                    <a:pt x="14" y="135"/>
                  </a:cubicBezTo>
                  <a:cubicBezTo>
                    <a:pt x="1" y="157"/>
                    <a:pt x="5" y="218"/>
                    <a:pt x="5" y="218"/>
                  </a:cubicBezTo>
                  <a:cubicBezTo>
                    <a:pt x="51" y="207"/>
                    <a:pt x="51" y="207"/>
                    <a:pt x="51" y="207"/>
                  </a:cubicBezTo>
                  <a:cubicBezTo>
                    <a:pt x="31" y="213"/>
                    <a:pt x="0" y="223"/>
                    <a:pt x="5" y="234"/>
                  </a:cubicBezTo>
                  <a:cubicBezTo>
                    <a:pt x="11" y="250"/>
                    <a:pt x="37" y="234"/>
                    <a:pt x="37" y="234"/>
                  </a:cubicBezTo>
                  <a:cubicBezTo>
                    <a:pt x="37" y="234"/>
                    <a:pt x="44" y="266"/>
                    <a:pt x="63" y="277"/>
                  </a:cubicBezTo>
                  <a:cubicBezTo>
                    <a:pt x="82" y="287"/>
                    <a:pt x="191" y="328"/>
                    <a:pt x="191" y="328"/>
                  </a:cubicBezTo>
                  <a:cubicBezTo>
                    <a:pt x="191" y="328"/>
                    <a:pt x="184" y="286"/>
                    <a:pt x="173" y="270"/>
                  </a:cubicBezTo>
                  <a:cubicBezTo>
                    <a:pt x="185" y="281"/>
                    <a:pt x="208" y="304"/>
                    <a:pt x="215" y="319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3" y="259"/>
                    <a:pt x="228" y="282"/>
                    <a:pt x="232" y="309"/>
                  </a:cubicBezTo>
                  <a:cubicBezTo>
                    <a:pt x="237" y="335"/>
                    <a:pt x="263" y="216"/>
                    <a:pt x="243" y="201"/>
                  </a:cubicBezTo>
                  <a:cubicBezTo>
                    <a:pt x="222" y="187"/>
                    <a:pt x="197" y="190"/>
                    <a:pt x="197" y="190"/>
                  </a:cubicBezTo>
                  <a:cubicBezTo>
                    <a:pt x="197" y="190"/>
                    <a:pt x="213" y="170"/>
                    <a:pt x="231" y="178"/>
                  </a:cubicBezTo>
                  <a:cubicBezTo>
                    <a:pt x="249" y="185"/>
                    <a:pt x="270" y="247"/>
                    <a:pt x="272" y="268"/>
                  </a:cubicBezTo>
                  <a:cubicBezTo>
                    <a:pt x="273" y="288"/>
                    <a:pt x="461" y="358"/>
                    <a:pt x="461" y="358"/>
                  </a:cubicBezTo>
                  <a:cubicBezTo>
                    <a:pt x="461" y="358"/>
                    <a:pt x="280" y="299"/>
                    <a:pt x="272" y="325"/>
                  </a:cubicBezTo>
                  <a:cubicBezTo>
                    <a:pt x="272" y="325"/>
                    <a:pt x="486" y="362"/>
                    <a:pt x="455" y="503"/>
                  </a:cubicBezTo>
                  <a:cubicBezTo>
                    <a:pt x="455" y="503"/>
                    <a:pt x="460" y="365"/>
                    <a:pt x="265" y="375"/>
                  </a:cubicBezTo>
                  <a:cubicBezTo>
                    <a:pt x="265" y="375"/>
                    <a:pt x="323" y="421"/>
                    <a:pt x="316" y="531"/>
                  </a:cubicBezTo>
                  <a:cubicBezTo>
                    <a:pt x="309" y="642"/>
                    <a:pt x="316" y="621"/>
                    <a:pt x="316" y="621"/>
                  </a:cubicBezTo>
                  <a:cubicBezTo>
                    <a:pt x="461" y="592"/>
                    <a:pt x="461" y="592"/>
                    <a:pt x="461" y="592"/>
                  </a:cubicBezTo>
                  <a:cubicBezTo>
                    <a:pt x="316" y="633"/>
                    <a:pt x="316" y="633"/>
                    <a:pt x="316" y="633"/>
                  </a:cubicBezTo>
                  <a:cubicBezTo>
                    <a:pt x="316" y="633"/>
                    <a:pt x="306" y="724"/>
                    <a:pt x="268" y="801"/>
                  </a:cubicBezTo>
                  <a:cubicBezTo>
                    <a:pt x="257" y="847"/>
                    <a:pt x="247" y="892"/>
                    <a:pt x="252" y="904"/>
                  </a:cubicBezTo>
                  <a:cubicBezTo>
                    <a:pt x="252" y="904"/>
                    <a:pt x="291" y="867"/>
                    <a:pt x="555" y="833"/>
                  </a:cubicBezTo>
                  <a:cubicBezTo>
                    <a:pt x="555" y="833"/>
                    <a:pt x="586" y="801"/>
                    <a:pt x="590" y="785"/>
                  </a:cubicBezTo>
                  <a:cubicBezTo>
                    <a:pt x="590" y="785"/>
                    <a:pt x="615" y="822"/>
                    <a:pt x="626" y="826"/>
                  </a:cubicBezTo>
                  <a:cubicBezTo>
                    <a:pt x="636" y="830"/>
                    <a:pt x="752" y="826"/>
                    <a:pt x="755" y="844"/>
                  </a:cubicBezTo>
                  <a:cubicBezTo>
                    <a:pt x="755" y="844"/>
                    <a:pt x="716" y="652"/>
                    <a:pt x="711" y="617"/>
                  </a:cubicBezTo>
                  <a:cubicBezTo>
                    <a:pt x="710" y="612"/>
                    <a:pt x="709" y="605"/>
                    <a:pt x="708" y="597"/>
                  </a:cubicBezTo>
                  <a:cubicBezTo>
                    <a:pt x="683" y="595"/>
                    <a:pt x="659" y="592"/>
                    <a:pt x="655" y="584"/>
                  </a:cubicBezTo>
                  <a:cubicBezTo>
                    <a:pt x="655" y="528"/>
                    <a:pt x="655" y="528"/>
                    <a:pt x="655" y="528"/>
                  </a:cubicBezTo>
                  <a:cubicBezTo>
                    <a:pt x="655" y="528"/>
                    <a:pt x="656" y="562"/>
                    <a:pt x="670" y="571"/>
                  </a:cubicBezTo>
                  <a:cubicBezTo>
                    <a:pt x="676" y="575"/>
                    <a:pt x="690" y="577"/>
                    <a:pt x="704" y="577"/>
                  </a:cubicBezTo>
                  <a:cubicBezTo>
                    <a:pt x="694" y="521"/>
                    <a:pt x="676" y="434"/>
                    <a:pt x="676" y="434"/>
                  </a:cubicBezTo>
                  <a:cubicBezTo>
                    <a:pt x="704" y="362"/>
                    <a:pt x="704" y="362"/>
                    <a:pt x="704" y="362"/>
                  </a:cubicBezTo>
                  <a:cubicBezTo>
                    <a:pt x="704" y="362"/>
                    <a:pt x="706" y="361"/>
                    <a:pt x="710" y="360"/>
                  </a:cubicBezTo>
                  <a:cubicBezTo>
                    <a:pt x="711" y="342"/>
                    <a:pt x="715" y="319"/>
                    <a:pt x="725" y="291"/>
                  </a:cubicBezTo>
                  <a:cubicBezTo>
                    <a:pt x="725" y="291"/>
                    <a:pt x="705" y="212"/>
                    <a:pt x="714" y="201"/>
                  </a:cubicBezTo>
                  <a:cubicBezTo>
                    <a:pt x="714" y="201"/>
                    <a:pt x="720" y="255"/>
                    <a:pt x="737" y="263"/>
                  </a:cubicBezTo>
                  <a:cubicBezTo>
                    <a:pt x="755" y="305"/>
                    <a:pt x="755" y="305"/>
                    <a:pt x="755" y="305"/>
                  </a:cubicBezTo>
                  <a:cubicBezTo>
                    <a:pt x="817" y="291"/>
                    <a:pt x="817" y="291"/>
                    <a:pt x="817" y="291"/>
                  </a:cubicBezTo>
                  <a:cubicBezTo>
                    <a:pt x="817" y="291"/>
                    <a:pt x="852" y="216"/>
                    <a:pt x="844" y="200"/>
                  </a:cubicBezTo>
                  <a:cubicBezTo>
                    <a:pt x="835" y="184"/>
                    <a:pt x="852" y="203"/>
                    <a:pt x="852" y="203"/>
                  </a:cubicBezTo>
                  <a:cubicBezTo>
                    <a:pt x="852" y="203"/>
                    <a:pt x="856" y="257"/>
                    <a:pt x="854" y="303"/>
                  </a:cubicBezTo>
                  <a:cubicBezTo>
                    <a:pt x="901" y="277"/>
                    <a:pt x="975" y="234"/>
                    <a:pt x="982" y="207"/>
                  </a:cubicBezTo>
                  <a:cubicBezTo>
                    <a:pt x="983" y="205"/>
                    <a:pt x="983" y="203"/>
                    <a:pt x="984" y="201"/>
                  </a:cubicBezTo>
                  <a:cubicBezTo>
                    <a:pt x="974" y="187"/>
                    <a:pt x="951" y="150"/>
                    <a:pt x="950" y="140"/>
                  </a:cubicBezTo>
                  <a:cubicBezTo>
                    <a:pt x="948" y="126"/>
                    <a:pt x="922" y="0"/>
                    <a:pt x="922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4" name="TextBox 13"/>
          <p:cNvSpPr txBox="1">
            <a:spLocks noChangeArrowheads="1"/>
          </p:cNvSpPr>
          <p:nvPr/>
        </p:nvSpPr>
        <p:spPr bwMode="auto">
          <a:xfrm>
            <a:off x="2138363" y="556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05" name="TextBox 13"/>
          <p:cNvSpPr txBox="1">
            <a:spLocks noChangeArrowheads="1"/>
          </p:cNvSpPr>
          <p:nvPr/>
        </p:nvSpPr>
        <p:spPr bwMode="auto">
          <a:xfrm>
            <a:off x="2143126" y="5846763"/>
            <a:ext cx="1947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06" name="TextBox 13"/>
          <p:cNvSpPr txBox="1">
            <a:spLocks noChangeArrowheads="1"/>
          </p:cNvSpPr>
          <p:nvPr/>
        </p:nvSpPr>
        <p:spPr bwMode="auto">
          <a:xfrm>
            <a:off x="4044952" y="556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07" name="TextBox 13"/>
          <p:cNvSpPr txBox="1">
            <a:spLocks noChangeArrowheads="1"/>
          </p:cNvSpPr>
          <p:nvPr/>
        </p:nvSpPr>
        <p:spPr bwMode="auto">
          <a:xfrm>
            <a:off x="4049714" y="5846763"/>
            <a:ext cx="1947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08" name="TextBox 13"/>
          <p:cNvSpPr txBox="1">
            <a:spLocks noChangeArrowheads="1"/>
          </p:cNvSpPr>
          <p:nvPr/>
        </p:nvSpPr>
        <p:spPr bwMode="auto">
          <a:xfrm>
            <a:off x="6018214" y="556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09" name="TextBox 13"/>
          <p:cNvSpPr txBox="1">
            <a:spLocks noChangeArrowheads="1"/>
          </p:cNvSpPr>
          <p:nvPr/>
        </p:nvSpPr>
        <p:spPr bwMode="auto">
          <a:xfrm>
            <a:off x="6021388" y="5846763"/>
            <a:ext cx="1949451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0" name="TextBox 13"/>
          <p:cNvSpPr txBox="1">
            <a:spLocks noChangeArrowheads="1"/>
          </p:cNvSpPr>
          <p:nvPr/>
        </p:nvSpPr>
        <p:spPr bwMode="auto">
          <a:xfrm>
            <a:off x="7999414" y="556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1" name="TextBox 13"/>
          <p:cNvSpPr txBox="1">
            <a:spLocks noChangeArrowheads="1"/>
          </p:cNvSpPr>
          <p:nvPr/>
        </p:nvSpPr>
        <p:spPr bwMode="auto">
          <a:xfrm>
            <a:off x="8004177" y="5846763"/>
            <a:ext cx="1947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2" name="TextBox 13"/>
          <p:cNvSpPr txBox="1">
            <a:spLocks noChangeArrowheads="1"/>
          </p:cNvSpPr>
          <p:nvPr/>
        </p:nvSpPr>
        <p:spPr bwMode="auto">
          <a:xfrm>
            <a:off x="2405064" y="4897438"/>
            <a:ext cx="13731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3" name="TextBox 13"/>
          <p:cNvSpPr txBox="1">
            <a:spLocks noChangeArrowheads="1"/>
          </p:cNvSpPr>
          <p:nvPr/>
        </p:nvSpPr>
        <p:spPr bwMode="auto">
          <a:xfrm>
            <a:off x="4362451" y="4665663"/>
            <a:ext cx="13716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4" name="TextBox 13"/>
          <p:cNvSpPr txBox="1">
            <a:spLocks noChangeArrowheads="1"/>
          </p:cNvSpPr>
          <p:nvPr/>
        </p:nvSpPr>
        <p:spPr bwMode="auto">
          <a:xfrm>
            <a:off x="6305551" y="4368800"/>
            <a:ext cx="13731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15" name="TextBox 13"/>
          <p:cNvSpPr txBox="1">
            <a:spLocks noChangeArrowheads="1"/>
          </p:cNvSpPr>
          <p:nvPr/>
        </p:nvSpPr>
        <p:spPr bwMode="auto">
          <a:xfrm>
            <a:off x="8261351" y="4051302"/>
            <a:ext cx="1373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1"/>
          <p:cNvGrpSpPr>
            <a:grpSpLocks/>
          </p:cNvGrpSpPr>
          <p:nvPr/>
        </p:nvGrpSpPr>
        <p:grpSpPr bwMode="auto">
          <a:xfrm rot="20083013" flipH="1">
            <a:off x="538163" y="342900"/>
            <a:ext cx="622300" cy="476250"/>
            <a:chOff x="0" y="0"/>
            <a:chExt cx="622952" cy="476251"/>
          </a:xfrm>
        </p:grpSpPr>
        <p:grpSp>
          <p:nvGrpSpPr>
            <p:cNvPr id="34863" name="组合 26"/>
            <p:cNvGrpSpPr>
              <a:grpSpLocks/>
            </p:cNvGrpSpPr>
            <p:nvPr/>
          </p:nvGrpSpPr>
          <p:grpSpPr bwMode="auto">
            <a:xfrm>
              <a:off x="0" y="89405"/>
              <a:ext cx="448741" cy="386846"/>
              <a:chOff x="0" y="0"/>
              <a:chExt cx="2214105" cy="1908711"/>
            </a:xfrm>
          </p:grpSpPr>
          <p:grpSp>
            <p:nvGrpSpPr>
              <p:cNvPr id="34871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34923" y="-279319"/>
                <a:ext cx="2167879" cy="2466391"/>
                <a:chOff x="0" y="0"/>
                <a:chExt cx="438912" cy="499872"/>
              </a:xfrm>
            </p:grpSpPr>
            <p:pic>
              <p:nvPicPr>
                <p:cNvPr id="34875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38912" cy="499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876" name="Text Box 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7117" y="115637"/>
                  <a:ext cx="309085" cy="2667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4872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83448" y="-142325"/>
                <a:ext cx="2017332" cy="1443741"/>
                <a:chOff x="0" y="0"/>
                <a:chExt cx="408432" cy="292608"/>
              </a:xfrm>
            </p:grpSpPr>
            <p:pic>
              <p:nvPicPr>
                <p:cNvPr id="34873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8432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874" name="Text Box 9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7725" y="38853"/>
                  <a:ext cx="432912" cy="285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34864" name="组合 29"/>
            <p:cNvGrpSpPr>
              <a:grpSpLocks/>
            </p:cNvGrpSpPr>
            <p:nvPr/>
          </p:nvGrpSpPr>
          <p:grpSpPr bwMode="auto">
            <a:xfrm>
              <a:off x="187750" y="0"/>
              <a:ext cx="435202" cy="375175"/>
              <a:chOff x="0" y="0"/>
              <a:chExt cx="2214105" cy="1908711"/>
            </a:xfrm>
          </p:grpSpPr>
          <p:grpSp>
            <p:nvGrpSpPr>
              <p:cNvPr id="34865" name="Hexagon 26@|1FFC:16777215|FBC:16777215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18372" y="-265807"/>
                <a:ext cx="2173225" cy="2450076"/>
                <a:chOff x="0" y="0"/>
                <a:chExt cx="426720" cy="481584"/>
              </a:xfrm>
            </p:grpSpPr>
            <p:pic>
              <p:nvPicPr>
                <p:cNvPr id="34869" name="Hexagon 26@|1FFC:16777215|FBC:16777215|LFC:16777215|LBC:16777215"/>
                <p:cNvPicPr>
                  <a:picLocks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26720" cy="481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870" name="Text Box 13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62703" y="110757"/>
                  <a:ext cx="299761" cy="2586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34866" name="Freeform 27@|5FFC:16777215|FBC:0|LFC:16777215|LBC:16777215"/>
              <p:cNvGrpSpPr>
                <a:grpSpLocks/>
              </p:cNvGrpSpPr>
              <p:nvPr/>
            </p:nvGrpSpPr>
            <p:grpSpPr bwMode="auto">
              <a:xfrm rot="20083013" flipH="1">
                <a:off x="-98539" y="-163674"/>
                <a:ext cx="2049040" cy="1488654"/>
                <a:chOff x="0" y="0"/>
                <a:chExt cx="402336" cy="292608"/>
              </a:xfrm>
            </p:grpSpPr>
            <p:pic>
              <p:nvPicPr>
                <p:cNvPr id="34867" name="Freeform 27@|5FFC:16777215|FBC:0|LFC:16777215|LBC:16777215"/>
                <p:cNvPicPr>
                  <a:picLocks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402336" cy="2926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868" name="Text Box 16"/>
                <p:cNvSpPr txBox="1">
                  <a:spLocks noChangeArrowheads="1"/>
                </p:cNvSpPr>
                <p:nvPr/>
              </p:nvSpPr>
              <p:spPr bwMode="auto">
                <a:xfrm rot="-1516989">
                  <a:off x="-23733" y="41834"/>
                  <a:ext cx="419851" cy="277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34819" name="TextBox 13"/>
          <p:cNvSpPr txBox="1">
            <a:spLocks noChangeArrowheads="1"/>
          </p:cNvSpPr>
          <p:nvPr/>
        </p:nvSpPr>
        <p:spPr bwMode="auto">
          <a:xfrm>
            <a:off x="1084265" y="398463"/>
            <a:ext cx="32988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820" name="Freeform 25"/>
          <p:cNvGrpSpPr>
            <a:grpSpLocks/>
          </p:cNvGrpSpPr>
          <p:nvPr/>
        </p:nvGrpSpPr>
        <p:grpSpPr bwMode="auto">
          <a:xfrm>
            <a:off x="1962150" y="3554413"/>
            <a:ext cx="946151" cy="1566862"/>
            <a:chOff x="0" y="0"/>
            <a:chExt cx="596" cy="987"/>
          </a:xfrm>
        </p:grpSpPr>
        <p:pic>
          <p:nvPicPr>
            <p:cNvPr id="34861" name="Freeform 25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6" cy="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62" name="Text Box 20"/>
            <p:cNvSpPr txBox="1">
              <a:spLocks noChangeArrowheads="1"/>
            </p:cNvSpPr>
            <p:nvPr/>
          </p:nvSpPr>
          <p:spPr bwMode="auto">
            <a:xfrm>
              <a:off x="6" y="33"/>
              <a:ext cx="531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1" name="Freeform 25"/>
          <p:cNvGrpSpPr>
            <a:grpSpLocks/>
          </p:cNvGrpSpPr>
          <p:nvPr/>
        </p:nvGrpSpPr>
        <p:grpSpPr bwMode="auto">
          <a:xfrm>
            <a:off x="3852863" y="4846640"/>
            <a:ext cx="1693863" cy="847725"/>
            <a:chOff x="0" y="0"/>
            <a:chExt cx="1067" cy="534"/>
          </a:xfrm>
        </p:grpSpPr>
        <p:pic>
          <p:nvPicPr>
            <p:cNvPr id="34859" name="Freeform 25"/>
            <p:cNvPicPr>
              <a:picLocks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7" cy="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60" name="Text Box 23"/>
            <p:cNvSpPr txBox="1">
              <a:spLocks noChangeArrowheads="1"/>
            </p:cNvSpPr>
            <p:nvPr/>
          </p:nvSpPr>
          <p:spPr bwMode="auto">
            <a:xfrm rot="-7050316">
              <a:off x="327" y="-154"/>
              <a:ext cx="531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2" name="Freeform 25"/>
          <p:cNvGrpSpPr>
            <a:grpSpLocks/>
          </p:cNvGrpSpPr>
          <p:nvPr/>
        </p:nvGrpSpPr>
        <p:grpSpPr bwMode="auto">
          <a:xfrm>
            <a:off x="3749675" y="2073275"/>
            <a:ext cx="1206500" cy="1462088"/>
            <a:chOff x="0" y="0"/>
            <a:chExt cx="760" cy="921"/>
          </a:xfrm>
        </p:grpSpPr>
        <p:pic>
          <p:nvPicPr>
            <p:cNvPr id="34857" name="Freeform 25"/>
            <p:cNvPicPr>
              <a:picLocks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60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8" name="Text Box 26"/>
            <p:cNvSpPr txBox="1">
              <a:spLocks noChangeArrowheads="1"/>
            </p:cNvSpPr>
            <p:nvPr/>
          </p:nvSpPr>
          <p:spPr bwMode="auto">
            <a:xfrm rot="7202387">
              <a:off x="202" y="-74"/>
              <a:ext cx="531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sp>
        <p:nvSpPr>
          <p:cNvPr id="34823" name="아래쪽 화살표 461"/>
          <p:cNvSpPr>
            <a:spLocks noChangeArrowheads="1"/>
          </p:cNvSpPr>
          <p:nvPr/>
        </p:nvSpPr>
        <p:spPr bwMode="auto">
          <a:xfrm>
            <a:off x="8707439" y="4554538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34824" name="아래쪽 화살표 462"/>
          <p:cNvSpPr>
            <a:spLocks noChangeArrowheads="1"/>
          </p:cNvSpPr>
          <p:nvPr/>
        </p:nvSpPr>
        <p:spPr bwMode="auto">
          <a:xfrm>
            <a:off x="8707439" y="2951163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ko-KR" altLang="en-US" sz="1800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grpSp>
        <p:nvGrpSpPr>
          <p:cNvPr id="34825" name="모서리가 둥근 직사각형 236"/>
          <p:cNvGrpSpPr>
            <a:grpSpLocks/>
          </p:cNvGrpSpPr>
          <p:nvPr/>
        </p:nvGrpSpPr>
        <p:grpSpPr bwMode="auto">
          <a:xfrm>
            <a:off x="2316163" y="2401888"/>
            <a:ext cx="3109912" cy="3065462"/>
            <a:chOff x="0" y="0"/>
            <a:chExt cx="1959" cy="1931"/>
          </a:xfrm>
        </p:grpSpPr>
        <p:pic>
          <p:nvPicPr>
            <p:cNvPr id="34855" name="모서리가 둥근 직사각형 236"/>
            <p:cNvPicPr>
              <a:picLocks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59" cy="1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6" name="Text Box 31"/>
            <p:cNvSpPr txBox="1">
              <a:spLocks noChangeArrowheads="1"/>
            </p:cNvSpPr>
            <p:nvPr/>
          </p:nvSpPr>
          <p:spPr bwMode="auto">
            <a:xfrm>
              <a:off x="38" y="36"/>
              <a:ext cx="1882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6" name="모서리가 둥근 직사각형 445"/>
          <p:cNvGrpSpPr>
            <a:grpSpLocks/>
          </p:cNvGrpSpPr>
          <p:nvPr/>
        </p:nvGrpSpPr>
        <p:grpSpPr bwMode="auto">
          <a:xfrm>
            <a:off x="7596189" y="3425827"/>
            <a:ext cx="2846387" cy="950913"/>
            <a:chOff x="0" y="0"/>
            <a:chExt cx="1793" cy="599"/>
          </a:xfrm>
        </p:grpSpPr>
        <p:pic>
          <p:nvPicPr>
            <p:cNvPr id="34853" name="모서리가 둥근 직사각형 445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3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4" name="Text Box 34"/>
            <p:cNvSpPr txBox="1">
              <a:spLocks noChangeArrowheads="1"/>
            </p:cNvSpPr>
            <p:nvPr/>
          </p:nvSpPr>
          <p:spPr bwMode="auto">
            <a:xfrm>
              <a:off x="16" y="15"/>
              <a:ext cx="1759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7" name="모서리가 둥근 직사각형 450"/>
          <p:cNvGrpSpPr>
            <a:grpSpLocks/>
          </p:cNvGrpSpPr>
          <p:nvPr/>
        </p:nvGrpSpPr>
        <p:grpSpPr bwMode="auto">
          <a:xfrm>
            <a:off x="7596189" y="5035552"/>
            <a:ext cx="2846387" cy="950913"/>
            <a:chOff x="0" y="0"/>
            <a:chExt cx="1793" cy="599"/>
          </a:xfrm>
        </p:grpSpPr>
        <p:pic>
          <p:nvPicPr>
            <p:cNvPr id="34851" name="모서리가 둥근 직사각형 450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3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2" name="Text Box 37"/>
            <p:cNvSpPr txBox="1">
              <a:spLocks noChangeArrowheads="1"/>
            </p:cNvSpPr>
            <p:nvPr/>
          </p:nvSpPr>
          <p:spPr bwMode="auto">
            <a:xfrm>
              <a:off x="16" y="16"/>
              <a:ext cx="1759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8" name="모서리가 둥근 직사각형 438"/>
          <p:cNvGrpSpPr>
            <a:grpSpLocks/>
          </p:cNvGrpSpPr>
          <p:nvPr/>
        </p:nvGrpSpPr>
        <p:grpSpPr bwMode="auto">
          <a:xfrm>
            <a:off x="7596189" y="1798638"/>
            <a:ext cx="2846387" cy="950912"/>
            <a:chOff x="0" y="0"/>
            <a:chExt cx="1793" cy="599"/>
          </a:xfrm>
        </p:grpSpPr>
        <p:pic>
          <p:nvPicPr>
            <p:cNvPr id="34849" name="모서리가 둥근 직사각형 438"/>
            <p:cNvPicPr>
              <a:picLocks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3" cy="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50" name="Text Box 40"/>
            <p:cNvSpPr txBox="1">
              <a:spLocks noChangeArrowheads="1"/>
            </p:cNvSpPr>
            <p:nvPr/>
          </p:nvSpPr>
          <p:spPr bwMode="auto">
            <a:xfrm>
              <a:off x="16" y="16"/>
              <a:ext cx="1759" cy="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29" name="Freeform 49"/>
          <p:cNvGrpSpPr>
            <a:grpSpLocks/>
          </p:cNvGrpSpPr>
          <p:nvPr/>
        </p:nvGrpSpPr>
        <p:grpSpPr bwMode="auto">
          <a:xfrm>
            <a:off x="2743201" y="2041525"/>
            <a:ext cx="1743075" cy="1354138"/>
            <a:chOff x="0" y="0"/>
            <a:chExt cx="1098" cy="853"/>
          </a:xfrm>
        </p:grpSpPr>
        <p:pic>
          <p:nvPicPr>
            <p:cNvPr id="34847" name="Freeform 49"/>
            <p:cNvPicPr>
              <a:picLocks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98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8" name="Text Box 43"/>
            <p:cNvSpPr txBox="1">
              <a:spLocks noChangeArrowheads="1"/>
            </p:cNvSpPr>
            <p:nvPr/>
          </p:nvSpPr>
          <p:spPr bwMode="auto">
            <a:xfrm rot="7202387">
              <a:off x="-131" y="76"/>
              <a:ext cx="1167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30" name="Freeform 49"/>
          <p:cNvGrpSpPr>
            <a:grpSpLocks/>
          </p:cNvGrpSpPr>
          <p:nvPr/>
        </p:nvGrpSpPr>
        <p:grpSpPr bwMode="auto">
          <a:xfrm>
            <a:off x="4937125" y="3517900"/>
            <a:ext cx="903288" cy="2097088"/>
            <a:chOff x="0" y="0"/>
            <a:chExt cx="569" cy="1321"/>
          </a:xfrm>
        </p:grpSpPr>
        <p:pic>
          <p:nvPicPr>
            <p:cNvPr id="34845" name="Freeform 49"/>
            <p:cNvPicPr>
              <a:picLocks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69" cy="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6" name="Text Box 46"/>
            <p:cNvSpPr txBox="1">
              <a:spLocks noChangeArrowheads="1"/>
            </p:cNvSpPr>
            <p:nvPr/>
          </p:nvSpPr>
          <p:spPr bwMode="auto">
            <a:xfrm rot="-7050316">
              <a:off x="-316" y="274"/>
              <a:ext cx="1167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grpSp>
        <p:nvGrpSpPr>
          <p:cNvPr id="34831" name="Freeform 49"/>
          <p:cNvGrpSpPr>
            <a:grpSpLocks/>
          </p:cNvGrpSpPr>
          <p:nvPr/>
        </p:nvGrpSpPr>
        <p:grpSpPr bwMode="auto">
          <a:xfrm>
            <a:off x="1962151" y="4602165"/>
            <a:ext cx="1884363" cy="1195387"/>
            <a:chOff x="0" y="0"/>
            <a:chExt cx="1187" cy="753"/>
          </a:xfrm>
        </p:grpSpPr>
        <p:pic>
          <p:nvPicPr>
            <p:cNvPr id="34843" name="Freeform 49"/>
            <p:cNvPicPr>
              <a:picLocks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87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4" name="Text Box 49"/>
            <p:cNvSpPr txBox="1">
              <a:spLocks noChangeArrowheads="1"/>
            </p:cNvSpPr>
            <p:nvPr/>
          </p:nvSpPr>
          <p:spPr bwMode="auto">
            <a:xfrm>
              <a:off x="7" y="78"/>
              <a:ext cx="1167" cy="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ko-KR" altLang="en-US" sz="1800">
                <a:solidFill>
                  <a:srgbClr val="FFFFFF"/>
                </a:solidFill>
                <a:ea typeface="Malgun Gothic" panose="020B0503020000020004" pitchFamily="34" charset="-127"/>
                <a:sym typeface="Arial" panose="020B0604020202020204" pitchFamily="34" charset="0"/>
              </a:endParaRPr>
            </a:p>
          </p:txBody>
        </p:sp>
      </p:grpSp>
      <p:pic>
        <p:nvPicPr>
          <p:cNvPr id="34832" name="직사각형 401"/>
          <p:cNvPicPr>
            <a:picLocks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49" y="2640015"/>
            <a:ext cx="592139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직사각형 402"/>
          <p:cNvPicPr>
            <a:picLocks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663" y="5162550"/>
            <a:ext cx="590551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4" name="직사각형 403"/>
          <p:cNvPicPr>
            <a:picLocks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575" y="4248150"/>
            <a:ext cx="5969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5" name="직사각형 399"/>
          <p:cNvSpPr>
            <a:spLocks noChangeArrowheads="1"/>
          </p:cNvSpPr>
          <p:nvPr/>
        </p:nvSpPr>
        <p:spPr bwMode="auto">
          <a:xfrm>
            <a:off x="3152775" y="3406776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ko-KR" altLang="en-US" sz="1600" b="1">
              <a:solidFill>
                <a:srgbClr val="FFFFFF"/>
              </a:solidFill>
              <a:latin typeface="Arial" panose="020B0604020202020204" pitchFamily="34" charset="0"/>
              <a:ea typeface="Malgun Gothic" panose="020B0503020000020004" pitchFamily="34" charset="-127"/>
              <a:sym typeface="Arial" panose="020B0604020202020204" pitchFamily="34" charset="0"/>
            </a:endParaRPr>
          </a:p>
        </p:txBody>
      </p:sp>
      <p:sp>
        <p:nvSpPr>
          <p:cNvPr id="34836" name="직사각형 400"/>
          <p:cNvSpPr>
            <a:spLocks noChangeArrowheads="1"/>
          </p:cNvSpPr>
          <p:nvPr/>
        </p:nvSpPr>
        <p:spPr bwMode="auto">
          <a:xfrm>
            <a:off x="2849563" y="3881459"/>
            <a:ext cx="20240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向天歌是集PPT模板开发、PPT设计定制、PPT培训于一体的专业PPT服务提供商。</a:t>
            </a:r>
          </a:p>
        </p:txBody>
      </p:sp>
      <p:sp>
        <p:nvSpPr>
          <p:cNvPr id="14391" name="TextBox 13"/>
          <p:cNvSpPr txBox="1">
            <a:spLocks noChangeArrowheads="1"/>
          </p:cNvSpPr>
          <p:nvPr/>
        </p:nvSpPr>
        <p:spPr bwMode="auto">
          <a:xfrm>
            <a:off x="8262937" y="2025651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92" name="TextBox 13"/>
          <p:cNvSpPr txBox="1">
            <a:spLocks noChangeArrowheads="1"/>
          </p:cNvSpPr>
          <p:nvPr/>
        </p:nvSpPr>
        <p:spPr bwMode="auto">
          <a:xfrm>
            <a:off x="8266114" y="2311400"/>
            <a:ext cx="1381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93" name="TextBox 13"/>
          <p:cNvSpPr txBox="1">
            <a:spLocks noChangeArrowheads="1"/>
          </p:cNvSpPr>
          <p:nvPr/>
        </p:nvSpPr>
        <p:spPr bwMode="auto">
          <a:xfrm>
            <a:off x="8262937" y="3630613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94" name="TextBox 13"/>
          <p:cNvSpPr txBox="1">
            <a:spLocks noChangeArrowheads="1"/>
          </p:cNvSpPr>
          <p:nvPr/>
        </p:nvSpPr>
        <p:spPr bwMode="auto">
          <a:xfrm>
            <a:off x="8266114" y="3916363"/>
            <a:ext cx="1381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95" name="TextBox 13"/>
          <p:cNvSpPr txBox="1">
            <a:spLocks noChangeArrowheads="1"/>
          </p:cNvSpPr>
          <p:nvPr/>
        </p:nvSpPr>
        <p:spPr bwMode="auto">
          <a:xfrm>
            <a:off x="8262937" y="5272089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96" name="TextBox 13"/>
          <p:cNvSpPr txBox="1">
            <a:spLocks noChangeArrowheads="1"/>
          </p:cNvSpPr>
          <p:nvPr/>
        </p:nvSpPr>
        <p:spPr bwMode="auto">
          <a:xfrm>
            <a:off x="8266114" y="5557839"/>
            <a:ext cx="1381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1" grpId="0"/>
      <p:bldP spid="14392" grpId="0"/>
      <p:bldP spid="14393" grpId="0"/>
      <p:bldP spid="14394" grpId="0"/>
      <p:bldP spid="14395" grpId="0"/>
      <p:bldP spid="1439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Pages>0</Pages>
  <Words>2351</Words>
  <Characters>0</Characters>
  <Application>Microsoft Office PowerPoint</Application>
  <DocSecurity>0</DocSecurity>
  <PresentationFormat>自定义</PresentationFormat>
  <Lines>0</Lines>
  <Paragraphs>196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第一PPT</dc:creator>
  <cp:keywords>www.1ppt.com</cp:keywords>
  <cp:lastModifiedBy>Windows User</cp:lastModifiedBy>
  <cp:revision>9</cp:revision>
  <dcterms:created xsi:type="dcterms:W3CDTF">2016-05-07T08:21:39Z</dcterms:created>
  <dcterms:modified xsi:type="dcterms:W3CDTF">2018-04-15T10:45:36Z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