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80"/>
          <p:cNvGrpSpPr>
            <a:grpSpLocks noChangeAspect="1"/>
          </p:cNvGrpSpPr>
          <p:nvPr/>
        </p:nvGrpSpPr>
        <p:grpSpPr bwMode="auto">
          <a:xfrm>
            <a:off x="2871698" y="1536154"/>
            <a:ext cx="580577" cy="616080"/>
            <a:chOff x="4738" y="3130"/>
            <a:chExt cx="551" cy="59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3" name="Freeform 81"/>
            <p:cNvSpPr>
              <a:spLocks/>
            </p:cNvSpPr>
            <p:nvPr/>
          </p:nvSpPr>
          <p:spPr bwMode="auto">
            <a:xfrm>
              <a:off x="4738" y="3376"/>
              <a:ext cx="307" cy="344"/>
            </a:xfrm>
            <a:custGeom>
              <a:avLst/>
              <a:gdLst>
                <a:gd name="T0" fmla="*/ 106 w 128"/>
                <a:gd name="T1" fmla="*/ 144 h 144"/>
                <a:gd name="T2" fmla="*/ 12 w 128"/>
                <a:gd name="T3" fmla="*/ 144 h 144"/>
                <a:gd name="T4" fmla="*/ 12 w 128"/>
                <a:gd name="T5" fmla="*/ 14 h 144"/>
                <a:gd name="T6" fmla="*/ 0 w 128"/>
                <a:gd name="T7" fmla="*/ 14 h 144"/>
                <a:gd name="T8" fmla="*/ 0 w 128"/>
                <a:gd name="T9" fmla="*/ 0 h 144"/>
                <a:gd name="T10" fmla="*/ 128 w 128"/>
                <a:gd name="T11" fmla="*/ 0 h 144"/>
                <a:gd name="T12" fmla="*/ 128 w 128"/>
                <a:gd name="T13" fmla="*/ 14 h 144"/>
                <a:gd name="T14" fmla="*/ 106 w 128"/>
                <a:gd name="T15" fmla="*/ 14 h 144"/>
                <a:gd name="T16" fmla="*/ 106 w 128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44">
                  <a:moveTo>
                    <a:pt x="106" y="144"/>
                  </a:moveTo>
                  <a:cubicBezTo>
                    <a:pt x="74" y="144"/>
                    <a:pt x="43" y="144"/>
                    <a:pt x="12" y="144"/>
                  </a:cubicBezTo>
                  <a:cubicBezTo>
                    <a:pt x="12" y="100"/>
                    <a:pt x="12" y="57"/>
                    <a:pt x="12" y="14"/>
                  </a:cubicBezTo>
                  <a:cubicBezTo>
                    <a:pt x="8" y="14"/>
                    <a:pt x="4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4"/>
                    <a:pt x="128" y="9"/>
                    <a:pt x="128" y="14"/>
                  </a:cubicBezTo>
                  <a:cubicBezTo>
                    <a:pt x="121" y="14"/>
                    <a:pt x="114" y="14"/>
                    <a:pt x="106" y="14"/>
                  </a:cubicBezTo>
                  <a:cubicBezTo>
                    <a:pt x="106" y="57"/>
                    <a:pt x="106" y="100"/>
                    <a:pt x="10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4" name="Freeform 82"/>
            <p:cNvSpPr>
              <a:spLocks/>
            </p:cNvSpPr>
            <p:nvPr/>
          </p:nvSpPr>
          <p:spPr bwMode="auto">
            <a:xfrm>
              <a:off x="4940" y="3216"/>
              <a:ext cx="313" cy="504"/>
            </a:xfrm>
            <a:custGeom>
              <a:avLst/>
              <a:gdLst>
                <a:gd name="T0" fmla="*/ 0 w 131"/>
                <a:gd name="T1" fmla="*/ 19 h 211"/>
                <a:gd name="T2" fmla="*/ 18 w 131"/>
                <a:gd name="T3" fmla="*/ 0 h 211"/>
                <a:gd name="T4" fmla="*/ 51 w 131"/>
                <a:gd name="T5" fmla="*/ 30 h 211"/>
                <a:gd name="T6" fmla="*/ 48 w 131"/>
                <a:gd name="T7" fmla="*/ 33 h 211"/>
                <a:gd name="T8" fmla="*/ 50 w 131"/>
                <a:gd name="T9" fmla="*/ 36 h 211"/>
                <a:gd name="T10" fmla="*/ 46 w 131"/>
                <a:gd name="T11" fmla="*/ 39 h 211"/>
                <a:gd name="T12" fmla="*/ 60 w 131"/>
                <a:gd name="T13" fmla="*/ 41 h 211"/>
                <a:gd name="T14" fmla="*/ 89 w 131"/>
                <a:gd name="T15" fmla="*/ 35 h 211"/>
                <a:gd name="T16" fmla="*/ 96 w 131"/>
                <a:gd name="T17" fmla="*/ 26 h 211"/>
                <a:gd name="T18" fmla="*/ 115 w 131"/>
                <a:gd name="T19" fmla="*/ 15 h 211"/>
                <a:gd name="T20" fmla="*/ 131 w 131"/>
                <a:gd name="T21" fmla="*/ 30 h 211"/>
                <a:gd name="T22" fmla="*/ 131 w 131"/>
                <a:gd name="T23" fmla="*/ 33 h 211"/>
                <a:gd name="T24" fmla="*/ 122 w 131"/>
                <a:gd name="T25" fmla="*/ 109 h 211"/>
                <a:gd name="T26" fmla="*/ 119 w 131"/>
                <a:gd name="T27" fmla="*/ 122 h 211"/>
                <a:gd name="T28" fmla="*/ 110 w 131"/>
                <a:gd name="T29" fmla="*/ 132 h 211"/>
                <a:gd name="T30" fmla="*/ 57 w 131"/>
                <a:gd name="T31" fmla="*/ 140 h 211"/>
                <a:gd name="T32" fmla="*/ 56 w 131"/>
                <a:gd name="T33" fmla="*/ 140 h 211"/>
                <a:gd name="T34" fmla="*/ 55 w 131"/>
                <a:gd name="T35" fmla="*/ 140 h 211"/>
                <a:gd name="T36" fmla="*/ 55 w 131"/>
                <a:gd name="T37" fmla="*/ 145 h 211"/>
                <a:gd name="T38" fmla="*/ 55 w 131"/>
                <a:gd name="T39" fmla="*/ 195 h 211"/>
                <a:gd name="T40" fmla="*/ 46 w 131"/>
                <a:gd name="T41" fmla="*/ 209 h 211"/>
                <a:gd name="T42" fmla="*/ 31 w 131"/>
                <a:gd name="T43" fmla="*/ 200 h 211"/>
                <a:gd name="T44" fmla="*/ 29 w 131"/>
                <a:gd name="T45" fmla="*/ 170 h 211"/>
                <a:gd name="T46" fmla="*/ 31 w 131"/>
                <a:gd name="T47" fmla="*/ 138 h 211"/>
                <a:gd name="T48" fmla="*/ 34 w 131"/>
                <a:gd name="T49" fmla="*/ 130 h 211"/>
                <a:gd name="T50" fmla="*/ 52 w 131"/>
                <a:gd name="T51" fmla="*/ 116 h 211"/>
                <a:gd name="T52" fmla="*/ 80 w 131"/>
                <a:gd name="T53" fmla="*/ 111 h 211"/>
                <a:gd name="T54" fmla="*/ 85 w 131"/>
                <a:gd name="T55" fmla="*/ 107 h 211"/>
                <a:gd name="T56" fmla="*/ 92 w 131"/>
                <a:gd name="T57" fmla="*/ 62 h 211"/>
                <a:gd name="T58" fmla="*/ 92 w 131"/>
                <a:gd name="T59" fmla="*/ 60 h 211"/>
                <a:gd name="T60" fmla="*/ 82 w 131"/>
                <a:gd name="T61" fmla="*/ 63 h 211"/>
                <a:gd name="T62" fmla="*/ 53 w 131"/>
                <a:gd name="T63" fmla="*/ 63 h 211"/>
                <a:gd name="T64" fmla="*/ 36 w 131"/>
                <a:gd name="T65" fmla="*/ 60 h 211"/>
                <a:gd name="T66" fmla="*/ 27 w 131"/>
                <a:gd name="T67" fmla="*/ 46 h 211"/>
                <a:gd name="T68" fmla="*/ 26 w 131"/>
                <a:gd name="T69" fmla="*/ 43 h 211"/>
                <a:gd name="T70" fmla="*/ 2 w 131"/>
                <a:gd name="T71" fmla="*/ 21 h 211"/>
                <a:gd name="T72" fmla="*/ 0 w 131"/>
                <a:gd name="T73" fmla="*/ 1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211">
                  <a:moveTo>
                    <a:pt x="0" y="19"/>
                  </a:moveTo>
                  <a:cubicBezTo>
                    <a:pt x="6" y="12"/>
                    <a:pt x="12" y="6"/>
                    <a:pt x="18" y="0"/>
                  </a:cubicBezTo>
                  <a:cubicBezTo>
                    <a:pt x="29" y="10"/>
                    <a:pt x="40" y="20"/>
                    <a:pt x="51" y="30"/>
                  </a:cubicBezTo>
                  <a:cubicBezTo>
                    <a:pt x="50" y="31"/>
                    <a:pt x="49" y="32"/>
                    <a:pt x="48" y="33"/>
                  </a:cubicBezTo>
                  <a:cubicBezTo>
                    <a:pt x="49" y="34"/>
                    <a:pt x="49" y="35"/>
                    <a:pt x="50" y="36"/>
                  </a:cubicBezTo>
                  <a:cubicBezTo>
                    <a:pt x="49" y="37"/>
                    <a:pt x="48" y="37"/>
                    <a:pt x="46" y="39"/>
                  </a:cubicBezTo>
                  <a:cubicBezTo>
                    <a:pt x="51" y="39"/>
                    <a:pt x="55" y="40"/>
                    <a:pt x="60" y="41"/>
                  </a:cubicBezTo>
                  <a:cubicBezTo>
                    <a:pt x="70" y="42"/>
                    <a:pt x="80" y="41"/>
                    <a:pt x="89" y="35"/>
                  </a:cubicBezTo>
                  <a:cubicBezTo>
                    <a:pt x="92" y="32"/>
                    <a:pt x="95" y="30"/>
                    <a:pt x="96" y="26"/>
                  </a:cubicBezTo>
                  <a:cubicBezTo>
                    <a:pt x="100" y="18"/>
                    <a:pt x="107" y="15"/>
                    <a:pt x="115" y="15"/>
                  </a:cubicBezTo>
                  <a:cubicBezTo>
                    <a:pt x="122" y="16"/>
                    <a:pt x="129" y="23"/>
                    <a:pt x="131" y="30"/>
                  </a:cubicBezTo>
                  <a:cubicBezTo>
                    <a:pt x="131" y="31"/>
                    <a:pt x="131" y="32"/>
                    <a:pt x="131" y="33"/>
                  </a:cubicBezTo>
                  <a:cubicBezTo>
                    <a:pt x="129" y="59"/>
                    <a:pt x="128" y="84"/>
                    <a:pt x="122" y="109"/>
                  </a:cubicBezTo>
                  <a:cubicBezTo>
                    <a:pt x="121" y="114"/>
                    <a:pt x="120" y="118"/>
                    <a:pt x="119" y="122"/>
                  </a:cubicBezTo>
                  <a:cubicBezTo>
                    <a:pt x="118" y="127"/>
                    <a:pt x="114" y="130"/>
                    <a:pt x="110" y="132"/>
                  </a:cubicBezTo>
                  <a:cubicBezTo>
                    <a:pt x="93" y="140"/>
                    <a:pt x="75" y="142"/>
                    <a:pt x="57" y="140"/>
                  </a:cubicBezTo>
                  <a:cubicBezTo>
                    <a:pt x="57" y="140"/>
                    <a:pt x="56" y="140"/>
                    <a:pt x="56" y="140"/>
                  </a:cubicBezTo>
                  <a:cubicBezTo>
                    <a:pt x="56" y="140"/>
                    <a:pt x="56" y="140"/>
                    <a:pt x="55" y="140"/>
                  </a:cubicBezTo>
                  <a:cubicBezTo>
                    <a:pt x="55" y="142"/>
                    <a:pt x="55" y="144"/>
                    <a:pt x="55" y="145"/>
                  </a:cubicBezTo>
                  <a:cubicBezTo>
                    <a:pt x="53" y="162"/>
                    <a:pt x="53" y="178"/>
                    <a:pt x="55" y="195"/>
                  </a:cubicBezTo>
                  <a:cubicBezTo>
                    <a:pt x="56" y="202"/>
                    <a:pt x="52" y="208"/>
                    <a:pt x="46" y="209"/>
                  </a:cubicBezTo>
                  <a:cubicBezTo>
                    <a:pt x="39" y="211"/>
                    <a:pt x="32" y="207"/>
                    <a:pt x="31" y="200"/>
                  </a:cubicBezTo>
                  <a:cubicBezTo>
                    <a:pt x="30" y="190"/>
                    <a:pt x="29" y="180"/>
                    <a:pt x="29" y="170"/>
                  </a:cubicBezTo>
                  <a:cubicBezTo>
                    <a:pt x="28" y="159"/>
                    <a:pt x="29" y="148"/>
                    <a:pt x="31" y="138"/>
                  </a:cubicBezTo>
                  <a:cubicBezTo>
                    <a:pt x="32" y="135"/>
                    <a:pt x="33" y="133"/>
                    <a:pt x="34" y="130"/>
                  </a:cubicBezTo>
                  <a:cubicBezTo>
                    <a:pt x="37" y="122"/>
                    <a:pt x="44" y="118"/>
                    <a:pt x="52" y="116"/>
                  </a:cubicBezTo>
                  <a:cubicBezTo>
                    <a:pt x="61" y="113"/>
                    <a:pt x="71" y="112"/>
                    <a:pt x="80" y="111"/>
                  </a:cubicBezTo>
                  <a:cubicBezTo>
                    <a:pt x="84" y="111"/>
                    <a:pt x="84" y="111"/>
                    <a:pt x="85" y="107"/>
                  </a:cubicBezTo>
                  <a:cubicBezTo>
                    <a:pt x="88" y="92"/>
                    <a:pt x="90" y="77"/>
                    <a:pt x="92" y="62"/>
                  </a:cubicBezTo>
                  <a:cubicBezTo>
                    <a:pt x="92" y="61"/>
                    <a:pt x="92" y="61"/>
                    <a:pt x="92" y="60"/>
                  </a:cubicBezTo>
                  <a:cubicBezTo>
                    <a:pt x="88" y="61"/>
                    <a:pt x="85" y="62"/>
                    <a:pt x="82" y="63"/>
                  </a:cubicBezTo>
                  <a:cubicBezTo>
                    <a:pt x="72" y="65"/>
                    <a:pt x="63" y="65"/>
                    <a:pt x="53" y="63"/>
                  </a:cubicBezTo>
                  <a:cubicBezTo>
                    <a:pt x="47" y="63"/>
                    <a:pt x="42" y="62"/>
                    <a:pt x="36" y="60"/>
                  </a:cubicBezTo>
                  <a:cubicBezTo>
                    <a:pt x="28" y="59"/>
                    <a:pt x="25" y="54"/>
                    <a:pt x="27" y="46"/>
                  </a:cubicBezTo>
                  <a:cubicBezTo>
                    <a:pt x="27" y="45"/>
                    <a:pt x="27" y="44"/>
                    <a:pt x="26" y="43"/>
                  </a:cubicBezTo>
                  <a:cubicBezTo>
                    <a:pt x="18" y="36"/>
                    <a:pt x="10" y="28"/>
                    <a:pt x="2" y="21"/>
                  </a:cubicBezTo>
                  <a:cubicBezTo>
                    <a:pt x="1" y="20"/>
                    <a:pt x="1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5" name="Freeform 83"/>
            <p:cNvSpPr>
              <a:spLocks/>
            </p:cNvSpPr>
            <p:nvPr/>
          </p:nvSpPr>
          <p:spPr bwMode="auto">
            <a:xfrm>
              <a:off x="5081" y="3412"/>
              <a:ext cx="208" cy="298"/>
            </a:xfrm>
            <a:custGeom>
              <a:avLst/>
              <a:gdLst>
                <a:gd name="T0" fmla="*/ 39 w 87"/>
                <a:gd name="T1" fmla="*/ 108 h 125"/>
                <a:gd name="T2" fmla="*/ 48 w 87"/>
                <a:gd name="T3" fmla="*/ 111 h 125"/>
                <a:gd name="T4" fmla="*/ 52 w 87"/>
                <a:gd name="T5" fmla="*/ 118 h 125"/>
                <a:gd name="T6" fmla="*/ 50 w 87"/>
                <a:gd name="T7" fmla="*/ 119 h 125"/>
                <a:gd name="T8" fmla="*/ 46 w 87"/>
                <a:gd name="T9" fmla="*/ 118 h 125"/>
                <a:gd name="T10" fmla="*/ 45 w 87"/>
                <a:gd name="T11" fmla="*/ 118 h 125"/>
                <a:gd name="T12" fmla="*/ 44 w 87"/>
                <a:gd name="T13" fmla="*/ 125 h 125"/>
                <a:gd name="T14" fmla="*/ 34 w 87"/>
                <a:gd name="T15" fmla="*/ 114 h 125"/>
                <a:gd name="T16" fmla="*/ 20 w 87"/>
                <a:gd name="T17" fmla="*/ 125 h 125"/>
                <a:gd name="T18" fmla="*/ 22 w 87"/>
                <a:gd name="T19" fmla="*/ 115 h 125"/>
                <a:gd name="T20" fmla="*/ 31 w 87"/>
                <a:gd name="T21" fmla="*/ 109 h 125"/>
                <a:gd name="T22" fmla="*/ 33 w 87"/>
                <a:gd name="T23" fmla="*/ 107 h 125"/>
                <a:gd name="T24" fmla="*/ 33 w 87"/>
                <a:gd name="T25" fmla="*/ 81 h 125"/>
                <a:gd name="T26" fmla="*/ 33 w 87"/>
                <a:gd name="T27" fmla="*/ 80 h 125"/>
                <a:gd name="T28" fmla="*/ 27 w 87"/>
                <a:gd name="T29" fmla="*/ 81 h 125"/>
                <a:gd name="T30" fmla="*/ 7 w 87"/>
                <a:gd name="T31" fmla="*/ 81 h 125"/>
                <a:gd name="T32" fmla="*/ 1 w 87"/>
                <a:gd name="T33" fmla="*/ 73 h 125"/>
                <a:gd name="T34" fmla="*/ 12 w 87"/>
                <a:gd name="T35" fmla="*/ 65 h 125"/>
                <a:gd name="T36" fmla="*/ 43 w 87"/>
                <a:gd name="T37" fmla="*/ 62 h 125"/>
                <a:gd name="T38" fmla="*/ 70 w 87"/>
                <a:gd name="T39" fmla="*/ 31 h 125"/>
                <a:gd name="T40" fmla="*/ 73 w 87"/>
                <a:gd name="T41" fmla="*/ 11 h 125"/>
                <a:gd name="T42" fmla="*/ 81 w 87"/>
                <a:gd name="T43" fmla="*/ 1 h 125"/>
                <a:gd name="T44" fmla="*/ 87 w 87"/>
                <a:gd name="T45" fmla="*/ 5 h 125"/>
                <a:gd name="T46" fmla="*/ 86 w 87"/>
                <a:gd name="T47" fmla="*/ 23 h 125"/>
                <a:gd name="T48" fmla="*/ 72 w 87"/>
                <a:gd name="T49" fmla="*/ 58 h 125"/>
                <a:gd name="T50" fmla="*/ 52 w 87"/>
                <a:gd name="T51" fmla="*/ 73 h 125"/>
                <a:gd name="T52" fmla="*/ 41 w 87"/>
                <a:gd name="T53" fmla="*/ 77 h 125"/>
                <a:gd name="T54" fmla="*/ 39 w 87"/>
                <a:gd name="T55" fmla="*/ 79 h 125"/>
                <a:gd name="T56" fmla="*/ 39 w 87"/>
                <a:gd name="T5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25">
                  <a:moveTo>
                    <a:pt x="39" y="108"/>
                  </a:moveTo>
                  <a:cubicBezTo>
                    <a:pt x="43" y="109"/>
                    <a:pt x="46" y="110"/>
                    <a:pt x="48" y="111"/>
                  </a:cubicBezTo>
                  <a:cubicBezTo>
                    <a:pt x="52" y="112"/>
                    <a:pt x="53" y="115"/>
                    <a:pt x="52" y="118"/>
                  </a:cubicBezTo>
                  <a:cubicBezTo>
                    <a:pt x="52" y="120"/>
                    <a:pt x="51" y="120"/>
                    <a:pt x="50" y="119"/>
                  </a:cubicBezTo>
                  <a:cubicBezTo>
                    <a:pt x="48" y="119"/>
                    <a:pt x="47" y="119"/>
                    <a:pt x="46" y="118"/>
                  </a:cubicBezTo>
                  <a:cubicBezTo>
                    <a:pt x="46" y="118"/>
                    <a:pt x="45" y="118"/>
                    <a:pt x="45" y="118"/>
                  </a:cubicBezTo>
                  <a:cubicBezTo>
                    <a:pt x="45" y="120"/>
                    <a:pt x="44" y="123"/>
                    <a:pt x="44" y="125"/>
                  </a:cubicBezTo>
                  <a:cubicBezTo>
                    <a:pt x="38" y="122"/>
                    <a:pt x="36" y="120"/>
                    <a:pt x="34" y="114"/>
                  </a:cubicBezTo>
                  <a:cubicBezTo>
                    <a:pt x="30" y="119"/>
                    <a:pt x="26" y="123"/>
                    <a:pt x="20" y="125"/>
                  </a:cubicBezTo>
                  <a:cubicBezTo>
                    <a:pt x="18" y="122"/>
                    <a:pt x="19" y="117"/>
                    <a:pt x="22" y="115"/>
                  </a:cubicBezTo>
                  <a:cubicBezTo>
                    <a:pt x="25" y="113"/>
                    <a:pt x="28" y="111"/>
                    <a:pt x="31" y="109"/>
                  </a:cubicBezTo>
                  <a:cubicBezTo>
                    <a:pt x="32" y="109"/>
                    <a:pt x="33" y="108"/>
                    <a:pt x="33" y="107"/>
                  </a:cubicBezTo>
                  <a:cubicBezTo>
                    <a:pt x="33" y="99"/>
                    <a:pt x="33" y="90"/>
                    <a:pt x="33" y="81"/>
                  </a:cubicBezTo>
                  <a:cubicBezTo>
                    <a:pt x="33" y="81"/>
                    <a:pt x="33" y="81"/>
                    <a:pt x="33" y="80"/>
                  </a:cubicBezTo>
                  <a:cubicBezTo>
                    <a:pt x="31" y="81"/>
                    <a:pt x="29" y="81"/>
                    <a:pt x="27" y="81"/>
                  </a:cubicBezTo>
                  <a:cubicBezTo>
                    <a:pt x="20" y="81"/>
                    <a:pt x="13" y="81"/>
                    <a:pt x="7" y="81"/>
                  </a:cubicBezTo>
                  <a:cubicBezTo>
                    <a:pt x="2" y="81"/>
                    <a:pt x="0" y="78"/>
                    <a:pt x="1" y="73"/>
                  </a:cubicBezTo>
                  <a:cubicBezTo>
                    <a:pt x="3" y="68"/>
                    <a:pt x="7" y="65"/>
                    <a:pt x="12" y="65"/>
                  </a:cubicBezTo>
                  <a:cubicBezTo>
                    <a:pt x="23" y="66"/>
                    <a:pt x="33" y="65"/>
                    <a:pt x="43" y="62"/>
                  </a:cubicBezTo>
                  <a:cubicBezTo>
                    <a:pt x="58" y="57"/>
                    <a:pt x="67" y="46"/>
                    <a:pt x="70" y="31"/>
                  </a:cubicBezTo>
                  <a:cubicBezTo>
                    <a:pt x="72" y="24"/>
                    <a:pt x="72" y="18"/>
                    <a:pt x="73" y="11"/>
                  </a:cubicBezTo>
                  <a:cubicBezTo>
                    <a:pt x="73" y="6"/>
                    <a:pt x="76" y="2"/>
                    <a:pt x="81" y="1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11"/>
                    <a:pt x="87" y="17"/>
                    <a:pt x="86" y="23"/>
                  </a:cubicBezTo>
                  <a:cubicBezTo>
                    <a:pt x="84" y="36"/>
                    <a:pt x="80" y="48"/>
                    <a:pt x="72" y="58"/>
                  </a:cubicBezTo>
                  <a:cubicBezTo>
                    <a:pt x="66" y="64"/>
                    <a:pt x="59" y="69"/>
                    <a:pt x="52" y="73"/>
                  </a:cubicBezTo>
                  <a:cubicBezTo>
                    <a:pt x="48" y="74"/>
                    <a:pt x="45" y="76"/>
                    <a:pt x="41" y="77"/>
                  </a:cubicBezTo>
                  <a:cubicBezTo>
                    <a:pt x="40" y="78"/>
                    <a:pt x="39" y="79"/>
                    <a:pt x="39" y="79"/>
                  </a:cubicBezTo>
                  <a:cubicBezTo>
                    <a:pt x="39" y="89"/>
                    <a:pt x="39" y="99"/>
                    <a:pt x="3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6" name="Freeform 84"/>
            <p:cNvSpPr>
              <a:spLocks/>
            </p:cNvSpPr>
            <p:nvPr/>
          </p:nvSpPr>
          <p:spPr bwMode="auto">
            <a:xfrm>
              <a:off x="5129" y="3130"/>
              <a:ext cx="102" cy="102"/>
            </a:xfrm>
            <a:custGeom>
              <a:avLst/>
              <a:gdLst>
                <a:gd name="T0" fmla="*/ 22 w 43"/>
                <a:gd name="T1" fmla="*/ 1 h 43"/>
                <a:gd name="T2" fmla="*/ 43 w 43"/>
                <a:gd name="T3" fmla="*/ 22 h 43"/>
                <a:gd name="T4" fmla="*/ 22 w 43"/>
                <a:gd name="T5" fmla="*/ 43 h 43"/>
                <a:gd name="T6" fmla="*/ 1 w 43"/>
                <a:gd name="T7" fmla="*/ 21 h 43"/>
                <a:gd name="T8" fmla="*/ 22 w 43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2" y="1"/>
                  </a:moveTo>
                  <a:cubicBezTo>
                    <a:pt x="34" y="1"/>
                    <a:pt x="43" y="10"/>
                    <a:pt x="43" y="22"/>
                  </a:cubicBezTo>
                  <a:cubicBezTo>
                    <a:pt x="42" y="34"/>
                    <a:pt x="33" y="43"/>
                    <a:pt x="22" y="43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10"/>
                    <a:pt x="1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4691762" y="1514554"/>
            <a:ext cx="471505" cy="659271"/>
            <a:chOff x="9451975" y="2613025"/>
            <a:chExt cx="538163" cy="75247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9526588" y="2651125"/>
              <a:ext cx="142875" cy="153987"/>
            </a:xfrm>
            <a:custGeom>
              <a:avLst/>
              <a:gdLst>
                <a:gd name="T0" fmla="*/ 4 w 38"/>
                <a:gd name="T1" fmla="*/ 26 h 41"/>
                <a:gd name="T2" fmla="*/ 19 w 38"/>
                <a:gd name="T3" fmla="*/ 41 h 41"/>
                <a:gd name="T4" fmla="*/ 34 w 38"/>
                <a:gd name="T5" fmla="*/ 26 h 41"/>
                <a:gd name="T6" fmla="*/ 37 w 38"/>
                <a:gd name="T7" fmla="*/ 20 h 41"/>
                <a:gd name="T8" fmla="*/ 35 w 38"/>
                <a:gd name="T9" fmla="*/ 17 h 41"/>
                <a:gd name="T10" fmla="*/ 19 w 38"/>
                <a:gd name="T11" fmla="*/ 0 h 41"/>
                <a:gd name="T12" fmla="*/ 3 w 38"/>
                <a:gd name="T13" fmla="*/ 17 h 41"/>
                <a:gd name="T14" fmla="*/ 0 w 38"/>
                <a:gd name="T15" fmla="*/ 20 h 41"/>
                <a:gd name="T16" fmla="*/ 4 w 38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4" y="26"/>
                  </a:moveTo>
                  <a:cubicBezTo>
                    <a:pt x="6" y="34"/>
                    <a:pt x="11" y="41"/>
                    <a:pt x="19" y="41"/>
                  </a:cubicBezTo>
                  <a:cubicBezTo>
                    <a:pt x="27" y="41"/>
                    <a:pt x="32" y="34"/>
                    <a:pt x="34" y="26"/>
                  </a:cubicBezTo>
                  <a:cubicBezTo>
                    <a:pt x="36" y="25"/>
                    <a:pt x="38" y="22"/>
                    <a:pt x="37" y="20"/>
                  </a:cubicBezTo>
                  <a:cubicBezTo>
                    <a:pt x="37" y="18"/>
                    <a:pt x="36" y="17"/>
                    <a:pt x="35" y="17"/>
                  </a:cubicBezTo>
                  <a:cubicBezTo>
                    <a:pt x="35" y="7"/>
                    <a:pt x="28" y="0"/>
                    <a:pt x="19" y="0"/>
                  </a:cubicBezTo>
                  <a:cubicBezTo>
                    <a:pt x="10" y="0"/>
                    <a:pt x="3" y="7"/>
                    <a:pt x="3" y="17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22"/>
                    <a:pt x="1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9" name="Freeform 11"/>
            <p:cNvSpPr>
              <a:spLocks/>
            </p:cNvSpPr>
            <p:nvPr/>
          </p:nvSpPr>
          <p:spPr bwMode="auto">
            <a:xfrm>
              <a:off x="9451975" y="2813050"/>
              <a:ext cx="398463" cy="552450"/>
            </a:xfrm>
            <a:custGeom>
              <a:avLst/>
              <a:gdLst>
                <a:gd name="T0" fmla="*/ 97 w 106"/>
                <a:gd name="T1" fmla="*/ 36 h 147"/>
                <a:gd name="T2" fmla="*/ 82 w 106"/>
                <a:gd name="T3" fmla="*/ 38 h 147"/>
                <a:gd name="T4" fmla="*/ 79 w 106"/>
                <a:gd name="T5" fmla="*/ 37 h 147"/>
                <a:gd name="T6" fmla="*/ 67 w 106"/>
                <a:gd name="T7" fmla="*/ 11 h 147"/>
                <a:gd name="T8" fmla="*/ 66 w 106"/>
                <a:gd name="T9" fmla="*/ 8 h 147"/>
                <a:gd name="T10" fmla="*/ 54 w 106"/>
                <a:gd name="T11" fmla="*/ 2 h 147"/>
                <a:gd name="T12" fmla="*/ 49 w 106"/>
                <a:gd name="T13" fmla="*/ 0 h 147"/>
                <a:gd name="T14" fmla="*/ 43 w 106"/>
                <a:gd name="T15" fmla="*/ 22 h 147"/>
                <a:gd name="T16" fmla="*/ 43 w 106"/>
                <a:gd name="T17" fmla="*/ 5 h 147"/>
                <a:gd name="T18" fmla="*/ 38 w 106"/>
                <a:gd name="T19" fmla="*/ 2 h 147"/>
                <a:gd name="T20" fmla="*/ 37 w 106"/>
                <a:gd name="T21" fmla="*/ 9 h 147"/>
                <a:gd name="T22" fmla="*/ 28 w 106"/>
                <a:gd name="T23" fmla="*/ 0 h 147"/>
                <a:gd name="T24" fmla="*/ 28 w 106"/>
                <a:gd name="T25" fmla="*/ 0 h 147"/>
                <a:gd name="T26" fmla="*/ 10 w 106"/>
                <a:gd name="T27" fmla="*/ 7 h 147"/>
                <a:gd name="T28" fmla="*/ 1 w 106"/>
                <a:gd name="T29" fmla="*/ 69 h 147"/>
                <a:gd name="T30" fmla="*/ 14 w 106"/>
                <a:gd name="T31" fmla="*/ 70 h 147"/>
                <a:gd name="T32" fmla="*/ 18 w 106"/>
                <a:gd name="T33" fmla="*/ 23 h 147"/>
                <a:gd name="T34" fmla="*/ 18 w 106"/>
                <a:gd name="T35" fmla="*/ 65 h 147"/>
                <a:gd name="T36" fmla="*/ 18 w 106"/>
                <a:gd name="T37" fmla="*/ 138 h 147"/>
                <a:gd name="T38" fmla="*/ 27 w 106"/>
                <a:gd name="T39" fmla="*/ 147 h 147"/>
                <a:gd name="T40" fmla="*/ 36 w 106"/>
                <a:gd name="T41" fmla="*/ 138 h 147"/>
                <a:gd name="T42" fmla="*/ 41 w 106"/>
                <a:gd name="T43" fmla="*/ 77 h 147"/>
                <a:gd name="T44" fmla="*/ 50 w 106"/>
                <a:gd name="T45" fmla="*/ 147 h 147"/>
                <a:gd name="T46" fmla="*/ 50 w 106"/>
                <a:gd name="T47" fmla="*/ 147 h 147"/>
                <a:gd name="T48" fmla="*/ 59 w 106"/>
                <a:gd name="T49" fmla="*/ 70 h 147"/>
                <a:gd name="T50" fmla="*/ 60 w 106"/>
                <a:gd name="T51" fmla="*/ 29 h 147"/>
                <a:gd name="T52" fmla="*/ 67 w 106"/>
                <a:gd name="T53" fmla="*/ 43 h 147"/>
                <a:gd name="T54" fmla="*/ 71 w 106"/>
                <a:gd name="T55" fmla="*/ 50 h 147"/>
                <a:gd name="T56" fmla="*/ 75 w 106"/>
                <a:gd name="T57" fmla="*/ 52 h 147"/>
                <a:gd name="T58" fmla="*/ 77 w 106"/>
                <a:gd name="T59" fmla="*/ 52 h 147"/>
                <a:gd name="T60" fmla="*/ 81 w 106"/>
                <a:gd name="T61" fmla="*/ 52 h 147"/>
                <a:gd name="T62" fmla="*/ 100 w 106"/>
                <a:gd name="T63" fmla="*/ 49 h 147"/>
                <a:gd name="T64" fmla="*/ 97 w 106"/>
                <a:gd name="T6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47">
                  <a:moveTo>
                    <a:pt x="97" y="36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5" y="36"/>
                    <a:pt x="91" y="37"/>
                    <a:pt x="87" y="37"/>
                  </a:cubicBezTo>
                  <a:cubicBezTo>
                    <a:pt x="85" y="38"/>
                    <a:pt x="83" y="38"/>
                    <a:pt x="82" y="38"/>
                  </a:cubicBezTo>
                  <a:cubicBezTo>
                    <a:pt x="81" y="38"/>
                    <a:pt x="81" y="38"/>
                    <a:pt x="80" y="38"/>
                  </a:cubicBezTo>
                  <a:cubicBezTo>
                    <a:pt x="80" y="38"/>
                    <a:pt x="80" y="37"/>
                    <a:pt x="79" y="37"/>
                  </a:cubicBezTo>
                  <a:cubicBezTo>
                    <a:pt x="77" y="32"/>
                    <a:pt x="73" y="25"/>
                    <a:pt x="71" y="19"/>
                  </a:cubicBezTo>
                  <a:cubicBezTo>
                    <a:pt x="69" y="16"/>
                    <a:pt x="68" y="13"/>
                    <a:pt x="67" y="11"/>
                  </a:cubicBezTo>
                  <a:cubicBezTo>
                    <a:pt x="67" y="10"/>
                    <a:pt x="66" y="10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5" y="6"/>
                    <a:pt x="64" y="6"/>
                  </a:cubicBezTo>
                  <a:cubicBezTo>
                    <a:pt x="63" y="5"/>
                    <a:pt x="61" y="3"/>
                    <a:pt x="54" y="2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8" y="12"/>
                    <a:pt x="43" y="22"/>
                  </a:cubicBezTo>
                  <a:cubicBezTo>
                    <a:pt x="42" y="15"/>
                    <a:pt x="41" y="9"/>
                    <a:pt x="41" y="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9"/>
                    <a:pt x="35" y="15"/>
                    <a:pt x="35" y="22"/>
                  </a:cubicBezTo>
                  <a:cubicBezTo>
                    <a:pt x="30" y="12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1"/>
                    <a:pt x="24" y="2"/>
                  </a:cubicBezTo>
                  <a:cubicBezTo>
                    <a:pt x="20" y="3"/>
                    <a:pt x="14" y="5"/>
                    <a:pt x="10" y="7"/>
                  </a:cubicBezTo>
                  <a:cubicBezTo>
                    <a:pt x="8" y="9"/>
                    <a:pt x="2" y="17"/>
                    <a:pt x="0" y="44"/>
                  </a:cubicBezTo>
                  <a:cubicBezTo>
                    <a:pt x="0" y="53"/>
                    <a:pt x="1" y="69"/>
                    <a:pt x="1" y="69"/>
                  </a:cubicBezTo>
                  <a:cubicBezTo>
                    <a:pt x="2" y="73"/>
                    <a:pt x="3" y="77"/>
                    <a:pt x="7" y="77"/>
                  </a:cubicBezTo>
                  <a:cubicBezTo>
                    <a:pt x="12" y="77"/>
                    <a:pt x="14" y="74"/>
                    <a:pt x="14" y="70"/>
                  </a:cubicBezTo>
                  <a:cubicBezTo>
                    <a:pt x="14" y="70"/>
                    <a:pt x="13" y="56"/>
                    <a:pt x="14" y="45"/>
                  </a:cubicBezTo>
                  <a:cubicBezTo>
                    <a:pt x="14" y="36"/>
                    <a:pt x="16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7"/>
                    <a:pt x="18" y="69"/>
                    <a:pt x="18" y="7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43"/>
                    <a:pt x="22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2" y="147"/>
                    <a:pt x="36" y="143"/>
                    <a:pt x="36" y="138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43"/>
                    <a:pt x="45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5" y="147"/>
                    <a:pt x="59" y="143"/>
                    <a:pt x="59" y="13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69"/>
                    <a:pt x="60" y="67"/>
                    <a:pt x="60" y="6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30"/>
                    <a:pt x="61" y="31"/>
                  </a:cubicBezTo>
                  <a:cubicBezTo>
                    <a:pt x="63" y="35"/>
                    <a:pt x="65" y="40"/>
                    <a:pt x="67" y="43"/>
                  </a:cubicBezTo>
                  <a:cubicBezTo>
                    <a:pt x="68" y="45"/>
                    <a:pt x="69" y="46"/>
                    <a:pt x="70" y="48"/>
                  </a:cubicBezTo>
                  <a:cubicBezTo>
                    <a:pt x="70" y="48"/>
                    <a:pt x="71" y="49"/>
                    <a:pt x="71" y="50"/>
                  </a:cubicBezTo>
                  <a:cubicBezTo>
                    <a:pt x="71" y="50"/>
                    <a:pt x="72" y="50"/>
                    <a:pt x="72" y="51"/>
                  </a:cubicBezTo>
                  <a:cubicBezTo>
                    <a:pt x="73" y="51"/>
                    <a:pt x="74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6" y="52"/>
                    <a:pt x="77" y="52"/>
                  </a:cubicBezTo>
                  <a:cubicBezTo>
                    <a:pt x="77" y="53"/>
                    <a:pt x="78" y="53"/>
                    <a:pt x="78" y="53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85" y="52"/>
                    <a:pt x="89" y="51"/>
                    <a:pt x="93" y="51"/>
                  </a:cubicBezTo>
                  <a:cubicBezTo>
                    <a:pt x="97" y="50"/>
                    <a:pt x="100" y="49"/>
                    <a:pt x="100" y="49"/>
                  </a:cubicBezTo>
                  <a:cubicBezTo>
                    <a:pt x="104" y="48"/>
                    <a:pt x="106" y="45"/>
                    <a:pt x="106" y="41"/>
                  </a:cubicBezTo>
                  <a:cubicBezTo>
                    <a:pt x="105" y="37"/>
                    <a:pt x="101" y="35"/>
                    <a:pt x="9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40" name="Freeform 12"/>
            <p:cNvSpPr>
              <a:spLocks/>
            </p:cNvSpPr>
            <p:nvPr/>
          </p:nvSpPr>
          <p:spPr bwMode="auto">
            <a:xfrm>
              <a:off x="9771063" y="2613025"/>
              <a:ext cx="219075" cy="339725"/>
            </a:xfrm>
            <a:custGeom>
              <a:avLst/>
              <a:gdLst>
                <a:gd name="T0" fmla="*/ 33 w 58"/>
                <a:gd name="T1" fmla="*/ 41 h 90"/>
                <a:gd name="T2" fmla="*/ 32 w 58"/>
                <a:gd name="T3" fmla="*/ 40 h 90"/>
                <a:gd name="T4" fmla="*/ 24 w 58"/>
                <a:gd name="T5" fmla="*/ 37 h 90"/>
                <a:gd name="T6" fmla="*/ 23 w 58"/>
                <a:gd name="T7" fmla="*/ 36 h 90"/>
                <a:gd name="T8" fmla="*/ 17 w 58"/>
                <a:gd name="T9" fmla="*/ 32 h 90"/>
                <a:gd name="T10" fmla="*/ 18 w 58"/>
                <a:gd name="T11" fmla="*/ 24 h 90"/>
                <a:gd name="T12" fmla="*/ 28 w 58"/>
                <a:gd name="T13" fmla="*/ 20 h 90"/>
                <a:gd name="T14" fmla="*/ 48 w 58"/>
                <a:gd name="T15" fmla="*/ 27 h 90"/>
                <a:gd name="T16" fmla="*/ 56 w 58"/>
                <a:gd name="T17" fmla="*/ 24 h 90"/>
                <a:gd name="T18" fmla="*/ 56 w 58"/>
                <a:gd name="T19" fmla="*/ 18 h 90"/>
                <a:gd name="T20" fmla="*/ 38 w 58"/>
                <a:gd name="T21" fmla="*/ 10 h 90"/>
                <a:gd name="T22" fmla="*/ 33 w 58"/>
                <a:gd name="T23" fmla="*/ 9 h 90"/>
                <a:gd name="T24" fmla="*/ 33 w 58"/>
                <a:gd name="T25" fmla="*/ 2 h 90"/>
                <a:gd name="T26" fmla="*/ 31 w 58"/>
                <a:gd name="T27" fmla="*/ 0 h 90"/>
                <a:gd name="T28" fmla="*/ 25 w 58"/>
                <a:gd name="T29" fmla="*/ 0 h 90"/>
                <a:gd name="T30" fmla="*/ 23 w 58"/>
                <a:gd name="T31" fmla="*/ 2 h 90"/>
                <a:gd name="T32" fmla="*/ 23 w 58"/>
                <a:gd name="T33" fmla="*/ 9 h 90"/>
                <a:gd name="T34" fmla="*/ 8 w 58"/>
                <a:gd name="T35" fmla="*/ 15 h 90"/>
                <a:gd name="T36" fmla="*/ 4 w 58"/>
                <a:gd name="T37" fmla="*/ 37 h 90"/>
                <a:gd name="T38" fmla="*/ 11 w 58"/>
                <a:gd name="T39" fmla="*/ 45 h 90"/>
                <a:gd name="T40" fmla="*/ 32 w 58"/>
                <a:gd name="T41" fmla="*/ 54 h 90"/>
                <a:gd name="T42" fmla="*/ 35 w 58"/>
                <a:gd name="T43" fmla="*/ 56 h 90"/>
                <a:gd name="T44" fmla="*/ 40 w 58"/>
                <a:gd name="T45" fmla="*/ 60 h 90"/>
                <a:gd name="T46" fmla="*/ 39 w 58"/>
                <a:gd name="T47" fmla="*/ 68 h 90"/>
                <a:gd name="T48" fmla="*/ 30 w 58"/>
                <a:gd name="T49" fmla="*/ 71 h 90"/>
                <a:gd name="T50" fmla="*/ 20 w 58"/>
                <a:gd name="T51" fmla="*/ 69 h 90"/>
                <a:gd name="T52" fmla="*/ 14 w 58"/>
                <a:gd name="T53" fmla="*/ 65 h 90"/>
                <a:gd name="T54" fmla="*/ 13 w 58"/>
                <a:gd name="T55" fmla="*/ 64 h 90"/>
                <a:gd name="T56" fmla="*/ 13 w 58"/>
                <a:gd name="T57" fmla="*/ 64 h 90"/>
                <a:gd name="T58" fmla="*/ 13 w 58"/>
                <a:gd name="T59" fmla="*/ 64 h 90"/>
                <a:gd name="T60" fmla="*/ 13 w 58"/>
                <a:gd name="T61" fmla="*/ 64 h 90"/>
                <a:gd name="T62" fmla="*/ 9 w 58"/>
                <a:gd name="T63" fmla="*/ 62 h 90"/>
                <a:gd name="T64" fmla="*/ 2 w 58"/>
                <a:gd name="T65" fmla="*/ 66 h 90"/>
                <a:gd name="T66" fmla="*/ 2 w 58"/>
                <a:gd name="T67" fmla="*/ 71 h 90"/>
                <a:gd name="T68" fmla="*/ 23 w 58"/>
                <a:gd name="T69" fmla="*/ 82 h 90"/>
                <a:gd name="T70" fmla="*/ 23 w 58"/>
                <a:gd name="T71" fmla="*/ 89 h 90"/>
                <a:gd name="T72" fmla="*/ 25 w 58"/>
                <a:gd name="T73" fmla="*/ 90 h 90"/>
                <a:gd name="T74" fmla="*/ 31 w 58"/>
                <a:gd name="T75" fmla="*/ 90 h 90"/>
                <a:gd name="T76" fmla="*/ 33 w 58"/>
                <a:gd name="T77" fmla="*/ 89 h 90"/>
                <a:gd name="T78" fmla="*/ 33 w 58"/>
                <a:gd name="T79" fmla="*/ 82 h 90"/>
                <a:gd name="T80" fmla="*/ 49 w 58"/>
                <a:gd name="T81" fmla="*/ 77 h 90"/>
                <a:gd name="T82" fmla="*/ 55 w 58"/>
                <a:gd name="T83" fmla="*/ 56 h 90"/>
                <a:gd name="T84" fmla="*/ 33 w 58"/>
                <a:gd name="T85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0">
                  <a:moveTo>
                    <a:pt x="33" y="41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9" y="39"/>
                    <a:pt x="25" y="37"/>
                    <a:pt x="24" y="37"/>
                  </a:cubicBezTo>
                  <a:cubicBezTo>
                    <a:pt x="24" y="37"/>
                    <a:pt x="23" y="36"/>
                    <a:pt x="23" y="36"/>
                  </a:cubicBezTo>
                  <a:cubicBezTo>
                    <a:pt x="20" y="35"/>
                    <a:pt x="19" y="34"/>
                    <a:pt x="17" y="32"/>
                  </a:cubicBezTo>
                  <a:cubicBezTo>
                    <a:pt x="15" y="29"/>
                    <a:pt x="16" y="26"/>
                    <a:pt x="18" y="24"/>
                  </a:cubicBezTo>
                  <a:cubicBezTo>
                    <a:pt x="21" y="21"/>
                    <a:pt x="25" y="20"/>
                    <a:pt x="28" y="20"/>
                  </a:cubicBezTo>
                  <a:cubicBezTo>
                    <a:pt x="30" y="20"/>
                    <a:pt x="38" y="19"/>
                    <a:pt x="48" y="27"/>
                  </a:cubicBezTo>
                  <a:cubicBezTo>
                    <a:pt x="50" y="29"/>
                    <a:pt x="54" y="26"/>
                    <a:pt x="56" y="24"/>
                  </a:cubicBezTo>
                  <a:cubicBezTo>
                    <a:pt x="57" y="22"/>
                    <a:pt x="57" y="20"/>
                    <a:pt x="56" y="18"/>
                  </a:cubicBezTo>
                  <a:cubicBezTo>
                    <a:pt x="53" y="14"/>
                    <a:pt x="43" y="11"/>
                    <a:pt x="38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0"/>
                    <a:pt x="12" y="12"/>
                    <a:pt x="8" y="15"/>
                  </a:cubicBezTo>
                  <a:cubicBezTo>
                    <a:pt x="2" y="21"/>
                    <a:pt x="0" y="30"/>
                    <a:pt x="4" y="37"/>
                  </a:cubicBezTo>
                  <a:cubicBezTo>
                    <a:pt x="5" y="40"/>
                    <a:pt x="8" y="43"/>
                    <a:pt x="11" y="45"/>
                  </a:cubicBezTo>
                  <a:cubicBezTo>
                    <a:pt x="14" y="46"/>
                    <a:pt x="26" y="52"/>
                    <a:pt x="32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7"/>
                    <a:pt x="39" y="58"/>
                    <a:pt x="40" y="60"/>
                  </a:cubicBezTo>
                  <a:cubicBezTo>
                    <a:pt x="42" y="63"/>
                    <a:pt x="41" y="66"/>
                    <a:pt x="39" y="68"/>
                  </a:cubicBezTo>
                  <a:cubicBezTo>
                    <a:pt x="37" y="70"/>
                    <a:pt x="34" y="71"/>
                    <a:pt x="30" y="71"/>
                  </a:cubicBezTo>
                  <a:cubicBezTo>
                    <a:pt x="27" y="71"/>
                    <a:pt x="24" y="70"/>
                    <a:pt x="20" y="69"/>
                  </a:cubicBezTo>
                  <a:cubicBezTo>
                    <a:pt x="18" y="68"/>
                    <a:pt x="16" y="67"/>
                    <a:pt x="14" y="65"/>
                  </a:cubicBezTo>
                  <a:cubicBezTo>
                    <a:pt x="14" y="65"/>
                    <a:pt x="13" y="65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2"/>
                    <a:pt x="10" y="62"/>
                    <a:pt x="9" y="62"/>
                  </a:cubicBezTo>
                  <a:cubicBezTo>
                    <a:pt x="6" y="62"/>
                    <a:pt x="3" y="64"/>
                    <a:pt x="2" y="66"/>
                  </a:cubicBezTo>
                  <a:cubicBezTo>
                    <a:pt x="1" y="68"/>
                    <a:pt x="1" y="70"/>
                    <a:pt x="2" y="71"/>
                  </a:cubicBezTo>
                  <a:cubicBezTo>
                    <a:pt x="6" y="77"/>
                    <a:pt x="14" y="81"/>
                    <a:pt x="23" y="82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4" y="90"/>
                    <a:pt x="25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0"/>
                    <a:pt x="33" y="90"/>
                    <a:pt x="33" y="8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40" y="82"/>
                    <a:pt x="46" y="80"/>
                    <a:pt x="49" y="77"/>
                  </a:cubicBezTo>
                  <a:cubicBezTo>
                    <a:pt x="55" y="72"/>
                    <a:pt x="58" y="63"/>
                    <a:pt x="55" y="56"/>
                  </a:cubicBezTo>
                  <a:cubicBezTo>
                    <a:pt x="52" y="48"/>
                    <a:pt x="41" y="4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41" name="Group 29"/>
          <p:cNvGrpSpPr>
            <a:grpSpLocks noChangeAspect="1"/>
          </p:cNvGrpSpPr>
          <p:nvPr/>
        </p:nvGrpSpPr>
        <p:grpSpPr bwMode="auto">
          <a:xfrm>
            <a:off x="322334" y="2602493"/>
            <a:ext cx="533699" cy="496711"/>
            <a:chOff x="4239" y="2878"/>
            <a:chExt cx="606" cy="56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</p:grpSp>
      <p:sp>
        <p:nvSpPr>
          <p:cNvPr id="146" name="Freeform 10"/>
          <p:cNvSpPr>
            <a:spLocks noEditPoints="1"/>
          </p:cNvSpPr>
          <p:nvPr/>
        </p:nvSpPr>
        <p:spPr bwMode="auto">
          <a:xfrm>
            <a:off x="7350940" y="2575397"/>
            <a:ext cx="310961" cy="550898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147" name="Freeform 20"/>
          <p:cNvSpPr>
            <a:spLocks noEditPoints="1"/>
          </p:cNvSpPr>
          <p:nvPr/>
        </p:nvSpPr>
        <p:spPr bwMode="auto">
          <a:xfrm>
            <a:off x="8203883" y="2668467"/>
            <a:ext cx="544581" cy="364758"/>
          </a:xfrm>
          <a:custGeom>
            <a:avLst/>
            <a:gdLst>
              <a:gd name="T0" fmla="*/ 2821 w 2821"/>
              <a:gd name="T1" fmla="*/ 623 h 1889"/>
              <a:gd name="T2" fmla="*/ 2817 w 2821"/>
              <a:gd name="T3" fmla="*/ 621 h 1889"/>
              <a:gd name="T4" fmla="*/ 2817 w 2821"/>
              <a:gd name="T5" fmla="*/ 621 h 1889"/>
              <a:gd name="T6" fmla="*/ 1409 w 2821"/>
              <a:gd name="T7" fmla="*/ 0 h 1889"/>
              <a:gd name="T8" fmla="*/ 464 w 2821"/>
              <a:gd name="T9" fmla="*/ 417 h 1889"/>
              <a:gd name="T10" fmla="*/ 397 w 2821"/>
              <a:gd name="T11" fmla="*/ 391 h 1889"/>
              <a:gd name="T12" fmla="*/ 294 w 2821"/>
              <a:gd name="T13" fmla="*/ 492 h 1889"/>
              <a:gd name="T14" fmla="*/ 0 w 2821"/>
              <a:gd name="T15" fmla="*/ 621 h 1889"/>
              <a:gd name="T16" fmla="*/ 293 w 2821"/>
              <a:gd name="T17" fmla="*/ 750 h 1889"/>
              <a:gd name="T18" fmla="*/ 293 w 2821"/>
              <a:gd name="T19" fmla="*/ 1170 h 1889"/>
              <a:gd name="T20" fmla="*/ 237 w 2821"/>
              <a:gd name="T21" fmla="*/ 1170 h 1889"/>
              <a:gd name="T22" fmla="*/ 179 w 2821"/>
              <a:gd name="T23" fmla="*/ 1877 h 1889"/>
              <a:gd name="T24" fmla="*/ 504 w 2821"/>
              <a:gd name="T25" fmla="*/ 1877 h 1889"/>
              <a:gd name="T26" fmla="*/ 446 w 2821"/>
              <a:gd name="T27" fmla="*/ 1170 h 1889"/>
              <a:gd name="T28" fmla="*/ 391 w 2821"/>
              <a:gd name="T29" fmla="*/ 1170 h 1889"/>
              <a:gd name="T30" fmla="*/ 391 w 2821"/>
              <a:gd name="T31" fmla="*/ 793 h 1889"/>
              <a:gd name="T32" fmla="*/ 468 w 2821"/>
              <a:gd name="T33" fmla="*/ 827 h 1889"/>
              <a:gd name="T34" fmla="*/ 468 w 2821"/>
              <a:gd name="T35" fmla="*/ 827 h 1889"/>
              <a:gd name="T36" fmla="*/ 638 w 2821"/>
              <a:gd name="T37" fmla="*/ 903 h 1889"/>
              <a:gd name="T38" fmla="*/ 638 w 2821"/>
              <a:gd name="T39" fmla="*/ 1450 h 1889"/>
              <a:gd name="T40" fmla="*/ 1409 w 2821"/>
              <a:gd name="T41" fmla="*/ 1889 h 1889"/>
              <a:gd name="T42" fmla="*/ 2179 w 2821"/>
              <a:gd name="T43" fmla="*/ 1450 h 1889"/>
              <a:gd name="T44" fmla="*/ 2179 w 2821"/>
              <a:gd name="T45" fmla="*/ 906 h 1889"/>
              <a:gd name="T46" fmla="*/ 2821 w 2821"/>
              <a:gd name="T47" fmla="*/ 623 h 1889"/>
              <a:gd name="T48" fmla="*/ 2034 w 2821"/>
              <a:gd name="T49" fmla="*/ 1427 h 1889"/>
              <a:gd name="T50" fmla="*/ 1409 w 2821"/>
              <a:gd name="T51" fmla="*/ 1704 h 1889"/>
              <a:gd name="T52" fmla="*/ 784 w 2821"/>
              <a:gd name="T53" fmla="*/ 1427 h 1889"/>
              <a:gd name="T54" fmla="*/ 784 w 2821"/>
              <a:gd name="T55" fmla="*/ 967 h 1889"/>
              <a:gd name="T56" fmla="*/ 1412 w 2821"/>
              <a:gd name="T57" fmla="*/ 1244 h 1889"/>
              <a:gd name="T58" fmla="*/ 2034 w 2821"/>
              <a:gd name="T59" fmla="*/ 970 h 1889"/>
              <a:gd name="T60" fmla="*/ 2034 w 2821"/>
              <a:gd name="T61" fmla="*/ 1427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1" h="1889">
                <a:moveTo>
                  <a:pt x="2821" y="623"/>
                </a:moveTo>
                <a:lnTo>
                  <a:pt x="2817" y="621"/>
                </a:lnTo>
                <a:lnTo>
                  <a:pt x="2817" y="621"/>
                </a:lnTo>
                <a:lnTo>
                  <a:pt x="1409" y="0"/>
                </a:lnTo>
                <a:lnTo>
                  <a:pt x="464" y="417"/>
                </a:lnTo>
                <a:cubicBezTo>
                  <a:pt x="446" y="401"/>
                  <a:pt x="423" y="391"/>
                  <a:pt x="397" y="391"/>
                </a:cubicBezTo>
                <a:cubicBezTo>
                  <a:pt x="341" y="391"/>
                  <a:pt x="296" y="436"/>
                  <a:pt x="294" y="492"/>
                </a:cubicBezTo>
                <a:lnTo>
                  <a:pt x="0" y="621"/>
                </a:lnTo>
                <a:lnTo>
                  <a:pt x="293" y="750"/>
                </a:lnTo>
                <a:lnTo>
                  <a:pt x="293" y="1170"/>
                </a:lnTo>
                <a:lnTo>
                  <a:pt x="237" y="1170"/>
                </a:lnTo>
                <a:lnTo>
                  <a:pt x="179" y="1877"/>
                </a:lnTo>
                <a:lnTo>
                  <a:pt x="504" y="1877"/>
                </a:lnTo>
                <a:lnTo>
                  <a:pt x="446" y="1170"/>
                </a:lnTo>
                <a:lnTo>
                  <a:pt x="391" y="1170"/>
                </a:lnTo>
                <a:lnTo>
                  <a:pt x="391" y="793"/>
                </a:lnTo>
                <a:lnTo>
                  <a:pt x="468" y="827"/>
                </a:lnTo>
                <a:lnTo>
                  <a:pt x="468" y="827"/>
                </a:lnTo>
                <a:lnTo>
                  <a:pt x="638" y="903"/>
                </a:lnTo>
                <a:lnTo>
                  <a:pt x="638" y="1450"/>
                </a:lnTo>
                <a:cubicBezTo>
                  <a:pt x="638" y="1641"/>
                  <a:pt x="1374" y="1889"/>
                  <a:pt x="1409" y="1889"/>
                </a:cubicBezTo>
                <a:cubicBezTo>
                  <a:pt x="1443" y="1889"/>
                  <a:pt x="2179" y="1641"/>
                  <a:pt x="2179" y="1450"/>
                </a:cubicBezTo>
                <a:lnTo>
                  <a:pt x="2179" y="906"/>
                </a:lnTo>
                <a:lnTo>
                  <a:pt x="2821" y="623"/>
                </a:lnTo>
                <a:close/>
                <a:moveTo>
                  <a:pt x="2034" y="1427"/>
                </a:moveTo>
                <a:cubicBezTo>
                  <a:pt x="1969" y="1489"/>
                  <a:pt x="1691" y="1644"/>
                  <a:pt x="1409" y="1704"/>
                </a:cubicBezTo>
                <a:cubicBezTo>
                  <a:pt x="1131" y="1645"/>
                  <a:pt x="848" y="1489"/>
                  <a:pt x="784" y="1427"/>
                </a:cubicBezTo>
                <a:lnTo>
                  <a:pt x="784" y="967"/>
                </a:lnTo>
                <a:lnTo>
                  <a:pt x="1412" y="1244"/>
                </a:lnTo>
                <a:lnTo>
                  <a:pt x="2034" y="970"/>
                </a:lnTo>
                <a:lnTo>
                  <a:pt x="2034" y="142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148" name="Freeform 13"/>
          <p:cNvSpPr>
            <a:spLocks noEditPoints="1"/>
          </p:cNvSpPr>
          <p:nvPr/>
        </p:nvSpPr>
        <p:spPr bwMode="auto">
          <a:xfrm>
            <a:off x="7287373" y="4332473"/>
            <a:ext cx="438097" cy="439137"/>
          </a:xfrm>
          <a:custGeom>
            <a:avLst/>
            <a:gdLst>
              <a:gd name="T0" fmla="*/ 452 w 903"/>
              <a:gd name="T1" fmla="*/ 0 h 903"/>
              <a:gd name="T2" fmla="*/ 0 w 903"/>
              <a:gd name="T3" fmla="*/ 451 h 903"/>
              <a:gd name="T4" fmla="*/ 452 w 903"/>
              <a:gd name="T5" fmla="*/ 903 h 903"/>
              <a:gd name="T6" fmla="*/ 903 w 903"/>
              <a:gd name="T7" fmla="*/ 451 h 903"/>
              <a:gd name="T8" fmla="*/ 452 w 903"/>
              <a:gd name="T9" fmla="*/ 0 h 903"/>
              <a:gd name="T10" fmla="*/ 662 w 903"/>
              <a:gd name="T11" fmla="*/ 493 h 903"/>
              <a:gd name="T12" fmla="*/ 586 w 903"/>
              <a:gd name="T13" fmla="*/ 493 h 903"/>
              <a:gd name="T14" fmla="*/ 508 w 903"/>
              <a:gd name="T15" fmla="*/ 414 h 903"/>
              <a:gd name="T16" fmla="*/ 508 w 903"/>
              <a:gd name="T17" fmla="*/ 623 h 903"/>
              <a:gd name="T18" fmla="*/ 453 w 903"/>
              <a:gd name="T19" fmla="*/ 677 h 903"/>
              <a:gd name="T20" fmla="*/ 450 w 903"/>
              <a:gd name="T21" fmla="*/ 677 h 903"/>
              <a:gd name="T22" fmla="*/ 395 w 903"/>
              <a:gd name="T23" fmla="*/ 623 h 903"/>
              <a:gd name="T24" fmla="*/ 395 w 903"/>
              <a:gd name="T25" fmla="*/ 415 h 903"/>
              <a:gd name="T26" fmla="*/ 318 w 903"/>
              <a:gd name="T27" fmla="*/ 493 h 903"/>
              <a:gd name="T28" fmla="*/ 242 w 903"/>
              <a:gd name="T29" fmla="*/ 493 h 903"/>
              <a:gd name="T30" fmla="*/ 242 w 903"/>
              <a:gd name="T31" fmla="*/ 416 h 903"/>
              <a:gd name="T32" fmla="*/ 414 w 903"/>
              <a:gd name="T33" fmla="*/ 242 h 903"/>
              <a:gd name="T34" fmla="*/ 490 w 903"/>
              <a:gd name="T35" fmla="*/ 242 h 903"/>
              <a:gd name="T36" fmla="*/ 662 w 903"/>
              <a:gd name="T37" fmla="*/ 416 h 903"/>
              <a:gd name="T38" fmla="*/ 662 w 903"/>
              <a:gd name="T39" fmla="*/ 493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3" h="903">
                <a:moveTo>
                  <a:pt x="452" y="0"/>
                </a:moveTo>
                <a:cubicBezTo>
                  <a:pt x="202" y="0"/>
                  <a:pt x="0" y="202"/>
                  <a:pt x="0" y="451"/>
                </a:cubicBezTo>
                <a:cubicBezTo>
                  <a:pt x="0" y="701"/>
                  <a:pt x="202" y="903"/>
                  <a:pt x="452" y="903"/>
                </a:cubicBezTo>
                <a:cubicBezTo>
                  <a:pt x="701" y="903"/>
                  <a:pt x="903" y="701"/>
                  <a:pt x="903" y="451"/>
                </a:cubicBezTo>
                <a:cubicBezTo>
                  <a:pt x="903" y="202"/>
                  <a:pt x="701" y="0"/>
                  <a:pt x="452" y="0"/>
                </a:cubicBezTo>
                <a:close/>
                <a:moveTo>
                  <a:pt x="662" y="493"/>
                </a:moveTo>
                <a:cubicBezTo>
                  <a:pt x="641" y="514"/>
                  <a:pt x="607" y="514"/>
                  <a:pt x="586" y="493"/>
                </a:cubicBezTo>
                <a:lnTo>
                  <a:pt x="508" y="414"/>
                </a:lnTo>
                <a:lnTo>
                  <a:pt x="508" y="623"/>
                </a:lnTo>
                <a:cubicBezTo>
                  <a:pt x="508" y="653"/>
                  <a:pt x="484" y="677"/>
                  <a:pt x="453" y="677"/>
                </a:cubicBezTo>
                <a:lnTo>
                  <a:pt x="450" y="677"/>
                </a:lnTo>
                <a:cubicBezTo>
                  <a:pt x="420" y="677"/>
                  <a:pt x="395" y="653"/>
                  <a:pt x="395" y="623"/>
                </a:cubicBezTo>
                <a:lnTo>
                  <a:pt x="395" y="415"/>
                </a:lnTo>
                <a:lnTo>
                  <a:pt x="318" y="493"/>
                </a:lnTo>
                <a:cubicBezTo>
                  <a:pt x="297" y="514"/>
                  <a:pt x="263" y="514"/>
                  <a:pt x="242" y="493"/>
                </a:cubicBezTo>
                <a:cubicBezTo>
                  <a:pt x="221" y="472"/>
                  <a:pt x="221" y="437"/>
                  <a:pt x="242" y="416"/>
                </a:cubicBezTo>
                <a:lnTo>
                  <a:pt x="414" y="242"/>
                </a:lnTo>
                <a:cubicBezTo>
                  <a:pt x="435" y="221"/>
                  <a:pt x="469" y="221"/>
                  <a:pt x="490" y="242"/>
                </a:cubicBezTo>
                <a:lnTo>
                  <a:pt x="662" y="416"/>
                </a:lnTo>
                <a:cubicBezTo>
                  <a:pt x="683" y="437"/>
                  <a:pt x="683" y="472"/>
                  <a:pt x="662" y="49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149" name="Freeform 21"/>
          <p:cNvSpPr>
            <a:spLocks noEditPoints="1"/>
          </p:cNvSpPr>
          <p:nvPr/>
        </p:nvSpPr>
        <p:spPr bwMode="auto">
          <a:xfrm>
            <a:off x="3791012" y="2678121"/>
            <a:ext cx="567431" cy="345445"/>
          </a:xfrm>
          <a:custGeom>
            <a:avLst/>
            <a:gdLst>
              <a:gd name="T0" fmla="*/ 647 w 2110"/>
              <a:gd name="T1" fmla="*/ 1062 h 1284"/>
              <a:gd name="T2" fmla="*/ 425 w 2110"/>
              <a:gd name="T3" fmla="*/ 1284 h 1284"/>
              <a:gd name="T4" fmla="*/ 202 w 2110"/>
              <a:gd name="T5" fmla="*/ 1062 h 1284"/>
              <a:gd name="T6" fmla="*/ 425 w 2110"/>
              <a:gd name="T7" fmla="*/ 839 h 1284"/>
              <a:gd name="T8" fmla="*/ 647 w 2110"/>
              <a:gd name="T9" fmla="*/ 1062 h 1284"/>
              <a:gd name="T10" fmla="*/ 2110 w 2110"/>
              <a:gd name="T11" fmla="*/ 743 h 1284"/>
              <a:gd name="T12" fmla="*/ 2110 w 2110"/>
              <a:gd name="T13" fmla="*/ 982 h 1284"/>
              <a:gd name="T14" fmla="*/ 2030 w 2110"/>
              <a:gd name="T15" fmla="*/ 1062 h 1284"/>
              <a:gd name="T16" fmla="*/ 1994 w 2110"/>
              <a:gd name="T17" fmla="*/ 1062 h 1284"/>
              <a:gd name="T18" fmla="*/ 1705 w 2110"/>
              <a:gd name="T19" fmla="*/ 773 h 1284"/>
              <a:gd name="T20" fmla="*/ 1416 w 2110"/>
              <a:gd name="T21" fmla="*/ 1062 h 1284"/>
              <a:gd name="T22" fmla="*/ 714 w 2110"/>
              <a:gd name="T23" fmla="*/ 1062 h 1284"/>
              <a:gd name="T24" fmla="*/ 425 w 2110"/>
              <a:gd name="T25" fmla="*/ 773 h 1284"/>
              <a:gd name="T26" fmla="*/ 135 w 2110"/>
              <a:gd name="T27" fmla="*/ 1062 h 1284"/>
              <a:gd name="T28" fmla="*/ 80 w 2110"/>
              <a:gd name="T29" fmla="*/ 1062 h 1284"/>
              <a:gd name="T30" fmla="*/ 0 w 2110"/>
              <a:gd name="T31" fmla="*/ 982 h 1284"/>
              <a:gd name="T32" fmla="*/ 0 w 2110"/>
              <a:gd name="T33" fmla="*/ 658 h 1284"/>
              <a:gd name="T34" fmla="*/ 1020 w 2110"/>
              <a:gd name="T35" fmla="*/ 658 h 1284"/>
              <a:gd name="T36" fmla="*/ 1020 w 2110"/>
              <a:gd name="T37" fmla="*/ 40 h 1284"/>
              <a:gd name="T38" fmla="*/ 1055 w 2110"/>
              <a:gd name="T39" fmla="*/ 0 h 1284"/>
              <a:gd name="T40" fmla="*/ 1060 w 2110"/>
              <a:gd name="T41" fmla="*/ 0 h 1284"/>
              <a:gd name="T42" fmla="*/ 1415 w 2110"/>
              <a:gd name="T43" fmla="*/ 0 h 1284"/>
              <a:gd name="T44" fmla="*/ 1533 w 2110"/>
              <a:gd name="T45" fmla="*/ 70 h 1284"/>
              <a:gd name="T46" fmla="*/ 1745 w 2110"/>
              <a:gd name="T47" fmla="*/ 463 h 1284"/>
              <a:gd name="T48" fmla="*/ 1857 w 2110"/>
              <a:gd name="T49" fmla="*/ 563 h 1284"/>
              <a:gd name="T50" fmla="*/ 2036 w 2110"/>
              <a:gd name="T51" fmla="*/ 634 h 1284"/>
              <a:gd name="T52" fmla="*/ 2110 w 2110"/>
              <a:gd name="T53" fmla="*/ 743 h 1284"/>
              <a:gd name="T54" fmla="*/ 1634 w 2110"/>
              <a:gd name="T55" fmla="*/ 530 h 1284"/>
              <a:gd name="T56" fmla="*/ 1435 w 2110"/>
              <a:gd name="T57" fmla="*/ 169 h 1284"/>
              <a:gd name="T58" fmla="*/ 1376 w 2110"/>
              <a:gd name="T59" fmla="*/ 134 h 1284"/>
              <a:gd name="T60" fmla="*/ 1190 w 2110"/>
              <a:gd name="T61" fmla="*/ 134 h 1284"/>
              <a:gd name="T62" fmla="*/ 1149 w 2110"/>
              <a:gd name="T63" fmla="*/ 174 h 1284"/>
              <a:gd name="T64" fmla="*/ 1149 w 2110"/>
              <a:gd name="T65" fmla="*/ 524 h 1284"/>
              <a:gd name="T66" fmla="*/ 1190 w 2110"/>
              <a:gd name="T67" fmla="*/ 565 h 1284"/>
              <a:gd name="T68" fmla="*/ 1613 w 2110"/>
              <a:gd name="T69" fmla="*/ 565 h 1284"/>
              <a:gd name="T70" fmla="*/ 1634 w 2110"/>
              <a:gd name="T71" fmla="*/ 530 h 1284"/>
              <a:gd name="T72" fmla="*/ 1055 w 2110"/>
              <a:gd name="T73" fmla="*/ 0 h 1284"/>
              <a:gd name="T74" fmla="*/ 1055 w 2110"/>
              <a:gd name="T75" fmla="*/ 0 h 1284"/>
              <a:gd name="T76" fmla="*/ 1060 w 2110"/>
              <a:gd name="T77" fmla="*/ 0 h 1284"/>
              <a:gd name="T78" fmla="*/ 1055 w 2110"/>
              <a:gd name="T79" fmla="*/ 0 h 1284"/>
              <a:gd name="T80" fmla="*/ 1705 w 2110"/>
              <a:gd name="T81" fmla="*/ 839 h 1284"/>
              <a:gd name="T82" fmla="*/ 1482 w 2110"/>
              <a:gd name="T83" fmla="*/ 1062 h 1284"/>
              <a:gd name="T84" fmla="*/ 1705 w 2110"/>
              <a:gd name="T85" fmla="*/ 1284 h 1284"/>
              <a:gd name="T86" fmla="*/ 1927 w 2110"/>
              <a:gd name="T87" fmla="*/ 1062 h 1284"/>
              <a:gd name="T88" fmla="*/ 1705 w 2110"/>
              <a:gd name="T89" fmla="*/ 839 h 1284"/>
              <a:gd name="T90" fmla="*/ 122 w 2110"/>
              <a:gd name="T91" fmla="*/ 150 h 1284"/>
              <a:gd name="T92" fmla="*/ 122 w 2110"/>
              <a:gd name="T93" fmla="*/ 563 h 1284"/>
              <a:gd name="T94" fmla="*/ 483 w 2110"/>
              <a:gd name="T95" fmla="*/ 357 h 1284"/>
              <a:gd name="T96" fmla="*/ 122 w 2110"/>
              <a:gd name="T97" fmla="*/ 150 h 1284"/>
              <a:gd name="T98" fmla="*/ 540 w 2110"/>
              <a:gd name="T99" fmla="*/ 389 h 1284"/>
              <a:gd name="T100" fmla="*/ 176 w 2110"/>
              <a:gd name="T101" fmla="*/ 597 h 1284"/>
              <a:gd name="T102" fmla="*/ 903 w 2110"/>
              <a:gd name="T103" fmla="*/ 597 h 1284"/>
              <a:gd name="T104" fmla="*/ 540 w 2110"/>
              <a:gd name="T105" fmla="*/ 389 h 1284"/>
              <a:gd name="T106" fmla="*/ 179 w 2110"/>
              <a:gd name="T107" fmla="*/ 118 h 1284"/>
              <a:gd name="T108" fmla="*/ 540 w 2110"/>
              <a:gd name="T109" fmla="*/ 324 h 1284"/>
              <a:gd name="T110" fmla="*/ 902 w 2110"/>
              <a:gd name="T111" fmla="*/ 118 h 1284"/>
              <a:gd name="T112" fmla="*/ 179 w 2110"/>
              <a:gd name="T113" fmla="*/ 118 h 1284"/>
              <a:gd name="T114" fmla="*/ 597 w 2110"/>
              <a:gd name="T115" fmla="*/ 357 h 1284"/>
              <a:gd name="T116" fmla="*/ 959 w 2110"/>
              <a:gd name="T117" fmla="*/ 565 h 1284"/>
              <a:gd name="T118" fmla="*/ 959 w 2110"/>
              <a:gd name="T119" fmla="*/ 150 h 1284"/>
              <a:gd name="T120" fmla="*/ 597 w 2110"/>
              <a:gd name="T121" fmla="*/ 35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10" h="1284">
                <a:moveTo>
                  <a:pt x="647" y="1062"/>
                </a:moveTo>
                <a:cubicBezTo>
                  <a:pt x="647" y="1184"/>
                  <a:pt x="548" y="1284"/>
                  <a:pt x="425" y="1284"/>
                </a:cubicBezTo>
                <a:cubicBezTo>
                  <a:pt x="302" y="1284"/>
                  <a:pt x="202" y="1184"/>
                  <a:pt x="202" y="1062"/>
                </a:cubicBezTo>
                <a:cubicBezTo>
                  <a:pt x="202" y="939"/>
                  <a:pt x="302" y="839"/>
                  <a:pt x="425" y="839"/>
                </a:cubicBezTo>
                <a:cubicBezTo>
                  <a:pt x="548" y="839"/>
                  <a:pt x="647" y="939"/>
                  <a:pt x="647" y="1062"/>
                </a:cubicBezTo>
                <a:close/>
                <a:moveTo>
                  <a:pt x="2110" y="743"/>
                </a:moveTo>
                <a:lnTo>
                  <a:pt x="2110" y="982"/>
                </a:lnTo>
                <a:cubicBezTo>
                  <a:pt x="2110" y="1026"/>
                  <a:pt x="2074" y="1062"/>
                  <a:pt x="2030" y="1062"/>
                </a:cubicBezTo>
                <a:lnTo>
                  <a:pt x="1994" y="1062"/>
                </a:lnTo>
                <a:cubicBezTo>
                  <a:pt x="1994" y="902"/>
                  <a:pt x="1864" y="773"/>
                  <a:pt x="1705" y="773"/>
                </a:cubicBezTo>
                <a:cubicBezTo>
                  <a:pt x="1545" y="773"/>
                  <a:pt x="1416" y="902"/>
                  <a:pt x="1416" y="1062"/>
                </a:cubicBezTo>
                <a:lnTo>
                  <a:pt x="714" y="1062"/>
                </a:lnTo>
                <a:cubicBezTo>
                  <a:pt x="714" y="902"/>
                  <a:pt x="585" y="773"/>
                  <a:pt x="425" y="773"/>
                </a:cubicBezTo>
                <a:cubicBezTo>
                  <a:pt x="265" y="773"/>
                  <a:pt x="135" y="902"/>
                  <a:pt x="135" y="1062"/>
                </a:cubicBezTo>
                <a:lnTo>
                  <a:pt x="80" y="1062"/>
                </a:lnTo>
                <a:cubicBezTo>
                  <a:pt x="36" y="1062"/>
                  <a:pt x="0" y="1026"/>
                  <a:pt x="0" y="982"/>
                </a:cubicBezTo>
                <a:lnTo>
                  <a:pt x="0" y="658"/>
                </a:lnTo>
                <a:lnTo>
                  <a:pt x="1020" y="658"/>
                </a:lnTo>
                <a:lnTo>
                  <a:pt x="1020" y="40"/>
                </a:lnTo>
                <a:cubicBezTo>
                  <a:pt x="1020" y="20"/>
                  <a:pt x="1035" y="3"/>
                  <a:pt x="1055" y="0"/>
                </a:cubicBezTo>
                <a:cubicBezTo>
                  <a:pt x="1057" y="0"/>
                  <a:pt x="1059" y="0"/>
                  <a:pt x="1060" y="0"/>
                </a:cubicBezTo>
                <a:lnTo>
                  <a:pt x="1415" y="0"/>
                </a:lnTo>
                <a:cubicBezTo>
                  <a:pt x="1459" y="0"/>
                  <a:pt x="1512" y="31"/>
                  <a:pt x="1533" y="70"/>
                </a:cubicBezTo>
                <a:lnTo>
                  <a:pt x="1745" y="463"/>
                </a:lnTo>
                <a:cubicBezTo>
                  <a:pt x="1766" y="501"/>
                  <a:pt x="1816" y="546"/>
                  <a:pt x="1857" y="563"/>
                </a:cubicBezTo>
                <a:lnTo>
                  <a:pt x="2036" y="634"/>
                </a:lnTo>
                <a:cubicBezTo>
                  <a:pt x="2077" y="650"/>
                  <a:pt x="2110" y="699"/>
                  <a:pt x="2110" y="743"/>
                </a:cubicBezTo>
                <a:close/>
                <a:moveTo>
                  <a:pt x="1634" y="530"/>
                </a:moveTo>
                <a:lnTo>
                  <a:pt x="1435" y="169"/>
                </a:lnTo>
                <a:cubicBezTo>
                  <a:pt x="1424" y="150"/>
                  <a:pt x="1398" y="134"/>
                  <a:pt x="1376" y="134"/>
                </a:cubicBezTo>
                <a:lnTo>
                  <a:pt x="1190" y="134"/>
                </a:lnTo>
                <a:cubicBezTo>
                  <a:pt x="1168" y="134"/>
                  <a:pt x="1149" y="152"/>
                  <a:pt x="1149" y="174"/>
                </a:cubicBezTo>
                <a:lnTo>
                  <a:pt x="1149" y="524"/>
                </a:lnTo>
                <a:cubicBezTo>
                  <a:pt x="1149" y="546"/>
                  <a:pt x="1168" y="565"/>
                  <a:pt x="1190" y="565"/>
                </a:cubicBezTo>
                <a:lnTo>
                  <a:pt x="1613" y="565"/>
                </a:lnTo>
                <a:cubicBezTo>
                  <a:pt x="1635" y="565"/>
                  <a:pt x="1644" y="549"/>
                  <a:pt x="1634" y="530"/>
                </a:cubicBezTo>
                <a:close/>
                <a:moveTo>
                  <a:pt x="1055" y="0"/>
                </a:moveTo>
                <a:lnTo>
                  <a:pt x="1055" y="0"/>
                </a:lnTo>
                <a:cubicBezTo>
                  <a:pt x="1057" y="0"/>
                  <a:pt x="1059" y="0"/>
                  <a:pt x="1060" y="0"/>
                </a:cubicBezTo>
                <a:lnTo>
                  <a:pt x="1055" y="0"/>
                </a:lnTo>
                <a:close/>
                <a:moveTo>
                  <a:pt x="1705" y="839"/>
                </a:moveTo>
                <a:cubicBezTo>
                  <a:pt x="1582" y="839"/>
                  <a:pt x="1482" y="939"/>
                  <a:pt x="1482" y="1062"/>
                </a:cubicBezTo>
                <a:cubicBezTo>
                  <a:pt x="1482" y="1184"/>
                  <a:pt x="1582" y="1284"/>
                  <a:pt x="1705" y="1284"/>
                </a:cubicBezTo>
                <a:cubicBezTo>
                  <a:pt x="1827" y="1284"/>
                  <a:pt x="1927" y="1184"/>
                  <a:pt x="1927" y="1062"/>
                </a:cubicBezTo>
                <a:cubicBezTo>
                  <a:pt x="1927" y="939"/>
                  <a:pt x="1827" y="839"/>
                  <a:pt x="1705" y="839"/>
                </a:cubicBezTo>
                <a:close/>
                <a:moveTo>
                  <a:pt x="122" y="150"/>
                </a:moveTo>
                <a:lnTo>
                  <a:pt x="122" y="563"/>
                </a:lnTo>
                <a:lnTo>
                  <a:pt x="483" y="357"/>
                </a:lnTo>
                <a:lnTo>
                  <a:pt x="122" y="150"/>
                </a:lnTo>
                <a:close/>
                <a:moveTo>
                  <a:pt x="540" y="389"/>
                </a:moveTo>
                <a:lnTo>
                  <a:pt x="176" y="597"/>
                </a:lnTo>
                <a:lnTo>
                  <a:pt x="903" y="597"/>
                </a:lnTo>
                <a:lnTo>
                  <a:pt x="540" y="389"/>
                </a:lnTo>
                <a:close/>
                <a:moveTo>
                  <a:pt x="179" y="118"/>
                </a:moveTo>
                <a:lnTo>
                  <a:pt x="540" y="324"/>
                </a:lnTo>
                <a:lnTo>
                  <a:pt x="902" y="118"/>
                </a:lnTo>
                <a:lnTo>
                  <a:pt x="179" y="118"/>
                </a:lnTo>
                <a:close/>
                <a:moveTo>
                  <a:pt x="597" y="357"/>
                </a:moveTo>
                <a:lnTo>
                  <a:pt x="959" y="565"/>
                </a:lnTo>
                <a:lnTo>
                  <a:pt x="959" y="150"/>
                </a:lnTo>
                <a:lnTo>
                  <a:pt x="597" y="35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grpSp>
        <p:nvGrpSpPr>
          <p:cNvPr id="150" name="Group 24"/>
          <p:cNvGrpSpPr>
            <a:grpSpLocks noChangeAspect="1"/>
          </p:cNvGrpSpPr>
          <p:nvPr/>
        </p:nvGrpSpPr>
        <p:grpSpPr bwMode="auto">
          <a:xfrm>
            <a:off x="6405780" y="3470160"/>
            <a:ext cx="510717" cy="443310"/>
            <a:chOff x="3872" y="2584"/>
            <a:chExt cx="644" cy="559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51" name="Freeform 25"/>
            <p:cNvSpPr>
              <a:spLocks/>
            </p:cNvSpPr>
            <p:nvPr/>
          </p:nvSpPr>
          <p:spPr bwMode="auto">
            <a:xfrm>
              <a:off x="4035" y="2676"/>
              <a:ext cx="316" cy="73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4035" y="2584"/>
              <a:ext cx="316" cy="72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3872" y="2799"/>
              <a:ext cx="644" cy="344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54" name="Freeform 28"/>
            <p:cNvSpPr>
              <a:spLocks/>
            </p:cNvSpPr>
            <p:nvPr/>
          </p:nvSpPr>
          <p:spPr bwMode="auto">
            <a:xfrm>
              <a:off x="4035" y="2769"/>
              <a:ext cx="316" cy="106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</p:grpSp>
      <p:sp>
        <p:nvSpPr>
          <p:cNvPr id="155" name="Freeform 83"/>
          <p:cNvSpPr>
            <a:spLocks noEditPoints="1"/>
          </p:cNvSpPr>
          <p:nvPr/>
        </p:nvSpPr>
        <p:spPr bwMode="auto">
          <a:xfrm>
            <a:off x="1368141" y="2634150"/>
            <a:ext cx="288926" cy="43338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Freeform 113"/>
          <p:cNvSpPr>
            <a:spLocks noEditPoints="1"/>
          </p:cNvSpPr>
          <p:nvPr/>
        </p:nvSpPr>
        <p:spPr bwMode="auto">
          <a:xfrm>
            <a:off x="7269926" y="3506358"/>
            <a:ext cx="472990" cy="370906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7" name="Group 179"/>
          <p:cNvGrpSpPr/>
          <p:nvPr/>
        </p:nvGrpSpPr>
        <p:grpSpPr>
          <a:xfrm>
            <a:off x="444391" y="1473614"/>
            <a:ext cx="289593" cy="741155"/>
            <a:chOff x="5054600" y="1652588"/>
            <a:chExt cx="187325" cy="47942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58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0" name="Group 259"/>
          <p:cNvGrpSpPr/>
          <p:nvPr/>
        </p:nvGrpSpPr>
        <p:grpSpPr>
          <a:xfrm>
            <a:off x="1353438" y="1502483"/>
            <a:ext cx="318334" cy="683411"/>
            <a:chOff x="6913466" y="1930294"/>
            <a:chExt cx="328336" cy="70488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61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3" name="Freeform 110"/>
          <p:cNvSpPr>
            <a:spLocks noEditPoints="1"/>
          </p:cNvSpPr>
          <p:nvPr/>
        </p:nvSpPr>
        <p:spPr bwMode="auto">
          <a:xfrm>
            <a:off x="2859190" y="2643499"/>
            <a:ext cx="605579" cy="414690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4" name="Group 24"/>
          <p:cNvGrpSpPr/>
          <p:nvPr/>
        </p:nvGrpSpPr>
        <p:grpSpPr>
          <a:xfrm>
            <a:off x="5597796" y="3445844"/>
            <a:ext cx="491911" cy="491907"/>
            <a:chOff x="3998913" y="1998663"/>
            <a:chExt cx="1149350" cy="11493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65" name="Rectangle 10"/>
            <p:cNvSpPr>
              <a:spLocks noChangeArrowheads="1"/>
            </p:cNvSpPr>
            <p:nvPr/>
          </p:nvSpPr>
          <p:spPr bwMode="auto">
            <a:xfrm>
              <a:off x="4808538" y="2584451"/>
              <a:ext cx="11747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 11"/>
            <p:cNvSpPr>
              <a:spLocks noEditPoints="1"/>
            </p:cNvSpPr>
            <p:nvPr/>
          </p:nvSpPr>
          <p:spPr bwMode="auto">
            <a:xfrm>
              <a:off x="4725988" y="2266951"/>
              <a:ext cx="131763" cy="300038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 12"/>
            <p:cNvSpPr>
              <a:spLocks noEditPoints="1"/>
            </p:cNvSpPr>
            <p:nvPr/>
          </p:nvSpPr>
          <p:spPr bwMode="auto">
            <a:xfrm>
              <a:off x="4838701" y="2290763"/>
              <a:ext cx="120650" cy="252413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 13"/>
            <p:cNvSpPr>
              <a:spLocks noEditPoints="1"/>
            </p:cNvSpPr>
            <p:nvPr/>
          </p:nvSpPr>
          <p:spPr bwMode="auto">
            <a:xfrm>
              <a:off x="3998913" y="1998663"/>
              <a:ext cx="1149350" cy="114935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9" name="Freeform 26"/>
          <p:cNvSpPr>
            <a:spLocks noEditPoints="1"/>
          </p:cNvSpPr>
          <p:nvPr/>
        </p:nvSpPr>
        <p:spPr bwMode="auto">
          <a:xfrm>
            <a:off x="3757823" y="1514184"/>
            <a:ext cx="633807" cy="660019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0" name="Freeform 5"/>
          <p:cNvSpPr>
            <a:spLocks noEditPoints="1"/>
          </p:cNvSpPr>
          <p:nvPr/>
        </p:nvSpPr>
        <p:spPr bwMode="auto">
          <a:xfrm>
            <a:off x="353399" y="3465669"/>
            <a:ext cx="471581" cy="452284"/>
          </a:xfrm>
          <a:custGeom>
            <a:avLst/>
            <a:gdLst/>
            <a:ahLst/>
            <a:cxnLst>
              <a:cxn ang="0">
                <a:pos x="237" y="368"/>
              </a:cxn>
              <a:cxn ang="0">
                <a:pos x="181" y="333"/>
              </a:cxn>
              <a:cxn ang="0">
                <a:pos x="87" y="504"/>
              </a:cxn>
              <a:cxn ang="0">
                <a:pos x="15" y="368"/>
              </a:cxn>
              <a:cxn ang="0">
                <a:pos x="13" y="322"/>
              </a:cxn>
              <a:cxn ang="0">
                <a:pos x="57" y="250"/>
              </a:cxn>
              <a:cxn ang="0">
                <a:pos x="3" y="217"/>
              </a:cxn>
              <a:cxn ang="0">
                <a:pos x="168" y="224"/>
              </a:cxn>
              <a:cxn ang="0">
                <a:pos x="237" y="368"/>
              </a:cxn>
              <a:cxn ang="0">
                <a:pos x="310" y="588"/>
              </a:cxn>
              <a:cxn ang="0">
                <a:pos x="310" y="596"/>
              </a:cxn>
              <a:cxn ang="0">
                <a:pos x="149" y="585"/>
              </a:cxn>
              <a:cxn ang="0">
                <a:pos x="106" y="548"/>
              </a:cxn>
              <a:cxn ang="0">
                <a:pos x="122" y="437"/>
              </a:cxn>
              <a:cxn ang="0">
                <a:pos x="316" y="447"/>
              </a:cxn>
              <a:cxn ang="0">
                <a:pos x="310" y="588"/>
              </a:cxn>
              <a:cxn ang="0">
                <a:pos x="237" y="234"/>
              </a:cxn>
              <a:cxn ang="0">
                <a:pos x="116" y="163"/>
              </a:cxn>
              <a:cxn ang="0">
                <a:pos x="109" y="158"/>
              </a:cxn>
              <a:cxn ang="0">
                <a:pos x="195" y="22"/>
              </a:cxn>
              <a:cxn ang="0">
                <a:pos x="249" y="1"/>
              </a:cxn>
              <a:cxn ang="0">
                <a:pos x="339" y="68"/>
              </a:cxn>
              <a:cxn ang="0">
                <a:pos x="237" y="234"/>
              </a:cxn>
              <a:cxn ang="0">
                <a:pos x="588" y="68"/>
              </a:cxn>
              <a:cxn ang="0">
                <a:pos x="504" y="210"/>
              </a:cxn>
              <a:cxn ang="0">
                <a:pos x="344" y="202"/>
              </a:cxn>
              <a:cxn ang="0">
                <a:pos x="402" y="169"/>
              </a:cxn>
              <a:cxn ang="0">
                <a:pos x="295" y="6"/>
              </a:cxn>
              <a:cxn ang="0">
                <a:pos x="450" y="6"/>
              </a:cxn>
              <a:cxn ang="0">
                <a:pos x="491" y="27"/>
              </a:cxn>
              <a:cxn ang="0">
                <a:pos x="534" y="99"/>
              </a:cxn>
              <a:cxn ang="0">
                <a:pos x="588" y="68"/>
              </a:cxn>
              <a:cxn ang="0">
                <a:pos x="567" y="558"/>
              </a:cxn>
              <a:cxn ang="0">
                <a:pos x="529" y="585"/>
              </a:cxn>
              <a:cxn ang="0">
                <a:pos x="446" y="590"/>
              </a:cxn>
              <a:cxn ang="0">
                <a:pos x="449" y="652"/>
              </a:cxn>
              <a:cxn ang="0">
                <a:pos x="361" y="512"/>
              </a:cxn>
              <a:cxn ang="0">
                <a:pos x="441" y="374"/>
              </a:cxn>
              <a:cxn ang="0">
                <a:pos x="444" y="440"/>
              </a:cxn>
              <a:cxn ang="0">
                <a:pos x="638" y="421"/>
              </a:cxn>
              <a:cxn ang="0">
                <a:pos x="567" y="558"/>
              </a:cxn>
              <a:cxn ang="0">
                <a:pos x="670" y="324"/>
              </a:cxn>
              <a:cxn ang="0">
                <a:pos x="664" y="381"/>
              </a:cxn>
              <a:cxn ang="0">
                <a:pos x="563" y="431"/>
              </a:cxn>
              <a:cxn ang="0">
                <a:pos x="462" y="264"/>
              </a:cxn>
              <a:cxn ang="0">
                <a:pos x="581" y="190"/>
              </a:cxn>
              <a:cxn ang="0">
                <a:pos x="589" y="185"/>
              </a:cxn>
              <a:cxn ang="0">
                <a:pos x="670" y="324"/>
              </a:cxn>
            </a:cxnLst>
            <a:rect l="0" t="0" r="r" b="b"/>
            <a:pathLst>
              <a:path w="680" h="652">
                <a:moveTo>
                  <a:pt x="237" y="368"/>
                </a:moveTo>
                <a:cubicBezTo>
                  <a:pt x="181" y="333"/>
                  <a:pt x="181" y="333"/>
                  <a:pt x="181" y="333"/>
                </a:cubicBezTo>
                <a:cubicBezTo>
                  <a:pt x="95" y="431"/>
                  <a:pt x="87" y="504"/>
                  <a:pt x="87" y="504"/>
                </a:cubicBezTo>
                <a:cubicBezTo>
                  <a:pt x="15" y="368"/>
                  <a:pt x="15" y="368"/>
                  <a:pt x="15" y="368"/>
                </a:cubicBezTo>
                <a:cubicBezTo>
                  <a:pt x="0" y="346"/>
                  <a:pt x="13" y="322"/>
                  <a:pt x="13" y="322"/>
                </a:cubicBezTo>
                <a:cubicBezTo>
                  <a:pt x="13" y="322"/>
                  <a:pt x="26" y="298"/>
                  <a:pt x="57" y="250"/>
                </a:cubicBezTo>
                <a:cubicBezTo>
                  <a:pt x="3" y="217"/>
                  <a:pt x="3" y="217"/>
                  <a:pt x="3" y="217"/>
                </a:cubicBezTo>
                <a:cubicBezTo>
                  <a:pt x="168" y="224"/>
                  <a:pt x="168" y="224"/>
                  <a:pt x="168" y="224"/>
                </a:cubicBezTo>
                <a:lnTo>
                  <a:pt x="237" y="368"/>
                </a:lnTo>
                <a:close/>
                <a:moveTo>
                  <a:pt x="310" y="588"/>
                </a:moveTo>
                <a:cubicBezTo>
                  <a:pt x="310" y="596"/>
                  <a:pt x="310" y="596"/>
                  <a:pt x="310" y="596"/>
                </a:cubicBezTo>
                <a:cubicBezTo>
                  <a:pt x="149" y="585"/>
                  <a:pt x="149" y="585"/>
                  <a:pt x="149" y="585"/>
                </a:cubicBezTo>
                <a:cubicBezTo>
                  <a:pt x="129" y="584"/>
                  <a:pt x="113" y="565"/>
                  <a:pt x="106" y="548"/>
                </a:cubicBezTo>
                <a:cubicBezTo>
                  <a:pt x="91" y="513"/>
                  <a:pt x="110" y="471"/>
                  <a:pt x="122" y="437"/>
                </a:cubicBezTo>
                <a:cubicBezTo>
                  <a:pt x="122" y="437"/>
                  <a:pt x="151" y="441"/>
                  <a:pt x="316" y="447"/>
                </a:cubicBezTo>
                <a:lnTo>
                  <a:pt x="310" y="588"/>
                </a:lnTo>
                <a:close/>
                <a:moveTo>
                  <a:pt x="237" y="234"/>
                </a:moveTo>
                <a:cubicBezTo>
                  <a:pt x="116" y="163"/>
                  <a:pt x="116" y="163"/>
                  <a:pt x="116" y="16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6" y="6"/>
                  <a:pt x="230" y="0"/>
                  <a:pt x="249" y="1"/>
                </a:cubicBezTo>
                <a:cubicBezTo>
                  <a:pt x="287" y="5"/>
                  <a:pt x="314" y="42"/>
                  <a:pt x="339" y="68"/>
                </a:cubicBezTo>
                <a:cubicBezTo>
                  <a:pt x="339" y="68"/>
                  <a:pt x="321" y="92"/>
                  <a:pt x="237" y="234"/>
                </a:cubicBezTo>
                <a:close/>
                <a:moveTo>
                  <a:pt x="588" y="68"/>
                </a:moveTo>
                <a:cubicBezTo>
                  <a:pt x="504" y="210"/>
                  <a:pt x="504" y="210"/>
                  <a:pt x="504" y="210"/>
                </a:cubicBezTo>
                <a:cubicBezTo>
                  <a:pt x="344" y="202"/>
                  <a:pt x="344" y="202"/>
                  <a:pt x="344" y="202"/>
                </a:cubicBezTo>
                <a:cubicBezTo>
                  <a:pt x="402" y="169"/>
                  <a:pt x="402" y="169"/>
                  <a:pt x="402" y="169"/>
                </a:cubicBezTo>
                <a:cubicBezTo>
                  <a:pt x="356" y="48"/>
                  <a:pt x="295" y="6"/>
                  <a:pt x="295" y="6"/>
                </a:cubicBezTo>
                <a:cubicBezTo>
                  <a:pt x="450" y="6"/>
                  <a:pt x="450" y="6"/>
                  <a:pt x="450" y="6"/>
                </a:cubicBezTo>
                <a:cubicBezTo>
                  <a:pt x="477" y="4"/>
                  <a:pt x="491" y="27"/>
                  <a:pt x="491" y="27"/>
                </a:cubicBezTo>
                <a:cubicBezTo>
                  <a:pt x="491" y="27"/>
                  <a:pt x="506" y="50"/>
                  <a:pt x="534" y="99"/>
                </a:cubicBezTo>
                <a:lnTo>
                  <a:pt x="588" y="68"/>
                </a:lnTo>
                <a:close/>
                <a:moveTo>
                  <a:pt x="567" y="558"/>
                </a:moveTo>
                <a:cubicBezTo>
                  <a:pt x="557" y="583"/>
                  <a:pt x="529" y="585"/>
                  <a:pt x="529" y="585"/>
                </a:cubicBezTo>
                <a:cubicBezTo>
                  <a:pt x="529" y="585"/>
                  <a:pt x="502" y="588"/>
                  <a:pt x="446" y="590"/>
                </a:cubicBezTo>
                <a:cubicBezTo>
                  <a:pt x="449" y="652"/>
                  <a:pt x="449" y="652"/>
                  <a:pt x="449" y="652"/>
                </a:cubicBezTo>
                <a:cubicBezTo>
                  <a:pt x="361" y="512"/>
                  <a:pt x="361" y="512"/>
                  <a:pt x="361" y="512"/>
                </a:cubicBezTo>
                <a:cubicBezTo>
                  <a:pt x="441" y="374"/>
                  <a:pt x="441" y="374"/>
                  <a:pt x="441" y="374"/>
                </a:cubicBezTo>
                <a:cubicBezTo>
                  <a:pt x="444" y="440"/>
                  <a:pt x="444" y="440"/>
                  <a:pt x="444" y="440"/>
                </a:cubicBezTo>
                <a:cubicBezTo>
                  <a:pt x="573" y="456"/>
                  <a:pt x="638" y="421"/>
                  <a:pt x="638" y="421"/>
                </a:cubicBezTo>
                <a:lnTo>
                  <a:pt x="567" y="558"/>
                </a:lnTo>
                <a:close/>
                <a:moveTo>
                  <a:pt x="670" y="324"/>
                </a:moveTo>
                <a:cubicBezTo>
                  <a:pt x="680" y="341"/>
                  <a:pt x="674" y="365"/>
                  <a:pt x="664" y="381"/>
                </a:cubicBezTo>
                <a:cubicBezTo>
                  <a:pt x="643" y="413"/>
                  <a:pt x="597" y="421"/>
                  <a:pt x="563" y="431"/>
                </a:cubicBezTo>
                <a:cubicBezTo>
                  <a:pt x="563" y="431"/>
                  <a:pt x="550" y="403"/>
                  <a:pt x="462" y="264"/>
                </a:cubicBezTo>
                <a:cubicBezTo>
                  <a:pt x="581" y="190"/>
                  <a:pt x="581" y="190"/>
                  <a:pt x="581" y="190"/>
                </a:cubicBezTo>
                <a:cubicBezTo>
                  <a:pt x="589" y="185"/>
                  <a:pt x="589" y="185"/>
                  <a:pt x="589" y="185"/>
                </a:cubicBezTo>
                <a:lnTo>
                  <a:pt x="670" y="324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1" name="Freeform 122"/>
          <p:cNvSpPr>
            <a:spLocks noEditPoints="1"/>
          </p:cNvSpPr>
          <p:nvPr/>
        </p:nvSpPr>
        <p:spPr bwMode="auto">
          <a:xfrm>
            <a:off x="3840037" y="3507623"/>
            <a:ext cx="469382" cy="368375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2" name="Freeform 23"/>
          <p:cNvSpPr>
            <a:spLocks noEditPoints="1"/>
          </p:cNvSpPr>
          <p:nvPr/>
        </p:nvSpPr>
        <p:spPr bwMode="auto">
          <a:xfrm>
            <a:off x="4710629" y="2645747"/>
            <a:ext cx="433803" cy="410194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3" name="Freeform 100"/>
          <p:cNvSpPr>
            <a:spLocks noEditPoints="1"/>
          </p:cNvSpPr>
          <p:nvPr/>
        </p:nvSpPr>
        <p:spPr bwMode="auto">
          <a:xfrm>
            <a:off x="2123593" y="3485090"/>
            <a:ext cx="431283" cy="413437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4" name="Freeform 5"/>
          <p:cNvSpPr>
            <a:spLocks noEditPoints="1"/>
          </p:cNvSpPr>
          <p:nvPr/>
        </p:nvSpPr>
        <p:spPr bwMode="auto">
          <a:xfrm>
            <a:off x="5599921" y="1556027"/>
            <a:ext cx="487667" cy="576333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Freeform 126"/>
          <p:cNvSpPr>
            <a:spLocks/>
          </p:cNvSpPr>
          <p:nvPr/>
        </p:nvSpPr>
        <p:spPr bwMode="auto">
          <a:xfrm>
            <a:off x="8287273" y="3448686"/>
            <a:ext cx="377801" cy="486245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6" name="Freeform 145"/>
          <p:cNvSpPr>
            <a:spLocks noEditPoints="1"/>
          </p:cNvSpPr>
          <p:nvPr/>
        </p:nvSpPr>
        <p:spPr bwMode="auto">
          <a:xfrm>
            <a:off x="2156034" y="2689380"/>
            <a:ext cx="366400" cy="322927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7" name="Freeform 96"/>
          <p:cNvSpPr>
            <a:spLocks noEditPoints="1"/>
          </p:cNvSpPr>
          <p:nvPr/>
        </p:nvSpPr>
        <p:spPr bwMode="auto">
          <a:xfrm>
            <a:off x="1329845" y="3497628"/>
            <a:ext cx="365517" cy="388362"/>
          </a:xfrm>
          <a:custGeom>
            <a:avLst/>
            <a:gdLst/>
            <a:ahLst/>
            <a:cxnLst>
              <a:cxn ang="0">
                <a:pos x="30" y="63"/>
              </a:cxn>
              <a:cxn ang="0">
                <a:pos x="0" y="34"/>
              </a:cxn>
              <a:cxn ang="0">
                <a:pos x="12" y="10"/>
              </a:cxn>
              <a:cxn ang="0">
                <a:pos x="19" y="11"/>
              </a:cxn>
              <a:cxn ang="0">
                <a:pos x="18" y="18"/>
              </a:cxn>
              <a:cxn ang="0">
                <a:pos x="10" y="34"/>
              </a:cxn>
              <a:cxn ang="0">
                <a:pos x="30" y="53"/>
              </a:cxn>
              <a:cxn ang="0">
                <a:pos x="49" y="34"/>
              </a:cxn>
              <a:cxn ang="0">
                <a:pos x="41" y="18"/>
              </a:cxn>
              <a:cxn ang="0">
                <a:pos x="40" y="11"/>
              </a:cxn>
              <a:cxn ang="0">
                <a:pos x="47" y="10"/>
              </a:cxn>
              <a:cxn ang="0">
                <a:pos x="59" y="34"/>
              </a:cxn>
              <a:cxn ang="0">
                <a:pos x="30" y="63"/>
              </a:cxn>
              <a:cxn ang="0">
                <a:pos x="34" y="29"/>
              </a:cxn>
              <a:cxn ang="0">
                <a:pos x="30" y="34"/>
              </a:cxn>
              <a:cxn ang="0">
                <a:pos x="25" y="29"/>
              </a:cxn>
              <a:cxn ang="0">
                <a:pos x="25" y="5"/>
              </a:cxn>
              <a:cxn ang="0">
                <a:pos x="30" y="0"/>
              </a:cxn>
              <a:cxn ang="0">
                <a:pos x="34" y="5"/>
              </a:cxn>
              <a:cxn ang="0">
                <a:pos x="34" y="29"/>
              </a:cxn>
            </a:cxnLst>
            <a:rect l="0" t="0" r="r" b="b"/>
            <a:pathLst>
              <a:path w="59" h="63">
                <a:moveTo>
                  <a:pt x="30" y="63"/>
                </a:moveTo>
                <a:cubicBezTo>
                  <a:pt x="14" y="63"/>
                  <a:pt x="0" y="50"/>
                  <a:pt x="0" y="34"/>
                </a:cubicBezTo>
                <a:cubicBezTo>
                  <a:pt x="0" y="24"/>
                  <a:pt x="5" y="16"/>
                  <a:pt x="12" y="10"/>
                </a:cubicBezTo>
                <a:cubicBezTo>
                  <a:pt x="14" y="9"/>
                  <a:pt x="17" y="9"/>
                  <a:pt x="19" y="11"/>
                </a:cubicBezTo>
                <a:cubicBezTo>
                  <a:pt x="21" y="14"/>
                  <a:pt x="20" y="17"/>
                  <a:pt x="18" y="18"/>
                </a:cubicBezTo>
                <a:cubicBezTo>
                  <a:pt x="13" y="22"/>
                  <a:pt x="10" y="28"/>
                  <a:pt x="10" y="34"/>
                </a:cubicBezTo>
                <a:cubicBezTo>
                  <a:pt x="10" y="44"/>
                  <a:pt x="19" y="53"/>
                  <a:pt x="30" y="53"/>
                </a:cubicBezTo>
                <a:cubicBezTo>
                  <a:pt x="40" y="53"/>
                  <a:pt x="49" y="44"/>
                  <a:pt x="49" y="34"/>
                </a:cubicBezTo>
                <a:cubicBezTo>
                  <a:pt x="49" y="28"/>
                  <a:pt x="46" y="22"/>
                  <a:pt x="41" y="18"/>
                </a:cubicBezTo>
                <a:cubicBezTo>
                  <a:pt x="39" y="17"/>
                  <a:pt x="39" y="14"/>
                  <a:pt x="40" y="11"/>
                </a:cubicBezTo>
                <a:cubicBezTo>
                  <a:pt x="42" y="9"/>
                  <a:pt x="45" y="9"/>
                  <a:pt x="47" y="10"/>
                </a:cubicBezTo>
                <a:cubicBezTo>
                  <a:pt x="55" y="16"/>
                  <a:pt x="59" y="24"/>
                  <a:pt x="59" y="34"/>
                </a:cubicBezTo>
                <a:cubicBezTo>
                  <a:pt x="59" y="50"/>
                  <a:pt x="46" y="63"/>
                  <a:pt x="30" y="63"/>
                </a:cubicBezTo>
                <a:close/>
                <a:moveTo>
                  <a:pt x="34" y="29"/>
                </a:moveTo>
                <a:cubicBezTo>
                  <a:pt x="34" y="32"/>
                  <a:pt x="32" y="34"/>
                  <a:pt x="30" y="34"/>
                </a:cubicBezTo>
                <a:cubicBezTo>
                  <a:pt x="27" y="34"/>
                  <a:pt x="25" y="32"/>
                  <a:pt x="25" y="29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"/>
                  <a:pt x="27" y="0"/>
                  <a:pt x="30" y="0"/>
                </a:cubicBezTo>
                <a:cubicBezTo>
                  <a:pt x="32" y="0"/>
                  <a:pt x="34" y="2"/>
                  <a:pt x="34" y="5"/>
                </a:cubicBezTo>
                <a:lnTo>
                  <a:pt x="34" y="29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8" name="Group 85"/>
          <p:cNvGrpSpPr/>
          <p:nvPr/>
        </p:nvGrpSpPr>
        <p:grpSpPr>
          <a:xfrm>
            <a:off x="2137638" y="1547648"/>
            <a:ext cx="403188" cy="593081"/>
            <a:chOff x="1339850" y="3387725"/>
            <a:chExt cx="930276" cy="13684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79" name="Freeform 11"/>
            <p:cNvSpPr>
              <a:spLocks noEditPoints="1"/>
            </p:cNvSpPr>
            <p:nvPr/>
          </p:nvSpPr>
          <p:spPr bwMode="auto">
            <a:xfrm>
              <a:off x="1666875" y="3387725"/>
              <a:ext cx="280988" cy="279400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 12"/>
            <p:cNvSpPr>
              <a:spLocks noEditPoints="1"/>
            </p:cNvSpPr>
            <p:nvPr/>
          </p:nvSpPr>
          <p:spPr bwMode="auto">
            <a:xfrm>
              <a:off x="1585913" y="3689350"/>
              <a:ext cx="441325" cy="106680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 13"/>
            <p:cNvSpPr>
              <a:spLocks noEditPoints="1"/>
            </p:cNvSpPr>
            <p:nvPr/>
          </p:nvSpPr>
          <p:spPr bwMode="auto">
            <a:xfrm>
              <a:off x="1411288" y="3387725"/>
              <a:ext cx="231775" cy="257175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 14"/>
            <p:cNvSpPr>
              <a:spLocks noEditPoints="1"/>
            </p:cNvSpPr>
            <p:nvPr/>
          </p:nvSpPr>
          <p:spPr bwMode="auto">
            <a:xfrm>
              <a:off x="1339850" y="3662363"/>
              <a:ext cx="300038" cy="981075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 15"/>
            <p:cNvSpPr>
              <a:spLocks noEditPoints="1"/>
            </p:cNvSpPr>
            <p:nvPr/>
          </p:nvSpPr>
          <p:spPr bwMode="auto">
            <a:xfrm>
              <a:off x="1966913" y="3387725"/>
              <a:ext cx="231775" cy="257175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 16"/>
            <p:cNvSpPr>
              <a:spLocks noEditPoints="1"/>
            </p:cNvSpPr>
            <p:nvPr/>
          </p:nvSpPr>
          <p:spPr bwMode="auto">
            <a:xfrm>
              <a:off x="1970088" y="3662363"/>
              <a:ext cx="300038" cy="9810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5" name="Group 22"/>
          <p:cNvGrpSpPr/>
          <p:nvPr/>
        </p:nvGrpSpPr>
        <p:grpSpPr>
          <a:xfrm>
            <a:off x="306512" y="5220764"/>
            <a:ext cx="565352" cy="485849"/>
            <a:chOff x="4627563" y="793750"/>
            <a:chExt cx="406400" cy="3492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86" name="Freeform 94"/>
            <p:cNvSpPr>
              <a:spLocks/>
            </p:cNvSpPr>
            <p:nvPr/>
          </p:nvSpPr>
          <p:spPr bwMode="auto">
            <a:xfrm>
              <a:off x="4741863" y="793750"/>
              <a:ext cx="292100" cy="320675"/>
            </a:xfrm>
            <a:custGeom>
              <a:avLst/>
              <a:gdLst>
                <a:gd name="T0" fmla="*/ 109 w 111"/>
                <a:gd name="T1" fmla="*/ 42 h 122"/>
                <a:gd name="T2" fmla="*/ 22 w 111"/>
                <a:gd name="T3" fmla="*/ 0 h 122"/>
                <a:gd name="T4" fmla="*/ 19 w 111"/>
                <a:gd name="T5" fmla="*/ 1 h 122"/>
                <a:gd name="T6" fmla="*/ 0 w 111"/>
                <a:gd name="T7" fmla="*/ 41 h 122"/>
                <a:gd name="T8" fmla="*/ 11 w 111"/>
                <a:gd name="T9" fmla="*/ 41 h 122"/>
                <a:gd name="T10" fmla="*/ 25 w 111"/>
                <a:gd name="T11" fmla="*/ 12 h 122"/>
                <a:gd name="T12" fmla="*/ 100 w 111"/>
                <a:gd name="T13" fmla="*/ 48 h 122"/>
                <a:gd name="T14" fmla="*/ 77 w 111"/>
                <a:gd name="T15" fmla="*/ 97 h 122"/>
                <a:gd name="T16" fmla="*/ 63 w 111"/>
                <a:gd name="T17" fmla="*/ 91 h 122"/>
                <a:gd name="T18" fmla="*/ 63 w 111"/>
                <a:gd name="T19" fmla="*/ 117 h 122"/>
                <a:gd name="T20" fmla="*/ 71 w 111"/>
                <a:gd name="T21" fmla="*/ 121 h 122"/>
                <a:gd name="T22" fmla="*/ 74 w 111"/>
                <a:gd name="T23" fmla="*/ 120 h 122"/>
                <a:gd name="T24" fmla="*/ 110 w 111"/>
                <a:gd name="T25" fmla="*/ 45 h 122"/>
                <a:gd name="T26" fmla="*/ 109 w 111"/>
                <a:gd name="T27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22">
                  <a:moveTo>
                    <a:pt x="109" y="4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2" y="122"/>
                    <a:pt x="74" y="121"/>
                    <a:pt x="74" y="120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1" y="44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 95"/>
            <p:cNvSpPr>
              <a:spLocks noEditPoints="1"/>
            </p:cNvSpPr>
            <p:nvPr/>
          </p:nvSpPr>
          <p:spPr bwMode="auto">
            <a:xfrm>
              <a:off x="4627563" y="914400"/>
              <a:ext cx="263525" cy="228600"/>
            </a:xfrm>
            <a:custGeom>
              <a:avLst/>
              <a:gdLst>
                <a:gd name="T0" fmla="*/ 99 w 101"/>
                <a:gd name="T1" fmla="*/ 0 h 87"/>
                <a:gd name="T2" fmla="*/ 2 w 101"/>
                <a:gd name="T3" fmla="*/ 0 h 87"/>
                <a:gd name="T4" fmla="*/ 0 w 101"/>
                <a:gd name="T5" fmla="*/ 2 h 87"/>
                <a:gd name="T6" fmla="*/ 0 w 101"/>
                <a:gd name="T7" fmla="*/ 85 h 87"/>
                <a:gd name="T8" fmla="*/ 2 w 101"/>
                <a:gd name="T9" fmla="*/ 87 h 87"/>
                <a:gd name="T10" fmla="*/ 99 w 101"/>
                <a:gd name="T11" fmla="*/ 87 h 87"/>
                <a:gd name="T12" fmla="*/ 101 w 101"/>
                <a:gd name="T13" fmla="*/ 85 h 87"/>
                <a:gd name="T14" fmla="*/ 101 w 101"/>
                <a:gd name="T15" fmla="*/ 2 h 87"/>
                <a:gd name="T16" fmla="*/ 99 w 101"/>
                <a:gd name="T17" fmla="*/ 0 h 87"/>
                <a:gd name="T18" fmla="*/ 94 w 101"/>
                <a:gd name="T19" fmla="*/ 64 h 87"/>
                <a:gd name="T20" fmla="*/ 10 w 101"/>
                <a:gd name="T21" fmla="*/ 64 h 87"/>
                <a:gd name="T22" fmla="*/ 10 w 101"/>
                <a:gd name="T23" fmla="*/ 9 h 87"/>
                <a:gd name="T24" fmla="*/ 94 w 101"/>
                <a:gd name="T25" fmla="*/ 9 h 87"/>
                <a:gd name="T26" fmla="*/ 94 w 101"/>
                <a:gd name="T27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7"/>
                    <a:pt x="2" y="87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7"/>
                    <a:pt x="101" y="86"/>
                    <a:pt x="101" y="85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0" y="0"/>
                    <a:pt x="99" y="0"/>
                  </a:cubicBezTo>
                  <a:close/>
                  <a:moveTo>
                    <a:pt x="94" y="64"/>
                  </a:moveTo>
                  <a:cubicBezTo>
                    <a:pt x="10" y="64"/>
                    <a:pt x="10" y="64"/>
                    <a:pt x="10" y="6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4" y="9"/>
                    <a:pt x="94" y="9"/>
                    <a:pt x="94" y="9"/>
                  </a:cubicBezTo>
                  <a:lnTo>
                    <a:pt x="9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8" name="Group 25"/>
          <p:cNvGrpSpPr/>
          <p:nvPr/>
        </p:nvGrpSpPr>
        <p:grpSpPr>
          <a:xfrm>
            <a:off x="5624178" y="4332473"/>
            <a:ext cx="439136" cy="439137"/>
            <a:chOff x="2522538" y="2613025"/>
            <a:chExt cx="288925" cy="2889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89" name="Freeform 104"/>
            <p:cNvSpPr>
              <a:spLocks noEditPoints="1"/>
            </p:cNvSpPr>
            <p:nvPr/>
          </p:nvSpPr>
          <p:spPr bwMode="auto">
            <a:xfrm>
              <a:off x="2679700" y="2613025"/>
              <a:ext cx="131763" cy="128588"/>
            </a:xfrm>
            <a:custGeom>
              <a:avLst/>
              <a:gdLst>
                <a:gd name="T0" fmla="*/ 0 w 83"/>
                <a:gd name="T1" fmla="*/ 0 h 81"/>
                <a:gd name="T2" fmla="*/ 0 w 83"/>
                <a:gd name="T3" fmla="*/ 81 h 81"/>
                <a:gd name="T4" fmla="*/ 83 w 83"/>
                <a:gd name="T5" fmla="*/ 81 h 81"/>
                <a:gd name="T6" fmla="*/ 83 w 83"/>
                <a:gd name="T7" fmla="*/ 0 h 81"/>
                <a:gd name="T8" fmla="*/ 0 w 83"/>
                <a:gd name="T9" fmla="*/ 0 h 81"/>
                <a:gd name="T10" fmla="*/ 75 w 83"/>
                <a:gd name="T11" fmla="*/ 50 h 81"/>
                <a:gd name="T12" fmla="*/ 52 w 83"/>
                <a:gd name="T13" fmla="*/ 50 h 81"/>
                <a:gd name="T14" fmla="*/ 52 w 83"/>
                <a:gd name="T15" fmla="*/ 73 h 81"/>
                <a:gd name="T16" fmla="*/ 32 w 83"/>
                <a:gd name="T17" fmla="*/ 73 h 81"/>
                <a:gd name="T18" fmla="*/ 32 w 83"/>
                <a:gd name="T19" fmla="*/ 50 h 81"/>
                <a:gd name="T20" fmla="*/ 9 w 83"/>
                <a:gd name="T21" fmla="*/ 50 h 81"/>
                <a:gd name="T22" fmla="*/ 9 w 83"/>
                <a:gd name="T23" fmla="*/ 30 h 81"/>
                <a:gd name="T24" fmla="*/ 32 w 83"/>
                <a:gd name="T25" fmla="*/ 30 h 81"/>
                <a:gd name="T26" fmla="*/ 32 w 83"/>
                <a:gd name="T27" fmla="*/ 7 h 81"/>
                <a:gd name="T28" fmla="*/ 52 w 83"/>
                <a:gd name="T29" fmla="*/ 7 h 81"/>
                <a:gd name="T30" fmla="*/ 52 w 83"/>
                <a:gd name="T31" fmla="*/ 30 h 81"/>
                <a:gd name="T32" fmla="*/ 75 w 83"/>
                <a:gd name="T33" fmla="*/ 30 h 81"/>
                <a:gd name="T34" fmla="*/ 75 w 83"/>
                <a:gd name="T3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81">
                  <a:moveTo>
                    <a:pt x="0" y="0"/>
                  </a:moveTo>
                  <a:lnTo>
                    <a:pt x="0" y="81"/>
                  </a:ln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75" y="50"/>
                  </a:moveTo>
                  <a:lnTo>
                    <a:pt x="52" y="50"/>
                  </a:lnTo>
                  <a:lnTo>
                    <a:pt x="52" y="73"/>
                  </a:lnTo>
                  <a:lnTo>
                    <a:pt x="32" y="73"/>
                  </a:lnTo>
                  <a:lnTo>
                    <a:pt x="32" y="50"/>
                  </a:lnTo>
                  <a:lnTo>
                    <a:pt x="9" y="50"/>
                  </a:lnTo>
                  <a:lnTo>
                    <a:pt x="9" y="30"/>
                  </a:lnTo>
                  <a:lnTo>
                    <a:pt x="32" y="30"/>
                  </a:lnTo>
                  <a:lnTo>
                    <a:pt x="32" y="7"/>
                  </a:lnTo>
                  <a:lnTo>
                    <a:pt x="52" y="7"/>
                  </a:lnTo>
                  <a:lnTo>
                    <a:pt x="52" y="30"/>
                  </a:lnTo>
                  <a:lnTo>
                    <a:pt x="75" y="3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 105"/>
            <p:cNvSpPr>
              <a:spLocks noEditPoints="1"/>
            </p:cNvSpPr>
            <p:nvPr/>
          </p:nvSpPr>
          <p:spPr bwMode="auto">
            <a:xfrm>
              <a:off x="2522538" y="2613025"/>
              <a:ext cx="131763" cy="128588"/>
            </a:xfrm>
            <a:custGeom>
              <a:avLst/>
              <a:gdLst>
                <a:gd name="T0" fmla="*/ 0 w 83"/>
                <a:gd name="T1" fmla="*/ 81 h 81"/>
                <a:gd name="T2" fmla="*/ 83 w 83"/>
                <a:gd name="T3" fmla="*/ 81 h 81"/>
                <a:gd name="T4" fmla="*/ 83 w 83"/>
                <a:gd name="T5" fmla="*/ 0 h 81"/>
                <a:gd name="T6" fmla="*/ 0 w 83"/>
                <a:gd name="T7" fmla="*/ 0 h 81"/>
                <a:gd name="T8" fmla="*/ 0 w 83"/>
                <a:gd name="T9" fmla="*/ 81 h 81"/>
                <a:gd name="T10" fmla="*/ 19 w 83"/>
                <a:gd name="T11" fmla="*/ 30 h 81"/>
                <a:gd name="T12" fmla="*/ 70 w 83"/>
                <a:gd name="T13" fmla="*/ 30 h 81"/>
                <a:gd name="T14" fmla="*/ 70 w 83"/>
                <a:gd name="T15" fmla="*/ 50 h 81"/>
                <a:gd name="T16" fmla="*/ 19 w 83"/>
                <a:gd name="T17" fmla="*/ 50 h 81"/>
                <a:gd name="T18" fmla="*/ 19 w 83"/>
                <a:gd name="T19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1"/>
                  </a:lnTo>
                  <a:close/>
                  <a:moveTo>
                    <a:pt x="19" y="30"/>
                  </a:moveTo>
                  <a:lnTo>
                    <a:pt x="70" y="30"/>
                  </a:lnTo>
                  <a:lnTo>
                    <a:pt x="70" y="50"/>
                  </a:lnTo>
                  <a:lnTo>
                    <a:pt x="19" y="50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 106"/>
            <p:cNvSpPr>
              <a:spLocks noEditPoints="1"/>
            </p:cNvSpPr>
            <p:nvPr/>
          </p:nvSpPr>
          <p:spPr bwMode="auto">
            <a:xfrm>
              <a:off x="2679700" y="2765425"/>
              <a:ext cx="131763" cy="136525"/>
            </a:xfrm>
            <a:custGeom>
              <a:avLst/>
              <a:gdLst>
                <a:gd name="T0" fmla="*/ 0 w 83"/>
                <a:gd name="T1" fmla="*/ 86 h 86"/>
                <a:gd name="T2" fmla="*/ 83 w 83"/>
                <a:gd name="T3" fmla="*/ 86 h 86"/>
                <a:gd name="T4" fmla="*/ 83 w 83"/>
                <a:gd name="T5" fmla="*/ 0 h 86"/>
                <a:gd name="T6" fmla="*/ 0 w 83"/>
                <a:gd name="T7" fmla="*/ 0 h 86"/>
                <a:gd name="T8" fmla="*/ 0 w 83"/>
                <a:gd name="T9" fmla="*/ 86 h 86"/>
                <a:gd name="T10" fmla="*/ 17 w 83"/>
                <a:gd name="T11" fmla="*/ 18 h 86"/>
                <a:gd name="T12" fmla="*/ 66 w 83"/>
                <a:gd name="T13" fmla="*/ 18 h 86"/>
                <a:gd name="T14" fmla="*/ 66 w 83"/>
                <a:gd name="T15" fmla="*/ 38 h 86"/>
                <a:gd name="T16" fmla="*/ 17 w 83"/>
                <a:gd name="T17" fmla="*/ 38 h 86"/>
                <a:gd name="T18" fmla="*/ 17 w 83"/>
                <a:gd name="T19" fmla="*/ 18 h 86"/>
                <a:gd name="T20" fmla="*/ 17 w 83"/>
                <a:gd name="T21" fmla="*/ 51 h 86"/>
                <a:gd name="T22" fmla="*/ 66 w 83"/>
                <a:gd name="T23" fmla="*/ 51 h 86"/>
                <a:gd name="T24" fmla="*/ 66 w 83"/>
                <a:gd name="T25" fmla="*/ 71 h 86"/>
                <a:gd name="T26" fmla="*/ 17 w 83"/>
                <a:gd name="T27" fmla="*/ 71 h 86"/>
                <a:gd name="T28" fmla="*/ 17 w 83"/>
                <a:gd name="T29" fmla="*/ 5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83" y="86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6"/>
                  </a:lnTo>
                  <a:close/>
                  <a:moveTo>
                    <a:pt x="17" y="18"/>
                  </a:moveTo>
                  <a:lnTo>
                    <a:pt x="66" y="18"/>
                  </a:lnTo>
                  <a:lnTo>
                    <a:pt x="66" y="38"/>
                  </a:lnTo>
                  <a:lnTo>
                    <a:pt x="17" y="38"/>
                  </a:lnTo>
                  <a:lnTo>
                    <a:pt x="17" y="18"/>
                  </a:lnTo>
                  <a:close/>
                  <a:moveTo>
                    <a:pt x="17" y="51"/>
                  </a:moveTo>
                  <a:lnTo>
                    <a:pt x="66" y="51"/>
                  </a:lnTo>
                  <a:lnTo>
                    <a:pt x="66" y="71"/>
                  </a:lnTo>
                  <a:lnTo>
                    <a:pt x="17" y="71"/>
                  </a:lnTo>
                  <a:lnTo>
                    <a:pt x="1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 107"/>
            <p:cNvSpPr>
              <a:spLocks noEditPoints="1"/>
            </p:cNvSpPr>
            <p:nvPr/>
          </p:nvSpPr>
          <p:spPr bwMode="auto">
            <a:xfrm>
              <a:off x="2522538" y="2765425"/>
              <a:ext cx="131763" cy="136525"/>
            </a:xfrm>
            <a:custGeom>
              <a:avLst/>
              <a:gdLst>
                <a:gd name="T0" fmla="*/ 0 w 50"/>
                <a:gd name="T1" fmla="*/ 52 h 52"/>
                <a:gd name="T2" fmla="*/ 50 w 50"/>
                <a:gd name="T3" fmla="*/ 52 h 52"/>
                <a:gd name="T4" fmla="*/ 50 w 50"/>
                <a:gd name="T5" fmla="*/ 0 h 52"/>
                <a:gd name="T6" fmla="*/ 0 w 50"/>
                <a:gd name="T7" fmla="*/ 0 h 52"/>
                <a:gd name="T8" fmla="*/ 0 w 50"/>
                <a:gd name="T9" fmla="*/ 52 h 52"/>
                <a:gd name="T10" fmla="*/ 7 w 50"/>
                <a:gd name="T11" fmla="*/ 15 h 52"/>
                <a:gd name="T12" fmla="*/ 14 w 50"/>
                <a:gd name="T13" fmla="*/ 8 h 52"/>
                <a:gd name="T14" fmla="*/ 25 w 50"/>
                <a:gd name="T15" fmla="*/ 19 h 52"/>
                <a:gd name="T16" fmla="*/ 36 w 50"/>
                <a:gd name="T17" fmla="*/ 8 h 52"/>
                <a:gd name="T18" fmla="*/ 43 w 50"/>
                <a:gd name="T19" fmla="*/ 15 h 52"/>
                <a:gd name="T20" fmla="*/ 32 w 50"/>
                <a:gd name="T21" fmla="*/ 26 h 52"/>
                <a:gd name="T22" fmla="*/ 43 w 50"/>
                <a:gd name="T23" fmla="*/ 37 h 52"/>
                <a:gd name="T24" fmla="*/ 36 w 50"/>
                <a:gd name="T25" fmla="*/ 44 h 52"/>
                <a:gd name="T26" fmla="*/ 25 w 50"/>
                <a:gd name="T27" fmla="*/ 33 h 52"/>
                <a:gd name="T28" fmla="*/ 14 w 50"/>
                <a:gd name="T29" fmla="*/ 44 h 52"/>
                <a:gd name="T30" fmla="*/ 7 w 50"/>
                <a:gd name="T31" fmla="*/ 37 h 52"/>
                <a:gd name="T32" fmla="*/ 18 w 50"/>
                <a:gd name="T33" fmla="*/ 26 h 52"/>
                <a:gd name="T34" fmla="*/ 7 w 50"/>
                <a:gd name="T3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7" y="15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24" y="19"/>
                    <a:pt x="25" y="19"/>
                  </a:cubicBezTo>
                  <a:cubicBezTo>
                    <a:pt x="26" y="19"/>
                    <a:pt x="36" y="8"/>
                    <a:pt x="36" y="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2" y="25"/>
                    <a:pt x="32" y="26"/>
                  </a:cubicBezTo>
                  <a:cubicBezTo>
                    <a:pt x="32" y="27"/>
                    <a:pt x="43" y="37"/>
                    <a:pt x="43" y="37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26" y="33"/>
                    <a:pt x="25" y="33"/>
                  </a:cubicBezTo>
                  <a:cubicBezTo>
                    <a:pt x="24" y="33"/>
                    <a:pt x="14" y="44"/>
                    <a:pt x="14" y="4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18" y="27"/>
                    <a:pt x="18" y="26"/>
                  </a:cubicBezTo>
                  <a:cubicBezTo>
                    <a:pt x="18" y="25"/>
                    <a:pt x="7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3" name="Group 34"/>
          <p:cNvGrpSpPr/>
          <p:nvPr/>
        </p:nvGrpSpPr>
        <p:grpSpPr>
          <a:xfrm>
            <a:off x="6466235" y="4328994"/>
            <a:ext cx="389842" cy="446097"/>
            <a:chOff x="3526798" y="4057329"/>
            <a:chExt cx="284519" cy="35939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94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7" name="Freeform 105"/>
          <p:cNvSpPr>
            <a:spLocks noEditPoints="1"/>
          </p:cNvSpPr>
          <p:nvPr/>
        </p:nvSpPr>
        <p:spPr bwMode="auto">
          <a:xfrm>
            <a:off x="4686601" y="3479306"/>
            <a:ext cx="481858" cy="425010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8" name="Group 15"/>
          <p:cNvGrpSpPr/>
          <p:nvPr/>
        </p:nvGrpSpPr>
        <p:grpSpPr>
          <a:xfrm>
            <a:off x="5584844" y="2615855"/>
            <a:ext cx="517821" cy="469928"/>
            <a:chOff x="5159039" y="3837700"/>
            <a:chExt cx="431771" cy="391838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99" name="Rectangle 72"/>
            <p:cNvSpPr>
              <a:spLocks noChangeArrowheads="1"/>
            </p:cNvSpPr>
            <p:nvPr/>
          </p:nvSpPr>
          <p:spPr bwMode="auto">
            <a:xfrm>
              <a:off x="5256374" y="3837700"/>
              <a:ext cx="242092" cy="698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 73"/>
            <p:cNvSpPr>
              <a:spLocks noEditPoints="1"/>
            </p:cNvSpPr>
            <p:nvPr/>
          </p:nvSpPr>
          <p:spPr bwMode="auto">
            <a:xfrm>
              <a:off x="5159039" y="3930044"/>
              <a:ext cx="431771" cy="17720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 74"/>
            <p:cNvSpPr>
              <a:spLocks/>
            </p:cNvSpPr>
            <p:nvPr/>
          </p:nvSpPr>
          <p:spPr bwMode="auto">
            <a:xfrm>
              <a:off x="5248887" y="4039859"/>
              <a:ext cx="252075" cy="189679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Rectangle 75"/>
            <p:cNvSpPr>
              <a:spLocks noChangeArrowheads="1"/>
            </p:cNvSpPr>
            <p:nvPr/>
          </p:nvSpPr>
          <p:spPr bwMode="auto">
            <a:xfrm>
              <a:off x="5293811" y="4082286"/>
              <a:ext cx="157235" cy="274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Rectangle 76"/>
            <p:cNvSpPr>
              <a:spLocks noChangeArrowheads="1"/>
            </p:cNvSpPr>
            <p:nvPr/>
          </p:nvSpPr>
          <p:spPr bwMode="auto">
            <a:xfrm>
              <a:off x="5298803" y="4142185"/>
              <a:ext cx="152243" cy="274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4" name="Group 4"/>
          <p:cNvGrpSpPr/>
          <p:nvPr/>
        </p:nvGrpSpPr>
        <p:grpSpPr>
          <a:xfrm>
            <a:off x="1272802" y="5269671"/>
            <a:ext cx="479606" cy="388029"/>
            <a:chOff x="5838825" y="2538413"/>
            <a:chExt cx="490538" cy="39687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05" name="Freeform 35"/>
            <p:cNvSpPr>
              <a:spLocks noEditPoints="1"/>
            </p:cNvSpPr>
            <p:nvPr/>
          </p:nvSpPr>
          <p:spPr bwMode="auto">
            <a:xfrm>
              <a:off x="5838825" y="2587625"/>
              <a:ext cx="490538" cy="347662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Rectangle 36"/>
            <p:cNvSpPr>
              <a:spLocks noChangeArrowheads="1"/>
            </p:cNvSpPr>
            <p:nvPr/>
          </p:nvSpPr>
          <p:spPr bwMode="auto">
            <a:xfrm>
              <a:off x="5888038" y="2538413"/>
              <a:ext cx="1016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Oval 37"/>
            <p:cNvSpPr>
              <a:spLocks noChangeArrowheads="1"/>
            </p:cNvSpPr>
            <p:nvPr/>
          </p:nvSpPr>
          <p:spPr bwMode="auto">
            <a:xfrm>
              <a:off x="5951538" y="2697163"/>
              <a:ext cx="128588" cy="1285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6425887" y="2633636"/>
            <a:ext cx="470514" cy="421312"/>
            <a:chOff x="7310299" y="609687"/>
            <a:chExt cx="554900" cy="49687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09" name="Freeform 205"/>
            <p:cNvSpPr>
              <a:spLocks noEditPoints="1"/>
            </p:cNvSpPr>
            <p:nvPr/>
          </p:nvSpPr>
          <p:spPr bwMode="auto">
            <a:xfrm>
              <a:off x="7393716" y="609687"/>
              <a:ext cx="257503" cy="250251"/>
            </a:xfrm>
            <a:custGeom>
              <a:avLst/>
              <a:gdLst>
                <a:gd name="T0" fmla="*/ 12 w 71"/>
                <a:gd name="T1" fmla="*/ 69 h 69"/>
                <a:gd name="T2" fmla="*/ 12 w 71"/>
                <a:gd name="T3" fmla="*/ 67 h 69"/>
                <a:gd name="T4" fmla="*/ 64 w 71"/>
                <a:gd name="T5" fmla="*/ 67 h 69"/>
                <a:gd name="T6" fmla="*/ 64 w 71"/>
                <a:gd name="T7" fmla="*/ 69 h 69"/>
                <a:gd name="T8" fmla="*/ 71 w 71"/>
                <a:gd name="T9" fmla="*/ 69 h 69"/>
                <a:gd name="T10" fmla="*/ 71 w 71"/>
                <a:gd name="T11" fmla="*/ 10 h 69"/>
                <a:gd name="T12" fmla="*/ 59 w 71"/>
                <a:gd name="T13" fmla="*/ 0 h 69"/>
                <a:gd name="T14" fmla="*/ 0 w 71"/>
                <a:gd name="T15" fmla="*/ 0 h 69"/>
                <a:gd name="T16" fmla="*/ 0 w 71"/>
                <a:gd name="T17" fmla="*/ 69 h 69"/>
                <a:gd name="T18" fmla="*/ 12 w 71"/>
                <a:gd name="T19" fmla="*/ 69 h 69"/>
                <a:gd name="T20" fmla="*/ 59 w 71"/>
                <a:gd name="T21" fmla="*/ 3 h 69"/>
                <a:gd name="T22" fmla="*/ 69 w 71"/>
                <a:gd name="T23" fmla="*/ 12 h 69"/>
                <a:gd name="T24" fmla="*/ 59 w 71"/>
                <a:gd name="T25" fmla="*/ 12 h 69"/>
                <a:gd name="T26" fmla="*/ 59 w 71"/>
                <a:gd name="T27" fmla="*/ 3 h 69"/>
                <a:gd name="T28" fmla="*/ 12 w 71"/>
                <a:gd name="T29" fmla="*/ 17 h 69"/>
                <a:gd name="T30" fmla="*/ 64 w 71"/>
                <a:gd name="T31" fmla="*/ 17 h 69"/>
                <a:gd name="T32" fmla="*/ 64 w 71"/>
                <a:gd name="T33" fmla="*/ 22 h 69"/>
                <a:gd name="T34" fmla="*/ 12 w 71"/>
                <a:gd name="T35" fmla="*/ 22 h 69"/>
                <a:gd name="T36" fmla="*/ 12 w 71"/>
                <a:gd name="T37" fmla="*/ 17 h 69"/>
                <a:gd name="T38" fmla="*/ 12 w 71"/>
                <a:gd name="T39" fmla="*/ 29 h 69"/>
                <a:gd name="T40" fmla="*/ 64 w 71"/>
                <a:gd name="T41" fmla="*/ 29 h 69"/>
                <a:gd name="T42" fmla="*/ 64 w 71"/>
                <a:gd name="T43" fmla="*/ 33 h 69"/>
                <a:gd name="T44" fmla="*/ 12 w 71"/>
                <a:gd name="T45" fmla="*/ 33 h 69"/>
                <a:gd name="T46" fmla="*/ 12 w 71"/>
                <a:gd name="T47" fmla="*/ 29 h 69"/>
                <a:gd name="T48" fmla="*/ 12 w 71"/>
                <a:gd name="T49" fmla="*/ 41 h 69"/>
                <a:gd name="T50" fmla="*/ 64 w 71"/>
                <a:gd name="T51" fmla="*/ 41 h 69"/>
                <a:gd name="T52" fmla="*/ 64 w 71"/>
                <a:gd name="T53" fmla="*/ 48 h 69"/>
                <a:gd name="T54" fmla="*/ 12 w 71"/>
                <a:gd name="T55" fmla="*/ 48 h 69"/>
                <a:gd name="T56" fmla="*/ 12 w 71"/>
                <a:gd name="T57" fmla="*/ 41 h 69"/>
                <a:gd name="T58" fmla="*/ 12 w 71"/>
                <a:gd name="T59" fmla="*/ 52 h 69"/>
                <a:gd name="T60" fmla="*/ 64 w 71"/>
                <a:gd name="T61" fmla="*/ 52 h 69"/>
                <a:gd name="T62" fmla="*/ 64 w 71"/>
                <a:gd name="T63" fmla="*/ 59 h 69"/>
                <a:gd name="T64" fmla="*/ 12 w 71"/>
                <a:gd name="T65" fmla="*/ 59 h 69"/>
                <a:gd name="T66" fmla="*/ 12 w 71"/>
                <a:gd name="T6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69">
                  <a:moveTo>
                    <a:pt x="12" y="69"/>
                  </a:moveTo>
                  <a:lnTo>
                    <a:pt x="12" y="67"/>
                  </a:lnTo>
                  <a:lnTo>
                    <a:pt x="64" y="67"/>
                  </a:lnTo>
                  <a:lnTo>
                    <a:pt x="64" y="69"/>
                  </a:lnTo>
                  <a:lnTo>
                    <a:pt x="71" y="69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12" y="69"/>
                  </a:lnTo>
                  <a:close/>
                  <a:moveTo>
                    <a:pt x="59" y="3"/>
                  </a:moveTo>
                  <a:lnTo>
                    <a:pt x="69" y="12"/>
                  </a:lnTo>
                  <a:lnTo>
                    <a:pt x="59" y="12"/>
                  </a:lnTo>
                  <a:lnTo>
                    <a:pt x="59" y="3"/>
                  </a:lnTo>
                  <a:close/>
                  <a:moveTo>
                    <a:pt x="12" y="17"/>
                  </a:moveTo>
                  <a:lnTo>
                    <a:pt x="64" y="17"/>
                  </a:lnTo>
                  <a:lnTo>
                    <a:pt x="64" y="22"/>
                  </a:lnTo>
                  <a:lnTo>
                    <a:pt x="12" y="22"/>
                  </a:lnTo>
                  <a:lnTo>
                    <a:pt x="12" y="17"/>
                  </a:lnTo>
                  <a:close/>
                  <a:moveTo>
                    <a:pt x="12" y="29"/>
                  </a:moveTo>
                  <a:lnTo>
                    <a:pt x="64" y="29"/>
                  </a:lnTo>
                  <a:lnTo>
                    <a:pt x="64" y="33"/>
                  </a:lnTo>
                  <a:lnTo>
                    <a:pt x="12" y="33"/>
                  </a:lnTo>
                  <a:lnTo>
                    <a:pt x="12" y="29"/>
                  </a:lnTo>
                  <a:close/>
                  <a:moveTo>
                    <a:pt x="12" y="41"/>
                  </a:moveTo>
                  <a:lnTo>
                    <a:pt x="64" y="41"/>
                  </a:lnTo>
                  <a:lnTo>
                    <a:pt x="64" y="48"/>
                  </a:lnTo>
                  <a:lnTo>
                    <a:pt x="12" y="48"/>
                  </a:lnTo>
                  <a:lnTo>
                    <a:pt x="12" y="41"/>
                  </a:lnTo>
                  <a:close/>
                  <a:moveTo>
                    <a:pt x="12" y="52"/>
                  </a:moveTo>
                  <a:lnTo>
                    <a:pt x="64" y="52"/>
                  </a:lnTo>
                  <a:lnTo>
                    <a:pt x="64" y="59"/>
                  </a:lnTo>
                  <a:lnTo>
                    <a:pt x="12" y="59"/>
                  </a:lnTo>
                  <a:lnTo>
                    <a:pt x="1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10" name="Freeform 206"/>
            <p:cNvSpPr>
              <a:spLocks/>
            </p:cNvSpPr>
            <p:nvPr/>
          </p:nvSpPr>
          <p:spPr bwMode="auto">
            <a:xfrm>
              <a:off x="7368328" y="1023144"/>
              <a:ext cx="446096" cy="83417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11" name="Freeform 207"/>
            <p:cNvSpPr>
              <a:spLocks noEditPoints="1"/>
            </p:cNvSpPr>
            <p:nvPr/>
          </p:nvSpPr>
          <p:spPr bwMode="auto">
            <a:xfrm>
              <a:off x="7310299" y="823669"/>
              <a:ext cx="554900" cy="257504"/>
            </a:xfrm>
            <a:custGeom>
              <a:avLst/>
              <a:gdLst>
                <a:gd name="T0" fmla="*/ 60 w 65"/>
                <a:gd name="T1" fmla="*/ 0 h 30"/>
                <a:gd name="T2" fmla="*/ 43 w 65"/>
                <a:gd name="T3" fmla="*/ 0 h 30"/>
                <a:gd name="T4" fmla="*/ 43 w 65"/>
                <a:gd name="T5" fmla="*/ 6 h 30"/>
                <a:gd name="T6" fmla="*/ 8 w 65"/>
                <a:gd name="T7" fmla="*/ 6 h 30"/>
                <a:gd name="T8" fmla="*/ 8 w 65"/>
                <a:gd name="T9" fmla="*/ 0 h 30"/>
                <a:gd name="T10" fmla="*/ 6 w 65"/>
                <a:gd name="T11" fmla="*/ 0 h 30"/>
                <a:gd name="T12" fmla="*/ 0 w 65"/>
                <a:gd name="T13" fmla="*/ 6 h 30"/>
                <a:gd name="T14" fmla="*/ 0 w 65"/>
                <a:gd name="T15" fmla="*/ 24 h 30"/>
                <a:gd name="T16" fmla="*/ 5 w 65"/>
                <a:gd name="T17" fmla="*/ 30 h 30"/>
                <a:gd name="T18" fmla="*/ 5 w 65"/>
                <a:gd name="T19" fmla="*/ 28 h 30"/>
                <a:gd name="T20" fmla="*/ 5 w 65"/>
                <a:gd name="T21" fmla="*/ 27 h 30"/>
                <a:gd name="T22" fmla="*/ 5 w 65"/>
                <a:gd name="T23" fmla="*/ 27 h 30"/>
                <a:gd name="T24" fmla="*/ 12 w 65"/>
                <a:gd name="T25" fmla="*/ 21 h 30"/>
                <a:gd name="T26" fmla="*/ 54 w 65"/>
                <a:gd name="T27" fmla="*/ 21 h 30"/>
                <a:gd name="T28" fmla="*/ 61 w 65"/>
                <a:gd name="T29" fmla="*/ 28 h 30"/>
                <a:gd name="T30" fmla="*/ 61 w 65"/>
                <a:gd name="T31" fmla="*/ 30 h 30"/>
                <a:gd name="T32" fmla="*/ 65 w 65"/>
                <a:gd name="T33" fmla="*/ 24 h 30"/>
                <a:gd name="T34" fmla="*/ 65 w 65"/>
                <a:gd name="T35" fmla="*/ 6 h 30"/>
                <a:gd name="T36" fmla="*/ 60 w 65"/>
                <a:gd name="T37" fmla="*/ 0 h 30"/>
                <a:gd name="T38" fmla="*/ 56 w 65"/>
                <a:gd name="T39" fmla="*/ 12 h 30"/>
                <a:gd name="T40" fmla="*/ 52 w 65"/>
                <a:gd name="T41" fmla="*/ 8 h 30"/>
                <a:gd name="T42" fmla="*/ 56 w 65"/>
                <a:gd name="T43" fmla="*/ 4 h 30"/>
                <a:gd name="T44" fmla="*/ 60 w 65"/>
                <a:gd name="T45" fmla="*/ 8 h 30"/>
                <a:gd name="T46" fmla="*/ 56 w 65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30">
                  <a:moveTo>
                    <a:pt x="6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3"/>
                    <a:pt x="9" y="21"/>
                    <a:pt x="12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1"/>
                    <a:pt x="61" y="24"/>
                    <a:pt x="61" y="28"/>
                  </a:cubicBezTo>
                  <a:cubicBezTo>
                    <a:pt x="61" y="29"/>
                    <a:pt x="61" y="29"/>
                    <a:pt x="61" y="30"/>
                  </a:cubicBezTo>
                  <a:cubicBezTo>
                    <a:pt x="63" y="29"/>
                    <a:pt x="65" y="27"/>
                    <a:pt x="65" y="2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3" y="0"/>
                    <a:pt x="60" y="0"/>
                  </a:cubicBezTo>
                  <a:close/>
                  <a:moveTo>
                    <a:pt x="56" y="12"/>
                  </a:moveTo>
                  <a:cubicBezTo>
                    <a:pt x="54" y="12"/>
                    <a:pt x="52" y="10"/>
                    <a:pt x="52" y="8"/>
                  </a:cubicBezTo>
                  <a:cubicBezTo>
                    <a:pt x="52" y="6"/>
                    <a:pt x="54" y="4"/>
                    <a:pt x="56" y="4"/>
                  </a:cubicBezTo>
                  <a:cubicBezTo>
                    <a:pt x="58" y="4"/>
                    <a:pt x="60" y="6"/>
                    <a:pt x="60" y="8"/>
                  </a:cubicBezTo>
                  <a:cubicBezTo>
                    <a:pt x="60" y="10"/>
                    <a:pt x="58" y="12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12" name="Freeform 19"/>
          <p:cNvSpPr>
            <a:spLocks noEditPoints="1"/>
          </p:cNvSpPr>
          <p:nvPr/>
        </p:nvSpPr>
        <p:spPr bwMode="auto">
          <a:xfrm>
            <a:off x="336116" y="4348459"/>
            <a:ext cx="506148" cy="407165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3" name="Freeform 7"/>
          <p:cNvSpPr>
            <a:spLocks noEditPoints="1"/>
          </p:cNvSpPr>
          <p:nvPr/>
        </p:nvSpPr>
        <p:spPr bwMode="auto">
          <a:xfrm>
            <a:off x="1243630" y="4283067"/>
            <a:ext cx="537950" cy="537949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4" name="AutoShape 4"/>
          <p:cNvSpPr>
            <a:spLocks/>
          </p:cNvSpPr>
          <p:nvPr/>
        </p:nvSpPr>
        <p:spPr bwMode="auto">
          <a:xfrm>
            <a:off x="2952111" y="4342175"/>
            <a:ext cx="419738" cy="419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5" name="AutoShape 100"/>
          <p:cNvSpPr>
            <a:spLocks/>
          </p:cNvSpPr>
          <p:nvPr/>
        </p:nvSpPr>
        <p:spPr bwMode="auto">
          <a:xfrm>
            <a:off x="4745697" y="4302263"/>
            <a:ext cx="363665" cy="499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16" name="Group 15"/>
          <p:cNvGrpSpPr/>
          <p:nvPr/>
        </p:nvGrpSpPr>
        <p:grpSpPr>
          <a:xfrm>
            <a:off x="2941283" y="3444597"/>
            <a:ext cx="441393" cy="441393"/>
            <a:chOff x="2581275" y="2582069"/>
            <a:chExt cx="465138" cy="46434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17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8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19" name="Freeform 6"/>
          <p:cNvSpPr>
            <a:spLocks noEditPoints="1"/>
          </p:cNvSpPr>
          <p:nvPr/>
        </p:nvSpPr>
        <p:spPr bwMode="auto">
          <a:xfrm>
            <a:off x="8219314" y="4289441"/>
            <a:ext cx="513720" cy="52520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0" name="Group 48"/>
          <p:cNvGrpSpPr/>
          <p:nvPr/>
        </p:nvGrpSpPr>
        <p:grpSpPr>
          <a:xfrm>
            <a:off x="3896174" y="4313699"/>
            <a:ext cx="357108" cy="476687"/>
            <a:chOff x="2639219" y="3510757"/>
            <a:chExt cx="348456" cy="465138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21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2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3" name="AutoShape 117"/>
          <p:cNvSpPr>
            <a:spLocks/>
          </p:cNvSpPr>
          <p:nvPr/>
        </p:nvSpPr>
        <p:spPr bwMode="auto">
          <a:xfrm>
            <a:off x="2094298" y="4368239"/>
            <a:ext cx="489869" cy="36761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24" name="Group 30"/>
          <p:cNvGrpSpPr>
            <a:grpSpLocks noChangeAspect="1"/>
          </p:cNvGrpSpPr>
          <p:nvPr/>
        </p:nvGrpSpPr>
        <p:grpSpPr bwMode="auto">
          <a:xfrm>
            <a:off x="7183282" y="1612260"/>
            <a:ext cx="646302" cy="463869"/>
            <a:chOff x="3670" y="2036"/>
            <a:chExt cx="581" cy="41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25" name="Oval 31"/>
            <p:cNvSpPr>
              <a:spLocks noChangeArrowheads="1"/>
            </p:cNvSpPr>
            <p:nvPr/>
          </p:nvSpPr>
          <p:spPr bwMode="auto">
            <a:xfrm>
              <a:off x="3919" y="2251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6" name="Freeform 32"/>
            <p:cNvSpPr>
              <a:spLocks/>
            </p:cNvSpPr>
            <p:nvPr/>
          </p:nvSpPr>
          <p:spPr bwMode="auto">
            <a:xfrm>
              <a:off x="3887" y="2337"/>
              <a:ext cx="147" cy="116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7" name="Oval 33"/>
            <p:cNvSpPr>
              <a:spLocks noChangeArrowheads="1"/>
            </p:cNvSpPr>
            <p:nvPr/>
          </p:nvSpPr>
          <p:spPr bwMode="auto">
            <a:xfrm>
              <a:off x="3707" y="2251"/>
              <a:ext cx="77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8" name="Freeform 34"/>
            <p:cNvSpPr>
              <a:spLocks/>
            </p:cNvSpPr>
            <p:nvPr/>
          </p:nvSpPr>
          <p:spPr bwMode="auto">
            <a:xfrm>
              <a:off x="3670" y="2337"/>
              <a:ext cx="151" cy="116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9" name="Oval 35"/>
            <p:cNvSpPr>
              <a:spLocks noChangeArrowheads="1"/>
            </p:cNvSpPr>
            <p:nvPr/>
          </p:nvSpPr>
          <p:spPr bwMode="auto">
            <a:xfrm>
              <a:off x="4136" y="2251"/>
              <a:ext cx="78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0" name="Freeform 36"/>
            <p:cNvSpPr>
              <a:spLocks/>
            </p:cNvSpPr>
            <p:nvPr/>
          </p:nvSpPr>
          <p:spPr bwMode="auto">
            <a:xfrm>
              <a:off x="4099" y="2337"/>
              <a:ext cx="152" cy="116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1" name="Oval 37"/>
            <p:cNvSpPr>
              <a:spLocks noChangeArrowheads="1"/>
            </p:cNvSpPr>
            <p:nvPr/>
          </p:nvSpPr>
          <p:spPr bwMode="auto">
            <a:xfrm>
              <a:off x="3813" y="2036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2" name="Freeform 38"/>
            <p:cNvSpPr>
              <a:spLocks/>
            </p:cNvSpPr>
            <p:nvPr/>
          </p:nvSpPr>
          <p:spPr bwMode="auto">
            <a:xfrm>
              <a:off x="3776" y="2123"/>
              <a:ext cx="152" cy="115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3" name="Oval 39"/>
            <p:cNvSpPr>
              <a:spLocks noChangeArrowheads="1"/>
            </p:cNvSpPr>
            <p:nvPr/>
          </p:nvSpPr>
          <p:spPr bwMode="auto">
            <a:xfrm>
              <a:off x="4026" y="2036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4" name="Freeform 40"/>
            <p:cNvSpPr>
              <a:spLocks/>
            </p:cNvSpPr>
            <p:nvPr/>
          </p:nvSpPr>
          <p:spPr bwMode="auto">
            <a:xfrm>
              <a:off x="3993" y="2123"/>
              <a:ext cx="151" cy="115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8292195" y="1635671"/>
            <a:ext cx="367956" cy="417053"/>
            <a:chOff x="2471074" y="6170447"/>
            <a:chExt cx="1106488" cy="12541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36" name="Freeform 11"/>
            <p:cNvSpPr>
              <a:spLocks/>
            </p:cNvSpPr>
            <p:nvPr/>
          </p:nvSpPr>
          <p:spPr bwMode="auto">
            <a:xfrm>
              <a:off x="2471074" y="6843547"/>
              <a:ext cx="1106488" cy="581025"/>
            </a:xfrm>
            <a:custGeom>
              <a:avLst/>
              <a:gdLst>
                <a:gd name="T0" fmla="*/ 0 w 38"/>
                <a:gd name="T1" fmla="*/ 9 h 19"/>
                <a:gd name="T2" fmla="*/ 4 w 38"/>
                <a:gd name="T3" fmla="*/ 2 h 19"/>
                <a:gd name="T4" fmla="*/ 12 w 38"/>
                <a:gd name="T5" fmla="*/ 0 h 19"/>
                <a:gd name="T6" fmla="*/ 19 w 38"/>
                <a:gd name="T7" fmla="*/ 17 h 19"/>
                <a:gd name="T8" fmla="*/ 26 w 38"/>
                <a:gd name="T9" fmla="*/ 0 h 19"/>
                <a:gd name="T10" fmla="*/ 34 w 38"/>
                <a:gd name="T11" fmla="*/ 2 h 19"/>
                <a:gd name="T12" fmla="*/ 38 w 38"/>
                <a:gd name="T13" fmla="*/ 9 h 19"/>
                <a:gd name="T14" fmla="*/ 38 w 38"/>
                <a:gd name="T15" fmla="*/ 19 h 19"/>
                <a:gd name="T16" fmla="*/ 19 w 38"/>
                <a:gd name="T17" fmla="*/ 19 h 19"/>
                <a:gd name="T18" fmla="*/ 0 w 38"/>
                <a:gd name="T19" fmla="*/ 19 h 19"/>
                <a:gd name="T20" fmla="*/ 0 w 38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3"/>
                    <a:pt x="38" y="6"/>
                    <a:pt x="38" y="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7" name="Freeform 12"/>
            <p:cNvSpPr>
              <a:spLocks/>
            </p:cNvSpPr>
            <p:nvPr/>
          </p:nvSpPr>
          <p:spPr bwMode="auto">
            <a:xfrm>
              <a:off x="2761587" y="6170447"/>
              <a:ext cx="495300" cy="611188"/>
            </a:xfrm>
            <a:custGeom>
              <a:avLst/>
              <a:gdLst>
                <a:gd name="T0" fmla="*/ 9 w 17"/>
                <a:gd name="T1" fmla="*/ 20 h 20"/>
                <a:gd name="T2" fmla="*/ 3 w 17"/>
                <a:gd name="T3" fmla="*/ 16 h 20"/>
                <a:gd name="T4" fmla="*/ 1 w 17"/>
                <a:gd name="T5" fmla="*/ 6 h 20"/>
                <a:gd name="T6" fmla="*/ 9 w 17"/>
                <a:gd name="T7" fmla="*/ 0 h 20"/>
                <a:gd name="T8" fmla="*/ 16 w 17"/>
                <a:gd name="T9" fmla="*/ 6 h 20"/>
                <a:gd name="T10" fmla="*/ 15 w 17"/>
                <a:gd name="T11" fmla="*/ 16 h 20"/>
                <a:gd name="T12" fmla="*/ 9 w 1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1" y="13"/>
                    <a:pt x="0" y="9"/>
                    <a:pt x="1" y="6"/>
                  </a:cubicBezTo>
                  <a:cubicBezTo>
                    <a:pt x="2" y="3"/>
                    <a:pt x="4" y="0"/>
                    <a:pt x="9" y="0"/>
                  </a:cubicBezTo>
                  <a:cubicBezTo>
                    <a:pt x="13" y="0"/>
                    <a:pt x="16" y="3"/>
                    <a:pt x="16" y="6"/>
                  </a:cubicBezTo>
                  <a:cubicBezTo>
                    <a:pt x="17" y="9"/>
                    <a:pt x="16" y="13"/>
                    <a:pt x="15" y="16"/>
                  </a:cubicBezTo>
                  <a:cubicBezTo>
                    <a:pt x="13" y="18"/>
                    <a:pt x="11" y="20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8" name="Freeform 13"/>
            <p:cNvSpPr>
              <a:spLocks/>
            </p:cNvSpPr>
            <p:nvPr/>
          </p:nvSpPr>
          <p:spPr bwMode="auto">
            <a:xfrm>
              <a:off x="2936212" y="6965785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74 w 110"/>
                <a:gd name="T3" fmla="*/ 0 h 250"/>
                <a:gd name="T4" fmla="*/ 110 w 110"/>
                <a:gd name="T5" fmla="*/ 250 h 250"/>
                <a:gd name="T6" fmla="*/ 0 w 110"/>
                <a:gd name="T7" fmla="*/ 250 h 250"/>
                <a:gd name="T8" fmla="*/ 37 w 110"/>
                <a:gd name="T9" fmla="*/ 0 h 250"/>
                <a:gd name="T10" fmla="*/ 37 w 110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74" y="0"/>
                  </a:lnTo>
                  <a:lnTo>
                    <a:pt x="110" y="250"/>
                  </a:lnTo>
                  <a:lnTo>
                    <a:pt x="0" y="25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39" name="Oval 14"/>
            <p:cNvSpPr>
              <a:spLocks noChangeArrowheads="1"/>
            </p:cNvSpPr>
            <p:nvPr/>
          </p:nvSpPr>
          <p:spPr bwMode="auto">
            <a:xfrm>
              <a:off x="2936212" y="6843547"/>
              <a:ext cx="146050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40" name="Freeform 135"/>
          <p:cNvSpPr>
            <a:spLocks noEditPoints="1"/>
          </p:cNvSpPr>
          <p:nvPr/>
        </p:nvSpPr>
        <p:spPr bwMode="auto">
          <a:xfrm>
            <a:off x="6452251" y="1648519"/>
            <a:ext cx="417787" cy="391345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1" name="Group 42"/>
          <p:cNvGrpSpPr>
            <a:grpSpLocks/>
          </p:cNvGrpSpPr>
          <p:nvPr/>
        </p:nvGrpSpPr>
        <p:grpSpPr bwMode="auto">
          <a:xfrm>
            <a:off x="2039495" y="5276471"/>
            <a:ext cx="599474" cy="374430"/>
            <a:chOff x="0" y="0"/>
            <a:chExt cx="1485900" cy="92710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42" name="AutoShape 43"/>
            <p:cNvSpPr>
              <a:spLocks/>
            </p:cNvSpPr>
            <p:nvPr/>
          </p:nvSpPr>
          <p:spPr bwMode="auto">
            <a:xfrm>
              <a:off x="0" y="0"/>
              <a:ext cx="1485900" cy="9271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600"/>
                    <a:pt x="10800" y="21600"/>
                  </a:cubicBezTo>
                  <a:cubicBezTo>
                    <a:pt x="15302" y="21600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AutoShape 44"/>
            <p:cNvSpPr>
              <a:spLocks/>
            </p:cNvSpPr>
            <p:nvPr/>
          </p:nvSpPr>
          <p:spPr bwMode="auto">
            <a:xfrm>
              <a:off x="558012" y="278340"/>
              <a:ext cx="209075" cy="2086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599"/>
                    <a:pt x="2402" y="21599"/>
                  </a:cubicBezTo>
                  <a:cubicBezTo>
                    <a:pt x="3722" y="21599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600" y="3721"/>
                    <a:pt x="21600" y="2401"/>
                  </a:cubicBezTo>
                  <a:cubicBezTo>
                    <a:pt x="21600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AutoShape 45"/>
            <p:cNvSpPr>
              <a:spLocks/>
            </p:cNvSpPr>
            <p:nvPr/>
          </p:nvSpPr>
          <p:spPr bwMode="auto">
            <a:xfrm>
              <a:off x="418509" y="139170"/>
              <a:ext cx="651016" cy="649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3827881" y="5247645"/>
            <a:ext cx="493693" cy="432087"/>
            <a:chOff x="7021513" y="8939213"/>
            <a:chExt cx="928687" cy="8128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46" name="AutoShape 101"/>
            <p:cNvSpPr>
              <a:spLocks/>
            </p:cNvSpPr>
            <p:nvPr/>
          </p:nvSpPr>
          <p:spPr bwMode="auto">
            <a:xfrm>
              <a:off x="7021513" y="8939213"/>
              <a:ext cx="928687" cy="812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AutoShape 102"/>
            <p:cNvSpPr>
              <a:spLocks/>
            </p:cNvSpPr>
            <p:nvPr/>
          </p:nvSpPr>
          <p:spPr bwMode="auto">
            <a:xfrm>
              <a:off x="7137400" y="9055100"/>
              <a:ext cx="708025" cy="522288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2954507" y="5226635"/>
            <a:ext cx="414945" cy="474107"/>
            <a:chOff x="1504950" y="5164138"/>
            <a:chExt cx="812800" cy="92868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49" name="AutoShape 131"/>
            <p:cNvSpPr>
              <a:spLocks/>
            </p:cNvSpPr>
            <p:nvPr/>
          </p:nvSpPr>
          <p:spPr bwMode="auto">
            <a:xfrm>
              <a:off x="1504950" y="5164138"/>
              <a:ext cx="812800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AutoShape 132"/>
            <p:cNvSpPr>
              <a:spLocks/>
            </p:cNvSpPr>
            <p:nvPr/>
          </p:nvSpPr>
          <p:spPr bwMode="auto">
            <a:xfrm>
              <a:off x="1679575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AutoShape 133"/>
            <p:cNvSpPr>
              <a:spLocks/>
            </p:cNvSpPr>
            <p:nvPr/>
          </p:nvSpPr>
          <p:spPr bwMode="auto">
            <a:xfrm>
              <a:off x="1854200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2" name="AutoShape 134"/>
            <p:cNvSpPr>
              <a:spLocks/>
            </p:cNvSpPr>
            <p:nvPr/>
          </p:nvSpPr>
          <p:spPr bwMode="auto">
            <a:xfrm>
              <a:off x="2027238" y="5540375"/>
              <a:ext cx="115887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703234" y="5245920"/>
            <a:ext cx="448531" cy="435496"/>
            <a:chOff x="16432213" y="8899525"/>
            <a:chExt cx="928687" cy="9017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54" name="AutoShape 16"/>
            <p:cNvSpPr>
              <a:spLocks/>
            </p:cNvSpPr>
            <p:nvPr/>
          </p:nvSpPr>
          <p:spPr bwMode="auto">
            <a:xfrm>
              <a:off x="16897350" y="9393238"/>
              <a:ext cx="115888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5" name="AutoShape 17"/>
            <p:cNvSpPr>
              <a:spLocks/>
            </p:cNvSpPr>
            <p:nvPr/>
          </p:nvSpPr>
          <p:spPr bwMode="auto">
            <a:xfrm>
              <a:off x="16432213" y="8899525"/>
              <a:ext cx="928687" cy="90170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6" name="AutoShape 47"/>
          <p:cNvSpPr>
            <a:spLocks/>
          </p:cNvSpPr>
          <p:nvPr/>
        </p:nvSpPr>
        <p:spPr bwMode="auto">
          <a:xfrm>
            <a:off x="5619488" y="5239420"/>
            <a:ext cx="448533" cy="448532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7" name="AutoShape 139"/>
          <p:cNvSpPr>
            <a:spLocks/>
          </p:cNvSpPr>
          <p:nvPr/>
        </p:nvSpPr>
        <p:spPr bwMode="auto">
          <a:xfrm>
            <a:off x="6421705" y="5231614"/>
            <a:ext cx="478879" cy="464144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8" name="AutoShape 147"/>
          <p:cNvSpPr>
            <a:spLocks/>
          </p:cNvSpPr>
          <p:nvPr/>
        </p:nvSpPr>
        <p:spPr bwMode="auto">
          <a:xfrm>
            <a:off x="7266981" y="5253716"/>
            <a:ext cx="478880" cy="419940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59" name="组合 258"/>
          <p:cNvGrpSpPr/>
          <p:nvPr/>
        </p:nvGrpSpPr>
        <p:grpSpPr>
          <a:xfrm>
            <a:off x="8290788" y="5194120"/>
            <a:ext cx="370771" cy="539136"/>
            <a:chOff x="20293013" y="7011988"/>
            <a:chExt cx="639762" cy="93027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60" name="AutoShape 30"/>
            <p:cNvSpPr>
              <a:spLocks/>
            </p:cNvSpPr>
            <p:nvPr/>
          </p:nvSpPr>
          <p:spPr bwMode="auto">
            <a:xfrm>
              <a:off x="20293013" y="7011988"/>
              <a:ext cx="639762" cy="930275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1" name="AutoShape 31"/>
            <p:cNvSpPr>
              <a:spLocks/>
            </p:cNvSpPr>
            <p:nvPr/>
          </p:nvSpPr>
          <p:spPr bwMode="auto">
            <a:xfrm>
              <a:off x="20410488" y="7418388"/>
              <a:ext cx="411162" cy="33337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Freeform 52"/>
          <p:cNvSpPr>
            <a:spLocks noEditPoints="1"/>
          </p:cNvSpPr>
          <p:nvPr/>
        </p:nvSpPr>
        <p:spPr bwMode="auto">
          <a:xfrm>
            <a:off x="1484867" y="3220348"/>
            <a:ext cx="437041" cy="437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5" name="Group 67"/>
          <p:cNvGrpSpPr>
            <a:grpSpLocks noChangeAspect="1"/>
          </p:cNvGrpSpPr>
          <p:nvPr/>
        </p:nvGrpSpPr>
        <p:grpSpPr bwMode="auto">
          <a:xfrm>
            <a:off x="4849438" y="3209745"/>
            <a:ext cx="436893" cy="458243"/>
            <a:chOff x="5541" y="-146"/>
            <a:chExt cx="1064" cy="111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6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7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38" name="Freeform 15"/>
          <p:cNvSpPr>
            <a:spLocks noEditPoints="1"/>
          </p:cNvSpPr>
          <p:nvPr/>
        </p:nvSpPr>
        <p:spPr bwMode="auto">
          <a:xfrm>
            <a:off x="453601" y="3177403"/>
            <a:ext cx="429407" cy="522931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39" name="Group 58"/>
          <p:cNvGrpSpPr/>
          <p:nvPr/>
        </p:nvGrpSpPr>
        <p:grpSpPr>
          <a:xfrm>
            <a:off x="424530" y="5025267"/>
            <a:ext cx="487550" cy="360123"/>
            <a:chOff x="2563427" y="3717902"/>
            <a:chExt cx="439257" cy="32445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40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3" name="Freeform 17"/>
          <p:cNvSpPr>
            <a:spLocks noEditPoints="1"/>
          </p:cNvSpPr>
          <p:nvPr/>
        </p:nvSpPr>
        <p:spPr bwMode="auto">
          <a:xfrm>
            <a:off x="5603940" y="2388370"/>
            <a:ext cx="483130" cy="38609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Freeform 22"/>
          <p:cNvSpPr>
            <a:spLocks noEditPoints="1"/>
          </p:cNvSpPr>
          <p:nvPr/>
        </p:nvSpPr>
        <p:spPr bwMode="auto">
          <a:xfrm>
            <a:off x="2320027" y="2395215"/>
            <a:ext cx="372902" cy="372403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Freeform 27"/>
          <p:cNvSpPr>
            <a:spLocks noEditPoints="1"/>
          </p:cNvSpPr>
          <p:nvPr/>
        </p:nvSpPr>
        <p:spPr bwMode="auto">
          <a:xfrm>
            <a:off x="6523401" y="2411637"/>
            <a:ext cx="475178" cy="339559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6" name="Group 71"/>
          <p:cNvGrpSpPr>
            <a:grpSpLocks noChangeAspect="1"/>
          </p:cNvGrpSpPr>
          <p:nvPr/>
        </p:nvGrpSpPr>
        <p:grpSpPr bwMode="auto">
          <a:xfrm>
            <a:off x="3091259" y="4981008"/>
            <a:ext cx="449079" cy="448618"/>
            <a:chOff x="3349" y="1673"/>
            <a:chExt cx="977" cy="97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47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48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49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0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1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2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3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4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5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6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7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58" name="Group 4"/>
          <p:cNvGrpSpPr>
            <a:grpSpLocks noChangeAspect="1"/>
          </p:cNvGrpSpPr>
          <p:nvPr/>
        </p:nvGrpSpPr>
        <p:grpSpPr bwMode="auto">
          <a:xfrm>
            <a:off x="420980" y="4062988"/>
            <a:ext cx="494650" cy="543591"/>
            <a:chOff x="2602" y="1841"/>
            <a:chExt cx="566" cy="62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59" name="Freeform 5"/>
            <p:cNvSpPr>
              <a:spLocks noEditPoints="1"/>
            </p:cNvSpPr>
            <p:nvPr/>
          </p:nvSpPr>
          <p:spPr bwMode="auto">
            <a:xfrm>
              <a:off x="2602" y="2181"/>
              <a:ext cx="566" cy="229"/>
            </a:xfrm>
            <a:custGeom>
              <a:avLst/>
              <a:gdLst>
                <a:gd name="T0" fmla="*/ 2206 w 2497"/>
                <a:gd name="T1" fmla="*/ 47 h 1009"/>
                <a:gd name="T2" fmla="*/ 2073 w 2497"/>
                <a:gd name="T3" fmla="*/ 47 h 1009"/>
                <a:gd name="T4" fmla="*/ 2073 w 2497"/>
                <a:gd name="T5" fmla="*/ 21 h 1009"/>
                <a:gd name="T6" fmla="*/ 2053 w 2497"/>
                <a:gd name="T7" fmla="*/ 0 h 1009"/>
                <a:gd name="T8" fmla="*/ 21 w 2497"/>
                <a:gd name="T9" fmla="*/ 0 h 1009"/>
                <a:gd name="T10" fmla="*/ 0 w 2497"/>
                <a:gd name="T11" fmla="*/ 21 h 1009"/>
                <a:gd name="T12" fmla="*/ 695 w 2497"/>
                <a:gd name="T13" fmla="*/ 1009 h 1009"/>
                <a:gd name="T14" fmla="*/ 1378 w 2497"/>
                <a:gd name="T15" fmla="*/ 1009 h 1009"/>
                <a:gd name="T16" fmla="*/ 1890 w 2497"/>
                <a:gd name="T17" fmla="*/ 628 h 1009"/>
                <a:gd name="T18" fmla="*/ 2206 w 2497"/>
                <a:gd name="T19" fmla="*/ 628 h 1009"/>
                <a:gd name="T20" fmla="*/ 2497 w 2497"/>
                <a:gd name="T21" fmla="*/ 338 h 1009"/>
                <a:gd name="T22" fmla="*/ 2206 w 2497"/>
                <a:gd name="T23" fmla="*/ 47 h 1009"/>
                <a:gd name="T24" fmla="*/ 2206 w 2497"/>
                <a:gd name="T25" fmla="*/ 497 h 1009"/>
                <a:gd name="T26" fmla="*/ 2014 w 2497"/>
                <a:gd name="T27" fmla="*/ 497 h 1009"/>
                <a:gd name="T28" fmla="*/ 1985 w 2497"/>
                <a:gd name="T29" fmla="*/ 480 h 1009"/>
                <a:gd name="T30" fmla="*/ 1981 w 2497"/>
                <a:gd name="T31" fmla="*/ 463 h 1009"/>
                <a:gd name="T32" fmla="*/ 1983 w 2497"/>
                <a:gd name="T33" fmla="*/ 457 h 1009"/>
                <a:gd name="T34" fmla="*/ 2049 w 2497"/>
                <a:gd name="T35" fmla="*/ 252 h 1009"/>
                <a:gd name="T36" fmla="*/ 2136 w 2497"/>
                <a:gd name="T37" fmla="*/ 178 h 1009"/>
                <a:gd name="T38" fmla="*/ 2206 w 2497"/>
                <a:gd name="T39" fmla="*/ 178 h 1009"/>
                <a:gd name="T40" fmla="*/ 2365 w 2497"/>
                <a:gd name="T41" fmla="*/ 337 h 1009"/>
                <a:gd name="T42" fmla="*/ 2206 w 2497"/>
                <a:gd name="T43" fmla="*/ 497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97" h="1009">
                  <a:moveTo>
                    <a:pt x="2206" y="47"/>
                  </a:moveTo>
                  <a:lnTo>
                    <a:pt x="2073" y="47"/>
                  </a:lnTo>
                  <a:cubicBezTo>
                    <a:pt x="2073" y="39"/>
                    <a:pt x="2073" y="30"/>
                    <a:pt x="2073" y="21"/>
                  </a:cubicBezTo>
                  <a:cubicBezTo>
                    <a:pt x="2073" y="9"/>
                    <a:pt x="2064" y="0"/>
                    <a:pt x="2053" y="0"/>
                  </a:cubicBezTo>
                  <a:lnTo>
                    <a:pt x="21" y="0"/>
                  </a:lnTo>
                  <a:cubicBezTo>
                    <a:pt x="9" y="0"/>
                    <a:pt x="0" y="9"/>
                    <a:pt x="0" y="21"/>
                  </a:cubicBezTo>
                  <a:cubicBezTo>
                    <a:pt x="0" y="625"/>
                    <a:pt x="489" y="1009"/>
                    <a:pt x="695" y="1009"/>
                  </a:cubicBezTo>
                  <a:lnTo>
                    <a:pt x="1378" y="1009"/>
                  </a:lnTo>
                  <a:cubicBezTo>
                    <a:pt x="1539" y="1009"/>
                    <a:pt x="1767" y="813"/>
                    <a:pt x="1890" y="628"/>
                  </a:cubicBezTo>
                  <a:lnTo>
                    <a:pt x="2206" y="628"/>
                  </a:lnTo>
                  <a:cubicBezTo>
                    <a:pt x="2366" y="628"/>
                    <a:pt x="2497" y="498"/>
                    <a:pt x="2497" y="338"/>
                  </a:cubicBezTo>
                  <a:cubicBezTo>
                    <a:pt x="2497" y="177"/>
                    <a:pt x="2366" y="47"/>
                    <a:pt x="2206" y="47"/>
                  </a:cubicBezTo>
                  <a:close/>
                  <a:moveTo>
                    <a:pt x="2206" y="497"/>
                  </a:moveTo>
                  <a:lnTo>
                    <a:pt x="2014" y="497"/>
                  </a:lnTo>
                  <a:cubicBezTo>
                    <a:pt x="2004" y="497"/>
                    <a:pt x="1992" y="490"/>
                    <a:pt x="1985" y="480"/>
                  </a:cubicBezTo>
                  <a:cubicBezTo>
                    <a:pt x="1983" y="476"/>
                    <a:pt x="1979" y="470"/>
                    <a:pt x="1981" y="463"/>
                  </a:cubicBezTo>
                  <a:cubicBezTo>
                    <a:pt x="1982" y="461"/>
                    <a:pt x="1983" y="459"/>
                    <a:pt x="1983" y="457"/>
                  </a:cubicBezTo>
                  <a:cubicBezTo>
                    <a:pt x="2012" y="391"/>
                    <a:pt x="2034" y="322"/>
                    <a:pt x="2049" y="252"/>
                  </a:cubicBezTo>
                  <a:cubicBezTo>
                    <a:pt x="2064" y="205"/>
                    <a:pt x="2095" y="178"/>
                    <a:pt x="2136" y="178"/>
                  </a:cubicBezTo>
                  <a:lnTo>
                    <a:pt x="2206" y="178"/>
                  </a:lnTo>
                  <a:cubicBezTo>
                    <a:pt x="2294" y="178"/>
                    <a:pt x="2365" y="250"/>
                    <a:pt x="2365" y="337"/>
                  </a:cubicBezTo>
                  <a:cubicBezTo>
                    <a:pt x="2366" y="425"/>
                    <a:pt x="2294" y="497"/>
                    <a:pt x="2206" y="49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60" name="Freeform 6"/>
            <p:cNvSpPr>
              <a:spLocks/>
            </p:cNvSpPr>
            <p:nvPr/>
          </p:nvSpPr>
          <p:spPr bwMode="auto">
            <a:xfrm>
              <a:off x="2668" y="2433"/>
              <a:ext cx="337" cy="30"/>
            </a:xfrm>
            <a:custGeom>
              <a:avLst/>
              <a:gdLst>
                <a:gd name="T0" fmla="*/ 1419 w 1486"/>
                <a:gd name="T1" fmla="*/ 0 h 134"/>
                <a:gd name="T2" fmla="*/ 67 w 1486"/>
                <a:gd name="T3" fmla="*/ 0 h 134"/>
                <a:gd name="T4" fmla="*/ 0 w 1486"/>
                <a:gd name="T5" fmla="*/ 67 h 134"/>
                <a:gd name="T6" fmla="*/ 67 w 1486"/>
                <a:gd name="T7" fmla="*/ 134 h 134"/>
                <a:gd name="T8" fmla="*/ 1419 w 1486"/>
                <a:gd name="T9" fmla="*/ 134 h 134"/>
                <a:gd name="T10" fmla="*/ 1486 w 1486"/>
                <a:gd name="T11" fmla="*/ 67 h 134"/>
                <a:gd name="T12" fmla="*/ 1419 w 148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6" h="134">
                  <a:moveTo>
                    <a:pt x="1419" y="0"/>
                  </a:move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419" y="134"/>
                  </a:lnTo>
                  <a:cubicBezTo>
                    <a:pt x="1456" y="134"/>
                    <a:pt x="1486" y="104"/>
                    <a:pt x="1486" y="67"/>
                  </a:cubicBezTo>
                  <a:cubicBezTo>
                    <a:pt x="1486" y="30"/>
                    <a:pt x="1456" y="0"/>
                    <a:pt x="141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61" name="Freeform 7"/>
            <p:cNvSpPr>
              <a:spLocks/>
            </p:cNvSpPr>
            <p:nvPr/>
          </p:nvSpPr>
          <p:spPr bwMode="auto">
            <a:xfrm>
              <a:off x="2735" y="1882"/>
              <a:ext cx="101" cy="229"/>
            </a:xfrm>
            <a:custGeom>
              <a:avLst/>
              <a:gdLst>
                <a:gd name="T0" fmla="*/ 112 w 445"/>
                <a:gd name="T1" fmla="*/ 1008 h 1008"/>
                <a:gd name="T2" fmla="*/ 31 w 445"/>
                <a:gd name="T3" fmla="*/ 935 h 1008"/>
                <a:gd name="T4" fmla="*/ 190 w 445"/>
                <a:gd name="T5" fmla="*/ 284 h 1008"/>
                <a:gd name="T6" fmla="*/ 276 w 445"/>
                <a:gd name="T7" fmla="*/ 77 h 1008"/>
                <a:gd name="T8" fmla="*/ 368 w 445"/>
                <a:gd name="T9" fmla="*/ 6 h 1008"/>
                <a:gd name="T10" fmla="*/ 439 w 445"/>
                <a:gd name="T11" fmla="*/ 98 h 1008"/>
                <a:gd name="T12" fmla="*/ 335 w 445"/>
                <a:gd name="T13" fmla="*/ 361 h 1008"/>
                <a:gd name="T14" fmla="*/ 194 w 445"/>
                <a:gd name="T15" fmla="*/ 917 h 1008"/>
                <a:gd name="T16" fmla="*/ 121 w 445"/>
                <a:gd name="T17" fmla="*/ 1008 h 1008"/>
                <a:gd name="T18" fmla="*/ 112 w 445"/>
                <a:gd name="T1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5" h="1008">
                  <a:moveTo>
                    <a:pt x="112" y="1008"/>
                  </a:moveTo>
                  <a:cubicBezTo>
                    <a:pt x="71" y="1008"/>
                    <a:pt x="35" y="977"/>
                    <a:pt x="31" y="935"/>
                  </a:cubicBezTo>
                  <a:cubicBezTo>
                    <a:pt x="0" y="640"/>
                    <a:pt x="105" y="442"/>
                    <a:pt x="190" y="284"/>
                  </a:cubicBezTo>
                  <a:cubicBezTo>
                    <a:pt x="232" y="205"/>
                    <a:pt x="268" y="137"/>
                    <a:pt x="276" y="77"/>
                  </a:cubicBezTo>
                  <a:cubicBezTo>
                    <a:pt x="282" y="32"/>
                    <a:pt x="323" y="0"/>
                    <a:pt x="368" y="6"/>
                  </a:cubicBezTo>
                  <a:cubicBezTo>
                    <a:pt x="413" y="12"/>
                    <a:pt x="445" y="53"/>
                    <a:pt x="439" y="98"/>
                  </a:cubicBezTo>
                  <a:cubicBezTo>
                    <a:pt x="427" y="188"/>
                    <a:pt x="383" y="272"/>
                    <a:pt x="335" y="361"/>
                  </a:cubicBezTo>
                  <a:cubicBezTo>
                    <a:pt x="257" y="507"/>
                    <a:pt x="169" y="673"/>
                    <a:pt x="194" y="917"/>
                  </a:cubicBezTo>
                  <a:cubicBezTo>
                    <a:pt x="199" y="963"/>
                    <a:pt x="166" y="1003"/>
                    <a:pt x="121" y="1008"/>
                  </a:cubicBezTo>
                  <a:cubicBezTo>
                    <a:pt x="118" y="1008"/>
                    <a:pt x="115" y="1008"/>
                    <a:pt x="112" y="100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2798" y="1841"/>
              <a:ext cx="117" cy="306"/>
            </a:xfrm>
            <a:custGeom>
              <a:avLst/>
              <a:gdLst>
                <a:gd name="T0" fmla="*/ 154 w 518"/>
                <a:gd name="T1" fmla="*/ 1350 h 1350"/>
                <a:gd name="T2" fmla="*/ 74 w 518"/>
                <a:gd name="T3" fmla="*/ 1285 h 1350"/>
                <a:gd name="T4" fmla="*/ 205 w 518"/>
                <a:gd name="T5" fmla="*/ 558 h 1350"/>
                <a:gd name="T6" fmla="*/ 331 w 518"/>
                <a:gd name="T7" fmla="*/ 95 h 1350"/>
                <a:gd name="T8" fmla="*/ 405 w 518"/>
                <a:gd name="T9" fmla="*/ 5 h 1350"/>
                <a:gd name="T10" fmla="*/ 495 w 518"/>
                <a:gd name="T11" fmla="*/ 79 h 1350"/>
                <a:gd name="T12" fmla="*/ 351 w 518"/>
                <a:gd name="T13" fmla="*/ 635 h 1350"/>
                <a:gd name="T14" fmla="*/ 235 w 518"/>
                <a:gd name="T15" fmla="*/ 1250 h 1350"/>
                <a:gd name="T16" fmla="*/ 171 w 518"/>
                <a:gd name="T17" fmla="*/ 1348 h 1350"/>
                <a:gd name="T18" fmla="*/ 154 w 518"/>
                <a:gd name="T19" fmla="*/ 135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8" h="1350">
                  <a:moveTo>
                    <a:pt x="154" y="1350"/>
                  </a:moveTo>
                  <a:cubicBezTo>
                    <a:pt x="116" y="1350"/>
                    <a:pt x="82" y="1323"/>
                    <a:pt x="74" y="1285"/>
                  </a:cubicBezTo>
                  <a:cubicBezTo>
                    <a:pt x="0" y="946"/>
                    <a:pt x="109" y="740"/>
                    <a:pt x="205" y="558"/>
                  </a:cubicBezTo>
                  <a:cubicBezTo>
                    <a:pt x="282" y="411"/>
                    <a:pt x="349" y="284"/>
                    <a:pt x="331" y="95"/>
                  </a:cubicBezTo>
                  <a:cubicBezTo>
                    <a:pt x="326" y="49"/>
                    <a:pt x="360" y="9"/>
                    <a:pt x="405" y="5"/>
                  </a:cubicBezTo>
                  <a:cubicBezTo>
                    <a:pt x="450" y="0"/>
                    <a:pt x="490" y="34"/>
                    <a:pt x="495" y="79"/>
                  </a:cubicBezTo>
                  <a:cubicBezTo>
                    <a:pt x="518" y="318"/>
                    <a:pt x="433" y="479"/>
                    <a:pt x="351" y="635"/>
                  </a:cubicBezTo>
                  <a:cubicBezTo>
                    <a:pt x="260" y="807"/>
                    <a:pt x="174" y="970"/>
                    <a:pt x="235" y="1250"/>
                  </a:cubicBezTo>
                  <a:cubicBezTo>
                    <a:pt x="244" y="1294"/>
                    <a:pt x="216" y="1338"/>
                    <a:pt x="171" y="1348"/>
                  </a:cubicBezTo>
                  <a:cubicBezTo>
                    <a:pt x="166" y="1349"/>
                    <a:pt x="160" y="1350"/>
                    <a:pt x="154" y="135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2874" y="1894"/>
              <a:ext cx="100" cy="217"/>
            </a:xfrm>
            <a:custGeom>
              <a:avLst/>
              <a:gdLst>
                <a:gd name="T0" fmla="*/ 108 w 441"/>
                <a:gd name="T1" fmla="*/ 961 h 961"/>
                <a:gd name="T2" fmla="*/ 27 w 441"/>
                <a:gd name="T3" fmla="*/ 891 h 961"/>
                <a:gd name="T4" fmla="*/ 137 w 441"/>
                <a:gd name="T5" fmla="*/ 463 h 961"/>
                <a:gd name="T6" fmla="*/ 273 w 441"/>
                <a:gd name="T7" fmla="*/ 79 h 961"/>
                <a:gd name="T8" fmla="*/ 362 w 441"/>
                <a:gd name="T9" fmla="*/ 4 h 961"/>
                <a:gd name="T10" fmla="*/ 437 w 441"/>
                <a:gd name="T11" fmla="*/ 93 h 961"/>
                <a:gd name="T12" fmla="*/ 281 w 441"/>
                <a:gd name="T13" fmla="*/ 544 h 961"/>
                <a:gd name="T14" fmla="*/ 190 w 441"/>
                <a:gd name="T15" fmla="*/ 867 h 961"/>
                <a:gd name="T16" fmla="*/ 120 w 441"/>
                <a:gd name="T17" fmla="*/ 961 h 961"/>
                <a:gd name="T18" fmla="*/ 108 w 441"/>
                <a:gd name="T1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961">
                  <a:moveTo>
                    <a:pt x="108" y="961"/>
                  </a:moveTo>
                  <a:cubicBezTo>
                    <a:pt x="68" y="961"/>
                    <a:pt x="33" y="932"/>
                    <a:pt x="27" y="891"/>
                  </a:cubicBezTo>
                  <a:cubicBezTo>
                    <a:pt x="0" y="705"/>
                    <a:pt x="70" y="582"/>
                    <a:pt x="137" y="463"/>
                  </a:cubicBezTo>
                  <a:cubicBezTo>
                    <a:pt x="197" y="358"/>
                    <a:pt x="258" y="250"/>
                    <a:pt x="273" y="79"/>
                  </a:cubicBezTo>
                  <a:cubicBezTo>
                    <a:pt x="277" y="33"/>
                    <a:pt x="317" y="0"/>
                    <a:pt x="362" y="4"/>
                  </a:cubicBezTo>
                  <a:cubicBezTo>
                    <a:pt x="407" y="8"/>
                    <a:pt x="441" y="48"/>
                    <a:pt x="437" y="93"/>
                  </a:cubicBezTo>
                  <a:cubicBezTo>
                    <a:pt x="419" y="300"/>
                    <a:pt x="342" y="436"/>
                    <a:pt x="281" y="544"/>
                  </a:cubicBezTo>
                  <a:cubicBezTo>
                    <a:pt x="217" y="656"/>
                    <a:pt x="171" y="737"/>
                    <a:pt x="190" y="867"/>
                  </a:cubicBezTo>
                  <a:cubicBezTo>
                    <a:pt x="196" y="912"/>
                    <a:pt x="165" y="954"/>
                    <a:pt x="120" y="961"/>
                  </a:cubicBezTo>
                  <a:cubicBezTo>
                    <a:pt x="116" y="961"/>
                    <a:pt x="112" y="961"/>
                    <a:pt x="108" y="9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</p:grpSp>
      <p:sp>
        <p:nvSpPr>
          <p:cNvPr id="164" name="Freeform 132"/>
          <p:cNvSpPr>
            <a:spLocks noChangeAspect="1" noEditPoints="1"/>
          </p:cNvSpPr>
          <p:nvPr/>
        </p:nvSpPr>
        <p:spPr bwMode="auto">
          <a:xfrm>
            <a:off x="3083156" y="4112252"/>
            <a:ext cx="465283" cy="445053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Freeform 144"/>
          <p:cNvSpPr>
            <a:spLocks noEditPoints="1"/>
          </p:cNvSpPr>
          <p:nvPr/>
        </p:nvSpPr>
        <p:spPr bwMode="auto">
          <a:xfrm>
            <a:off x="2295544" y="4151860"/>
            <a:ext cx="421867" cy="365838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6" name="Freeform 171"/>
          <p:cNvSpPr>
            <a:spLocks/>
          </p:cNvSpPr>
          <p:nvPr/>
        </p:nvSpPr>
        <p:spPr bwMode="auto">
          <a:xfrm>
            <a:off x="5648459" y="3296079"/>
            <a:ext cx="394093" cy="285575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7" name="Group 90"/>
          <p:cNvGrpSpPr/>
          <p:nvPr/>
        </p:nvGrpSpPr>
        <p:grpSpPr>
          <a:xfrm>
            <a:off x="3128526" y="3199591"/>
            <a:ext cx="374541" cy="478555"/>
            <a:chOff x="7239000" y="2776538"/>
            <a:chExt cx="1331913" cy="17018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68" name="Freeform 52"/>
            <p:cNvSpPr>
              <a:spLocks noEditPoints="1"/>
            </p:cNvSpPr>
            <p:nvPr/>
          </p:nvSpPr>
          <p:spPr bwMode="auto">
            <a:xfrm>
              <a:off x="7239000" y="2776538"/>
              <a:ext cx="1331913" cy="1701800"/>
            </a:xfrm>
            <a:custGeom>
              <a:avLst/>
              <a:gdLst/>
              <a:ahLst/>
              <a:cxnLst>
                <a:cxn ang="0">
                  <a:pos x="425" y="197"/>
                </a:cxn>
                <a:cxn ang="0">
                  <a:pos x="454" y="167"/>
                </a:cxn>
                <a:cxn ang="0">
                  <a:pos x="453" y="141"/>
                </a:cxn>
                <a:cxn ang="0">
                  <a:pos x="430" y="119"/>
                </a:cxn>
                <a:cxn ang="0">
                  <a:pos x="404" y="120"/>
                </a:cxn>
                <a:cxn ang="0">
                  <a:pos x="372" y="153"/>
                </a:cxn>
                <a:cxn ang="0">
                  <a:pos x="294" y="123"/>
                </a:cxn>
                <a:cxn ang="0">
                  <a:pos x="294" y="82"/>
                </a:cxn>
                <a:cxn ang="0">
                  <a:pos x="330" y="82"/>
                </a:cxn>
                <a:cxn ang="0">
                  <a:pos x="349" y="63"/>
                </a:cxn>
                <a:cxn ang="0">
                  <a:pos x="349" y="19"/>
                </a:cxn>
                <a:cxn ang="0">
                  <a:pos x="330" y="0"/>
                </a:cxn>
                <a:cxn ang="0">
                  <a:pos x="168" y="0"/>
                </a:cxn>
                <a:cxn ang="0">
                  <a:pos x="149" y="19"/>
                </a:cxn>
                <a:cxn ang="0">
                  <a:pos x="149" y="63"/>
                </a:cxn>
                <a:cxn ang="0">
                  <a:pos x="168" y="82"/>
                </a:cxn>
                <a:cxn ang="0">
                  <a:pos x="197" y="82"/>
                </a:cxn>
                <a:cxn ang="0">
                  <a:pos x="197" y="123"/>
                </a:cxn>
                <a:cxn ang="0">
                  <a:pos x="198" y="123"/>
                </a:cxn>
                <a:cxn ang="0">
                  <a:pos x="120" y="153"/>
                </a:cxn>
                <a:cxn ang="0">
                  <a:pos x="85" y="119"/>
                </a:cxn>
                <a:cxn ang="0">
                  <a:pos x="59" y="120"/>
                </a:cxn>
                <a:cxn ang="0">
                  <a:pos x="37" y="143"/>
                </a:cxn>
                <a:cxn ang="0">
                  <a:pos x="38" y="170"/>
                </a:cxn>
                <a:cxn ang="0">
                  <a:pos x="66" y="196"/>
                </a:cxn>
                <a:cxn ang="0">
                  <a:pos x="0" y="364"/>
                </a:cxn>
                <a:cxn ang="0">
                  <a:pos x="178" y="600"/>
                </a:cxn>
                <a:cxn ang="0">
                  <a:pos x="178" y="615"/>
                </a:cxn>
                <a:cxn ang="0">
                  <a:pos x="192" y="628"/>
                </a:cxn>
                <a:cxn ang="0">
                  <a:pos x="306" y="628"/>
                </a:cxn>
                <a:cxn ang="0">
                  <a:pos x="320" y="615"/>
                </a:cxn>
                <a:cxn ang="0">
                  <a:pos x="320" y="598"/>
                </a:cxn>
                <a:cxn ang="0">
                  <a:pos x="491" y="364"/>
                </a:cxn>
                <a:cxn ang="0">
                  <a:pos x="425" y="197"/>
                </a:cxn>
                <a:cxn ang="0">
                  <a:pos x="245" y="565"/>
                </a:cxn>
                <a:cxn ang="0">
                  <a:pos x="44" y="364"/>
                </a:cxn>
                <a:cxn ang="0">
                  <a:pos x="245" y="162"/>
                </a:cxn>
                <a:cxn ang="0">
                  <a:pos x="447" y="364"/>
                </a:cxn>
                <a:cxn ang="0">
                  <a:pos x="245" y="565"/>
                </a:cxn>
                <a:cxn ang="0">
                  <a:pos x="245" y="565"/>
                </a:cxn>
                <a:cxn ang="0">
                  <a:pos x="245" y="565"/>
                </a:cxn>
              </a:cxnLst>
              <a:rect l="0" t="0" r="r" b="b"/>
              <a:pathLst>
                <a:path w="491" h="628">
                  <a:moveTo>
                    <a:pt x="425" y="197"/>
                  </a:moveTo>
                  <a:cubicBezTo>
                    <a:pt x="454" y="167"/>
                    <a:pt x="454" y="167"/>
                    <a:pt x="454" y="167"/>
                  </a:cubicBezTo>
                  <a:cubicBezTo>
                    <a:pt x="461" y="160"/>
                    <a:pt x="461" y="148"/>
                    <a:pt x="453" y="141"/>
                  </a:cubicBezTo>
                  <a:cubicBezTo>
                    <a:pt x="430" y="119"/>
                    <a:pt x="430" y="119"/>
                    <a:pt x="430" y="119"/>
                  </a:cubicBezTo>
                  <a:cubicBezTo>
                    <a:pt x="423" y="112"/>
                    <a:pt x="411" y="112"/>
                    <a:pt x="404" y="120"/>
                  </a:cubicBezTo>
                  <a:cubicBezTo>
                    <a:pt x="372" y="153"/>
                    <a:pt x="372" y="153"/>
                    <a:pt x="372" y="153"/>
                  </a:cubicBezTo>
                  <a:cubicBezTo>
                    <a:pt x="348" y="139"/>
                    <a:pt x="322" y="129"/>
                    <a:pt x="294" y="123"/>
                  </a:cubicBezTo>
                  <a:cubicBezTo>
                    <a:pt x="294" y="82"/>
                    <a:pt x="294" y="82"/>
                    <a:pt x="294" y="82"/>
                  </a:cubicBezTo>
                  <a:cubicBezTo>
                    <a:pt x="330" y="82"/>
                    <a:pt x="330" y="82"/>
                    <a:pt x="330" y="82"/>
                  </a:cubicBezTo>
                  <a:cubicBezTo>
                    <a:pt x="341" y="82"/>
                    <a:pt x="349" y="74"/>
                    <a:pt x="349" y="6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49" y="9"/>
                    <a:pt x="341" y="0"/>
                    <a:pt x="33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8" y="0"/>
                    <a:pt x="149" y="9"/>
                    <a:pt x="149" y="1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74"/>
                    <a:pt x="158" y="82"/>
                    <a:pt x="168" y="82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70" y="129"/>
                    <a:pt x="144" y="139"/>
                    <a:pt x="120" y="153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8" y="112"/>
                    <a:pt x="66" y="112"/>
                    <a:pt x="59" y="120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0" y="150"/>
                    <a:pt x="30" y="162"/>
                    <a:pt x="38" y="170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25" y="240"/>
                    <a:pt x="0" y="299"/>
                    <a:pt x="0" y="364"/>
                  </a:cubicBezTo>
                  <a:cubicBezTo>
                    <a:pt x="0" y="476"/>
                    <a:pt x="75" y="571"/>
                    <a:pt x="178" y="600"/>
                  </a:cubicBezTo>
                  <a:cubicBezTo>
                    <a:pt x="178" y="615"/>
                    <a:pt x="178" y="615"/>
                    <a:pt x="178" y="615"/>
                  </a:cubicBezTo>
                  <a:cubicBezTo>
                    <a:pt x="178" y="622"/>
                    <a:pt x="184" y="628"/>
                    <a:pt x="192" y="628"/>
                  </a:cubicBezTo>
                  <a:cubicBezTo>
                    <a:pt x="306" y="628"/>
                    <a:pt x="306" y="628"/>
                    <a:pt x="306" y="628"/>
                  </a:cubicBezTo>
                  <a:cubicBezTo>
                    <a:pt x="314" y="628"/>
                    <a:pt x="320" y="622"/>
                    <a:pt x="320" y="615"/>
                  </a:cubicBezTo>
                  <a:cubicBezTo>
                    <a:pt x="320" y="598"/>
                    <a:pt x="320" y="598"/>
                    <a:pt x="320" y="598"/>
                  </a:cubicBezTo>
                  <a:cubicBezTo>
                    <a:pt x="419" y="566"/>
                    <a:pt x="491" y="473"/>
                    <a:pt x="491" y="364"/>
                  </a:cubicBezTo>
                  <a:cubicBezTo>
                    <a:pt x="491" y="300"/>
                    <a:pt x="466" y="241"/>
                    <a:pt x="425" y="197"/>
                  </a:cubicBezTo>
                  <a:close/>
                  <a:moveTo>
                    <a:pt x="245" y="565"/>
                  </a:moveTo>
                  <a:cubicBezTo>
                    <a:pt x="134" y="565"/>
                    <a:pt x="44" y="475"/>
                    <a:pt x="44" y="364"/>
                  </a:cubicBezTo>
                  <a:cubicBezTo>
                    <a:pt x="44" y="253"/>
                    <a:pt x="134" y="162"/>
                    <a:pt x="245" y="162"/>
                  </a:cubicBezTo>
                  <a:cubicBezTo>
                    <a:pt x="356" y="162"/>
                    <a:pt x="447" y="253"/>
                    <a:pt x="447" y="364"/>
                  </a:cubicBezTo>
                  <a:cubicBezTo>
                    <a:pt x="447" y="475"/>
                    <a:pt x="356" y="565"/>
                    <a:pt x="245" y="565"/>
                  </a:cubicBezTo>
                  <a:close/>
                  <a:moveTo>
                    <a:pt x="245" y="565"/>
                  </a:moveTo>
                  <a:cubicBezTo>
                    <a:pt x="245" y="565"/>
                    <a:pt x="245" y="565"/>
                    <a:pt x="245" y="5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 53"/>
            <p:cNvSpPr>
              <a:spLocks noEditPoints="1"/>
            </p:cNvSpPr>
            <p:nvPr/>
          </p:nvSpPr>
          <p:spPr bwMode="auto">
            <a:xfrm>
              <a:off x="7829550" y="3557588"/>
              <a:ext cx="363538" cy="298450"/>
            </a:xfrm>
            <a:custGeom>
              <a:avLst/>
              <a:gdLst/>
              <a:ahLst/>
              <a:cxnLst>
                <a:cxn ang="0">
                  <a:pos x="128" y="8"/>
                </a:cxn>
                <a:cxn ang="0">
                  <a:pos x="21" y="46"/>
                </a:cxn>
                <a:cxn ang="0">
                  <a:pos x="17" y="48"/>
                </a:cxn>
                <a:cxn ang="0">
                  <a:pos x="16" y="49"/>
                </a:cxn>
                <a:cxn ang="0">
                  <a:pos x="16" y="49"/>
                </a:cxn>
                <a:cxn ang="0">
                  <a:pos x="0" y="77"/>
                </a:cxn>
                <a:cxn ang="0">
                  <a:pos x="33" y="110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53" y="104"/>
                </a:cxn>
                <a:cxn ang="0">
                  <a:pos x="61" y="95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28" y="8"/>
                </a:cxn>
              </a:cxnLst>
              <a:rect l="0" t="0" r="r" b="b"/>
              <a:pathLst>
                <a:path w="134" h="110">
                  <a:moveTo>
                    <a:pt x="128" y="8"/>
                  </a:moveTo>
                  <a:cubicBezTo>
                    <a:pt x="121" y="0"/>
                    <a:pt x="42" y="37"/>
                    <a:pt x="21" y="46"/>
                  </a:cubicBezTo>
                  <a:cubicBezTo>
                    <a:pt x="20" y="47"/>
                    <a:pt x="18" y="48"/>
                    <a:pt x="17" y="48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6" y="54"/>
                    <a:pt x="0" y="65"/>
                    <a:pt x="0" y="77"/>
                  </a:cubicBezTo>
                  <a:cubicBezTo>
                    <a:pt x="0" y="96"/>
                    <a:pt x="15" y="110"/>
                    <a:pt x="33" y="110"/>
                  </a:cubicBezTo>
                  <a:cubicBezTo>
                    <a:pt x="40" y="110"/>
                    <a:pt x="47" y="108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3" y="104"/>
                    <a:pt x="53" y="104"/>
                  </a:cubicBezTo>
                  <a:cubicBezTo>
                    <a:pt x="56" y="101"/>
                    <a:pt x="58" y="98"/>
                    <a:pt x="61" y="95"/>
                  </a:cubicBezTo>
                  <a:cubicBezTo>
                    <a:pt x="81" y="73"/>
                    <a:pt x="134" y="15"/>
                    <a:pt x="128" y="8"/>
                  </a:cubicBezTo>
                  <a:close/>
                  <a:moveTo>
                    <a:pt x="128" y="8"/>
                  </a:moveTo>
                  <a:cubicBezTo>
                    <a:pt x="128" y="8"/>
                    <a:pt x="128" y="8"/>
                    <a:pt x="12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 54"/>
            <p:cNvSpPr>
              <a:spLocks noEditPoints="1"/>
            </p:cNvSpPr>
            <p:nvPr/>
          </p:nvSpPr>
          <p:spPr bwMode="auto">
            <a:xfrm>
              <a:off x="7870825" y="4121151"/>
              <a:ext cx="84138" cy="11588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1" y="43"/>
                </a:cxn>
                <a:cxn ang="0">
                  <a:pos x="30" y="43"/>
                </a:cxn>
                <a:cxn ang="0">
                  <a:pos x="31" y="43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1" h="43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 55"/>
            <p:cNvSpPr>
              <a:spLocks noEditPoints="1"/>
            </p:cNvSpPr>
            <p:nvPr/>
          </p:nvSpPr>
          <p:spPr bwMode="auto">
            <a:xfrm>
              <a:off x="7466013" y="3711576"/>
              <a:ext cx="120650" cy="80963"/>
            </a:xfrm>
            <a:custGeom>
              <a:avLst/>
              <a:gdLst/>
              <a:ahLst/>
              <a:cxnLst>
                <a:cxn ang="0">
                  <a:pos x="44" y="30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0"/>
                </a:cxn>
                <a:cxn ang="0">
                  <a:pos x="1" y="30"/>
                </a:cxn>
                <a:cxn ang="0">
                  <a:pos x="43" y="30"/>
                </a:cxn>
                <a:cxn ang="0">
                  <a:pos x="44" y="30"/>
                </a:cxn>
                <a:cxn ang="0">
                  <a:pos x="44" y="30"/>
                </a:cxn>
                <a:cxn ang="0">
                  <a:pos x="44" y="30"/>
                </a:cxn>
              </a:cxnLst>
              <a:rect l="0" t="0" r="r" b="b"/>
              <a:pathLst>
                <a:path w="44" h="30">
                  <a:moveTo>
                    <a:pt x="44" y="3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30"/>
                    <a:pt x="1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lose/>
                  <a:moveTo>
                    <a:pt x="44" y="30"/>
                  </a:moveTo>
                  <a:cubicBezTo>
                    <a:pt x="44" y="30"/>
                    <a:pt x="44" y="30"/>
                    <a:pt x="44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 56"/>
            <p:cNvSpPr>
              <a:spLocks noEditPoints="1"/>
            </p:cNvSpPr>
            <p:nvPr/>
          </p:nvSpPr>
          <p:spPr bwMode="auto">
            <a:xfrm>
              <a:off x="7870825" y="3267076"/>
              <a:ext cx="84138" cy="119063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30" y="44"/>
                </a:cxn>
                <a:cxn ang="0">
                  <a:pos x="31" y="43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31" h="44">
                  <a:moveTo>
                    <a:pt x="1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3"/>
                    <a:pt x="31" y="4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1" y="44"/>
                  </a:cubicBezTo>
                  <a:close/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 57"/>
            <p:cNvSpPr>
              <a:spLocks noEditPoints="1"/>
            </p:cNvSpPr>
            <p:nvPr/>
          </p:nvSpPr>
          <p:spPr bwMode="auto">
            <a:xfrm>
              <a:off x="8239125" y="3711576"/>
              <a:ext cx="117475" cy="8096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9"/>
                </a:cxn>
                <a:cxn ang="0">
                  <a:pos x="0" y="30"/>
                </a:cxn>
                <a:cxn ang="0">
                  <a:pos x="43" y="30"/>
                </a:cxn>
                <a:cxn ang="0">
                  <a:pos x="43" y="29"/>
                </a:cxn>
                <a:cxn ang="0">
                  <a:pos x="43" y="1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3" h="30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 58"/>
            <p:cNvSpPr>
              <a:spLocks noEditPoints="1"/>
            </p:cNvSpPr>
            <p:nvPr/>
          </p:nvSpPr>
          <p:spPr bwMode="auto">
            <a:xfrm>
              <a:off x="7518400" y="3990976"/>
              <a:ext cx="141288" cy="1428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52" h="53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lnTo>
                    <a:pt x="31" y="0"/>
                  </a:lnTo>
                  <a:close/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 59"/>
            <p:cNvSpPr>
              <a:spLocks noEditPoints="1"/>
            </p:cNvSpPr>
            <p:nvPr/>
          </p:nvSpPr>
          <p:spPr bwMode="auto">
            <a:xfrm>
              <a:off x="7548563" y="3408363"/>
              <a:ext cx="139700" cy="14287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52" y="31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52" h="53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1" y="53"/>
                    <a:pt x="31" y="53"/>
                  </a:cubicBezTo>
                  <a:cubicBezTo>
                    <a:pt x="31" y="53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1" y="0"/>
                  </a:ln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 60"/>
            <p:cNvSpPr>
              <a:spLocks noEditPoints="1"/>
            </p:cNvSpPr>
            <p:nvPr/>
          </p:nvSpPr>
          <p:spPr bwMode="auto">
            <a:xfrm>
              <a:off x="8131175" y="3378201"/>
              <a:ext cx="141288" cy="14446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2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1" y="53"/>
                </a:cxn>
              </a:cxnLst>
              <a:rect l="0" t="0" r="r" b="b"/>
              <a:pathLst>
                <a:path w="52" h="53"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1"/>
                    <a:pt x="52" y="2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2"/>
                  </a:cubicBezTo>
                  <a:lnTo>
                    <a:pt x="21" y="53"/>
                  </a:lnTo>
                  <a:close/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 61"/>
            <p:cNvSpPr>
              <a:spLocks noEditPoints="1"/>
            </p:cNvSpPr>
            <p:nvPr/>
          </p:nvSpPr>
          <p:spPr bwMode="auto">
            <a:xfrm>
              <a:off x="8101013" y="3960813"/>
              <a:ext cx="141288" cy="1412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52" h="52">
                  <a:moveTo>
                    <a:pt x="2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2" y="0"/>
                  </a:lnTo>
                  <a:close/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8" name="Group 66"/>
          <p:cNvGrpSpPr/>
          <p:nvPr/>
        </p:nvGrpSpPr>
        <p:grpSpPr>
          <a:xfrm>
            <a:off x="6608293" y="4095093"/>
            <a:ext cx="305393" cy="479373"/>
            <a:chOff x="7618413" y="3513138"/>
            <a:chExt cx="261938" cy="41116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79" name="Freeform 96"/>
            <p:cNvSpPr>
              <a:spLocks noEditPoints="1"/>
            </p:cNvSpPr>
            <p:nvPr/>
          </p:nvSpPr>
          <p:spPr bwMode="auto">
            <a:xfrm>
              <a:off x="7618413" y="3513138"/>
              <a:ext cx="261938" cy="411163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67" y="13"/>
                </a:cxn>
                <a:cxn ang="0">
                  <a:pos x="67" y="6"/>
                </a:cxn>
                <a:cxn ang="0">
                  <a:pos x="61" y="0"/>
                </a:cxn>
                <a:cxn ang="0">
                  <a:pos x="29" y="0"/>
                </a:cxn>
                <a:cxn ang="0">
                  <a:pos x="22" y="6"/>
                </a:cxn>
                <a:cxn ang="0">
                  <a:pos x="22" y="13"/>
                </a:cxn>
                <a:cxn ang="0">
                  <a:pos x="10" y="13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10" y="141"/>
                </a:cxn>
                <a:cxn ang="0">
                  <a:pos x="80" y="141"/>
                </a:cxn>
                <a:cxn ang="0">
                  <a:pos x="90" y="131"/>
                </a:cxn>
                <a:cxn ang="0">
                  <a:pos x="90" y="22"/>
                </a:cxn>
                <a:cxn ang="0">
                  <a:pos x="80" y="13"/>
                </a:cxn>
                <a:cxn ang="0">
                  <a:pos x="83" y="131"/>
                </a:cxn>
                <a:cxn ang="0">
                  <a:pos x="80" y="134"/>
                </a:cxn>
                <a:cxn ang="0">
                  <a:pos x="10" y="134"/>
                </a:cxn>
                <a:cxn ang="0">
                  <a:pos x="6" y="131"/>
                </a:cxn>
                <a:cxn ang="0">
                  <a:pos x="6" y="22"/>
                </a:cxn>
                <a:cxn ang="0">
                  <a:pos x="10" y="19"/>
                </a:cxn>
                <a:cxn ang="0">
                  <a:pos x="80" y="19"/>
                </a:cxn>
                <a:cxn ang="0">
                  <a:pos x="83" y="22"/>
                </a:cxn>
                <a:cxn ang="0">
                  <a:pos x="83" y="131"/>
                </a:cxn>
                <a:cxn ang="0">
                  <a:pos x="83" y="131"/>
                </a:cxn>
                <a:cxn ang="0">
                  <a:pos x="83" y="131"/>
                </a:cxn>
              </a:cxnLst>
              <a:rect l="0" t="0" r="r" b="b"/>
              <a:pathLst>
                <a:path w="90" h="141">
                  <a:moveTo>
                    <a:pt x="80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3"/>
                    <a:pt x="64" y="0"/>
                    <a:pt x="6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4" y="13"/>
                    <a:pt x="0" y="17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6"/>
                    <a:pt x="4" y="141"/>
                    <a:pt x="1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5" y="141"/>
                    <a:pt x="90" y="136"/>
                    <a:pt x="90" y="131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17"/>
                    <a:pt x="85" y="13"/>
                    <a:pt x="80" y="13"/>
                  </a:cubicBezTo>
                  <a:close/>
                  <a:moveTo>
                    <a:pt x="83" y="131"/>
                  </a:moveTo>
                  <a:cubicBezTo>
                    <a:pt x="83" y="133"/>
                    <a:pt x="82" y="134"/>
                    <a:pt x="80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8" y="134"/>
                    <a:pt x="6" y="133"/>
                    <a:pt x="6" y="13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8" y="19"/>
                    <a:pt x="1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2" y="19"/>
                    <a:pt x="83" y="20"/>
                    <a:pt x="83" y="22"/>
                  </a:cubicBezTo>
                  <a:lnTo>
                    <a:pt x="83" y="131"/>
                  </a:lnTo>
                  <a:close/>
                  <a:moveTo>
                    <a:pt x="83" y="131"/>
                  </a:moveTo>
                  <a:cubicBezTo>
                    <a:pt x="83" y="131"/>
                    <a:pt x="83" y="131"/>
                    <a:pt x="83" y="1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Rectangle 97"/>
            <p:cNvSpPr>
              <a:spLocks noChangeArrowheads="1"/>
            </p:cNvSpPr>
            <p:nvPr/>
          </p:nvSpPr>
          <p:spPr bwMode="auto">
            <a:xfrm>
              <a:off x="7656513" y="3586163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Rectangle 98"/>
            <p:cNvSpPr>
              <a:spLocks noChangeArrowheads="1"/>
            </p:cNvSpPr>
            <p:nvPr/>
          </p:nvSpPr>
          <p:spPr bwMode="auto">
            <a:xfrm>
              <a:off x="7656513" y="3690938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Rectangle 99"/>
            <p:cNvSpPr>
              <a:spLocks noChangeArrowheads="1"/>
            </p:cNvSpPr>
            <p:nvPr/>
          </p:nvSpPr>
          <p:spPr bwMode="auto">
            <a:xfrm>
              <a:off x="7656513" y="3792538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3" name="Group 54"/>
          <p:cNvGrpSpPr/>
          <p:nvPr/>
        </p:nvGrpSpPr>
        <p:grpSpPr>
          <a:xfrm>
            <a:off x="3052019" y="2317639"/>
            <a:ext cx="527556" cy="527555"/>
            <a:chOff x="3119438" y="3767138"/>
            <a:chExt cx="552450" cy="5524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84" name="Freeform 82"/>
            <p:cNvSpPr>
              <a:spLocks noEditPoints="1"/>
            </p:cNvSpPr>
            <p:nvPr/>
          </p:nvSpPr>
          <p:spPr bwMode="auto">
            <a:xfrm>
              <a:off x="3119438" y="3767138"/>
              <a:ext cx="552450" cy="552450"/>
            </a:xfrm>
            <a:custGeom>
              <a:avLst/>
              <a:gdLst/>
              <a:ahLst/>
              <a:cxnLst>
                <a:cxn ang="0">
                  <a:pos x="30" y="162"/>
                </a:cxn>
                <a:cxn ang="0">
                  <a:pos x="72" y="150"/>
                </a:cxn>
                <a:cxn ang="0">
                  <a:pos x="95" y="190"/>
                </a:cxn>
                <a:cxn ang="0">
                  <a:pos x="117" y="152"/>
                </a:cxn>
                <a:cxn ang="0">
                  <a:pos x="161" y="164"/>
                </a:cxn>
                <a:cxn ang="0">
                  <a:pos x="150" y="121"/>
                </a:cxn>
                <a:cxn ang="0">
                  <a:pos x="190" y="98"/>
                </a:cxn>
                <a:cxn ang="0">
                  <a:pos x="151" y="75"/>
                </a:cxn>
                <a:cxn ang="0">
                  <a:pos x="164" y="30"/>
                </a:cxn>
                <a:cxn ang="0">
                  <a:pos x="120" y="41"/>
                </a:cxn>
                <a:cxn ang="0">
                  <a:pos x="96" y="0"/>
                </a:cxn>
                <a:cxn ang="0">
                  <a:pos x="72" y="41"/>
                </a:cxn>
                <a:cxn ang="0">
                  <a:pos x="29" y="30"/>
                </a:cxn>
                <a:cxn ang="0">
                  <a:pos x="41" y="73"/>
                </a:cxn>
                <a:cxn ang="0">
                  <a:pos x="0" y="96"/>
                </a:cxn>
                <a:cxn ang="0">
                  <a:pos x="41" y="120"/>
                </a:cxn>
                <a:cxn ang="0">
                  <a:pos x="30" y="162"/>
                </a:cxn>
                <a:cxn ang="0">
                  <a:pos x="96" y="43"/>
                </a:cxn>
                <a:cxn ang="0">
                  <a:pos x="150" y="97"/>
                </a:cxn>
                <a:cxn ang="0">
                  <a:pos x="96" y="151"/>
                </a:cxn>
                <a:cxn ang="0">
                  <a:pos x="41" y="97"/>
                </a:cxn>
                <a:cxn ang="0">
                  <a:pos x="96" y="43"/>
                </a:cxn>
                <a:cxn ang="0">
                  <a:pos x="96" y="43"/>
                </a:cxn>
                <a:cxn ang="0">
                  <a:pos x="96" y="43"/>
                </a:cxn>
              </a:cxnLst>
              <a:rect l="0" t="0" r="r" b="b"/>
              <a:pathLst>
                <a:path w="190" h="190">
                  <a:moveTo>
                    <a:pt x="30" y="162"/>
                  </a:moveTo>
                  <a:cubicBezTo>
                    <a:pt x="72" y="150"/>
                    <a:pt x="72" y="150"/>
                    <a:pt x="72" y="150"/>
                  </a:cubicBezTo>
                  <a:cubicBezTo>
                    <a:pt x="95" y="190"/>
                    <a:pt x="95" y="190"/>
                    <a:pt x="95" y="190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90" y="98"/>
                    <a:pt x="190" y="98"/>
                    <a:pt x="190" y="98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" y="120"/>
                    <a:pt x="41" y="120"/>
                    <a:pt x="41" y="120"/>
                  </a:cubicBezTo>
                  <a:lnTo>
                    <a:pt x="30" y="162"/>
                  </a:lnTo>
                  <a:close/>
                  <a:moveTo>
                    <a:pt x="96" y="43"/>
                  </a:moveTo>
                  <a:cubicBezTo>
                    <a:pt x="125" y="43"/>
                    <a:pt x="150" y="67"/>
                    <a:pt x="150" y="97"/>
                  </a:cubicBezTo>
                  <a:cubicBezTo>
                    <a:pt x="150" y="127"/>
                    <a:pt x="125" y="151"/>
                    <a:pt x="96" y="151"/>
                  </a:cubicBezTo>
                  <a:cubicBezTo>
                    <a:pt x="66" y="151"/>
                    <a:pt x="41" y="127"/>
                    <a:pt x="41" y="97"/>
                  </a:cubicBezTo>
                  <a:cubicBezTo>
                    <a:pt x="41" y="67"/>
                    <a:pt x="66" y="43"/>
                    <a:pt x="96" y="43"/>
                  </a:cubicBezTo>
                  <a:close/>
                  <a:moveTo>
                    <a:pt x="96" y="43"/>
                  </a:moveTo>
                  <a:cubicBezTo>
                    <a:pt x="96" y="43"/>
                    <a:pt x="96" y="43"/>
                    <a:pt x="9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 83"/>
            <p:cNvSpPr>
              <a:spLocks noEditPoints="1"/>
            </p:cNvSpPr>
            <p:nvPr/>
          </p:nvSpPr>
          <p:spPr bwMode="auto">
            <a:xfrm>
              <a:off x="3259138" y="3910013"/>
              <a:ext cx="276225" cy="279400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95" y="48"/>
                </a:cxn>
                <a:cxn ang="0">
                  <a:pos x="48" y="0"/>
                </a:cxn>
                <a:cxn ang="0">
                  <a:pos x="0" y="48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</a:cxnLst>
              <a:rect l="0" t="0" r="r" b="b"/>
              <a:pathLst>
                <a:path w="95" h="96">
                  <a:moveTo>
                    <a:pt x="48" y="96"/>
                  </a:moveTo>
                  <a:cubicBezTo>
                    <a:pt x="74" y="96"/>
                    <a:pt x="95" y="74"/>
                    <a:pt x="95" y="48"/>
                  </a:cubicBezTo>
                  <a:cubicBezTo>
                    <a:pt x="95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4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6" name="Freeform 58"/>
          <p:cNvSpPr>
            <a:spLocks noEditPoints="1"/>
          </p:cNvSpPr>
          <p:nvPr/>
        </p:nvSpPr>
        <p:spPr bwMode="auto">
          <a:xfrm>
            <a:off x="1492196" y="4123588"/>
            <a:ext cx="422386" cy="422386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7" name="Freeform 66"/>
          <p:cNvSpPr>
            <a:spLocks noEditPoints="1"/>
          </p:cNvSpPr>
          <p:nvPr/>
        </p:nvSpPr>
        <p:spPr bwMode="auto">
          <a:xfrm>
            <a:off x="8283258" y="2380446"/>
            <a:ext cx="344109" cy="401942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8" name="Group 92"/>
          <p:cNvGrpSpPr/>
          <p:nvPr/>
        </p:nvGrpSpPr>
        <p:grpSpPr>
          <a:xfrm>
            <a:off x="7354182" y="2387000"/>
            <a:ext cx="443418" cy="388845"/>
            <a:chOff x="6365875" y="1458913"/>
            <a:chExt cx="619125" cy="5429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89" name="Freeform 43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 44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 45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 46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 47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close/>
                  <a:moveTo>
                    <a:pt x="0" y="48"/>
                  </a:moveTo>
                  <a:lnTo>
                    <a:pt x="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 48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moveTo>
                    <a:pt x="0" y="48"/>
                  </a:moveTo>
                  <a:lnTo>
                    <a:pt x="0" y="4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5" name="Freeform 89"/>
          <p:cNvSpPr>
            <a:spLocks noEditPoints="1"/>
          </p:cNvSpPr>
          <p:nvPr/>
        </p:nvSpPr>
        <p:spPr bwMode="auto">
          <a:xfrm>
            <a:off x="3970214" y="2383551"/>
            <a:ext cx="513093" cy="395731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Freeform 127"/>
          <p:cNvSpPr>
            <a:spLocks/>
          </p:cNvSpPr>
          <p:nvPr/>
        </p:nvSpPr>
        <p:spPr bwMode="auto">
          <a:xfrm>
            <a:off x="4887751" y="2382937"/>
            <a:ext cx="360267" cy="396960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7" name="Freeform 145"/>
          <p:cNvSpPr>
            <a:spLocks/>
          </p:cNvSpPr>
          <p:nvPr/>
        </p:nvSpPr>
        <p:spPr bwMode="auto">
          <a:xfrm>
            <a:off x="6531243" y="3240756"/>
            <a:ext cx="459491" cy="3962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8" name="Freeform 111"/>
          <p:cNvSpPr>
            <a:spLocks noEditPoints="1"/>
          </p:cNvSpPr>
          <p:nvPr/>
        </p:nvSpPr>
        <p:spPr bwMode="auto">
          <a:xfrm>
            <a:off x="395536" y="2393242"/>
            <a:ext cx="545536" cy="376350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9" name="Freeform 25"/>
          <p:cNvSpPr>
            <a:spLocks noEditPoints="1"/>
          </p:cNvSpPr>
          <p:nvPr/>
        </p:nvSpPr>
        <p:spPr bwMode="auto">
          <a:xfrm>
            <a:off x="4056009" y="4102476"/>
            <a:ext cx="341505" cy="464606"/>
          </a:xfrm>
          <a:custGeom>
            <a:avLst/>
            <a:gdLst>
              <a:gd name="T0" fmla="*/ 97 w 110"/>
              <a:gd name="T1" fmla="*/ 56 h 150"/>
              <a:gd name="T2" fmla="*/ 30 w 110"/>
              <a:gd name="T3" fmla="*/ 57 h 150"/>
              <a:gd name="T4" fmla="*/ 30 w 110"/>
              <a:gd name="T5" fmla="*/ 42 h 150"/>
              <a:gd name="T6" fmla="*/ 55 w 110"/>
              <a:gd name="T7" fmla="*/ 17 h 150"/>
              <a:gd name="T8" fmla="*/ 79 w 110"/>
              <a:gd name="T9" fmla="*/ 37 h 150"/>
              <a:gd name="T10" fmla="*/ 88 w 110"/>
              <a:gd name="T11" fmla="*/ 37 h 150"/>
              <a:gd name="T12" fmla="*/ 88 w 110"/>
              <a:gd name="T13" fmla="*/ 43 h 150"/>
              <a:gd name="T14" fmla="*/ 78 w 110"/>
              <a:gd name="T15" fmla="*/ 43 h 150"/>
              <a:gd name="T16" fmla="*/ 78 w 110"/>
              <a:gd name="T17" fmla="*/ 50 h 150"/>
              <a:gd name="T18" fmla="*/ 97 w 110"/>
              <a:gd name="T19" fmla="*/ 50 h 150"/>
              <a:gd name="T20" fmla="*/ 97 w 110"/>
              <a:gd name="T21" fmla="*/ 42 h 150"/>
              <a:gd name="T22" fmla="*/ 55 w 110"/>
              <a:gd name="T23" fmla="*/ 0 h 150"/>
              <a:gd name="T24" fmla="*/ 13 w 110"/>
              <a:gd name="T25" fmla="*/ 42 h 150"/>
              <a:gd name="T26" fmla="*/ 13 w 110"/>
              <a:gd name="T27" fmla="*/ 57 h 150"/>
              <a:gd name="T28" fmla="*/ 0 w 110"/>
              <a:gd name="T29" fmla="*/ 75 h 150"/>
              <a:gd name="T30" fmla="*/ 0 w 110"/>
              <a:gd name="T31" fmla="*/ 131 h 150"/>
              <a:gd name="T32" fmla="*/ 19 w 110"/>
              <a:gd name="T33" fmla="*/ 150 h 150"/>
              <a:gd name="T34" fmla="*/ 92 w 110"/>
              <a:gd name="T35" fmla="*/ 150 h 150"/>
              <a:gd name="T36" fmla="*/ 110 w 110"/>
              <a:gd name="T37" fmla="*/ 131 h 150"/>
              <a:gd name="T38" fmla="*/ 110 w 110"/>
              <a:gd name="T39" fmla="*/ 75 h 150"/>
              <a:gd name="T40" fmla="*/ 97 w 110"/>
              <a:gd name="T41" fmla="*/ 56 h 150"/>
              <a:gd name="T42" fmla="*/ 61 w 110"/>
              <a:gd name="T43" fmla="*/ 102 h 150"/>
              <a:gd name="T44" fmla="*/ 61 w 110"/>
              <a:gd name="T45" fmla="*/ 119 h 150"/>
              <a:gd name="T46" fmla="*/ 50 w 110"/>
              <a:gd name="T47" fmla="*/ 119 h 150"/>
              <a:gd name="T48" fmla="*/ 50 w 110"/>
              <a:gd name="T49" fmla="*/ 102 h 150"/>
              <a:gd name="T50" fmla="*/ 41 w 110"/>
              <a:gd name="T51" fmla="*/ 89 h 150"/>
              <a:gd name="T52" fmla="*/ 55 w 110"/>
              <a:gd name="T53" fmla="*/ 75 h 150"/>
              <a:gd name="T54" fmla="*/ 69 w 110"/>
              <a:gd name="T55" fmla="*/ 89 h 150"/>
              <a:gd name="T56" fmla="*/ 61 w 110"/>
              <a:gd name="T57" fmla="*/ 10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50">
                <a:moveTo>
                  <a:pt x="97" y="56"/>
                </a:moveTo>
                <a:cubicBezTo>
                  <a:pt x="30" y="57"/>
                  <a:pt x="30" y="57"/>
                  <a:pt x="30" y="57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29"/>
                  <a:pt x="41" y="17"/>
                  <a:pt x="55" y="17"/>
                </a:cubicBezTo>
                <a:cubicBezTo>
                  <a:pt x="67" y="17"/>
                  <a:pt x="77" y="26"/>
                  <a:pt x="79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43"/>
                  <a:pt x="88" y="43"/>
                  <a:pt x="88" y="43"/>
                </a:cubicBezTo>
                <a:cubicBezTo>
                  <a:pt x="78" y="43"/>
                  <a:pt x="78" y="43"/>
                  <a:pt x="78" y="43"/>
                </a:cubicBezTo>
                <a:cubicBezTo>
                  <a:pt x="78" y="50"/>
                  <a:pt x="78" y="50"/>
                  <a:pt x="78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19"/>
                  <a:pt x="78" y="0"/>
                  <a:pt x="55" y="0"/>
                </a:cubicBezTo>
                <a:cubicBezTo>
                  <a:pt x="32" y="0"/>
                  <a:pt x="13" y="19"/>
                  <a:pt x="13" y="42"/>
                </a:cubicBezTo>
                <a:cubicBezTo>
                  <a:pt x="13" y="57"/>
                  <a:pt x="13" y="57"/>
                  <a:pt x="13" y="57"/>
                </a:cubicBezTo>
                <a:cubicBezTo>
                  <a:pt x="6" y="60"/>
                  <a:pt x="0" y="67"/>
                  <a:pt x="0" y="75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1"/>
                  <a:pt x="9" y="150"/>
                  <a:pt x="19" y="150"/>
                </a:cubicBezTo>
                <a:cubicBezTo>
                  <a:pt x="92" y="150"/>
                  <a:pt x="92" y="150"/>
                  <a:pt x="92" y="150"/>
                </a:cubicBezTo>
                <a:cubicBezTo>
                  <a:pt x="102" y="150"/>
                  <a:pt x="110" y="141"/>
                  <a:pt x="110" y="131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67"/>
                  <a:pt x="105" y="59"/>
                  <a:pt x="97" y="56"/>
                </a:cubicBezTo>
                <a:close/>
                <a:moveTo>
                  <a:pt x="61" y="102"/>
                </a:moveTo>
                <a:cubicBezTo>
                  <a:pt x="61" y="119"/>
                  <a:pt x="61" y="119"/>
                  <a:pt x="61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45" y="100"/>
                  <a:pt x="41" y="95"/>
                  <a:pt x="41" y="89"/>
                </a:cubicBezTo>
                <a:cubicBezTo>
                  <a:pt x="41" y="82"/>
                  <a:pt x="47" y="75"/>
                  <a:pt x="55" y="75"/>
                </a:cubicBezTo>
                <a:cubicBezTo>
                  <a:pt x="63" y="75"/>
                  <a:pt x="69" y="82"/>
                  <a:pt x="69" y="89"/>
                </a:cubicBezTo>
                <a:cubicBezTo>
                  <a:pt x="69" y="95"/>
                  <a:pt x="66" y="100"/>
                  <a:pt x="61" y="10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0" name="Freeform 62"/>
          <p:cNvSpPr>
            <a:spLocks noEditPoints="1"/>
          </p:cNvSpPr>
          <p:nvPr/>
        </p:nvSpPr>
        <p:spPr bwMode="auto">
          <a:xfrm>
            <a:off x="1513841" y="1609454"/>
            <a:ext cx="379095" cy="382126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1" name="Freeform 245"/>
          <p:cNvSpPr>
            <a:spLocks/>
          </p:cNvSpPr>
          <p:nvPr/>
        </p:nvSpPr>
        <p:spPr bwMode="auto">
          <a:xfrm>
            <a:off x="447991" y="1580202"/>
            <a:ext cx="440627" cy="44062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2" name="Group 13"/>
          <p:cNvGrpSpPr/>
          <p:nvPr/>
        </p:nvGrpSpPr>
        <p:grpSpPr>
          <a:xfrm>
            <a:off x="3067959" y="1607754"/>
            <a:ext cx="495676" cy="385526"/>
            <a:chOff x="4146807" y="4475116"/>
            <a:chExt cx="810979" cy="63076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03" name="Freeform 5"/>
            <p:cNvSpPr>
              <a:spLocks/>
            </p:cNvSpPr>
            <p:nvPr/>
          </p:nvSpPr>
          <p:spPr bwMode="auto">
            <a:xfrm>
              <a:off x="4245636" y="4475116"/>
              <a:ext cx="712150" cy="590068"/>
            </a:xfrm>
            <a:custGeom>
              <a:avLst/>
              <a:gdLst>
                <a:gd name="T0" fmla="*/ 1033 w 1075"/>
                <a:gd name="T1" fmla="*/ 238 h 887"/>
                <a:gd name="T2" fmla="*/ 889 w 1075"/>
                <a:gd name="T3" fmla="*/ 60 h 887"/>
                <a:gd name="T4" fmla="*/ 799 w 1075"/>
                <a:gd name="T5" fmla="*/ 88 h 887"/>
                <a:gd name="T6" fmla="*/ 677 w 1075"/>
                <a:gd name="T7" fmla="*/ 46 h 887"/>
                <a:gd name="T8" fmla="*/ 584 w 1075"/>
                <a:gd name="T9" fmla="*/ 0 h 887"/>
                <a:gd name="T10" fmla="*/ 522 w 1075"/>
                <a:gd name="T11" fmla="*/ 23 h 887"/>
                <a:gd name="T12" fmla="*/ 610 w 1075"/>
                <a:gd name="T13" fmla="*/ 68 h 887"/>
                <a:gd name="T14" fmla="*/ 652 w 1075"/>
                <a:gd name="T15" fmla="*/ 130 h 887"/>
                <a:gd name="T16" fmla="*/ 703 w 1075"/>
                <a:gd name="T17" fmla="*/ 246 h 887"/>
                <a:gd name="T18" fmla="*/ 672 w 1075"/>
                <a:gd name="T19" fmla="*/ 336 h 887"/>
                <a:gd name="T20" fmla="*/ 548 w 1075"/>
                <a:gd name="T21" fmla="*/ 317 h 887"/>
                <a:gd name="T22" fmla="*/ 463 w 1075"/>
                <a:gd name="T23" fmla="*/ 206 h 887"/>
                <a:gd name="T24" fmla="*/ 384 w 1075"/>
                <a:gd name="T25" fmla="*/ 209 h 887"/>
                <a:gd name="T26" fmla="*/ 192 w 1075"/>
                <a:gd name="T27" fmla="*/ 345 h 887"/>
                <a:gd name="T28" fmla="*/ 68 w 1075"/>
                <a:gd name="T29" fmla="*/ 463 h 887"/>
                <a:gd name="T30" fmla="*/ 6 w 1075"/>
                <a:gd name="T31" fmla="*/ 576 h 887"/>
                <a:gd name="T32" fmla="*/ 51 w 1075"/>
                <a:gd name="T33" fmla="*/ 624 h 887"/>
                <a:gd name="T34" fmla="*/ 102 w 1075"/>
                <a:gd name="T35" fmla="*/ 596 h 887"/>
                <a:gd name="T36" fmla="*/ 212 w 1075"/>
                <a:gd name="T37" fmla="*/ 497 h 887"/>
                <a:gd name="T38" fmla="*/ 217 w 1075"/>
                <a:gd name="T39" fmla="*/ 534 h 887"/>
                <a:gd name="T40" fmla="*/ 116 w 1075"/>
                <a:gd name="T41" fmla="*/ 633 h 887"/>
                <a:gd name="T42" fmla="*/ 99 w 1075"/>
                <a:gd name="T43" fmla="*/ 692 h 887"/>
                <a:gd name="T44" fmla="*/ 150 w 1075"/>
                <a:gd name="T45" fmla="*/ 734 h 887"/>
                <a:gd name="T46" fmla="*/ 198 w 1075"/>
                <a:gd name="T47" fmla="*/ 706 h 887"/>
                <a:gd name="T48" fmla="*/ 308 w 1075"/>
                <a:gd name="T49" fmla="*/ 602 h 887"/>
                <a:gd name="T50" fmla="*/ 319 w 1075"/>
                <a:gd name="T51" fmla="*/ 633 h 887"/>
                <a:gd name="T52" fmla="*/ 212 w 1075"/>
                <a:gd name="T53" fmla="*/ 743 h 887"/>
                <a:gd name="T54" fmla="*/ 209 w 1075"/>
                <a:gd name="T55" fmla="*/ 782 h 887"/>
                <a:gd name="T56" fmla="*/ 277 w 1075"/>
                <a:gd name="T57" fmla="*/ 796 h 887"/>
                <a:gd name="T58" fmla="*/ 339 w 1075"/>
                <a:gd name="T59" fmla="*/ 757 h 887"/>
                <a:gd name="T60" fmla="*/ 342 w 1075"/>
                <a:gd name="T61" fmla="*/ 785 h 887"/>
                <a:gd name="T62" fmla="*/ 322 w 1075"/>
                <a:gd name="T63" fmla="*/ 810 h 887"/>
                <a:gd name="T64" fmla="*/ 328 w 1075"/>
                <a:gd name="T65" fmla="*/ 856 h 887"/>
                <a:gd name="T66" fmla="*/ 381 w 1075"/>
                <a:gd name="T67" fmla="*/ 875 h 887"/>
                <a:gd name="T68" fmla="*/ 415 w 1075"/>
                <a:gd name="T69" fmla="*/ 836 h 887"/>
                <a:gd name="T70" fmla="*/ 423 w 1075"/>
                <a:gd name="T71" fmla="*/ 771 h 887"/>
                <a:gd name="T72" fmla="*/ 457 w 1075"/>
                <a:gd name="T73" fmla="*/ 746 h 887"/>
                <a:gd name="T74" fmla="*/ 466 w 1075"/>
                <a:gd name="T75" fmla="*/ 633 h 887"/>
                <a:gd name="T76" fmla="*/ 570 w 1075"/>
                <a:gd name="T77" fmla="*/ 641 h 887"/>
                <a:gd name="T78" fmla="*/ 624 w 1075"/>
                <a:gd name="T79" fmla="*/ 554 h 887"/>
                <a:gd name="T80" fmla="*/ 734 w 1075"/>
                <a:gd name="T81" fmla="*/ 602 h 887"/>
                <a:gd name="T82" fmla="*/ 802 w 1075"/>
                <a:gd name="T83" fmla="*/ 537 h 887"/>
                <a:gd name="T84" fmla="*/ 889 w 1075"/>
                <a:gd name="T85" fmla="*/ 545 h 887"/>
                <a:gd name="T86" fmla="*/ 931 w 1075"/>
                <a:gd name="T87" fmla="*/ 511 h 887"/>
                <a:gd name="T88" fmla="*/ 1042 w 1075"/>
                <a:gd name="T89" fmla="*/ 458 h 887"/>
                <a:gd name="T90" fmla="*/ 1033 w 1075"/>
                <a:gd name="T91" fmla="*/ 238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5" h="887">
                  <a:moveTo>
                    <a:pt x="1033" y="238"/>
                  </a:moveTo>
                  <a:cubicBezTo>
                    <a:pt x="996" y="147"/>
                    <a:pt x="931" y="43"/>
                    <a:pt x="889" y="60"/>
                  </a:cubicBezTo>
                  <a:cubicBezTo>
                    <a:pt x="850" y="77"/>
                    <a:pt x="824" y="91"/>
                    <a:pt x="799" y="88"/>
                  </a:cubicBezTo>
                  <a:cubicBezTo>
                    <a:pt x="773" y="85"/>
                    <a:pt x="731" y="79"/>
                    <a:pt x="677" y="46"/>
                  </a:cubicBezTo>
                  <a:cubicBezTo>
                    <a:pt x="666" y="40"/>
                    <a:pt x="615" y="0"/>
                    <a:pt x="584" y="0"/>
                  </a:cubicBezTo>
                  <a:cubicBezTo>
                    <a:pt x="550" y="3"/>
                    <a:pt x="517" y="15"/>
                    <a:pt x="522" y="23"/>
                  </a:cubicBezTo>
                  <a:cubicBezTo>
                    <a:pt x="531" y="37"/>
                    <a:pt x="596" y="51"/>
                    <a:pt x="610" y="68"/>
                  </a:cubicBezTo>
                  <a:cubicBezTo>
                    <a:pt x="621" y="79"/>
                    <a:pt x="644" y="105"/>
                    <a:pt x="652" y="130"/>
                  </a:cubicBezTo>
                  <a:cubicBezTo>
                    <a:pt x="661" y="156"/>
                    <a:pt x="666" y="201"/>
                    <a:pt x="703" y="246"/>
                  </a:cubicBezTo>
                  <a:cubicBezTo>
                    <a:pt x="717" y="263"/>
                    <a:pt x="709" y="308"/>
                    <a:pt x="672" y="336"/>
                  </a:cubicBezTo>
                  <a:cubicBezTo>
                    <a:pt x="635" y="362"/>
                    <a:pt x="579" y="348"/>
                    <a:pt x="548" y="317"/>
                  </a:cubicBezTo>
                  <a:cubicBezTo>
                    <a:pt x="514" y="283"/>
                    <a:pt x="480" y="221"/>
                    <a:pt x="463" y="206"/>
                  </a:cubicBezTo>
                  <a:cubicBezTo>
                    <a:pt x="446" y="190"/>
                    <a:pt x="404" y="198"/>
                    <a:pt x="384" y="209"/>
                  </a:cubicBezTo>
                  <a:cubicBezTo>
                    <a:pt x="353" y="229"/>
                    <a:pt x="251" y="302"/>
                    <a:pt x="192" y="345"/>
                  </a:cubicBezTo>
                  <a:cubicBezTo>
                    <a:pt x="161" y="367"/>
                    <a:pt x="85" y="444"/>
                    <a:pt x="68" y="463"/>
                  </a:cubicBezTo>
                  <a:cubicBezTo>
                    <a:pt x="51" y="483"/>
                    <a:pt x="0" y="551"/>
                    <a:pt x="6" y="576"/>
                  </a:cubicBezTo>
                  <a:cubicBezTo>
                    <a:pt x="11" y="602"/>
                    <a:pt x="31" y="627"/>
                    <a:pt x="51" y="624"/>
                  </a:cubicBezTo>
                  <a:cubicBezTo>
                    <a:pt x="71" y="624"/>
                    <a:pt x="82" y="613"/>
                    <a:pt x="102" y="596"/>
                  </a:cubicBezTo>
                  <a:cubicBezTo>
                    <a:pt x="121" y="579"/>
                    <a:pt x="198" y="494"/>
                    <a:pt x="212" y="497"/>
                  </a:cubicBezTo>
                  <a:cubicBezTo>
                    <a:pt x="223" y="497"/>
                    <a:pt x="237" y="511"/>
                    <a:pt x="217" y="534"/>
                  </a:cubicBezTo>
                  <a:cubicBezTo>
                    <a:pt x="209" y="545"/>
                    <a:pt x="130" y="616"/>
                    <a:pt x="116" y="633"/>
                  </a:cubicBezTo>
                  <a:cubicBezTo>
                    <a:pt x="110" y="641"/>
                    <a:pt x="88" y="669"/>
                    <a:pt x="99" y="692"/>
                  </a:cubicBezTo>
                  <a:cubicBezTo>
                    <a:pt x="110" y="712"/>
                    <a:pt x="133" y="737"/>
                    <a:pt x="150" y="734"/>
                  </a:cubicBezTo>
                  <a:cubicBezTo>
                    <a:pt x="167" y="731"/>
                    <a:pt x="175" y="723"/>
                    <a:pt x="198" y="706"/>
                  </a:cubicBezTo>
                  <a:cubicBezTo>
                    <a:pt x="220" y="686"/>
                    <a:pt x="294" y="602"/>
                    <a:pt x="308" y="602"/>
                  </a:cubicBezTo>
                  <a:cubicBezTo>
                    <a:pt x="322" y="602"/>
                    <a:pt x="328" y="613"/>
                    <a:pt x="319" y="633"/>
                  </a:cubicBezTo>
                  <a:cubicBezTo>
                    <a:pt x="311" y="652"/>
                    <a:pt x="223" y="729"/>
                    <a:pt x="212" y="743"/>
                  </a:cubicBezTo>
                  <a:cubicBezTo>
                    <a:pt x="201" y="757"/>
                    <a:pt x="203" y="774"/>
                    <a:pt x="209" y="782"/>
                  </a:cubicBezTo>
                  <a:cubicBezTo>
                    <a:pt x="215" y="791"/>
                    <a:pt x="257" y="802"/>
                    <a:pt x="277" y="796"/>
                  </a:cubicBezTo>
                  <a:cubicBezTo>
                    <a:pt x="296" y="791"/>
                    <a:pt x="313" y="760"/>
                    <a:pt x="339" y="757"/>
                  </a:cubicBezTo>
                  <a:cubicBezTo>
                    <a:pt x="350" y="757"/>
                    <a:pt x="356" y="768"/>
                    <a:pt x="342" y="785"/>
                  </a:cubicBezTo>
                  <a:cubicBezTo>
                    <a:pt x="328" y="802"/>
                    <a:pt x="325" y="799"/>
                    <a:pt x="322" y="810"/>
                  </a:cubicBezTo>
                  <a:cubicBezTo>
                    <a:pt x="319" y="822"/>
                    <a:pt x="319" y="847"/>
                    <a:pt x="328" y="856"/>
                  </a:cubicBezTo>
                  <a:cubicBezTo>
                    <a:pt x="342" y="870"/>
                    <a:pt x="367" y="887"/>
                    <a:pt x="381" y="875"/>
                  </a:cubicBezTo>
                  <a:cubicBezTo>
                    <a:pt x="401" y="861"/>
                    <a:pt x="421" y="847"/>
                    <a:pt x="415" y="836"/>
                  </a:cubicBezTo>
                  <a:cubicBezTo>
                    <a:pt x="409" y="825"/>
                    <a:pt x="395" y="805"/>
                    <a:pt x="423" y="771"/>
                  </a:cubicBezTo>
                  <a:cubicBezTo>
                    <a:pt x="440" y="751"/>
                    <a:pt x="449" y="760"/>
                    <a:pt x="457" y="746"/>
                  </a:cubicBezTo>
                  <a:cubicBezTo>
                    <a:pt x="469" y="729"/>
                    <a:pt x="409" y="678"/>
                    <a:pt x="466" y="633"/>
                  </a:cubicBezTo>
                  <a:cubicBezTo>
                    <a:pt x="511" y="599"/>
                    <a:pt x="559" y="644"/>
                    <a:pt x="570" y="641"/>
                  </a:cubicBezTo>
                  <a:cubicBezTo>
                    <a:pt x="582" y="638"/>
                    <a:pt x="553" y="573"/>
                    <a:pt x="624" y="554"/>
                  </a:cubicBezTo>
                  <a:cubicBezTo>
                    <a:pt x="663" y="542"/>
                    <a:pt x="717" y="565"/>
                    <a:pt x="734" y="602"/>
                  </a:cubicBezTo>
                  <a:cubicBezTo>
                    <a:pt x="745" y="627"/>
                    <a:pt x="754" y="542"/>
                    <a:pt x="802" y="537"/>
                  </a:cubicBezTo>
                  <a:cubicBezTo>
                    <a:pt x="847" y="531"/>
                    <a:pt x="889" y="545"/>
                    <a:pt x="889" y="545"/>
                  </a:cubicBezTo>
                  <a:cubicBezTo>
                    <a:pt x="889" y="545"/>
                    <a:pt x="923" y="520"/>
                    <a:pt x="931" y="511"/>
                  </a:cubicBezTo>
                  <a:cubicBezTo>
                    <a:pt x="965" y="489"/>
                    <a:pt x="1016" y="475"/>
                    <a:pt x="1042" y="458"/>
                  </a:cubicBezTo>
                  <a:cubicBezTo>
                    <a:pt x="1075" y="446"/>
                    <a:pt x="1070" y="328"/>
                    <a:pt x="1033" y="23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204" name="Freeform 6"/>
            <p:cNvSpPr>
              <a:spLocks/>
            </p:cNvSpPr>
            <p:nvPr/>
          </p:nvSpPr>
          <p:spPr bwMode="auto">
            <a:xfrm>
              <a:off x="4146807" y="4498370"/>
              <a:ext cx="540653" cy="322648"/>
            </a:xfrm>
            <a:custGeom>
              <a:avLst/>
              <a:gdLst>
                <a:gd name="T0" fmla="*/ 107 w 815"/>
                <a:gd name="T1" fmla="*/ 341 h 488"/>
                <a:gd name="T2" fmla="*/ 239 w 815"/>
                <a:gd name="T3" fmla="*/ 333 h 488"/>
                <a:gd name="T4" fmla="*/ 468 w 815"/>
                <a:gd name="T5" fmla="*/ 163 h 488"/>
                <a:gd name="T6" fmla="*/ 598 w 815"/>
                <a:gd name="T7" fmla="*/ 132 h 488"/>
                <a:gd name="T8" fmla="*/ 654 w 815"/>
                <a:gd name="T9" fmla="*/ 73 h 488"/>
                <a:gd name="T10" fmla="*/ 666 w 815"/>
                <a:gd name="T11" fmla="*/ 177 h 488"/>
                <a:gd name="T12" fmla="*/ 733 w 815"/>
                <a:gd name="T13" fmla="*/ 262 h 488"/>
                <a:gd name="T14" fmla="*/ 793 w 815"/>
                <a:gd name="T15" fmla="*/ 262 h 488"/>
                <a:gd name="T16" fmla="*/ 815 w 815"/>
                <a:gd name="T17" fmla="*/ 239 h 488"/>
                <a:gd name="T18" fmla="*/ 770 w 815"/>
                <a:gd name="T19" fmla="*/ 177 h 488"/>
                <a:gd name="T20" fmla="*/ 731 w 815"/>
                <a:gd name="T21" fmla="*/ 79 h 488"/>
                <a:gd name="T22" fmla="*/ 567 w 815"/>
                <a:gd name="T23" fmla="*/ 8 h 488"/>
                <a:gd name="T24" fmla="*/ 499 w 815"/>
                <a:gd name="T25" fmla="*/ 5 h 488"/>
                <a:gd name="T26" fmla="*/ 318 w 815"/>
                <a:gd name="T27" fmla="*/ 64 h 488"/>
                <a:gd name="T28" fmla="*/ 191 w 815"/>
                <a:gd name="T29" fmla="*/ 25 h 488"/>
                <a:gd name="T30" fmla="*/ 112 w 815"/>
                <a:gd name="T31" fmla="*/ 73 h 488"/>
                <a:gd name="T32" fmla="*/ 25 w 815"/>
                <a:gd name="T33" fmla="*/ 217 h 488"/>
                <a:gd name="T34" fmla="*/ 11 w 815"/>
                <a:gd name="T35" fmla="*/ 409 h 488"/>
                <a:gd name="T36" fmla="*/ 115 w 815"/>
                <a:gd name="T37" fmla="*/ 479 h 488"/>
                <a:gd name="T38" fmla="*/ 175 w 815"/>
                <a:gd name="T39" fmla="*/ 397 h 488"/>
                <a:gd name="T40" fmla="*/ 107 w 815"/>
                <a:gd name="T41" fmla="*/ 34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5" h="488">
                  <a:moveTo>
                    <a:pt x="107" y="341"/>
                  </a:moveTo>
                  <a:cubicBezTo>
                    <a:pt x="155" y="352"/>
                    <a:pt x="220" y="347"/>
                    <a:pt x="239" y="333"/>
                  </a:cubicBezTo>
                  <a:cubicBezTo>
                    <a:pt x="313" y="270"/>
                    <a:pt x="397" y="206"/>
                    <a:pt x="468" y="163"/>
                  </a:cubicBezTo>
                  <a:cubicBezTo>
                    <a:pt x="539" y="118"/>
                    <a:pt x="572" y="115"/>
                    <a:pt x="598" y="132"/>
                  </a:cubicBezTo>
                  <a:cubicBezTo>
                    <a:pt x="623" y="149"/>
                    <a:pt x="632" y="73"/>
                    <a:pt x="654" y="73"/>
                  </a:cubicBezTo>
                  <a:cubicBezTo>
                    <a:pt x="654" y="73"/>
                    <a:pt x="646" y="155"/>
                    <a:pt x="666" y="177"/>
                  </a:cubicBezTo>
                  <a:cubicBezTo>
                    <a:pt x="683" y="194"/>
                    <a:pt x="691" y="234"/>
                    <a:pt x="733" y="262"/>
                  </a:cubicBezTo>
                  <a:cubicBezTo>
                    <a:pt x="750" y="273"/>
                    <a:pt x="767" y="276"/>
                    <a:pt x="793" y="262"/>
                  </a:cubicBezTo>
                  <a:cubicBezTo>
                    <a:pt x="815" y="251"/>
                    <a:pt x="815" y="239"/>
                    <a:pt x="815" y="239"/>
                  </a:cubicBezTo>
                  <a:cubicBezTo>
                    <a:pt x="815" y="239"/>
                    <a:pt x="770" y="183"/>
                    <a:pt x="770" y="177"/>
                  </a:cubicBezTo>
                  <a:cubicBezTo>
                    <a:pt x="767" y="172"/>
                    <a:pt x="750" y="95"/>
                    <a:pt x="731" y="79"/>
                  </a:cubicBezTo>
                  <a:cubicBezTo>
                    <a:pt x="711" y="62"/>
                    <a:pt x="575" y="8"/>
                    <a:pt x="567" y="8"/>
                  </a:cubicBezTo>
                  <a:cubicBezTo>
                    <a:pt x="558" y="8"/>
                    <a:pt x="519" y="0"/>
                    <a:pt x="499" y="5"/>
                  </a:cubicBezTo>
                  <a:cubicBezTo>
                    <a:pt x="479" y="11"/>
                    <a:pt x="347" y="64"/>
                    <a:pt x="318" y="64"/>
                  </a:cubicBezTo>
                  <a:cubicBezTo>
                    <a:pt x="293" y="67"/>
                    <a:pt x="197" y="31"/>
                    <a:pt x="191" y="25"/>
                  </a:cubicBezTo>
                  <a:cubicBezTo>
                    <a:pt x="186" y="19"/>
                    <a:pt x="143" y="36"/>
                    <a:pt x="112" y="73"/>
                  </a:cubicBezTo>
                  <a:cubicBezTo>
                    <a:pt x="81" y="110"/>
                    <a:pt x="56" y="152"/>
                    <a:pt x="25" y="217"/>
                  </a:cubicBezTo>
                  <a:cubicBezTo>
                    <a:pt x="0" y="273"/>
                    <a:pt x="0" y="400"/>
                    <a:pt x="11" y="409"/>
                  </a:cubicBezTo>
                  <a:cubicBezTo>
                    <a:pt x="22" y="417"/>
                    <a:pt x="104" y="460"/>
                    <a:pt x="115" y="479"/>
                  </a:cubicBezTo>
                  <a:cubicBezTo>
                    <a:pt x="118" y="488"/>
                    <a:pt x="115" y="448"/>
                    <a:pt x="175" y="397"/>
                  </a:cubicBezTo>
                  <a:cubicBezTo>
                    <a:pt x="186" y="383"/>
                    <a:pt x="141" y="375"/>
                    <a:pt x="107" y="34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205" name="Freeform 7"/>
            <p:cNvSpPr>
              <a:spLocks/>
            </p:cNvSpPr>
            <p:nvPr/>
          </p:nvSpPr>
          <p:spPr bwMode="auto">
            <a:xfrm>
              <a:off x="4542123" y="4844272"/>
              <a:ext cx="325554" cy="261606"/>
            </a:xfrm>
            <a:custGeom>
              <a:avLst/>
              <a:gdLst>
                <a:gd name="T0" fmla="*/ 364 w 488"/>
                <a:gd name="T1" fmla="*/ 20 h 393"/>
                <a:gd name="T2" fmla="*/ 327 w 488"/>
                <a:gd name="T3" fmla="*/ 96 h 393"/>
                <a:gd name="T4" fmla="*/ 307 w 488"/>
                <a:gd name="T5" fmla="*/ 102 h 393"/>
                <a:gd name="T6" fmla="*/ 214 w 488"/>
                <a:gd name="T7" fmla="*/ 46 h 393"/>
                <a:gd name="T8" fmla="*/ 178 w 488"/>
                <a:gd name="T9" fmla="*/ 127 h 393"/>
                <a:gd name="T10" fmla="*/ 158 w 488"/>
                <a:gd name="T11" fmla="*/ 142 h 393"/>
                <a:gd name="T12" fmla="*/ 62 w 488"/>
                <a:gd name="T13" fmla="*/ 111 h 393"/>
                <a:gd name="T14" fmla="*/ 42 w 488"/>
                <a:gd name="T15" fmla="*/ 184 h 393"/>
                <a:gd name="T16" fmla="*/ 76 w 488"/>
                <a:gd name="T17" fmla="*/ 240 h 393"/>
                <a:gd name="T18" fmla="*/ 20 w 488"/>
                <a:gd name="T19" fmla="*/ 232 h 393"/>
                <a:gd name="T20" fmla="*/ 8 w 488"/>
                <a:gd name="T21" fmla="*/ 302 h 393"/>
                <a:gd name="T22" fmla="*/ 51 w 488"/>
                <a:gd name="T23" fmla="*/ 348 h 393"/>
                <a:gd name="T24" fmla="*/ 149 w 488"/>
                <a:gd name="T25" fmla="*/ 367 h 393"/>
                <a:gd name="T26" fmla="*/ 158 w 488"/>
                <a:gd name="T27" fmla="*/ 305 h 393"/>
                <a:gd name="T28" fmla="*/ 237 w 488"/>
                <a:gd name="T29" fmla="*/ 308 h 393"/>
                <a:gd name="T30" fmla="*/ 245 w 488"/>
                <a:gd name="T31" fmla="*/ 238 h 393"/>
                <a:gd name="T32" fmla="*/ 344 w 488"/>
                <a:gd name="T33" fmla="*/ 249 h 393"/>
                <a:gd name="T34" fmla="*/ 350 w 488"/>
                <a:gd name="T35" fmla="*/ 147 h 393"/>
                <a:gd name="T36" fmla="*/ 446 w 488"/>
                <a:gd name="T37" fmla="*/ 170 h 393"/>
                <a:gd name="T38" fmla="*/ 460 w 488"/>
                <a:gd name="T39" fmla="*/ 54 h 393"/>
                <a:gd name="T40" fmla="*/ 364 w 488"/>
                <a:gd name="T41" fmla="*/ 2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" h="393">
                  <a:moveTo>
                    <a:pt x="364" y="20"/>
                  </a:moveTo>
                  <a:cubicBezTo>
                    <a:pt x="339" y="31"/>
                    <a:pt x="319" y="63"/>
                    <a:pt x="327" y="96"/>
                  </a:cubicBezTo>
                  <a:cubicBezTo>
                    <a:pt x="330" y="111"/>
                    <a:pt x="324" y="130"/>
                    <a:pt x="307" y="102"/>
                  </a:cubicBezTo>
                  <a:cubicBezTo>
                    <a:pt x="282" y="60"/>
                    <a:pt x="260" y="34"/>
                    <a:pt x="214" y="46"/>
                  </a:cubicBezTo>
                  <a:cubicBezTo>
                    <a:pt x="169" y="60"/>
                    <a:pt x="158" y="96"/>
                    <a:pt x="178" y="127"/>
                  </a:cubicBezTo>
                  <a:cubicBezTo>
                    <a:pt x="186" y="142"/>
                    <a:pt x="175" y="161"/>
                    <a:pt x="158" y="142"/>
                  </a:cubicBezTo>
                  <a:cubicBezTo>
                    <a:pt x="135" y="111"/>
                    <a:pt x="87" y="94"/>
                    <a:pt x="62" y="111"/>
                  </a:cubicBezTo>
                  <a:cubicBezTo>
                    <a:pt x="37" y="130"/>
                    <a:pt x="31" y="156"/>
                    <a:pt x="42" y="184"/>
                  </a:cubicBezTo>
                  <a:cubicBezTo>
                    <a:pt x="53" y="212"/>
                    <a:pt x="90" y="249"/>
                    <a:pt x="76" y="240"/>
                  </a:cubicBezTo>
                  <a:cubicBezTo>
                    <a:pt x="59" y="232"/>
                    <a:pt x="39" y="218"/>
                    <a:pt x="20" y="232"/>
                  </a:cubicBezTo>
                  <a:cubicBezTo>
                    <a:pt x="0" y="246"/>
                    <a:pt x="3" y="285"/>
                    <a:pt x="8" y="302"/>
                  </a:cubicBezTo>
                  <a:cubicBezTo>
                    <a:pt x="14" y="319"/>
                    <a:pt x="28" y="328"/>
                    <a:pt x="51" y="348"/>
                  </a:cubicBezTo>
                  <a:cubicBezTo>
                    <a:pt x="73" y="365"/>
                    <a:pt x="118" y="393"/>
                    <a:pt x="149" y="367"/>
                  </a:cubicBezTo>
                  <a:cubicBezTo>
                    <a:pt x="183" y="339"/>
                    <a:pt x="152" y="314"/>
                    <a:pt x="158" y="305"/>
                  </a:cubicBezTo>
                  <a:cubicBezTo>
                    <a:pt x="164" y="300"/>
                    <a:pt x="192" y="345"/>
                    <a:pt x="237" y="308"/>
                  </a:cubicBezTo>
                  <a:cubicBezTo>
                    <a:pt x="274" y="277"/>
                    <a:pt x="240" y="240"/>
                    <a:pt x="245" y="238"/>
                  </a:cubicBezTo>
                  <a:cubicBezTo>
                    <a:pt x="248" y="235"/>
                    <a:pt x="291" y="291"/>
                    <a:pt x="344" y="249"/>
                  </a:cubicBezTo>
                  <a:cubicBezTo>
                    <a:pt x="409" y="198"/>
                    <a:pt x="339" y="156"/>
                    <a:pt x="350" y="147"/>
                  </a:cubicBezTo>
                  <a:cubicBezTo>
                    <a:pt x="364" y="139"/>
                    <a:pt x="392" y="218"/>
                    <a:pt x="446" y="170"/>
                  </a:cubicBezTo>
                  <a:cubicBezTo>
                    <a:pt x="485" y="133"/>
                    <a:pt x="488" y="91"/>
                    <a:pt x="460" y="54"/>
                  </a:cubicBezTo>
                  <a:cubicBezTo>
                    <a:pt x="440" y="26"/>
                    <a:pt x="409" y="0"/>
                    <a:pt x="364" y="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</p:grpSp>
      <p:sp>
        <p:nvSpPr>
          <p:cNvPr id="206" name="Freeform 152"/>
          <p:cNvSpPr>
            <a:spLocks noEditPoints="1"/>
          </p:cNvSpPr>
          <p:nvPr/>
        </p:nvSpPr>
        <p:spPr bwMode="auto">
          <a:xfrm>
            <a:off x="2268524" y="1580614"/>
            <a:ext cx="475907" cy="439802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7" name="Group 121"/>
          <p:cNvGrpSpPr/>
          <p:nvPr/>
        </p:nvGrpSpPr>
        <p:grpSpPr>
          <a:xfrm>
            <a:off x="5658394" y="1548421"/>
            <a:ext cx="374221" cy="504189"/>
            <a:chOff x="1982788" y="820738"/>
            <a:chExt cx="1060450" cy="14287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08" name="Freeform 12"/>
            <p:cNvSpPr>
              <a:spLocks noEditPoints="1"/>
            </p:cNvSpPr>
            <p:nvPr/>
          </p:nvSpPr>
          <p:spPr bwMode="auto">
            <a:xfrm>
              <a:off x="2193926" y="1239838"/>
              <a:ext cx="682625" cy="590550"/>
            </a:xfrm>
            <a:custGeom>
              <a:avLst/>
              <a:gdLst/>
              <a:ahLst/>
              <a:cxnLst>
                <a:cxn ang="0">
                  <a:pos x="170" y="1"/>
                </a:cxn>
                <a:cxn ang="0">
                  <a:pos x="63" y="93"/>
                </a:cxn>
                <a:cxn ang="0">
                  <a:pos x="23" y="62"/>
                </a:cxn>
                <a:cxn ang="0">
                  <a:pos x="1" y="81"/>
                </a:cxn>
                <a:cxn ang="0">
                  <a:pos x="74" y="155"/>
                </a:cxn>
                <a:cxn ang="0">
                  <a:pos x="76" y="156"/>
                </a:cxn>
                <a:cxn ang="0">
                  <a:pos x="76" y="156"/>
                </a:cxn>
                <a:cxn ang="0">
                  <a:pos x="78" y="154"/>
                </a:cxn>
                <a:cxn ang="0">
                  <a:pos x="178" y="16"/>
                </a:cxn>
                <a:cxn ang="0">
                  <a:pos x="179" y="12"/>
                </a:cxn>
                <a:cxn ang="0">
                  <a:pos x="170" y="1"/>
                </a:cxn>
                <a:cxn ang="0">
                  <a:pos x="170" y="1"/>
                </a:cxn>
                <a:cxn ang="0">
                  <a:pos x="170" y="1"/>
                </a:cxn>
              </a:cxnLst>
              <a:rect l="0" t="0" r="r" b="b"/>
              <a:pathLst>
                <a:path w="180" h="156">
                  <a:moveTo>
                    <a:pt x="170" y="1"/>
                  </a:moveTo>
                  <a:cubicBezTo>
                    <a:pt x="117" y="33"/>
                    <a:pt x="79" y="75"/>
                    <a:pt x="63" y="93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2" y="61"/>
                    <a:pt x="0" y="80"/>
                    <a:pt x="1" y="81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75" y="156"/>
                    <a:pt x="76" y="156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6"/>
                    <a:pt x="78" y="155"/>
                    <a:pt x="78" y="154"/>
                  </a:cubicBezTo>
                  <a:cubicBezTo>
                    <a:pt x="90" y="124"/>
                    <a:pt x="129" y="61"/>
                    <a:pt x="178" y="16"/>
                  </a:cubicBezTo>
                  <a:cubicBezTo>
                    <a:pt x="179" y="15"/>
                    <a:pt x="180" y="13"/>
                    <a:pt x="179" y="12"/>
                  </a:cubicBezTo>
                  <a:cubicBezTo>
                    <a:pt x="179" y="12"/>
                    <a:pt x="171" y="0"/>
                    <a:pt x="170" y="1"/>
                  </a:cubicBezTo>
                  <a:close/>
                  <a:moveTo>
                    <a:pt x="170" y="1"/>
                  </a:moveTo>
                  <a:cubicBezTo>
                    <a:pt x="170" y="1"/>
                    <a:pt x="170" y="1"/>
                    <a:pt x="1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 13"/>
            <p:cNvSpPr>
              <a:spLocks noEditPoints="1"/>
            </p:cNvSpPr>
            <p:nvPr/>
          </p:nvSpPr>
          <p:spPr bwMode="auto">
            <a:xfrm>
              <a:off x="1982788" y="820738"/>
              <a:ext cx="1060450" cy="1428750"/>
            </a:xfrm>
            <a:custGeom>
              <a:avLst/>
              <a:gdLst/>
              <a:ahLst/>
              <a:cxnLst>
                <a:cxn ang="0">
                  <a:pos x="274" y="46"/>
                </a:cxn>
                <a:cxn ang="0">
                  <a:pos x="145" y="4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135" y="4"/>
                </a:cxn>
                <a:cxn ang="0">
                  <a:pos x="6" y="46"/>
                </a:cxn>
                <a:cxn ang="0">
                  <a:pos x="0" y="52"/>
                </a:cxn>
                <a:cxn ang="0">
                  <a:pos x="0" y="239"/>
                </a:cxn>
                <a:cxn ang="0">
                  <a:pos x="138" y="377"/>
                </a:cxn>
                <a:cxn ang="0">
                  <a:pos x="140" y="378"/>
                </a:cxn>
                <a:cxn ang="0">
                  <a:pos x="142" y="377"/>
                </a:cxn>
                <a:cxn ang="0">
                  <a:pos x="280" y="239"/>
                </a:cxn>
                <a:cxn ang="0">
                  <a:pos x="280" y="52"/>
                </a:cxn>
                <a:cxn ang="0">
                  <a:pos x="274" y="46"/>
                </a:cxn>
                <a:cxn ang="0">
                  <a:pos x="249" y="228"/>
                </a:cxn>
                <a:cxn ang="0">
                  <a:pos x="142" y="336"/>
                </a:cxn>
                <a:cxn ang="0">
                  <a:pos x="140" y="337"/>
                </a:cxn>
                <a:cxn ang="0">
                  <a:pos x="138" y="336"/>
                </a:cxn>
                <a:cxn ang="0">
                  <a:pos x="31" y="228"/>
                </a:cxn>
                <a:cxn ang="0">
                  <a:pos x="31" y="81"/>
                </a:cxn>
                <a:cxn ang="0">
                  <a:pos x="35" y="77"/>
                </a:cxn>
                <a:cxn ang="0">
                  <a:pos x="136" y="44"/>
                </a:cxn>
                <a:cxn ang="0">
                  <a:pos x="140" y="41"/>
                </a:cxn>
                <a:cxn ang="0">
                  <a:pos x="140" y="41"/>
                </a:cxn>
                <a:cxn ang="0">
                  <a:pos x="144" y="44"/>
                </a:cxn>
                <a:cxn ang="0">
                  <a:pos x="245" y="77"/>
                </a:cxn>
                <a:cxn ang="0">
                  <a:pos x="249" y="81"/>
                </a:cxn>
                <a:cxn ang="0">
                  <a:pos x="249" y="228"/>
                </a:cxn>
                <a:cxn ang="0">
                  <a:pos x="249" y="228"/>
                </a:cxn>
                <a:cxn ang="0">
                  <a:pos x="249" y="228"/>
                </a:cxn>
              </a:cxnLst>
              <a:rect l="0" t="0" r="r" b="b"/>
              <a:pathLst>
                <a:path w="280" h="378">
                  <a:moveTo>
                    <a:pt x="274" y="46"/>
                  </a:moveTo>
                  <a:cubicBezTo>
                    <a:pt x="164" y="46"/>
                    <a:pt x="145" y="4"/>
                    <a:pt x="145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8" y="0"/>
                    <a:pt x="136" y="2"/>
                    <a:pt x="135" y="4"/>
                  </a:cubicBezTo>
                  <a:cubicBezTo>
                    <a:pt x="135" y="4"/>
                    <a:pt x="11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316"/>
                    <a:pt x="132" y="375"/>
                    <a:pt x="138" y="377"/>
                  </a:cubicBezTo>
                  <a:cubicBezTo>
                    <a:pt x="139" y="377"/>
                    <a:pt x="139" y="378"/>
                    <a:pt x="140" y="378"/>
                  </a:cubicBezTo>
                  <a:cubicBezTo>
                    <a:pt x="141" y="378"/>
                    <a:pt x="142" y="377"/>
                    <a:pt x="142" y="377"/>
                  </a:cubicBezTo>
                  <a:cubicBezTo>
                    <a:pt x="148" y="375"/>
                    <a:pt x="280" y="316"/>
                    <a:pt x="280" y="239"/>
                  </a:cubicBezTo>
                  <a:cubicBezTo>
                    <a:pt x="280" y="52"/>
                    <a:pt x="280" y="52"/>
                    <a:pt x="280" y="52"/>
                  </a:cubicBezTo>
                  <a:cubicBezTo>
                    <a:pt x="280" y="49"/>
                    <a:pt x="277" y="46"/>
                    <a:pt x="274" y="46"/>
                  </a:cubicBezTo>
                  <a:close/>
                  <a:moveTo>
                    <a:pt x="249" y="228"/>
                  </a:moveTo>
                  <a:cubicBezTo>
                    <a:pt x="249" y="288"/>
                    <a:pt x="146" y="334"/>
                    <a:pt x="142" y="336"/>
                  </a:cubicBezTo>
                  <a:cubicBezTo>
                    <a:pt x="141" y="337"/>
                    <a:pt x="141" y="337"/>
                    <a:pt x="140" y="337"/>
                  </a:cubicBezTo>
                  <a:cubicBezTo>
                    <a:pt x="139" y="337"/>
                    <a:pt x="139" y="337"/>
                    <a:pt x="138" y="336"/>
                  </a:cubicBezTo>
                  <a:cubicBezTo>
                    <a:pt x="134" y="334"/>
                    <a:pt x="31" y="288"/>
                    <a:pt x="31" y="228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79"/>
                    <a:pt x="33" y="77"/>
                    <a:pt x="35" y="77"/>
                  </a:cubicBezTo>
                  <a:cubicBezTo>
                    <a:pt x="121" y="77"/>
                    <a:pt x="136" y="44"/>
                    <a:pt x="136" y="44"/>
                  </a:cubicBezTo>
                  <a:cubicBezTo>
                    <a:pt x="137" y="42"/>
                    <a:pt x="138" y="41"/>
                    <a:pt x="140" y="41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2" y="41"/>
                    <a:pt x="143" y="42"/>
                    <a:pt x="144" y="44"/>
                  </a:cubicBezTo>
                  <a:cubicBezTo>
                    <a:pt x="144" y="44"/>
                    <a:pt x="159" y="77"/>
                    <a:pt x="245" y="77"/>
                  </a:cubicBezTo>
                  <a:cubicBezTo>
                    <a:pt x="247" y="77"/>
                    <a:pt x="249" y="79"/>
                    <a:pt x="249" y="81"/>
                  </a:cubicBezTo>
                  <a:lnTo>
                    <a:pt x="249" y="228"/>
                  </a:lnTo>
                  <a:close/>
                  <a:moveTo>
                    <a:pt x="249" y="228"/>
                  </a:moveTo>
                  <a:cubicBezTo>
                    <a:pt x="249" y="228"/>
                    <a:pt x="249" y="228"/>
                    <a:pt x="249" y="2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0" name="Group 65"/>
          <p:cNvGrpSpPr/>
          <p:nvPr/>
        </p:nvGrpSpPr>
        <p:grpSpPr>
          <a:xfrm>
            <a:off x="4662910" y="1495487"/>
            <a:ext cx="809951" cy="610059"/>
            <a:chOff x="550885" y="1190671"/>
            <a:chExt cx="3840309" cy="289253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11" name="Freeform 14"/>
            <p:cNvSpPr>
              <a:spLocks noEditPoints="1"/>
            </p:cNvSpPr>
            <p:nvPr/>
          </p:nvSpPr>
          <p:spPr bwMode="auto">
            <a:xfrm>
              <a:off x="2425794" y="2978264"/>
              <a:ext cx="149229" cy="239723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 15"/>
            <p:cNvSpPr>
              <a:spLocks noEditPoints="1"/>
            </p:cNvSpPr>
            <p:nvPr/>
          </p:nvSpPr>
          <p:spPr bwMode="auto">
            <a:xfrm>
              <a:off x="2559149" y="3148136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 16"/>
            <p:cNvSpPr>
              <a:spLocks noEditPoints="1"/>
            </p:cNvSpPr>
            <p:nvPr/>
          </p:nvSpPr>
          <p:spPr bwMode="auto">
            <a:xfrm>
              <a:off x="2174958" y="2597251"/>
              <a:ext cx="120655" cy="214319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 17"/>
            <p:cNvSpPr>
              <a:spLocks noEditPoints="1"/>
            </p:cNvSpPr>
            <p:nvPr/>
          </p:nvSpPr>
          <p:spPr bwMode="auto">
            <a:xfrm>
              <a:off x="2560736" y="3144958"/>
              <a:ext cx="1587" cy="3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 18"/>
            <p:cNvSpPr>
              <a:spLocks noEditPoints="1"/>
            </p:cNvSpPr>
            <p:nvPr/>
          </p:nvSpPr>
          <p:spPr bwMode="auto">
            <a:xfrm>
              <a:off x="550885" y="1190671"/>
              <a:ext cx="3840309" cy="2892537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 19"/>
            <p:cNvSpPr>
              <a:spLocks noEditPoints="1"/>
            </p:cNvSpPr>
            <p:nvPr/>
          </p:nvSpPr>
          <p:spPr bwMode="auto">
            <a:xfrm>
              <a:off x="2559051" y="3149601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7" name="Group 20"/>
          <p:cNvGrpSpPr>
            <a:grpSpLocks noChangeAspect="1"/>
          </p:cNvGrpSpPr>
          <p:nvPr/>
        </p:nvGrpSpPr>
        <p:grpSpPr bwMode="auto">
          <a:xfrm>
            <a:off x="7382503" y="1598087"/>
            <a:ext cx="386777" cy="404856"/>
            <a:chOff x="-904" y="1959"/>
            <a:chExt cx="599" cy="62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18" name="Freeform 21"/>
            <p:cNvSpPr>
              <a:spLocks/>
            </p:cNvSpPr>
            <p:nvPr/>
          </p:nvSpPr>
          <p:spPr bwMode="auto">
            <a:xfrm>
              <a:off x="-806" y="1959"/>
              <a:ext cx="501" cy="514"/>
            </a:xfrm>
            <a:custGeom>
              <a:avLst/>
              <a:gdLst>
                <a:gd name="T0" fmla="*/ 2206 w 2206"/>
                <a:gd name="T1" fmla="*/ 0 h 2269"/>
                <a:gd name="T2" fmla="*/ 750 w 2206"/>
                <a:gd name="T3" fmla="*/ 1771 h 2269"/>
                <a:gd name="T4" fmla="*/ 347 w 2206"/>
                <a:gd name="T5" fmla="*/ 1122 h 2269"/>
                <a:gd name="T6" fmla="*/ 0 w 2206"/>
                <a:gd name="T7" fmla="*/ 1330 h 2269"/>
                <a:gd name="T8" fmla="*/ 611 w 2206"/>
                <a:gd name="T9" fmla="*/ 2269 h 2269"/>
                <a:gd name="T10" fmla="*/ 882 w 2206"/>
                <a:gd name="T11" fmla="*/ 2269 h 2269"/>
                <a:gd name="T12" fmla="*/ 2206 w 2206"/>
                <a:gd name="T13" fmla="*/ 630 h 2269"/>
                <a:gd name="T14" fmla="*/ 2206 w 2206"/>
                <a:gd name="T15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6" h="2269">
                  <a:moveTo>
                    <a:pt x="2206" y="0"/>
                  </a:moveTo>
                  <a:cubicBezTo>
                    <a:pt x="1890" y="120"/>
                    <a:pt x="750" y="1771"/>
                    <a:pt x="750" y="1771"/>
                  </a:cubicBezTo>
                  <a:lnTo>
                    <a:pt x="347" y="1122"/>
                  </a:lnTo>
                  <a:lnTo>
                    <a:pt x="0" y="1330"/>
                  </a:lnTo>
                  <a:lnTo>
                    <a:pt x="611" y="2269"/>
                  </a:lnTo>
                  <a:lnTo>
                    <a:pt x="882" y="2269"/>
                  </a:lnTo>
                  <a:cubicBezTo>
                    <a:pt x="882" y="2269"/>
                    <a:pt x="1810" y="955"/>
                    <a:pt x="2206" y="630"/>
                  </a:cubicBezTo>
                  <a:lnTo>
                    <a:pt x="2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219" name="Freeform 22"/>
            <p:cNvSpPr>
              <a:spLocks/>
            </p:cNvSpPr>
            <p:nvPr/>
          </p:nvSpPr>
          <p:spPr bwMode="auto">
            <a:xfrm>
              <a:off x="-904" y="2052"/>
              <a:ext cx="534" cy="534"/>
            </a:xfrm>
            <a:custGeom>
              <a:avLst/>
              <a:gdLst>
                <a:gd name="T0" fmla="*/ 159 w 2352"/>
                <a:gd name="T1" fmla="*/ 1914 h 2352"/>
                <a:gd name="T2" fmla="*/ 435 w 2352"/>
                <a:gd name="T3" fmla="*/ 2189 h 2352"/>
                <a:gd name="T4" fmla="*/ 1915 w 2352"/>
                <a:gd name="T5" fmla="*/ 2191 h 2352"/>
                <a:gd name="T6" fmla="*/ 2191 w 2352"/>
                <a:gd name="T7" fmla="*/ 1915 h 2352"/>
                <a:gd name="T8" fmla="*/ 2189 w 2352"/>
                <a:gd name="T9" fmla="*/ 1027 h 2352"/>
                <a:gd name="T10" fmla="*/ 2352 w 2352"/>
                <a:gd name="T11" fmla="*/ 1027 h 2352"/>
                <a:gd name="T12" fmla="*/ 2352 w 2352"/>
                <a:gd name="T13" fmla="*/ 1917 h 2352"/>
                <a:gd name="T14" fmla="*/ 1917 w 2352"/>
                <a:gd name="T15" fmla="*/ 2352 h 2352"/>
                <a:gd name="T16" fmla="*/ 417 w 2352"/>
                <a:gd name="T17" fmla="*/ 2350 h 2352"/>
                <a:gd name="T18" fmla="*/ 2 w 2352"/>
                <a:gd name="T19" fmla="*/ 1936 h 2352"/>
                <a:gd name="T20" fmla="*/ 0 w 2352"/>
                <a:gd name="T21" fmla="*/ 437 h 2352"/>
                <a:gd name="T22" fmla="*/ 435 w 2352"/>
                <a:gd name="T23" fmla="*/ 3 h 2352"/>
                <a:gd name="T24" fmla="*/ 1812 w 2352"/>
                <a:gd name="T25" fmla="*/ 0 h 2352"/>
                <a:gd name="T26" fmla="*/ 1812 w 2352"/>
                <a:gd name="T27" fmla="*/ 164 h 2352"/>
                <a:gd name="T28" fmla="*/ 437 w 2352"/>
                <a:gd name="T29" fmla="*/ 163 h 2352"/>
                <a:gd name="T30" fmla="*/ 161 w 2352"/>
                <a:gd name="T31" fmla="*/ 439 h 2352"/>
                <a:gd name="T32" fmla="*/ 159 w 2352"/>
                <a:gd name="T33" fmla="*/ 1914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52" h="2352">
                  <a:moveTo>
                    <a:pt x="159" y="1914"/>
                  </a:moveTo>
                  <a:cubicBezTo>
                    <a:pt x="159" y="2066"/>
                    <a:pt x="282" y="2189"/>
                    <a:pt x="435" y="2189"/>
                  </a:cubicBezTo>
                  <a:lnTo>
                    <a:pt x="1915" y="2191"/>
                  </a:lnTo>
                  <a:cubicBezTo>
                    <a:pt x="2068" y="2191"/>
                    <a:pt x="2191" y="2068"/>
                    <a:pt x="2191" y="1915"/>
                  </a:cubicBezTo>
                  <a:lnTo>
                    <a:pt x="2189" y="1027"/>
                  </a:lnTo>
                  <a:lnTo>
                    <a:pt x="2352" y="1027"/>
                  </a:lnTo>
                  <a:lnTo>
                    <a:pt x="2352" y="1917"/>
                  </a:lnTo>
                  <a:cubicBezTo>
                    <a:pt x="2352" y="2157"/>
                    <a:pt x="2157" y="2352"/>
                    <a:pt x="1917" y="2352"/>
                  </a:cubicBezTo>
                  <a:lnTo>
                    <a:pt x="417" y="2350"/>
                  </a:lnTo>
                  <a:cubicBezTo>
                    <a:pt x="188" y="2350"/>
                    <a:pt x="2" y="2164"/>
                    <a:pt x="2" y="1936"/>
                  </a:cubicBezTo>
                  <a:lnTo>
                    <a:pt x="0" y="437"/>
                  </a:lnTo>
                  <a:cubicBezTo>
                    <a:pt x="0" y="197"/>
                    <a:pt x="195" y="3"/>
                    <a:pt x="435" y="3"/>
                  </a:cubicBezTo>
                  <a:lnTo>
                    <a:pt x="1812" y="0"/>
                  </a:lnTo>
                  <a:lnTo>
                    <a:pt x="1812" y="164"/>
                  </a:lnTo>
                  <a:lnTo>
                    <a:pt x="437" y="163"/>
                  </a:lnTo>
                  <a:cubicBezTo>
                    <a:pt x="285" y="163"/>
                    <a:pt x="161" y="287"/>
                    <a:pt x="161" y="439"/>
                  </a:cubicBezTo>
                  <a:lnTo>
                    <a:pt x="159" y="19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</p:grpSp>
      <p:sp>
        <p:nvSpPr>
          <p:cNvPr id="220" name="Freeform 196"/>
          <p:cNvSpPr>
            <a:spLocks/>
          </p:cNvSpPr>
          <p:nvPr/>
        </p:nvSpPr>
        <p:spPr bwMode="auto">
          <a:xfrm>
            <a:off x="8326725" y="1570411"/>
            <a:ext cx="257176" cy="460208"/>
          </a:xfrm>
          <a:custGeom>
            <a:avLst/>
            <a:gdLst/>
            <a:ahLst/>
            <a:cxnLst>
              <a:cxn ang="0">
                <a:pos x="34" y="18"/>
              </a:cxn>
              <a:cxn ang="0">
                <a:pos x="14" y="62"/>
              </a:cxn>
              <a:cxn ang="0">
                <a:pos x="12" y="63"/>
              </a:cxn>
              <a:cxn ang="0">
                <a:pos x="12" y="63"/>
              </a:cxn>
              <a:cxn ang="0">
                <a:pos x="11" y="61"/>
              </a:cxn>
              <a:cxn ang="0">
                <a:pos x="18" y="30"/>
              </a:cxn>
              <a:cxn ang="0">
                <a:pos x="3" y="34"/>
              </a:cxn>
              <a:cxn ang="0">
                <a:pos x="2" y="34"/>
              </a:cxn>
              <a:cxn ang="0">
                <a:pos x="1" y="34"/>
              </a:cxn>
              <a:cxn ang="0">
                <a:pos x="0" y="32"/>
              </a:cxn>
              <a:cxn ang="0">
                <a:pos x="8" y="1"/>
              </a:cxn>
              <a:cxn ang="0">
                <a:pos x="10" y="0"/>
              </a:cxn>
              <a:cxn ang="0">
                <a:pos x="22" y="0"/>
              </a:cxn>
              <a:cxn ang="0">
                <a:pos x="24" y="1"/>
              </a:cxn>
              <a:cxn ang="0">
                <a:pos x="24" y="2"/>
              </a:cxn>
              <a:cxn ang="0">
                <a:pos x="17" y="19"/>
              </a:cxn>
              <a:cxn ang="0">
                <a:pos x="32" y="16"/>
              </a:cxn>
              <a:cxn ang="0">
                <a:pos x="33" y="16"/>
              </a:cxn>
              <a:cxn ang="0">
                <a:pos x="34" y="16"/>
              </a:cxn>
              <a:cxn ang="0">
                <a:pos x="34" y="18"/>
              </a:cxn>
            </a:cxnLst>
            <a:rect l="0" t="0" r="r" b="b"/>
            <a:pathLst>
              <a:path w="35" h="63">
                <a:moveTo>
                  <a:pt x="34" y="18"/>
                </a:moveTo>
                <a:cubicBezTo>
                  <a:pt x="14" y="62"/>
                  <a:pt x="14" y="62"/>
                  <a:pt x="14" y="62"/>
                </a:cubicBezTo>
                <a:cubicBezTo>
                  <a:pt x="13" y="62"/>
                  <a:pt x="13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1" y="62"/>
                  <a:pt x="10" y="62"/>
                  <a:pt x="11" y="61"/>
                </a:cubicBezTo>
                <a:cubicBezTo>
                  <a:pt x="18" y="30"/>
                  <a:pt x="18" y="30"/>
                  <a:pt x="18" y="30"/>
                </a:cubicBezTo>
                <a:cubicBezTo>
                  <a:pt x="3" y="34"/>
                  <a:pt x="3" y="34"/>
                  <a:pt x="3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1" y="34"/>
                  <a:pt x="1" y="34"/>
                </a:cubicBezTo>
                <a:cubicBezTo>
                  <a:pt x="1" y="33"/>
                  <a:pt x="0" y="33"/>
                  <a:pt x="0" y="32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17" y="19"/>
                  <a:pt x="17" y="19"/>
                  <a:pt x="17" y="1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3" y="16"/>
                  <a:pt x="33" y="16"/>
                </a:cubicBezTo>
                <a:cubicBezTo>
                  <a:pt x="33" y="16"/>
                  <a:pt x="34" y="16"/>
                  <a:pt x="34" y="16"/>
                </a:cubicBezTo>
                <a:cubicBezTo>
                  <a:pt x="34" y="17"/>
                  <a:pt x="35" y="17"/>
                  <a:pt x="34" y="1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1" name="Freeform 155"/>
          <p:cNvSpPr>
            <a:spLocks/>
          </p:cNvSpPr>
          <p:nvPr/>
        </p:nvSpPr>
        <p:spPr bwMode="auto">
          <a:xfrm>
            <a:off x="6589548" y="1629075"/>
            <a:ext cx="342882" cy="342881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2" name="Freeform 118"/>
          <p:cNvSpPr>
            <a:spLocks noEditPoints="1"/>
          </p:cNvSpPr>
          <p:nvPr/>
        </p:nvSpPr>
        <p:spPr bwMode="auto">
          <a:xfrm>
            <a:off x="4032029" y="3249365"/>
            <a:ext cx="389461" cy="379006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1" y="67"/>
              </a:cxn>
              <a:cxn ang="0">
                <a:pos x="0" y="36"/>
              </a:cxn>
              <a:cxn ang="0">
                <a:pos x="31" y="5"/>
              </a:cxn>
              <a:cxn ang="0">
                <a:pos x="31" y="36"/>
              </a:cxn>
              <a:cxn ang="0">
                <a:pos x="53" y="58"/>
              </a:cxn>
              <a:cxn ang="0">
                <a:pos x="36" y="31"/>
              </a:cxn>
              <a:cxn ang="0">
                <a:pos x="36" y="0"/>
              </a:cxn>
              <a:cxn ang="0">
                <a:pos x="67" y="31"/>
              </a:cxn>
              <a:cxn ang="0">
                <a:pos x="36" y="31"/>
              </a:cxn>
              <a:cxn ang="0">
                <a:pos x="69" y="36"/>
              </a:cxn>
              <a:cxn ang="0">
                <a:pos x="60" y="58"/>
              </a:cxn>
              <a:cxn ang="0">
                <a:pos x="38" y="36"/>
              </a:cxn>
              <a:cxn ang="0">
                <a:pos x="69" y="36"/>
              </a:cxn>
            </a:cxnLst>
            <a:rect l="0" t="0" r="r" b="b"/>
            <a:pathLst>
              <a:path w="69" h="67">
                <a:moveTo>
                  <a:pt x="53" y="58"/>
                </a:moveTo>
                <a:cubicBezTo>
                  <a:pt x="47" y="64"/>
                  <a:pt x="39" y="67"/>
                  <a:pt x="31" y="67"/>
                </a:cubicBezTo>
                <a:cubicBezTo>
                  <a:pt x="14" y="67"/>
                  <a:pt x="0" y="53"/>
                  <a:pt x="0" y="36"/>
                </a:cubicBezTo>
                <a:cubicBezTo>
                  <a:pt x="0" y="19"/>
                  <a:pt x="14" y="5"/>
                  <a:pt x="31" y="5"/>
                </a:cubicBezTo>
                <a:cubicBezTo>
                  <a:pt x="31" y="36"/>
                  <a:pt x="31" y="36"/>
                  <a:pt x="31" y="36"/>
                </a:cubicBezTo>
                <a:lnTo>
                  <a:pt x="53" y="58"/>
                </a:lnTo>
                <a:close/>
                <a:moveTo>
                  <a:pt x="36" y="31"/>
                </a:moveTo>
                <a:cubicBezTo>
                  <a:pt x="36" y="0"/>
                  <a:pt x="36" y="0"/>
                  <a:pt x="36" y="0"/>
                </a:cubicBezTo>
                <a:cubicBezTo>
                  <a:pt x="53" y="0"/>
                  <a:pt x="67" y="14"/>
                  <a:pt x="67" y="31"/>
                </a:cubicBezTo>
                <a:lnTo>
                  <a:pt x="36" y="31"/>
                </a:lnTo>
                <a:close/>
                <a:moveTo>
                  <a:pt x="69" y="36"/>
                </a:moveTo>
                <a:cubicBezTo>
                  <a:pt x="69" y="45"/>
                  <a:pt x="66" y="53"/>
                  <a:pt x="60" y="58"/>
                </a:cubicBezTo>
                <a:cubicBezTo>
                  <a:pt x="38" y="36"/>
                  <a:pt x="38" y="36"/>
                  <a:pt x="38" y="36"/>
                </a:cubicBezTo>
                <a:lnTo>
                  <a:pt x="69" y="3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3" name="Group 49"/>
          <p:cNvGrpSpPr/>
          <p:nvPr/>
        </p:nvGrpSpPr>
        <p:grpSpPr>
          <a:xfrm>
            <a:off x="2301366" y="3216849"/>
            <a:ext cx="410224" cy="444035"/>
            <a:chOff x="1847137" y="4256991"/>
            <a:chExt cx="454232" cy="49167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24" name="Freeform 101"/>
            <p:cNvSpPr>
              <a:spLocks noEditPoints="1"/>
            </p:cNvSpPr>
            <p:nvPr/>
          </p:nvSpPr>
          <p:spPr bwMode="auto">
            <a:xfrm>
              <a:off x="1847137" y="4256991"/>
              <a:ext cx="454232" cy="491670"/>
            </a:xfrm>
            <a:custGeom>
              <a:avLst/>
              <a:gdLst>
                <a:gd name="T0" fmla="*/ 134 w 137"/>
                <a:gd name="T1" fmla="*/ 71 h 148"/>
                <a:gd name="T2" fmla="*/ 126 w 137"/>
                <a:gd name="T3" fmla="*/ 38 h 148"/>
                <a:gd name="T4" fmla="*/ 133 w 137"/>
                <a:gd name="T5" fmla="*/ 36 h 148"/>
                <a:gd name="T6" fmla="*/ 126 w 137"/>
                <a:gd name="T7" fmla="*/ 12 h 148"/>
                <a:gd name="T8" fmla="*/ 102 w 137"/>
                <a:gd name="T9" fmla="*/ 5 h 148"/>
                <a:gd name="T10" fmla="*/ 99 w 137"/>
                <a:gd name="T11" fmla="*/ 12 h 148"/>
                <a:gd name="T12" fmla="*/ 67 w 137"/>
                <a:gd name="T13" fmla="*/ 4 h 148"/>
                <a:gd name="T14" fmla="*/ 38 w 137"/>
                <a:gd name="T15" fmla="*/ 11 h 148"/>
                <a:gd name="T16" fmla="*/ 36 w 137"/>
                <a:gd name="T17" fmla="*/ 5 h 148"/>
                <a:gd name="T18" fmla="*/ 12 w 137"/>
                <a:gd name="T19" fmla="*/ 12 h 148"/>
                <a:gd name="T20" fmla="*/ 5 w 137"/>
                <a:gd name="T21" fmla="*/ 36 h 148"/>
                <a:gd name="T22" fmla="*/ 9 w 137"/>
                <a:gd name="T23" fmla="*/ 38 h 148"/>
                <a:gd name="T24" fmla="*/ 0 w 137"/>
                <a:gd name="T25" fmla="*/ 71 h 148"/>
                <a:gd name="T26" fmla="*/ 27 w 137"/>
                <a:gd name="T27" fmla="*/ 125 h 148"/>
                <a:gd name="T28" fmla="*/ 13 w 137"/>
                <a:gd name="T29" fmla="*/ 140 h 148"/>
                <a:gd name="T30" fmla="*/ 21 w 137"/>
                <a:gd name="T31" fmla="*/ 148 h 148"/>
                <a:gd name="T32" fmla="*/ 37 w 137"/>
                <a:gd name="T33" fmla="*/ 132 h 148"/>
                <a:gd name="T34" fmla="*/ 67 w 137"/>
                <a:gd name="T35" fmla="*/ 139 h 148"/>
                <a:gd name="T36" fmla="*/ 97 w 137"/>
                <a:gd name="T37" fmla="*/ 132 h 148"/>
                <a:gd name="T38" fmla="*/ 113 w 137"/>
                <a:gd name="T39" fmla="*/ 148 h 148"/>
                <a:gd name="T40" fmla="*/ 121 w 137"/>
                <a:gd name="T41" fmla="*/ 140 h 148"/>
                <a:gd name="T42" fmla="*/ 107 w 137"/>
                <a:gd name="T43" fmla="*/ 125 h 148"/>
                <a:gd name="T44" fmla="*/ 134 w 137"/>
                <a:gd name="T45" fmla="*/ 71 h 148"/>
                <a:gd name="T46" fmla="*/ 11 w 137"/>
                <a:gd name="T47" fmla="*/ 74 h 148"/>
                <a:gd name="T48" fmla="*/ 20 w 137"/>
                <a:gd name="T49" fmla="*/ 74 h 148"/>
                <a:gd name="T50" fmla="*/ 23 w 137"/>
                <a:gd name="T51" fmla="*/ 71 h 148"/>
                <a:gd name="T52" fmla="*/ 20 w 137"/>
                <a:gd name="T53" fmla="*/ 69 h 148"/>
                <a:gd name="T54" fmla="*/ 11 w 137"/>
                <a:gd name="T55" fmla="*/ 69 h 148"/>
                <a:gd name="T56" fmla="*/ 64 w 137"/>
                <a:gd name="T57" fmla="*/ 15 h 148"/>
                <a:gd name="T58" fmla="*/ 64 w 137"/>
                <a:gd name="T59" fmla="*/ 15 h 148"/>
                <a:gd name="T60" fmla="*/ 64 w 137"/>
                <a:gd name="T61" fmla="*/ 26 h 148"/>
                <a:gd name="T62" fmla="*/ 67 w 137"/>
                <a:gd name="T63" fmla="*/ 29 h 148"/>
                <a:gd name="T64" fmla="*/ 70 w 137"/>
                <a:gd name="T65" fmla="*/ 26 h 148"/>
                <a:gd name="T66" fmla="*/ 70 w 137"/>
                <a:gd name="T67" fmla="*/ 15 h 148"/>
                <a:gd name="T68" fmla="*/ 70 w 137"/>
                <a:gd name="T69" fmla="*/ 15 h 148"/>
                <a:gd name="T70" fmla="*/ 123 w 137"/>
                <a:gd name="T71" fmla="*/ 69 h 148"/>
                <a:gd name="T72" fmla="*/ 114 w 137"/>
                <a:gd name="T73" fmla="*/ 69 h 148"/>
                <a:gd name="T74" fmla="*/ 111 w 137"/>
                <a:gd name="T75" fmla="*/ 71 h 148"/>
                <a:gd name="T76" fmla="*/ 114 w 137"/>
                <a:gd name="T77" fmla="*/ 74 h 148"/>
                <a:gd name="T78" fmla="*/ 123 w 137"/>
                <a:gd name="T79" fmla="*/ 74 h 148"/>
                <a:gd name="T80" fmla="*/ 70 w 137"/>
                <a:gd name="T81" fmla="*/ 128 h 148"/>
                <a:gd name="T82" fmla="*/ 70 w 137"/>
                <a:gd name="T83" fmla="*/ 118 h 148"/>
                <a:gd name="T84" fmla="*/ 67 w 137"/>
                <a:gd name="T85" fmla="*/ 115 h 148"/>
                <a:gd name="T86" fmla="*/ 64 w 137"/>
                <a:gd name="T87" fmla="*/ 118 h 148"/>
                <a:gd name="T88" fmla="*/ 64 w 137"/>
                <a:gd name="T89" fmla="*/ 128 h 148"/>
                <a:gd name="T90" fmla="*/ 11 w 137"/>
                <a:gd name="T91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148">
                  <a:moveTo>
                    <a:pt x="134" y="71"/>
                  </a:moveTo>
                  <a:cubicBezTo>
                    <a:pt x="134" y="59"/>
                    <a:pt x="131" y="48"/>
                    <a:pt x="126" y="38"/>
                  </a:cubicBezTo>
                  <a:cubicBezTo>
                    <a:pt x="128" y="38"/>
                    <a:pt x="131" y="38"/>
                    <a:pt x="133" y="36"/>
                  </a:cubicBezTo>
                  <a:cubicBezTo>
                    <a:pt x="137" y="31"/>
                    <a:pt x="134" y="20"/>
                    <a:pt x="126" y="12"/>
                  </a:cubicBezTo>
                  <a:cubicBezTo>
                    <a:pt x="117" y="3"/>
                    <a:pt x="107" y="0"/>
                    <a:pt x="102" y="5"/>
                  </a:cubicBezTo>
                  <a:cubicBezTo>
                    <a:pt x="100" y="7"/>
                    <a:pt x="99" y="9"/>
                    <a:pt x="99" y="12"/>
                  </a:cubicBezTo>
                  <a:cubicBezTo>
                    <a:pt x="90" y="7"/>
                    <a:pt x="79" y="4"/>
                    <a:pt x="67" y="4"/>
                  </a:cubicBezTo>
                  <a:cubicBezTo>
                    <a:pt x="57" y="4"/>
                    <a:pt x="47" y="6"/>
                    <a:pt x="38" y="11"/>
                  </a:cubicBezTo>
                  <a:cubicBezTo>
                    <a:pt x="38" y="8"/>
                    <a:pt x="37" y="7"/>
                    <a:pt x="36" y="5"/>
                  </a:cubicBezTo>
                  <a:cubicBezTo>
                    <a:pt x="31" y="0"/>
                    <a:pt x="20" y="3"/>
                    <a:pt x="12" y="12"/>
                  </a:cubicBezTo>
                  <a:cubicBezTo>
                    <a:pt x="3" y="20"/>
                    <a:pt x="0" y="31"/>
                    <a:pt x="5" y="36"/>
                  </a:cubicBezTo>
                  <a:cubicBezTo>
                    <a:pt x="6" y="37"/>
                    <a:pt x="7" y="37"/>
                    <a:pt x="9" y="38"/>
                  </a:cubicBezTo>
                  <a:cubicBezTo>
                    <a:pt x="3" y="48"/>
                    <a:pt x="0" y="59"/>
                    <a:pt x="0" y="71"/>
                  </a:cubicBezTo>
                  <a:cubicBezTo>
                    <a:pt x="0" y="94"/>
                    <a:pt x="10" y="113"/>
                    <a:pt x="27" y="12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46" y="136"/>
                    <a:pt x="56" y="139"/>
                    <a:pt x="67" y="139"/>
                  </a:cubicBezTo>
                  <a:cubicBezTo>
                    <a:pt x="78" y="139"/>
                    <a:pt x="88" y="136"/>
                    <a:pt x="97" y="132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24" y="113"/>
                    <a:pt x="134" y="94"/>
                    <a:pt x="134" y="71"/>
                  </a:cubicBezTo>
                  <a:close/>
                  <a:moveTo>
                    <a:pt x="11" y="74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2" y="74"/>
                    <a:pt x="23" y="73"/>
                    <a:pt x="23" y="71"/>
                  </a:cubicBezTo>
                  <a:cubicBezTo>
                    <a:pt x="23" y="70"/>
                    <a:pt x="22" y="69"/>
                    <a:pt x="20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40"/>
                    <a:pt x="35" y="17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7"/>
                    <a:pt x="65" y="29"/>
                    <a:pt x="67" y="29"/>
                  </a:cubicBezTo>
                  <a:cubicBezTo>
                    <a:pt x="69" y="29"/>
                    <a:pt x="70" y="27"/>
                    <a:pt x="70" y="2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99" y="17"/>
                    <a:pt x="122" y="40"/>
                    <a:pt x="123" y="69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2" y="69"/>
                    <a:pt x="111" y="70"/>
                    <a:pt x="111" y="71"/>
                  </a:cubicBezTo>
                  <a:cubicBezTo>
                    <a:pt x="111" y="73"/>
                    <a:pt x="112" y="74"/>
                    <a:pt x="114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2" y="103"/>
                    <a:pt x="99" y="126"/>
                    <a:pt x="70" y="12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6"/>
                    <a:pt x="69" y="115"/>
                    <a:pt x="67" y="115"/>
                  </a:cubicBezTo>
                  <a:cubicBezTo>
                    <a:pt x="65" y="115"/>
                    <a:pt x="64" y="116"/>
                    <a:pt x="64" y="11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35" y="126"/>
                    <a:pt x="12" y="103"/>
                    <a:pt x="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 102"/>
            <p:cNvSpPr>
              <a:spLocks/>
            </p:cNvSpPr>
            <p:nvPr/>
          </p:nvSpPr>
          <p:spPr bwMode="auto">
            <a:xfrm>
              <a:off x="2059279" y="4371797"/>
              <a:ext cx="142260" cy="129781"/>
            </a:xfrm>
            <a:custGeom>
              <a:avLst/>
              <a:gdLst>
                <a:gd name="T0" fmla="*/ 3 w 43"/>
                <a:gd name="T1" fmla="*/ 39 h 39"/>
                <a:gd name="T2" fmla="*/ 3 w 43"/>
                <a:gd name="T3" fmla="*/ 39 h 39"/>
                <a:gd name="T4" fmla="*/ 40 w 43"/>
                <a:gd name="T5" fmla="*/ 39 h 39"/>
                <a:gd name="T6" fmla="*/ 43 w 43"/>
                <a:gd name="T7" fmla="*/ 36 h 39"/>
                <a:gd name="T8" fmla="*/ 40 w 43"/>
                <a:gd name="T9" fmla="*/ 34 h 39"/>
                <a:gd name="T10" fmla="*/ 6 w 43"/>
                <a:gd name="T11" fmla="*/ 34 h 39"/>
                <a:gd name="T12" fmla="*/ 6 w 43"/>
                <a:gd name="T13" fmla="*/ 3 h 39"/>
                <a:gd name="T14" fmla="*/ 3 w 43"/>
                <a:gd name="T15" fmla="*/ 0 h 39"/>
                <a:gd name="T16" fmla="*/ 0 w 43"/>
                <a:gd name="T17" fmla="*/ 3 h 39"/>
                <a:gd name="T18" fmla="*/ 0 w 43"/>
                <a:gd name="T19" fmla="*/ 36 h 39"/>
                <a:gd name="T20" fmla="*/ 3 w 43"/>
                <a:gd name="T2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3" y="38"/>
                    <a:pt x="43" y="36"/>
                  </a:cubicBezTo>
                  <a:cubicBezTo>
                    <a:pt x="43" y="35"/>
                    <a:pt x="41" y="34"/>
                    <a:pt x="4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26" name="Group 25"/>
          <p:cNvGrpSpPr/>
          <p:nvPr/>
        </p:nvGrpSpPr>
        <p:grpSpPr>
          <a:xfrm>
            <a:off x="7315942" y="3210013"/>
            <a:ext cx="519900" cy="457710"/>
            <a:chOff x="6040049" y="4182118"/>
            <a:chExt cx="521619" cy="45922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27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2" name="AutoShape 137"/>
          <p:cNvSpPr>
            <a:spLocks/>
          </p:cNvSpPr>
          <p:nvPr/>
        </p:nvSpPr>
        <p:spPr bwMode="auto">
          <a:xfrm>
            <a:off x="8251673" y="3235228"/>
            <a:ext cx="407280" cy="407280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3" name="AutoShape 46"/>
          <p:cNvSpPr>
            <a:spLocks/>
          </p:cNvSpPr>
          <p:nvPr/>
        </p:nvSpPr>
        <p:spPr bwMode="auto">
          <a:xfrm>
            <a:off x="4857887" y="4124783"/>
            <a:ext cx="419996" cy="41999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4" name="Freeform 63"/>
          <p:cNvSpPr>
            <a:spLocks noEditPoints="1"/>
          </p:cNvSpPr>
          <p:nvPr/>
        </p:nvSpPr>
        <p:spPr bwMode="auto">
          <a:xfrm>
            <a:off x="1445966" y="2394063"/>
            <a:ext cx="514842" cy="374707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Freeform 112"/>
          <p:cNvSpPr>
            <a:spLocks noEditPoints="1"/>
          </p:cNvSpPr>
          <p:nvPr/>
        </p:nvSpPr>
        <p:spPr bwMode="auto">
          <a:xfrm rot="3436072">
            <a:off x="7444863" y="4085320"/>
            <a:ext cx="262058" cy="498918"/>
          </a:xfrm>
          <a:custGeom>
            <a:avLst/>
            <a:gdLst/>
            <a:ahLst/>
            <a:cxnLst>
              <a:cxn ang="0">
                <a:pos x="87" y="179"/>
              </a:cxn>
              <a:cxn ang="0">
                <a:pos x="108" y="179"/>
              </a:cxn>
              <a:cxn ang="0">
                <a:pos x="63" y="217"/>
              </a:cxn>
              <a:cxn ang="0">
                <a:pos x="32" y="179"/>
              </a:cxn>
              <a:cxn ang="0">
                <a:pos x="54" y="179"/>
              </a:cxn>
              <a:cxn ang="0">
                <a:pos x="66" y="142"/>
              </a:cxn>
              <a:cxn ang="0">
                <a:pos x="40" y="142"/>
              </a:cxn>
              <a:cxn ang="0">
                <a:pos x="66" y="69"/>
              </a:cxn>
              <a:cxn ang="0">
                <a:pos x="96" y="69"/>
              </a:cxn>
              <a:cxn ang="0">
                <a:pos x="79" y="119"/>
              </a:cxn>
              <a:cxn ang="0">
                <a:pos x="107" y="119"/>
              </a:cxn>
              <a:cxn ang="0">
                <a:pos x="87" y="179"/>
              </a:cxn>
              <a:cxn ang="0">
                <a:pos x="142" y="39"/>
              </a:cxn>
              <a:cxn ang="0">
                <a:pos x="142" y="246"/>
              </a:cxn>
              <a:cxn ang="0">
                <a:pos x="118" y="270"/>
              </a:cxn>
              <a:cxn ang="0">
                <a:pos x="23" y="270"/>
              </a:cxn>
              <a:cxn ang="0">
                <a:pos x="0" y="246"/>
              </a:cxn>
              <a:cxn ang="0">
                <a:pos x="0" y="39"/>
              </a:cxn>
              <a:cxn ang="0">
                <a:pos x="23" y="16"/>
              </a:cxn>
              <a:cxn ang="0">
                <a:pos x="43" y="16"/>
              </a:cxn>
              <a:cxn ang="0">
                <a:pos x="43" y="0"/>
              </a:cxn>
              <a:cxn ang="0">
                <a:pos x="98" y="0"/>
              </a:cxn>
              <a:cxn ang="0">
                <a:pos x="98" y="16"/>
              </a:cxn>
              <a:cxn ang="0">
                <a:pos x="118" y="16"/>
              </a:cxn>
              <a:cxn ang="0">
                <a:pos x="142" y="39"/>
              </a:cxn>
              <a:cxn ang="0">
                <a:pos x="126" y="39"/>
              </a:cxn>
              <a:cxn ang="0">
                <a:pos x="118" y="31"/>
              </a:cxn>
              <a:cxn ang="0">
                <a:pos x="23" y="31"/>
              </a:cxn>
              <a:cxn ang="0">
                <a:pos x="16" y="39"/>
              </a:cxn>
              <a:cxn ang="0">
                <a:pos x="16" y="246"/>
              </a:cxn>
              <a:cxn ang="0">
                <a:pos x="23" y="254"/>
              </a:cxn>
              <a:cxn ang="0">
                <a:pos x="118" y="254"/>
              </a:cxn>
              <a:cxn ang="0">
                <a:pos x="126" y="246"/>
              </a:cxn>
              <a:cxn ang="0">
                <a:pos x="126" y="39"/>
              </a:cxn>
              <a:cxn ang="0">
                <a:pos x="126" y="39"/>
              </a:cxn>
              <a:cxn ang="0">
                <a:pos x="126" y="39"/>
              </a:cxn>
            </a:cxnLst>
            <a:rect l="0" t="0" r="r" b="b"/>
            <a:pathLst>
              <a:path w="142" h="270">
                <a:moveTo>
                  <a:pt x="87" y="179"/>
                </a:moveTo>
                <a:cubicBezTo>
                  <a:pt x="108" y="179"/>
                  <a:pt x="108" y="179"/>
                  <a:pt x="108" y="179"/>
                </a:cubicBezTo>
                <a:cubicBezTo>
                  <a:pt x="63" y="217"/>
                  <a:pt x="63" y="217"/>
                  <a:pt x="63" y="217"/>
                </a:cubicBezTo>
                <a:cubicBezTo>
                  <a:pt x="32" y="179"/>
                  <a:pt x="32" y="179"/>
                  <a:pt x="32" y="179"/>
                </a:cubicBezTo>
                <a:cubicBezTo>
                  <a:pt x="54" y="179"/>
                  <a:pt x="54" y="179"/>
                  <a:pt x="54" y="179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40" y="142"/>
                  <a:pt x="40" y="142"/>
                  <a:pt x="40" y="142"/>
                </a:cubicBezTo>
                <a:cubicBezTo>
                  <a:pt x="66" y="69"/>
                  <a:pt x="66" y="69"/>
                  <a:pt x="6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107" y="119"/>
                  <a:pt x="107" y="119"/>
                  <a:pt x="107" y="119"/>
                </a:cubicBezTo>
                <a:lnTo>
                  <a:pt x="87" y="179"/>
                </a:lnTo>
                <a:close/>
                <a:moveTo>
                  <a:pt x="142" y="39"/>
                </a:moveTo>
                <a:cubicBezTo>
                  <a:pt x="142" y="246"/>
                  <a:pt x="142" y="246"/>
                  <a:pt x="142" y="246"/>
                </a:cubicBezTo>
                <a:cubicBezTo>
                  <a:pt x="142" y="259"/>
                  <a:pt x="131" y="270"/>
                  <a:pt x="118" y="270"/>
                </a:cubicBezTo>
                <a:cubicBezTo>
                  <a:pt x="23" y="270"/>
                  <a:pt x="23" y="270"/>
                  <a:pt x="23" y="270"/>
                </a:cubicBezTo>
                <a:cubicBezTo>
                  <a:pt x="10" y="270"/>
                  <a:pt x="0" y="259"/>
                  <a:pt x="0" y="24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26"/>
                  <a:pt x="10" y="16"/>
                  <a:pt x="2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0"/>
                  <a:pt x="43" y="0"/>
                  <a:pt x="4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16"/>
                  <a:pt x="98" y="16"/>
                  <a:pt x="9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31" y="16"/>
                  <a:pt x="142" y="26"/>
                  <a:pt x="142" y="39"/>
                </a:cubicBezTo>
                <a:close/>
                <a:moveTo>
                  <a:pt x="126" y="39"/>
                </a:moveTo>
                <a:cubicBezTo>
                  <a:pt x="126" y="35"/>
                  <a:pt x="123" y="31"/>
                  <a:pt x="118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19" y="31"/>
                  <a:pt x="16" y="35"/>
                  <a:pt x="16" y="39"/>
                </a:cubicBezTo>
                <a:cubicBezTo>
                  <a:pt x="16" y="246"/>
                  <a:pt x="16" y="246"/>
                  <a:pt x="16" y="246"/>
                </a:cubicBezTo>
                <a:cubicBezTo>
                  <a:pt x="16" y="251"/>
                  <a:pt x="19" y="254"/>
                  <a:pt x="23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23" y="254"/>
                  <a:pt x="126" y="251"/>
                  <a:pt x="126" y="246"/>
                </a:cubicBezTo>
                <a:lnTo>
                  <a:pt x="126" y="39"/>
                </a:lnTo>
                <a:close/>
                <a:moveTo>
                  <a:pt x="126" y="39"/>
                </a:moveTo>
                <a:cubicBezTo>
                  <a:pt x="126" y="39"/>
                  <a:pt x="126" y="39"/>
                  <a:pt x="126" y="39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6" name="Group 31"/>
          <p:cNvGrpSpPr/>
          <p:nvPr/>
        </p:nvGrpSpPr>
        <p:grpSpPr>
          <a:xfrm>
            <a:off x="8221895" y="4189418"/>
            <a:ext cx="466832" cy="290721"/>
            <a:chOff x="2942785" y="3296116"/>
            <a:chExt cx="416796" cy="25956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37" name="Freeform 95"/>
            <p:cNvSpPr>
              <a:spLocks noEditPoints="1"/>
            </p:cNvSpPr>
            <p:nvPr/>
          </p:nvSpPr>
          <p:spPr bwMode="auto">
            <a:xfrm>
              <a:off x="2942785" y="3296116"/>
              <a:ext cx="416796" cy="25956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Rectangle 96"/>
            <p:cNvSpPr>
              <a:spLocks noChangeArrowheads="1"/>
            </p:cNvSpPr>
            <p:nvPr/>
          </p:nvSpPr>
          <p:spPr bwMode="auto">
            <a:xfrm>
              <a:off x="3000187" y="3351023"/>
              <a:ext cx="79865" cy="144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Rectangle 97"/>
            <p:cNvSpPr>
              <a:spLocks noChangeArrowheads="1"/>
            </p:cNvSpPr>
            <p:nvPr/>
          </p:nvSpPr>
          <p:spPr bwMode="auto">
            <a:xfrm>
              <a:off x="3092532" y="3351023"/>
              <a:ext cx="77370" cy="144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40" name="Freeform 131"/>
          <p:cNvSpPr>
            <a:spLocks/>
          </p:cNvSpPr>
          <p:nvPr/>
        </p:nvSpPr>
        <p:spPr bwMode="auto">
          <a:xfrm>
            <a:off x="1528734" y="5028018"/>
            <a:ext cx="349306" cy="354598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1" name="Freeform 139"/>
          <p:cNvSpPr>
            <a:spLocks noEditPoints="1"/>
          </p:cNvSpPr>
          <p:nvPr/>
        </p:nvSpPr>
        <p:spPr bwMode="auto">
          <a:xfrm>
            <a:off x="2342049" y="5040890"/>
            <a:ext cx="328855" cy="328855"/>
          </a:xfrm>
          <a:custGeom>
            <a:avLst/>
            <a:gdLst/>
            <a:ahLst/>
            <a:cxnLst>
              <a:cxn ang="0">
                <a:pos x="49" y="49"/>
              </a:cxn>
              <a:cxn ang="0">
                <a:pos x="48" y="50"/>
              </a:cxn>
              <a:cxn ang="0">
                <a:pos x="43" y="50"/>
              </a:cxn>
              <a:cxn ang="0">
                <a:pos x="40" y="48"/>
              </a:cxn>
              <a:cxn ang="0">
                <a:pos x="2" y="10"/>
              </a:cxn>
              <a:cxn ang="0">
                <a:pos x="0" y="7"/>
              </a:cxn>
              <a:cxn ang="0">
                <a:pos x="0" y="2"/>
              </a:cxn>
              <a:cxn ang="0">
                <a:pos x="0" y="1"/>
              </a:cxn>
              <a:cxn ang="0">
                <a:pos x="2" y="0"/>
              </a:cxn>
              <a:cxn ang="0">
                <a:pos x="2" y="0"/>
              </a:cxn>
              <a:cxn ang="0">
                <a:pos x="35" y="15"/>
              </a:cxn>
              <a:cxn ang="0">
                <a:pos x="50" y="48"/>
              </a:cxn>
              <a:cxn ang="0">
                <a:pos x="49" y="49"/>
              </a:cxn>
              <a:cxn ang="0">
                <a:pos x="31" y="49"/>
              </a:cxn>
              <a:cxn ang="0">
                <a:pos x="29" y="50"/>
              </a:cxn>
              <a:cxn ang="0">
                <a:pos x="25" y="50"/>
              </a:cxn>
              <a:cxn ang="0">
                <a:pos x="22" y="48"/>
              </a:cxn>
              <a:cxn ang="0">
                <a:pos x="2" y="28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2" y="18"/>
              </a:cxn>
              <a:cxn ang="0">
                <a:pos x="2" y="18"/>
              </a:cxn>
              <a:cxn ang="0">
                <a:pos x="22" y="28"/>
              </a:cxn>
              <a:cxn ang="0">
                <a:pos x="32" y="48"/>
              </a:cxn>
              <a:cxn ang="0">
                <a:pos x="31" y="49"/>
              </a:cxn>
              <a:cxn ang="0">
                <a:pos x="7" y="50"/>
              </a:cxn>
              <a:cxn ang="0">
                <a:pos x="0" y="43"/>
              </a:cxn>
              <a:cxn ang="0">
                <a:pos x="7" y="36"/>
              </a:cxn>
              <a:cxn ang="0">
                <a:pos x="13" y="43"/>
              </a:cxn>
              <a:cxn ang="0">
                <a:pos x="7" y="50"/>
              </a:cxn>
            </a:cxnLst>
            <a:rect l="0" t="0" r="r" b="b"/>
            <a:pathLst>
              <a:path w="50" h="50">
                <a:moveTo>
                  <a:pt x="49" y="49"/>
                </a:moveTo>
                <a:cubicBezTo>
                  <a:pt x="49" y="50"/>
                  <a:pt x="48" y="50"/>
                  <a:pt x="4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49"/>
                  <a:pt x="40" y="48"/>
                </a:cubicBezTo>
                <a:cubicBezTo>
                  <a:pt x="39" y="27"/>
                  <a:pt x="23" y="11"/>
                  <a:pt x="2" y="10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5" y="1"/>
                  <a:pt x="26" y="6"/>
                  <a:pt x="35" y="15"/>
                </a:cubicBezTo>
                <a:cubicBezTo>
                  <a:pt x="44" y="24"/>
                  <a:pt x="49" y="35"/>
                  <a:pt x="50" y="48"/>
                </a:cubicBezTo>
                <a:cubicBezTo>
                  <a:pt x="50" y="48"/>
                  <a:pt x="50" y="49"/>
                  <a:pt x="49" y="49"/>
                </a:cubicBezTo>
                <a:close/>
                <a:moveTo>
                  <a:pt x="31" y="49"/>
                </a:moveTo>
                <a:cubicBezTo>
                  <a:pt x="31" y="50"/>
                  <a:pt x="30" y="50"/>
                  <a:pt x="29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3" y="50"/>
                  <a:pt x="23" y="49"/>
                  <a:pt x="22" y="48"/>
                </a:cubicBezTo>
                <a:cubicBezTo>
                  <a:pt x="21" y="37"/>
                  <a:pt x="13" y="29"/>
                  <a:pt x="2" y="28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1" y="18"/>
                  <a:pt x="1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0" y="19"/>
                  <a:pt x="17" y="22"/>
                  <a:pt x="22" y="28"/>
                </a:cubicBezTo>
                <a:cubicBezTo>
                  <a:pt x="28" y="33"/>
                  <a:pt x="31" y="40"/>
                  <a:pt x="32" y="48"/>
                </a:cubicBezTo>
                <a:cubicBezTo>
                  <a:pt x="32" y="48"/>
                  <a:pt x="32" y="49"/>
                  <a:pt x="31" y="49"/>
                </a:cubicBezTo>
                <a:close/>
                <a:moveTo>
                  <a:pt x="7" y="50"/>
                </a:moveTo>
                <a:cubicBezTo>
                  <a:pt x="3" y="50"/>
                  <a:pt x="0" y="47"/>
                  <a:pt x="0" y="43"/>
                </a:cubicBezTo>
                <a:cubicBezTo>
                  <a:pt x="0" y="40"/>
                  <a:pt x="3" y="36"/>
                  <a:pt x="7" y="36"/>
                </a:cubicBezTo>
                <a:cubicBezTo>
                  <a:pt x="10" y="36"/>
                  <a:pt x="13" y="40"/>
                  <a:pt x="13" y="43"/>
                </a:cubicBezTo>
                <a:cubicBezTo>
                  <a:pt x="13" y="47"/>
                  <a:pt x="10" y="50"/>
                  <a:pt x="7" y="50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2" name="Freeform 5"/>
          <p:cNvSpPr>
            <a:spLocks noEditPoints="1"/>
          </p:cNvSpPr>
          <p:nvPr/>
        </p:nvSpPr>
        <p:spPr bwMode="auto">
          <a:xfrm>
            <a:off x="3997006" y="1571261"/>
            <a:ext cx="459510" cy="458507"/>
          </a:xfrm>
          <a:custGeom>
            <a:avLst/>
            <a:gdLst>
              <a:gd name="T0" fmla="*/ 1431 w 2022"/>
              <a:gd name="T1" fmla="*/ 1161 h 2023"/>
              <a:gd name="T2" fmla="*/ 1406 w 2022"/>
              <a:gd name="T3" fmla="*/ 1136 h 2023"/>
              <a:gd name="T4" fmla="*/ 1398 w 2022"/>
              <a:gd name="T5" fmla="*/ 1128 h 2023"/>
              <a:gd name="T6" fmla="*/ 1500 w 2022"/>
              <a:gd name="T7" fmla="*/ 750 h 2023"/>
              <a:gd name="T8" fmla="*/ 750 w 2022"/>
              <a:gd name="T9" fmla="*/ 0 h 2023"/>
              <a:gd name="T10" fmla="*/ 0 w 2022"/>
              <a:gd name="T11" fmla="*/ 750 h 2023"/>
              <a:gd name="T12" fmla="*/ 750 w 2022"/>
              <a:gd name="T13" fmla="*/ 1500 h 2023"/>
              <a:gd name="T14" fmla="*/ 1126 w 2022"/>
              <a:gd name="T15" fmla="*/ 1399 h 2023"/>
              <a:gd name="T16" fmla="*/ 1134 w 2022"/>
              <a:gd name="T17" fmla="*/ 1408 h 2023"/>
              <a:gd name="T18" fmla="*/ 1160 w 2022"/>
              <a:gd name="T19" fmla="*/ 1434 h 2023"/>
              <a:gd name="T20" fmla="*/ 1315 w 2022"/>
              <a:gd name="T21" fmla="*/ 1319 h 2023"/>
              <a:gd name="T22" fmla="*/ 1431 w 2022"/>
              <a:gd name="T23" fmla="*/ 1161 h 2023"/>
              <a:gd name="T24" fmla="*/ 749 w 2022"/>
              <a:gd name="T25" fmla="*/ 1274 h 2023"/>
              <a:gd name="T26" fmla="*/ 226 w 2022"/>
              <a:gd name="T27" fmla="*/ 750 h 2023"/>
              <a:gd name="T28" fmla="*/ 749 w 2022"/>
              <a:gd name="T29" fmla="*/ 226 h 2023"/>
              <a:gd name="T30" fmla="*/ 1273 w 2022"/>
              <a:gd name="T31" fmla="*/ 750 h 2023"/>
              <a:gd name="T32" fmla="*/ 749 w 2022"/>
              <a:gd name="T33" fmla="*/ 1274 h 2023"/>
              <a:gd name="T34" fmla="*/ 1940 w 2022"/>
              <a:gd name="T35" fmla="*/ 1670 h 2023"/>
              <a:gd name="T36" fmla="*/ 1482 w 2022"/>
              <a:gd name="T37" fmla="*/ 1212 h 2023"/>
              <a:gd name="T38" fmla="*/ 1362 w 2022"/>
              <a:gd name="T39" fmla="*/ 1368 h 2023"/>
              <a:gd name="T40" fmla="*/ 1211 w 2022"/>
              <a:gd name="T41" fmla="*/ 1486 h 2023"/>
              <a:gd name="T42" fmla="*/ 1667 w 2022"/>
              <a:gd name="T43" fmla="*/ 1941 h 2023"/>
              <a:gd name="T44" fmla="*/ 1802 w 2022"/>
              <a:gd name="T45" fmla="*/ 1801 h 2023"/>
              <a:gd name="T46" fmla="*/ 1940 w 2022"/>
              <a:gd name="T47" fmla="*/ 1670 h 2023"/>
              <a:gd name="T48" fmla="*/ 1989 w 2022"/>
              <a:gd name="T49" fmla="*/ 1736 h 2023"/>
              <a:gd name="T50" fmla="*/ 1869 w 2022"/>
              <a:gd name="T51" fmla="*/ 1876 h 2023"/>
              <a:gd name="T52" fmla="*/ 1736 w 2022"/>
              <a:gd name="T53" fmla="*/ 1992 h 2023"/>
              <a:gd name="T54" fmla="*/ 1950 w 2022"/>
              <a:gd name="T55" fmla="*/ 1952 h 2023"/>
              <a:gd name="T56" fmla="*/ 1989 w 2022"/>
              <a:gd name="T57" fmla="*/ 1736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22" h="2023">
                <a:moveTo>
                  <a:pt x="1431" y="1161"/>
                </a:moveTo>
                <a:lnTo>
                  <a:pt x="1406" y="1136"/>
                </a:lnTo>
                <a:cubicBezTo>
                  <a:pt x="1403" y="1133"/>
                  <a:pt x="1400" y="1131"/>
                  <a:pt x="1398" y="1128"/>
                </a:cubicBezTo>
                <a:cubicBezTo>
                  <a:pt x="1463" y="1017"/>
                  <a:pt x="1500" y="888"/>
                  <a:pt x="1500" y="750"/>
                </a:cubicBezTo>
                <a:cubicBezTo>
                  <a:pt x="1500" y="336"/>
                  <a:pt x="1164" y="0"/>
                  <a:pt x="750" y="0"/>
                </a:cubicBezTo>
                <a:cubicBezTo>
                  <a:pt x="336" y="0"/>
                  <a:pt x="0" y="336"/>
                  <a:pt x="0" y="750"/>
                </a:cubicBezTo>
                <a:cubicBezTo>
                  <a:pt x="0" y="1164"/>
                  <a:pt x="336" y="1500"/>
                  <a:pt x="750" y="1500"/>
                </a:cubicBezTo>
                <a:cubicBezTo>
                  <a:pt x="887" y="1500"/>
                  <a:pt x="1015" y="1463"/>
                  <a:pt x="1126" y="1399"/>
                </a:cubicBezTo>
                <a:cubicBezTo>
                  <a:pt x="1128" y="1402"/>
                  <a:pt x="1131" y="1405"/>
                  <a:pt x="1134" y="1408"/>
                </a:cubicBezTo>
                <a:lnTo>
                  <a:pt x="1160" y="1434"/>
                </a:lnTo>
                <a:cubicBezTo>
                  <a:pt x="1210" y="1404"/>
                  <a:pt x="1274" y="1360"/>
                  <a:pt x="1315" y="1319"/>
                </a:cubicBezTo>
                <a:cubicBezTo>
                  <a:pt x="1359" y="1276"/>
                  <a:pt x="1402" y="1209"/>
                  <a:pt x="1431" y="1161"/>
                </a:cubicBezTo>
                <a:close/>
                <a:moveTo>
                  <a:pt x="749" y="1274"/>
                </a:moveTo>
                <a:cubicBezTo>
                  <a:pt x="460" y="1274"/>
                  <a:pt x="226" y="1039"/>
                  <a:pt x="226" y="750"/>
                </a:cubicBezTo>
                <a:cubicBezTo>
                  <a:pt x="226" y="461"/>
                  <a:pt x="460" y="226"/>
                  <a:pt x="749" y="226"/>
                </a:cubicBezTo>
                <a:cubicBezTo>
                  <a:pt x="1039" y="226"/>
                  <a:pt x="1273" y="461"/>
                  <a:pt x="1273" y="750"/>
                </a:cubicBezTo>
                <a:cubicBezTo>
                  <a:pt x="1273" y="1039"/>
                  <a:pt x="1039" y="1274"/>
                  <a:pt x="749" y="1274"/>
                </a:cubicBezTo>
                <a:close/>
                <a:moveTo>
                  <a:pt x="1940" y="1670"/>
                </a:moveTo>
                <a:lnTo>
                  <a:pt x="1482" y="1212"/>
                </a:lnTo>
                <a:cubicBezTo>
                  <a:pt x="1463" y="1250"/>
                  <a:pt x="1428" y="1303"/>
                  <a:pt x="1362" y="1368"/>
                </a:cubicBezTo>
                <a:cubicBezTo>
                  <a:pt x="1300" y="1431"/>
                  <a:pt x="1249" y="1466"/>
                  <a:pt x="1211" y="1486"/>
                </a:cubicBezTo>
                <a:lnTo>
                  <a:pt x="1667" y="1941"/>
                </a:lnTo>
                <a:cubicBezTo>
                  <a:pt x="1707" y="1899"/>
                  <a:pt x="1760" y="1842"/>
                  <a:pt x="1802" y="1801"/>
                </a:cubicBezTo>
                <a:cubicBezTo>
                  <a:pt x="1845" y="1758"/>
                  <a:pt x="1901" y="1706"/>
                  <a:pt x="1940" y="1670"/>
                </a:cubicBezTo>
                <a:close/>
                <a:moveTo>
                  <a:pt x="1989" y="1736"/>
                </a:moveTo>
                <a:cubicBezTo>
                  <a:pt x="1966" y="1770"/>
                  <a:pt x="1929" y="1816"/>
                  <a:pt x="1869" y="1876"/>
                </a:cubicBezTo>
                <a:cubicBezTo>
                  <a:pt x="1813" y="1932"/>
                  <a:pt x="1769" y="1968"/>
                  <a:pt x="1736" y="1992"/>
                </a:cubicBezTo>
                <a:cubicBezTo>
                  <a:pt x="1807" y="2023"/>
                  <a:pt x="1892" y="2010"/>
                  <a:pt x="1950" y="1952"/>
                </a:cubicBezTo>
                <a:cubicBezTo>
                  <a:pt x="2009" y="1894"/>
                  <a:pt x="2022" y="1807"/>
                  <a:pt x="1989" y="173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grpSp>
        <p:nvGrpSpPr>
          <p:cNvPr id="243" name="Group 46"/>
          <p:cNvGrpSpPr/>
          <p:nvPr/>
        </p:nvGrpSpPr>
        <p:grpSpPr>
          <a:xfrm>
            <a:off x="7399928" y="4992572"/>
            <a:ext cx="351927" cy="425490"/>
            <a:chOff x="5676900" y="2346325"/>
            <a:chExt cx="949325" cy="114776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44" name="Freeform 30"/>
            <p:cNvSpPr>
              <a:spLocks noEditPoints="1"/>
            </p:cNvSpPr>
            <p:nvPr/>
          </p:nvSpPr>
          <p:spPr bwMode="auto">
            <a:xfrm>
              <a:off x="5676900" y="2554288"/>
              <a:ext cx="949325" cy="939800"/>
            </a:xfrm>
            <a:custGeom>
              <a:avLst/>
              <a:gdLst/>
              <a:ahLst/>
              <a:cxnLst>
                <a:cxn ang="0">
                  <a:pos x="125" y="27"/>
                </a:cxn>
                <a:cxn ang="0">
                  <a:pos x="0" y="104"/>
                </a:cxn>
                <a:cxn ang="0">
                  <a:pos x="83" y="248"/>
                </a:cxn>
                <a:cxn ang="0">
                  <a:pos x="125" y="235"/>
                </a:cxn>
                <a:cxn ang="0">
                  <a:pos x="167" y="248"/>
                </a:cxn>
                <a:cxn ang="0">
                  <a:pos x="250" y="104"/>
                </a:cxn>
                <a:cxn ang="0">
                  <a:pos x="125" y="27"/>
                </a:cxn>
                <a:cxn ang="0">
                  <a:pos x="125" y="27"/>
                </a:cxn>
                <a:cxn ang="0">
                  <a:pos x="125" y="27"/>
                </a:cxn>
              </a:cxnLst>
              <a:rect l="0" t="0" r="r" b="b"/>
              <a:pathLst>
                <a:path w="250" h="248">
                  <a:moveTo>
                    <a:pt x="125" y="27"/>
                  </a:moveTo>
                  <a:cubicBezTo>
                    <a:pt x="76" y="0"/>
                    <a:pt x="0" y="26"/>
                    <a:pt x="0" y="104"/>
                  </a:cubicBezTo>
                  <a:cubicBezTo>
                    <a:pt x="0" y="165"/>
                    <a:pt x="37" y="248"/>
                    <a:pt x="83" y="248"/>
                  </a:cubicBezTo>
                  <a:cubicBezTo>
                    <a:pt x="101" y="248"/>
                    <a:pt x="114" y="243"/>
                    <a:pt x="125" y="235"/>
                  </a:cubicBezTo>
                  <a:cubicBezTo>
                    <a:pt x="136" y="243"/>
                    <a:pt x="150" y="248"/>
                    <a:pt x="167" y="248"/>
                  </a:cubicBezTo>
                  <a:cubicBezTo>
                    <a:pt x="213" y="248"/>
                    <a:pt x="250" y="165"/>
                    <a:pt x="250" y="104"/>
                  </a:cubicBezTo>
                  <a:cubicBezTo>
                    <a:pt x="250" y="26"/>
                    <a:pt x="175" y="0"/>
                    <a:pt x="125" y="27"/>
                  </a:cubicBezTo>
                  <a:close/>
                  <a:moveTo>
                    <a:pt x="125" y="27"/>
                  </a:moveTo>
                  <a:cubicBezTo>
                    <a:pt x="125" y="27"/>
                    <a:pt x="125" y="27"/>
                    <a:pt x="125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Freeform 31"/>
            <p:cNvSpPr>
              <a:spLocks noEditPoints="1"/>
            </p:cNvSpPr>
            <p:nvPr/>
          </p:nvSpPr>
          <p:spPr bwMode="auto">
            <a:xfrm>
              <a:off x="6129338" y="2452688"/>
              <a:ext cx="139700" cy="185738"/>
            </a:xfrm>
            <a:custGeom>
              <a:avLst/>
              <a:gdLst/>
              <a:ahLst/>
              <a:cxnLst>
                <a:cxn ang="0">
                  <a:pos x="6" y="49"/>
                </a:cxn>
                <a:cxn ang="0">
                  <a:pos x="21" y="42"/>
                </a:cxn>
                <a:cxn ang="0">
                  <a:pos x="37" y="14"/>
                </a:cxn>
                <a:cxn ang="0">
                  <a:pos x="34" y="0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49"/>
                </a:cxn>
              </a:cxnLst>
              <a:rect l="0" t="0" r="r" b="b"/>
              <a:pathLst>
                <a:path w="37" h="49">
                  <a:moveTo>
                    <a:pt x="6" y="49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18"/>
                    <a:pt x="37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11"/>
                    <a:pt x="6" y="47"/>
                    <a:pt x="6" y="49"/>
                  </a:cubicBezTo>
                  <a:close/>
                  <a:moveTo>
                    <a:pt x="6" y="49"/>
                  </a:moveTo>
                  <a:cubicBezTo>
                    <a:pt x="6" y="49"/>
                    <a:pt x="6" y="49"/>
                    <a:pt x="6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Freeform 32"/>
            <p:cNvSpPr>
              <a:spLocks noEditPoints="1"/>
            </p:cNvSpPr>
            <p:nvPr/>
          </p:nvSpPr>
          <p:spPr bwMode="auto">
            <a:xfrm>
              <a:off x="5813425" y="2346325"/>
              <a:ext cx="387350" cy="303213"/>
            </a:xfrm>
            <a:custGeom>
              <a:avLst/>
              <a:gdLst/>
              <a:ahLst/>
              <a:cxnLst>
                <a:cxn ang="0">
                  <a:pos x="91" y="46"/>
                </a:cxn>
                <a:cxn ang="0">
                  <a:pos x="30" y="0"/>
                </a:cxn>
                <a:cxn ang="0">
                  <a:pos x="91" y="46"/>
                </a:cxn>
                <a:cxn ang="0">
                  <a:pos x="91" y="46"/>
                </a:cxn>
                <a:cxn ang="0">
                  <a:pos x="91" y="46"/>
                </a:cxn>
              </a:cxnLst>
              <a:rect l="0" t="0" r="r" b="b"/>
              <a:pathLst>
                <a:path w="102" h="80">
                  <a:moveTo>
                    <a:pt x="91" y="46"/>
                  </a:moveTo>
                  <a:cubicBezTo>
                    <a:pt x="102" y="11"/>
                    <a:pt x="28" y="11"/>
                    <a:pt x="30" y="0"/>
                  </a:cubicBezTo>
                  <a:cubicBezTo>
                    <a:pt x="0" y="50"/>
                    <a:pt x="79" y="80"/>
                    <a:pt x="91" y="46"/>
                  </a:cubicBezTo>
                  <a:close/>
                  <a:moveTo>
                    <a:pt x="91" y="46"/>
                  </a:moveTo>
                  <a:cubicBezTo>
                    <a:pt x="91" y="46"/>
                    <a:pt x="91" y="46"/>
                    <a:pt x="91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7" name="Group 132"/>
          <p:cNvGrpSpPr/>
          <p:nvPr/>
        </p:nvGrpSpPr>
        <p:grpSpPr>
          <a:xfrm>
            <a:off x="5577859" y="5024397"/>
            <a:ext cx="535292" cy="361845"/>
            <a:chOff x="4606924" y="2263248"/>
            <a:chExt cx="647702" cy="43783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48" name="Freeform 36"/>
            <p:cNvSpPr>
              <a:spLocks noEditPoints="1"/>
            </p:cNvSpPr>
            <p:nvPr/>
          </p:nvSpPr>
          <p:spPr bwMode="auto">
            <a:xfrm>
              <a:off x="4856008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Freeform 36"/>
            <p:cNvSpPr>
              <a:spLocks noEditPoints="1"/>
            </p:cNvSpPr>
            <p:nvPr/>
          </p:nvSpPr>
          <p:spPr bwMode="auto">
            <a:xfrm>
              <a:off x="5113183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Freeform 36"/>
            <p:cNvSpPr>
              <a:spLocks noEditPoints="1"/>
            </p:cNvSpPr>
            <p:nvPr/>
          </p:nvSpPr>
          <p:spPr bwMode="auto">
            <a:xfrm>
              <a:off x="4606924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Freeform 36"/>
            <p:cNvSpPr>
              <a:spLocks noEditPoints="1"/>
            </p:cNvSpPr>
            <p:nvPr/>
          </p:nvSpPr>
          <p:spPr bwMode="auto">
            <a:xfrm>
              <a:off x="4734877" y="2507312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2" name="Freeform 36"/>
            <p:cNvSpPr>
              <a:spLocks noEditPoints="1"/>
            </p:cNvSpPr>
            <p:nvPr/>
          </p:nvSpPr>
          <p:spPr bwMode="auto">
            <a:xfrm>
              <a:off x="5004445" y="2507312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3" name="Freeform 187"/>
          <p:cNvSpPr>
            <a:spLocks noEditPoints="1"/>
          </p:cNvSpPr>
          <p:nvPr/>
        </p:nvSpPr>
        <p:spPr bwMode="auto">
          <a:xfrm>
            <a:off x="4865667" y="5074635"/>
            <a:ext cx="404436" cy="261369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54" name="Group 66"/>
          <p:cNvGrpSpPr/>
          <p:nvPr/>
        </p:nvGrpSpPr>
        <p:grpSpPr>
          <a:xfrm>
            <a:off x="6515703" y="5019731"/>
            <a:ext cx="490573" cy="371174"/>
            <a:chOff x="6629400" y="2008188"/>
            <a:chExt cx="600075" cy="4540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55" name="Freeform 17"/>
            <p:cNvSpPr>
              <a:spLocks noEditPoints="1"/>
            </p:cNvSpPr>
            <p:nvPr/>
          </p:nvSpPr>
          <p:spPr bwMode="auto">
            <a:xfrm>
              <a:off x="6629400" y="2008188"/>
              <a:ext cx="600075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6"/>
                </a:cxn>
                <a:cxn ang="0">
                  <a:pos x="378" y="286"/>
                </a:cxn>
                <a:cxn ang="0">
                  <a:pos x="378" y="0"/>
                </a:cxn>
                <a:cxn ang="0">
                  <a:pos x="0" y="0"/>
                </a:cxn>
                <a:cxn ang="0">
                  <a:pos x="354" y="262"/>
                </a:cxn>
                <a:cxn ang="0">
                  <a:pos x="24" y="262"/>
                </a:cxn>
                <a:cxn ang="0">
                  <a:pos x="24" y="24"/>
                </a:cxn>
                <a:cxn ang="0">
                  <a:pos x="354" y="24"/>
                </a:cxn>
                <a:cxn ang="0">
                  <a:pos x="354" y="262"/>
                </a:cxn>
                <a:cxn ang="0">
                  <a:pos x="354" y="262"/>
                </a:cxn>
                <a:cxn ang="0">
                  <a:pos x="354" y="262"/>
                </a:cxn>
              </a:cxnLst>
              <a:rect l="0" t="0" r="r" b="b"/>
              <a:pathLst>
                <a:path w="378" h="286">
                  <a:moveTo>
                    <a:pt x="0" y="0"/>
                  </a:moveTo>
                  <a:lnTo>
                    <a:pt x="0" y="286"/>
                  </a:lnTo>
                  <a:lnTo>
                    <a:pt x="378" y="286"/>
                  </a:lnTo>
                  <a:lnTo>
                    <a:pt x="378" y="0"/>
                  </a:lnTo>
                  <a:lnTo>
                    <a:pt x="0" y="0"/>
                  </a:lnTo>
                  <a:close/>
                  <a:moveTo>
                    <a:pt x="354" y="262"/>
                  </a:moveTo>
                  <a:lnTo>
                    <a:pt x="24" y="262"/>
                  </a:lnTo>
                  <a:lnTo>
                    <a:pt x="24" y="24"/>
                  </a:lnTo>
                  <a:lnTo>
                    <a:pt x="354" y="24"/>
                  </a:lnTo>
                  <a:lnTo>
                    <a:pt x="354" y="262"/>
                  </a:lnTo>
                  <a:close/>
                  <a:moveTo>
                    <a:pt x="354" y="262"/>
                  </a:moveTo>
                  <a:lnTo>
                    <a:pt x="354" y="2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6" name="Freeform 18"/>
            <p:cNvSpPr>
              <a:spLocks noEditPoints="1"/>
            </p:cNvSpPr>
            <p:nvPr/>
          </p:nvSpPr>
          <p:spPr bwMode="auto">
            <a:xfrm>
              <a:off x="6629400" y="2008188"/>
              <a:ext cx="600075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6"/>
                </a:cxn>
                <a:cxn ang="0">
                  <a:pos x="378" y="286"/>
                </a:cxn>
                <a:cxn ang="0">
                  <a:pos x="378" y="0"/>
                </a:cxn>
                <a:cxn ang="0">
                  <a:pos x="0" y="0"/>
                </a:cxn>
                <a:cxn ang="0">
                  <a:pos x="354" y="262"/>
                </a:cxn>
                <a:cxn ang="0">
                  <a:pos x="24" y="262"/>
                </a:cxn>
                <a:cxn ang="0">
                  <a:pos x="24" y="24"/>
                </a:cxn>
                <a:cxn ang="0">
                  <a:pos x="354" y="24"/>
                </a:cxn>
                <a:cxn ang="0">
                  <a:pos x="354" y="262"/>
                </a:cxn>
                <a:cxn ang="0">
                  <a:pos x="354" y="262"/>
                </a:cxn>
                <a:cxn ang="0">
                  <a:pos x="354" y="262"/>
                </a:cxn>
              </a:cxnLst>
              <a:rect l="0" t="0" r="r" b="b"/>
              <a:pathLst>
                <a:path w="378" h="286">
                  <a:moveTo>
                    <a:pt x="0" y="0"/>
                  </a:moveTo>
                  <a:lnTo>
                    <a:pt x="0" y="286"/>
                  </a:lnTo>
                  <a:lnTo>
                    <a:pt x="378" y="286"/>
                  </a:lnTo>
                  <a:lnTo>
                    <a:pt x="378" y="0"/>
                  </a:lnTo>
                  <a:lnTo>
                    <a:pt x="0" y="0"/>
                  </a:lnTo>
                  <a:moveTo>
                    <a:pt x="354" y="262"/>
                  </a:moveTo>
                  <a:lnTo>
                    <a:pt x="24" y="262"/>
                  </a:lnTo>
                  <a:lnTo>
                    <a:pt x="24" y="24"/>
                  </a:lnTo>
                  <a:lnTo>
                    <a:pt x="354" y="24"/>
                  </a:lnTo>
                  <a:lnTo>
                    <a:pt x="354" y="262"/>
                  </a:lnTo>
                  <a:moveTo>
                    <a:pt x="354" y="262"/>
                  </a:moveTo>
                  <a:lnTo>
                    <a:pt x="354" y="26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7" name="Freeform 19"/>
            <p:cNvSpPr>
              <a:spLocks noEditPoints="1"/>
            </p:cNvSpPr>
            <p:nvPr/>
          </p:nvSpPr>
          <p:spPr bwMode="auto">
            <a:xfrm>
              <a:off x="7042150" y="2084388"/>
              <a:ext cx="111125" cy="11271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15" y="29"/>
                </a:cxn>
                <a:cxn ang="0">
                  <a:pos x="0" y="15"/>
                </a:cxn>
                <a:cxn ang="0">
                  <a:pos x="15" y="0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23"/>
                    <a:pt x="23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29" y="7"/>
                    <a:pt x="29" y="15"/>
                  </a:cubicBezTo>
                  <a:close/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8" name="Freeform 20"/>
            <p:cNvSpPr>
              <a:spLocks noEditPoints="1"/>
            </p:cNvSpPr>
            <p:nvPr/>
          </p:nvSpPr>
          <p:spPr bwMode="auto">
            <a:xfrm>
              <a:off x="6705600" y="2122488"/>
              <a:ext cx="455613" cy="266700"/>
            </a:xfrm>
            <a:custGeom>
              <a:avLst/>
              <a:gdLst/>
              <a:ahLst/>
              <a:cxnLst>
                <a:cxn ang="0">
                  <a:pos x="79" y="29"/>
                </a:cxn>
                <a:cxn ang="0">
                  <a:pos x="59" y="48"/>
                </a:cxn>
                <a:cxn ang="0">
                  <a:pos x="25" y="0"/>
                </a:cxn>
                <a:cxn ang="0">
                  <a:pos x="0" y="69"/>
                </a:cxn>
                <a:cxn ang="0">
                  <a:pos x="119" y="69"/>
                </a:cxn>
                <a:cxn ang="0">
                  <a:pos x="79" y="29"/>
                </a:cxn>
                <a:cxn ang="0">
                  <a:pos x="79" y="29"/>
                </a:cxn>
                <a:cxn ang="0">
                  <a:pos x="79" y="29"/>
                </a:cxn>
              </a:cxnLst>
              <a:rect l="0" t="0" r="r" b="b"/>
              <a:pathLst>
                <a:path w="119" h="69">
                  <a:moveTo>
                    <a:pt x="79" y="29"/>
                  </a:moveTo>
                  <a:cubicBezTo>
                    <a:pt x="70" y="29"/>
                    <a:pt x="71" y="48"/>
                    <a:pt x="59" y="48"/>
                  </a:cubicBezTo>
                  <a:cubicBezTo>
                    <a:pt x="47" y="48"/>
                    <a:pt x="40" y="0"/>
                    <a:pt x="25" y="0"/>
                  </a:cubicBezTo>
                  <a:cubicBezTo>
                    <a:pt x="10" y="0"/>
                    <a:pt x="0" y="69"/>
                    <a:pt x="0" y="69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9" y="69"/>
                    <a:pt x="88" y="29"/>
                    <a:pt x="79" y="29"/>
                  </a:cubicBezTo>
                  <a:close/>
                  <a:moveTo>
                    <a:pt x="79" y="29"/>
                  </a:moveTo>
                  <a:cubicBezTo>
                    <a:pt x="79" y="29"/>
                    <a:pt x="79" y="29"/>
                    <a:pt x="79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9" name="Freeform 5"/>
          <p:cNvSpPr>
            <a:spLocks noEditPoints="1"/>
          </p:cNvSpPr>
          <p:nvPr/>
        </p:nvSpPr>
        <p:spPr bwMode="auto">
          <a:xfrm>
            <a:off x="3986857" y="4965415"/>
            <a:ext cx="479809" cy="47980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0" name="Freeform 57"/>
          <p:cNvSpPr>
            <a:spLocks noEditPoints="1"/>
          </p:cNvSpPr>
          <p:nvPr/>
        </p:nvSpPr>
        <p:spPr bwMode="auto">
          <a:xfrm>
            <a:off x="8244054" y="5018034"/>
            <a:ext cx="422516" cy="374571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61" name="Group 52"/>
          <p:cNvGrpSpPr/>
          <p:nvPr/>
        </p:nvGrpSpPr>
        <p:grpSpPr>
          <a:xfrm>
            <a:off x="5596063" y="4130474"/>
            <a:ext cx="498897" cy="408600"/>
            <a:chOff x="1968028" y="4376288"/>
            <a:chExt cx="868363" cy="7112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62" name="Freeform 14"/>
            <p:cNvSpPr>
              <a:spLocks/>
            </p:cNvSpPr>
            <p:nvPr/>
          </p:nvSpPr>
          <p:spPr bwMode="auto">
            <a:xfrm>
              <a:off x="1968028" y="4512813"/>
              <a:ext cx="155575" cy="314325"/>
            </a:xfrm>
            <a:custGeom>
              <a:avLst/>
              <a:gdLst>
                <a:gd name="T0" fmla="*/ 0 w 433"/>
                <a:gd name="T1" fmla="*/ 435 h 871"/>
                <a:gd name="T2" fmla="*/ 433 w 433"/>
                <a:gd name="T3" fmla="*/ 871 h 871"/>
                <a:gd name="T4" fmla="*/ 433 w 433"/>
                <a:gd name="T5" fmla="*/ 0 h 871"/>
                <a:gd name="T6" fmla="*/ 0 w 433"/>
                <a:gd name="T7" fmla="*/ 43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871">
                  <a:moveTo>
                    <a:pt x="0" y="435"/>
                  </a:moveTo>
                  <a:cubicBezTo>
                    <a:pt x="0" y="676"/>
                    <a:pt x="194" y="871"/>
                    <a:pt x="433" y="871"/>
                  </a:cubicBezTo>
                  <a:lnTo>
                    <a:pt x="433" y="0"/>
                  </a:lnTo>
                  <a:cubicBezTo>
                    <a:pt x="194" y="0"/>
                    <a:pt x="0" y="195"/>
                    <a:pt x="0" y="4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263" name="Freeform 15"/>
            <p:cNvSpPr>
              <a:spLocks/>
            </p:cNvSpPr>
            <p:nvPr/>
          </p:nvSpPr>
          <p:spPr bwMode="auto">
            <a:xfrm>
              <a:off x="2164878" y="4379463"/>
              <a:ext cx="457200" cy="581025"/>
            </a:xfrm>
            <a:custGeom>
              <a:avLst/>
              <a:gdLst>
                <a:gd name="T0" fmla="*/ 109 w 288"/>
                <a:gd name="T1" fmla="*/ 85 h 366"/>
                <a:gd name="T2" fmla="*/ 0 w 288"/>
                <a:gd name="T3" fmla="*/ 85 h 366"/>
                <a:gd name="T4" fmla="*/ 0 w 288"/>
                <a:gd name="T5" fmla="*/ 283 h 366"/>
                <a:gd name="T6" fmla="*/ 109 w 288"/>
                <a:gd name="T7" fmla="*/ 283 h 366"/>
                <a:gd name="T8" fmla="*/ 288 w 288"/>
                <a:gd name="T9" fmla="*/ 366 h 366"/>
                <a:gd name="T10" fmla="*/ 288 w 288"/>
                <a:gd name="T11" fmla="*/ 0 h 366"/>
                <a:gd name="T12" fmla="*/ 109 w 288"/>
                <a:gd name="T13" fmla="*/ 8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366">
                  <a:moveTo>
                    <a:pt x="109" y="85"/>
                  </a:moveTo>
                  <a:lnTo>
                    <a:pt x="0" y="85"/>
                  </a:lnTo>
                  <a:lnTo>
                    <a:pt x="0" y="283"/>
                  </a:lnTo>
                  <a:lnTo>
                    <a:pt x="109" y="283"/>
                  </a:lnTo>
                  <a:lnTo>
                    <a:pt x="288" y="366"/>
                  </a:lnTo>
                  <a:lnTo>
                    <a:pt x="288" y="0"/>
                  </a:lnTo>
                  <a:lnTo>
                    <a:pt x="109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264" name="Freeform 16"/>
            <p:cNvSpPr>
              <a:spLocks/>
            </p:cNvSpPr>
            <p:nvPr/>
          </p:nvSpPr>
          <p:spPr bwMode="auto">
            <a:xfrm>
              <a:off x="2164878" y="4865238"/>
              <a:ext cx="212725" cy="222250"/>
            </a:xfrm>
            <a:custGeom>
              <a:avLst/>
              <a:gdLst>
                <a:gd name="T0" fmla="*/ 593 w 593"/>
                <a:gd name="T1" fmla="*/ 621 h 621"/>
                <a:gd name="T2" fmla="*/ 0 w 593"/>
                <a:gd name="T3" fmla="*/ 0 h 621"/>
                <a:gd name="T4" fmla="*/ 226 w 593"/>
                <a:gd name="T5" fmla="*/ 0 h 621"/>
                <a:gd name="T6" fmla="*/ 593 w 593"/>
                <a:gd name="T7" fmla="*/ 395 h 621"/>
                <a:gd name="T8" fmla="*/ 593 w 593"/>
                <a:gd name="T9" fmla="*/ 62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621">
                  <a:moveTo>
                    <a:pt x="593" y="621"/>
                  </a:moveTo>
                  <a:cubicBezTo>
                    <a:pt x="265" y="608"/>
                    <a:pt x="0" y="327"/>
                    <a:pt x="0" y="0"/>
                  </a:cubicBezTo>
                  <a:lnTo>
                    <a:pt x="226" y="0"/>
                  </a:lnTo>
                  <a:cubicBezTo>
                    <a:pt x="226" y="211"/>
                    <a:pt x="383" y="386"/>
                    <a:pt x="593" y="395"/>
                  </a:cubicBezTo>
                  <a:lnTo>
                    <a:pt x="593" y="6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  <p:sp>
          <p:nvSpPr>
            <p:cNvPr id="265" name="Freeform 17"/>
            <p:cNvSpPr>
              <a:spLocks noEditPoints="1"/>
            </p:cNvSpPr>
            <p:nvPr/>
          </p:nvSpPr>
          <p:spPr bwMode="auto">
            <a:xfrm>
              <a:off x="2661766" y="4376288"/>
              <a:ext cx="174625" cy="588963"/>
            </a:xfrm>
            <a:custGeom>
              <a:avLst/>
              <a:gdLst>
                <a:gd name="T0" fmla="*/ 0 w 484"/>
                <a:gd name="T1" fmla="*/ 1636 h 1637"/>
                <a:gd name="T2" fmla="*/ 146 w 484"/>
                <a:gd name="T3" fmla="*/ 1637 h 1637"/>
                <a:gd name="T4" fmla="*/ 146 w 484"/>
                <a:gd name="T5" fmla="*/ 0 h 1637"/>
                <a:gd name="T6" fmla="*/ 0 w 484"/>
                <a:gd name="T7" fmla="*/ 0 h 1637"/>
                <a:gd name="T8" fmla="*/ 0 w 484"/>
                <a:gd name="T9" fmla="*/ 1636 h 1637"/>
                <a:gd name="T10" fmla="*/ 259 w 484"/>
                <a:gd name="T11" fmla="*/ 593 h 1637"/>
                <a:gd name="T12" fmla="*/ 259 w 484"/>
                <a:gd name="T13" fmla="*/ 1044 h 1637"/>
                <a:gd name="T14" fmla="*/ 484 w 484"/>
                <a:gd name="T15" fmla="*/ 818 h 1637"/>
                <a:gd name="T16" fmla="*/ 259 w 484"/>
                <a:gd name="T17" fmla="*/ 593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637">
                  <a:moveTo>
                    <a:pt x="0" y="1636"/>
                  </a:moveTo>
                  <a:lnTo>
                    <a:pt x="146" y="1637"/>
                  </a:lnTo>
                  <a:lnTo>
                    <a:pt x="146" y="0"/>
                  </a:lnTo>
                  <a:lnTo>
                    <a:pt x="0" y="0"/>
                  </a:lnTo>
                  <a:lnTo>
                    <a:pt x="0" y="1636"/>
                  </a:lnTo>
                  <a:close/>
                  <a:moveTo>
                    <a:pt x="259" y="593"/>
                  </a:moveTo>
                  <a:lnTo>
                    <a:pt x="259" y="1044"/>
                  </a:lnTo>
                  <a:cubicBezTo>
                    <a:pt x="380" y="1044"/>
                    <a:pt x="484" y="950"/>
                    <a:pt x="484" y="818"/>
                  </a:cubicBezTo>
                  <a:cubicBezTo>
                    <a:pt x="484" y="686"/>
                    <a:pt x="380" y="593"/>
                    <a:pt x="259" y="59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2018-04-15T10:18:59Z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