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27" r:id="rId2"/>
  </p:sldMasterIdLst>
  <p:notesMasterIdLst>
    <p:notesMasterId r:id="rId30"/>
  </p:notesMasterIdLst>
  <p:sldIdLst>
    <p:sldId id="256" r:id="rId3"/>
    <p:sldId id="257" r:id="rId4"/>
    <p:sldId id="258" r:id="rId5"/>
    <p:sldId id="298" r:id="rId6"/>
    <p:sldId id="340" r:id="rId7"/>
    <p:sldId id="324" r:id="rId8"/>
    <p:sldId id="323" r:id="rId9"/>
    <p:sldId id="341" r:id="rId10"/>
    <p:sldId id="327" r:id="rId11"/>
    <p:sldId id="325" r:id="rId12"/>
    <p:sldId id="326" r:id="rId13"/>
    <p:sldId id="342" r:id="rId14"/>
    <p:sldId id="343" r:id="rId15"/>
    <p:sldId id="328" r:id="rId16"/>
    <p:sldId id="329" r:id="rId17"/>
    <p:sldId id="347" r:id="rId18"/>
    <p:sldId id="344" r:id="rId19"/>
    <p:sldId id="332" r:id="rId20"/>
    <p:sldId id="333" r:id="rId21"/>
    <p:sldId id="336" r:id="rId22"/>
    <p:sldId id="322" r:id="rId23"/>
    <p:sldId id="345" r:id="rId24"/>
    <p:sldId id="338" r:id="rId25"/>
    <p:sldId id="346" r:id="rId26"/>
    <p:sldId id="339" r:id="rId27"/>
    <p:sldId id="308" r:id="rId28"/>
    <p:sldId id="348" r:id="rId29"/>
  </p:sldIdLst>
  <p:sldSz cx="9144000" cy="5143500" type="screen16x9"/>
  <p:notesSz cx="6858000" cy="9144000"/>
  <p:defaultTex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3429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685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0287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1714500" algn="l" defTabSz="685800" rtl="0" eaLnBrk="1" latinLnBrk="0" hangingPunct="1">
      <a:defRPr kern="1200">
        <a:solidFill>
          <a:schemeClr val="tx1"/>
        </a:solidFill>
        <a:latin typeface="Calibri" pitchFamily="34" charset="0"/>
        <a:ea typeface="宋体" pitchFamily="2" charset="-122"/>
        <a:cs typeface="+mn-cs"/>
      </a:defRPr>
    </a:lvl6pPr>
    <a:lvl7pPr marL="2057400" algn="l" defTabSz="685800" rtl="0" eaLnBrk="1" latinLnBrk="0" hangingPunct="1">
      <a:defRPr kern="1200">
        <a:solidFill>
          <a:schemeClr val="tx1"/>
        </a:solidFill>
        <a:latin typeface="Calibri" pitchFamily="34" charset="0"/>
        <a:ea typeface="宋体" pitchFamily="2" charset="-122"/>
        <a:cs typeface="+mn-cs"/>
      </a:defRPr>
    </a:lvl7pPr>
    <a:lvl8pPr marL="2400300" algn="l" defTabSz="685800" rtl="0" eaLnBrk="1" latinLnBrk="0" hangingPunct="1">
      <a:defRPr kern="1200">
        <a:solidFill>
          <a:schemeClr val="tx1"/>
        </a:solidFill>
        <a:latin typeface="Calibri" pitchFamily="34" charset="0"/>
        <a:ea typeface="宋体" pitchFamily="2" charset="-122"/>
        <a:cs typeface="+mn-cs"/>
      </a:defRPr>
    </a:lvl8pPr>
    <a:lvl9pPr marL="2743200" algn="l" defTabSz="6858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guide id="3" orient="horz" pos="1620">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6B5E"/>
    <a:srgbClr val="C0483F"/>
    <a:srgbClr val="DE4477"/>
    <a:srgbClr val="513087"/>
    <a:srgbClr val="961A43"/>
    <a:srgbClr val="442872"/>
    <a:srgbClr val="140C22"/>
    <a:srgbClr val="2BA854"/>
    <a:srgbClr val="F4BB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002" autoAdjust="0"/>
  </p:normalViewPr>
  <p:slideViewPr>
    <p:cSldViewPr snapToGrid="0">
      <p:cViewPr varScale="1">
        <p:scale>
          <a:sx n="77" d="100"/>
          <a:sy n="77" d="100"/>
        </p:scale>
        <p:origin x="-102" y="-1392"/>
      </p:cViewPr>
      <p:guideLst>
        <p:guide orient="horz" pos="2160"/>
        <p:guide orient="horz" pos="1620"/>
        <p:guide pos="384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46"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4338" name="页眉占位符 1"/>
          <p:cNvSpPr>
            <a:spLocks noGrp="1" noChangeArrowheads="1"/>
          </p:cNvSpPr>
          <p:nvPr>
            <p:ph type="hdr" sz="quarter"/>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zh-CN" altLang="en-US"/>
          </a:p>
        </p:txBody>
      </p:sp>
      <p:sp>
        <p:nvSpPr>
          <p:cNvPr id="14339"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562C5B1C-1ADE-445A-8161-1B6C093A2C29}" type="datetimeFigureOut">
              <a:rPr lang="zh-CN" altLang="en-US"/>
              <a:pPr>
                <a:defRPr/>
              </a:pPr>
              <a:t>2018/4/15</a:t>
            </a:fld>
            <a:endParaRPr lang="zh-CN" altLang="en-US"/>
          </a:p>
        </p:txBody>
      </p:sp>
      <p:sp>
        <p:nvSpPr>
          <p:cNvPr id="51204"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14341" name="备注占位符 4"/>
          <p:cNvSpPr>
            <a:spLocks noGrp="1" noChangeArrowheads="1"/>
          </p:cNvSpPr>
          <p:nvPr>
            <p:ph type="body" sz="quarter" idx="3"/>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14342"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zh-CN" altLang="en-US"/>
          </a:p>
        </p:txBody>
      </p:sp>
      <p:sp>
        <p:nvSpPr>
          <p:cNvPr id="14343"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6CFE3FF8-11E2-4583-B2F8-69A064B9DDE9}" type="slidenum">
              <a:rPr lang="zh-CN" altLang="en-US"/>
              <a:pPr>
                <a:defRPr/>
              </a:pPr>
              <a:t>‹#›</a:t>
            </a:fld>
            <a:endParaRPr lang="zh-CN" altLang="en-US"/>
          </a:p>
        </p:txBody>
      </p:sp>
    </p:spTree>
    <p:extLst>
      <p:ext uri="{BB962C8B-B14F-4D97-AF65-F5344CB8AC3E}">
        <p14:creationId xmlns:p14="http://schemas.microsoft.com/office/powerpoint/2010/main" val="40558341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1pPr>
    <a:lvl2pPr marL="342900"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2pPr>
    <a:lvl3pPr marL="685800"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3pPr>
    <a:lvl4pPr marL="1028700"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4pPr>
    <a:lvl5pPr marL="1371600"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zh-CN" altLang="en-US"/>
              <a:t>单击此处编辑母版副标题样式</a:t>
            </a:r>
          </a:p>
        </p:txBody>
      </p:sp>
      <p:sp>
        <p:nvSpPr>
          <p:cNvPr id="4" name="日期占位符 3"/>
          <p:cNvSpPr>
            <a:spLocks noGrp="1" noChangeArrowheads="1"/>
          </p:cNvSpPr>
          <p:nvPr>
            <p:ph type="dt" sz="half" idx="10"/>
          </p:nvPr>
        </p:nvSpPr>
        <p:spPr>
          <a:ln/>
        </p:spPr>
        <p:txBody>
          <a:bodyPr/>
          <a:lstStyle>
            <a:lvl1pPr>
              <a:defRPr/>
            </a:lvl1pPr>
          </a:lstStyle>
          <a:p>
            <a:pPr>
              <a:defRPr/>
            </a:pPr>
            <a:fld id="{5534468C-12ED-4F0F-92C4-E6C904EE9AAE}" type="datetimeFigureOut">
              <a:rPr lang="zh-CN" altLang="en-US"/>
              <a:pPr>
                <a:defRPr/>
              </a:pPr>
              <a:t>2018/4/15</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5719818-F0F7-4A95-A58A-B2195AA81FBA}" type="slidenum">
              <a:rPr lang="zh-CN" altLang="en-US"/>
              <a:pPr>
                <a:defRPr/>
              </a:pPr>
              <a:t>‹#›</a:t>
            </a:fld>
            <a:endParaRPr lang="zh-CN" altLang="en-US"/>
          </a:p>
        </p:txBody>
      </p:sp>
    </p:spTree>
    <p:extLst>
      <p:ext uri="{BB962C8B-B14F-4D97-AF65-F5344CB8AC3E}">
        <p14:creationId xmlns:p14="http://schemas.microsoft.com/office/powerpoint/2010/main" val="2139811214"/>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4B428590-BDB2-4176-A5A6-235281FFC846}" type="datetimeFigureOut">
              <a:rPr lang="zh-CN" altLang="en-US"/>
              <a:pPr>
                <a:defRPr/>
              </a:pPr>
              <a:t>2018/4/15</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217201B-742B-4427-92B2-087C489A1523}" type="slidenum">
              <a:rPr lang="zh-CN" altLang="en-US"/>
              <a:pPr>
                <a:defRPr/>
              </a:pPr>
              <a:t>‹#›</a:t>
            </a:fld>
            <a:endParaRPr lang="zh-CN" altLang="en-US"/>
          </a:p>
        </p:txBody>
      </p:sp>
    </p:spTree>
    <p:extLst>
      <p:ext uri="{BB962C8B-B14F-4D97-AF65-F5344CB8AC3E}">
        <p14:creationId xmlns:p14="http://schemas.microsoft.com/office/powerpoint/2010/main" val="2889129595"/>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5"/>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2" y="273845"/>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C21D0ECF-D28F-482F-B7EA-9E708B826803}" type="datetimeFigureOut">
              <a:rPr lang="zh-CN" altLang="en-US"/>
              <a:pPr>
                <a:defRPr/>
              </a:pPr>
              <a:t>2018/4/15</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38B54B0-E2C6-4C30-8A9A-A6671CC48358}" type="slidenum">
              <a:rPr lang="zh-CN" altLang="en-US"/>
              <a:pPr>
                <a:defRPr/>
              </a:pPr>
              <a:t>‹#›</a:t>
            </a:fld>
            <a:endParaRPr lang="zh-CN" altLang="en-US"/>
          </a:p>
        </p:txBody>
      </p:sp>
    </p:spTree>
    <p:extLst>
      <p:ext uri="{BB962C8B-B14F-4D97-AF65-F5344CB8AC3E}">
        <p14:creationId xmlns:p14="http://schemas.microsoft.com/office/powerpoint/2010/main" val="381290987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21377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90408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7834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09625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06309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87298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39010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451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60A878BC-2910-47C5-8546-A995B2B64F2C}" type="datetimeFigureOut">
              <a:rPr lang="zh-CN" altLang="en-US"/>
              <a:pPr>
                <a:defRPr/>
              </a:pPr>
              <a:t>2018/4/15</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76C0E53-7A0F-4FFA-999F-EF148E64E1C0}" type="slidenum">
              <a:rPr lang="zh-CN" altLang="en-US"/>
              <a:pPr>
                <a:defRPr/>
              </a:pPr>
              <a:t>‹#›</a:t>
            </a:fld>
            <a:endParaRPr lang="zh-CN" altLang="en-US"/>
          </a:p>
        </p:txBody>
      </p:sp>
    </p:spTree>
    <p:extLst>
      <p:ext uri="{BB962C8B-B14F-4D97-AF65-F5344CB8AC3E}">
        <p14:creationId xmlns:p14="http://schemas.microsoft.com/office/powerpoint/2010/main" val="2317278471"/>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06790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15581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0491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710" y="3305176"/>
            <a:ext cx="7772400" cy="1021556"/>
          </a:xfrm>
        </p:spPr>
        <p:txBody>
          <a:bodyPr anchor="t"/>
          <a:lstStyle>
            <a:lvl1pPr algn="l">
              <a:defRPr sz="3000" b="1" cap="all"/>
            </a:lvl1pPr>
          </a:lstStyle>
          <a:p>
            <a:r>
              <a:rPr lang="zh-CN" altLang="en-US"/>
              <a:t>单击此处编辑母版标题样式</a:t>
            </a:r>
          </a:p>
        </p:txBody>
      </p:sp>
      <p:sp>
        <p:nvSpPr>
          <p:cNvPr id="3" name="文本占位符 2"/>
          <p:cNvSpPr>
            <a:spLocks noGrp="1"/>
          </p:cNvSpPr>
          <p:nvPr>
            <p:ph type="body" idx="1"/>
          </p:nvPr>
        </p:nvSpPr>
        <p:spPr>
          <a:xfrm>
            <a:off x="722710" y="2180035"/>
            <a:ext cx="7772400" cy="1125140"/>
          </a:xfrm>
        </p:spPr>
        <p:txBody>
          <a:bodyPr anchor="b"/>
          <a:lstStyle>
            <a:lvl1pPr marL="0" indent="0">
              <a:buNone/>
              <a:defRPr sz="1500"/>
            </a:lvl1pPr>
            <a:lvl2pPr marL="342900" indent="0">
              <a:buNone/>
              <a:defRPr sz="1400"/>
            </a:lvl2pPr>
            <a:lvl3pPr marL="685800" indent="0">
              <a:buNone/>
              <a:defRPr sz="1200"/>
            </a:lvl3pPr>
            <a:lvl4pPr marL="1028700" indent="0">
              <a:buNone/>
              <a:defRPr sz="1100"/>
            </a:lvl4pPr>
            <a:lvl5pPr marL="1371600" indent="0">
              <a:buNone/>
              <a:defRPr sz="1100"/>
            </a:lvl5pPr>
            <a:lvl6pPr marL="1714500" indent="0">
              <a:buNone/>
              <a:defRPr sz="1100"/>
            </a:lvl6pPr>
            <a:lvl7pPr marL="2057400" indent="0">
              <a:buNone/>
              <a:defRPr sz="1100"/>
            </a:lvl7pPr>
            <a:lvl8pPr marL="2400300" indent="0">
              <a:buNone/>
              <a:defRPr sz="1100"/>
            </a:lvl8pPr>
            <a:lvl9pPr marL="2743200" indent="0">
              <a:buNone/>
              <a:defRPr sz="1100"/>
            </a:lvl9pPr>
          </a:lstStyle>
          <a:p>
            <a:pPr lvl="0"/>
            <a:r>
              <a:rPr lang="zh-CN" altLang="en-US"/>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59038D74-754E-41FD-8B0A-E5BC32252EF5}" type="datetimeFigureOut">
              <a:rPr lang="zh-CN" altLang="en-US"/>
              <a:pPr>
                <a:defRPr/>
              </a:pPr>
              <a:t>2018/4/15</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997DDA3-C33D-4F83-B653-4F0545068170}" type="slidenum">
              <a:rPr lang="zh-CN" altLang="en-US"/>
              <a:pPr>
                <a:defRPr/>
              </a:pPr>
              <a:t>‹#›</a:t>
            </a:fld>
            <a:endParaRPr lang="zh-CN" altLang="en-US"/>
          </a:p>
        </p:txBody>
      </p:sp>
    </p:spTree>
    <p:extLst>
      <p:ext uri="{BB962C8B-B14F-4D97-AF65-F5344CB8AC3E}">
        <p14:creationId xmlns:p14="http://schemas.microsoft.com/office/powerpoint/2010/main" val="157808335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noChangeArrowheads="1"/>
          </p:cNvSpPr>
          <p:nvPr>
            <p:ph type="dt" sz="half" idx="10"/>
          </p:nvPr>
        </p:nvSpPr>
        <p:spPr>
          <a:ln/>
        </p:spPr>
        <p:txBody>
          <a:bodyPr/>
          <a:lstStyle>
            <a:lvl1pPr>
              <a:defRPr/>
            </a:lvl1pPr>
          </a:lstStyle>
          <a:p>
            <a:pPr>
              <a:defRPr/>
            </a:pPr>
            <a:fld id="{7F34350B-3067-44DE-8C25-D6C1B9B0B9E6}" type="datetimeFigureOut">
              <a:rPr lang="zh-CN" altLang="en-US"/>
              <a:pPr>
                <a:defRPr/>
              </a:pPr>
              <a:t>2018/4/15</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E92AE1CC-244D-4B06-B789-586EA12A4B35}" type="slidenum">
              <a:rPr lang="zh-CN" altLang="en-US"/>
              <a:pPr>
                <a:defRPr/>
              </a:pPr>
              <a:t>‹#›</a:t>
            </a:fld>
            <a:endParaRPr lang="zh-CN" altLang="en-US"/>
          </a:p>
        </p:txBody>
      </p:sp>
    </p:spTree>
    <p:extLst>
      <p:ext uri="{BB962C8B-B14F-4D97-AF65-F5344CB8AC3E}">
        <p14:creationId xmlns:p14="http://schemas.microsoft.com/office/powerpoint/2010/main" val="4059260290"/>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2" y="1151335"/>
            <a:ext cx="4039791"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457202" y="1631156"/>
            <a:ext cx="4039791"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4628" y="1151335"/>
            <a:ext cx="4042172"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44628" y="1631156"/>
            <a:ext cx="4042172"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noChangeArrowheads="1"/>
          </p:cNvSpPr>
          <p:nvPr>
            <p:ph type="dt" sz="half" idx="10"/>
          </p:nvPr>
        </p:nvSpPr>
        <p:spPr>
          <a:ln/>
        </p:spPr>
        <p:txBody>
          <a:bodyPr/>
          <a:lstStyle>
            <a:lvl1pPr>
              <a:defRPr/>
            </a:lvl1pPr>
          </a:lstStyle>
          <a:p>
            <a:pPr>
              <a:defRPr/>
            </a:pPr>
            <a:fld id="{612A666F-001B-4A4C-BF15-B17B18901B13}" type="datetimeFigureOut">
              <a:rPr lang="zh-CN" altLang="en-US"/>
              <a:pPr>
                <a:defRPr/>
              </a:pPr>
              <a:t>2018/4/15</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0D2E54A5-8365-4D72-9182-FDBB63FAE8A5}" type="slidenum">
              <a:rPr lang="zh-CN" altLang="en-US"/>
              <a:pPr>
                <a:defRPr/>
              </a:pPr>
              <a:t>‹#›</a:t>
            </a:fld>
            <a:endParaRPr lang="zh-CN" altLang="en-US"/>
          </a:p>
        </p:txBody>
      </p:sp>
    </p:spTree>
    <p:extLst>
      <p:ext uri="{BB962C8B-B14F-4D97-AF65-F5344CB8AC3E}">
        <p14:creationId xmlns:p14="http://schemas.microsoft.com/office/powerpoint/2010/main" val="1959107555"/>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noChangeArrowheads="1"/>
          </p:cNvSpPr>
          <p:nvPr>
            <p:ph type="dt" sz="half" idx="10"/>
          </p:nvPr>
        </p:nvSpPr>
        <p:spPr>
          <a:ln/>
        </p:spPr>
        <p:txBody>
          <a:bodyPr/>
          <a:lstStyle>
            <a:lvl1pPr>
              <a:defRPr/>
            </a:lvl1pPr>
          </a:lstStyle>
          <a:p>
            <a:pPr>
              <a:defRPr/>
            </a:pPr>
            <a:fld id="{C9FBDFC7-9500-4623-880F-2804ED790633}" type="datetimeFigureOut">
              <a:rPr lang="zh-CN" altLang="en-US"/>
              <a:pPr>
                <a:defRPr/>
              </a:pPr>
              <a:t>2018/4/15</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222D4BFC-0B1D-4642-8790-92686A0155C8}" type="slidenum">
              <a:rPr lang="zh-CN" altLang="en-US"/>
              <a:pPr>
                <a:defRPr/>
              </a:pPr>
              <a:t>‹#›</a:t>
            </a:fld>
            <a:endParaRPr lang="zh-CN" altLang="en-US"/>
          </a:p>
        </p:txBody>
      </p:sp>
    </p:spTree>
    <p:extLst>
      <p:ext uri="{BB962C8B-B14F-4D97-AF65-F5344CB8AC3E}">
        <p14:creationId xmlns:p14="http://schemas.microsoft.com/office/powerpoint/2010/main" val="852764247"/>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47B922AF-2D79-44DC-8887-05E5D10022BF}" type="datetimeFigureOut">
              <a:rPr lang="zh-CN" altLang="en-US"/>
              <a:pPr>
                <a:defRPr/>
              </a:pPr>
              <a:t>2018/4/15</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80E1403C-2ACC-4EA5-B3F6-D5A6709EB2A9}" type="slidenum">
              <a:rPr lang="zh-CN" altLang="en-US"/>
              <a:pPr>
                <a:defRPr/>
              </a:pPr>
              <a:t>‹#›</a:t>
            </a:fld>
            <a:endParaRPr lang="zh-CN" altLang="en-US"/>
          </a:p>
        </p:txBody>
      </p:sp>
    </p:spTree>
    <p:extLst>
      <p:ext uri="{BB962C8B-B14F-4D97-AF65-F5344CB8AC3E}">
        <p14:creationId xmlns:p14="http://schemas.microsoft.com/office/powerpoint/2010/main" val="116503395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7"/>
            <a:ext cx="3008710" cy="871538"/>
          </a:xfrm>
        </p:spPr>
        <p:txBody>
          <a:bodyPr anchor="b"/>
          <a:lstStyle>
            <a:lvl1pPr algn="l">
              <a:defRPr sz="1500" b="1"/>
            </a:lvl1pPr>
          </a:lstStyle>
          <a:p>
            <a:r>
              <a:rPr lang="zh-CN" altLang="en-US"/>
              <a:t>单击此处编辑母版标题样式</a:t>
            </a:r>
          </a:p>
        </p:txBody>
      </p:sp>
      <p:sp>
        <p:nvSpPr>
          <p:cNvPr id="3" name="内容占位符 2"/>
          <p:cNvSpPr>
            <a:spLocks noGrp="1"/>
          </p:cNvSpPr>
          <p:nvPr>
            <p:ph idx="1"/>
          </p:nvPr>
        </p:nvSpPr>
        <p:spPr>
          <a:xfrm>
            <a:off x="3575450" y="204789"/>
            <a:ext cx="5111353"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076327"/>
            <a:ext cx="3008710"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82CBC02F-52A8-460A-BCE4-6E6F0EAB917B}" type="datetimeFigureOut">
              <a:rPr lang="zh-CN" altLang="en-US"/>
              <a:pPr>
                <a:defRPr/>
              </a:pPr>
              <a:t>2018/4/15</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62AF1367-FA5E-4FAF-A1F3-21F244A20448}" type="slidenum">
              <a:rPr lang="zh-CN" altLang="en-US"/>
              <a:pPr>
                <a:defRPr/>
              </a:pPr>
              <a:t>‹#›</a:t>
            </a:fld>
            <a:endParaRPr lang="zh-CN" altLang="en-US"/>
          </a:p>
        </p:txBody>
      </p:sp>
    </p:spTree>
    <p:extLst>
      <p:ext uri="{BB962C8B-B14F-4D97-AF65-F5344CB8AC3E}">
        <p14:creationId xmlns:p14="http://schemas.microsoft.com/office/powerpoint/2010/main" val="1513000209"/>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1891" y="3600451"/>
            <a:ext cx="5486400" cy="425054"/>
          </a:xfrm>
        </p:spPr>
        <p:txBody>
          <a:bodyPr anchor="b"/>
          <a:lstStyle>
            <a:lvl1pPr algn="l">
              <a:defRPr sz="1500" b="1"/>
            </a:lvl1pPr>
          </a:lstStyle>
          <a:p>
            <a:r>
              <a:rPr lang="zh-CN" altLang="en-US"/>
              <a:t>单击此处编辑母版标题样式</a:t>
            </a:r>
          </a:p>
        </p:txBody>
      </p:sp>
      <p:sp>
        <p:nvSpPr>
          <p:cNvPr id="3" name="图片占位符 2"/>
          <p:cNvSpPr>
            <a:spLocks noGrp="1"/>
          </p:cNvSpPr>
          <p:nvPr>
            <p:ph type="pic" idx="1"/>
          </p:nvPr>
        </p:nvSpPr>
        <p:spPr>
          <a:xfrm>
            <a:off x="1791891"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a:p>
        </p:txBody>
      </p:sp>
      <p:sp>
        <p:nvSpPr>
          <p:cNvPr id="4" name="文本占位符 3"/>
          <p:cNvSpPr>
            <a:spLocks noGrp="1"/>
          </p:cNvSpPr>
          <p:nvPr>
            <p:ph type="body" sz="half" idx="2"/>
          </p:nvPr>
        </p:nvSpPr>
        <p:spPr>
          <a:xfrm>
            <a:off x="1791891" y="4025504"/>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8959F6EE-1198-4592-8FEC-E9DAF3FC5372}" type="datetimeFigureOut">
              <a:rPr lang="zh-CN" altLang="en-US"/>
              <a:pPr>
                <a:defRPr/>
              </a:pPr>
              <a:t>2018/4/15</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601BB656-BB5C-445B-BEB3-459FDCC37CEE}" type="slidenum">
              <a:rPr lang="zh-CN" altLang="en-US"/>
              <a:pPr>
                <a:defRPr/>
              </a:pPr>
              <a:t>‹#›</a:t>
            </a:fld>
            <a:endParaRPr lang="zh-CN" altLang="en-US"/>
          </a:p>
        </p:txBody>
      </p:sp>
    </p:spTree>
    <p:extLst>
      <p:ext uri="{BB962C8B-B14F-4D97-AF65-F5344CB8AC3E}">
        <p14:creationId xmlns:p14="http://schemas.microsoft.com/office/powerpoint/2010/main" val="3805111176"/>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0"/>
            <a:r>
              <a:rPr lang="zh-CN"/>
              <a:t>单击此处编辑母版标题样式</a:t>
            </a:r>
          </a:p>
        </p:txBody>
      </p:sp>
      <p:sp>
        <p:nvSpPr>
          <p:cNvPr id="1027" name="文本占位符 2"/>
          <p:cNvSpPr>
            <a:spLocks noGrp="1" noChangeArrowheads="1"/>
          </p:cNvSpPr>
          <p:nvPr>
            <p:ph type="body" idx="1"/>
          </p:nvPr>
        </p:nvSpPr>
        <p:spPr bwMode="auto">
          <a:xfrm>
            <a:off x="628650" y="1369219"/>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p>
        </p:txBody>
      </p:sp>
      <p:sp>
        <p:nvSpPr>
          <p:cNvPr id="1028" name="日期占位符 3"/>
          <p:cNvSpPr>
            <a:spLocks noGrp="1" noChangeArrowheads="1"/>
          </p:cNvSpPr>
          <p:nvPr>
            <p:ph type="dt" sz="half" idx="2"/>
          </p:nvPr>
        </p:nvSpPr>
        <p:spPr bwMode="auto">
          <a:xfrm>
            <a:off x="628650" y="4767264"/>
            <a:ext cx="20574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eaLnBrk="1" hangingPunct="1">
              <a:defRPr sz="900">
                <a:solidFill>
                  <a:srgbClr val="898989"/>
                </a:solidFill>
              </a:defRPr>
            </a:lvl1pPr>
          </a:lstStyle>
          <a:p>
            <a:pPr>
              <a:defRPr/>
            </a:pPr>
            <a:fld id="{7F378FFD-BE70-47B1-BFEE-E03EB0084A1F}" type="datetimeFigureOut">
              <a:rPr lang="zh-CN" altLang="en-US"/>
              <a:pPr>
                <a:defRPr/>
              </a:pPr>
              <a:t>2018/4/15</a:t>
            </a:fld>
            <a:endParaRPr lang="zh-CN" altLang="en-US"/>
          </a:p>
        </p:txBody>
      </p:sp>
      <p:sp>
        <p:nvSpPr>
          <p:cNvPr id="1029" name="页脚占位符 4"/>
          <p:cNvSpPr>
            <a:spLocks noGrp="1" noChangeArrowheads="1"/>
          </p:cNvSpPr>
          <p:nvPr>
            <p:ph type="ftr" sz="quarter" idx="3"/>
          </p:nvPr>
        </p:nvSpPr>
        <p:spPr bwMode="auto">
          <a:xfrm>
            <a:off x="3028950" y="4767264"/>
            <a:ext cx="30861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eaLnBrk="1" hangingPunct="1">
              <a:defRPr sz="900">
                <a:solidFill>
                  <a:srgbClr val="898989"/>
                </a:solidFill>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6457950" y="4767264"/>
            <a:ext cx="20574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r" eaLnBrk="1" hangingPunct="1">
              <a:defRPr sz="900">
                <a:solidFill>
                  <a:srgbClr val="898989"/>
                </a:solidFill>
              </a:defRPr>
            </a:lvl1pPr>
          </a:lstStyle>
          <a:p>
            <a:pPr>
              <a:defRPr/>
            </a:pPr>
            <a:fld id="{50040B58-9208-4C2A-B907-9E8222C2711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xStyles>
    <p:titleStyle>
      <a:lvl1pPr algn="l" rtl="0" eaLnBrk="0" fontAlgn="base" hangingPunct="0">
        <a:lnSpc>
          <a:spcPct val="90000"/>
        </a:lnSpc>
        <a:spcBef>
          <a:spcPct val="0"/>
        </a:spcBef>
        <a:spcAft>
          <a:spcPct val="0"/>
        </a:spcAft>
        <a:defRPr sz="33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5pPr>
      <a:lvl6pPr marL="342900" algn="l" rtl="0" fontAlgn="base">
        <a:lnSpc>
          <a:spcPct val="90000"/>
        </a:lnSpc>
        <a:spcBef>
          <a:spcPct val="0"/>
        </a:spcBef>
        <a:spcAft>
          <a:spcPct val="0"/>
        </a:spcAft>
        <a:defRPr sz="3300">
          <a:solidFill>
            <a:schemeClr val="tx1"/>
          </a:solidFill>
          <a:latin typeface="Calibri Light" pitchFamily="34" charset="0"/>
          <a:ea typeface="宋体" pitchFamily="2" charset="-122"/>
        </a:defRPr>
      </a:lvl6pPr>
      <a:lvl7pPr marL="685800" algn="l" rtl="0" fontAlgn="base">
        <a:lnSpc>
          <a:spcPct val="90000"/>
        </a:lnSpc>
        <a:spcBef>
          <a:spcPct val="0"/>
        </a:spcBef>
        <a:spcAft>
          <a:spcPct val="0"/>
        </a:spcAft>
        <a:defRPr sz="3300">
          <a:solidFill>
            <a:schemeClr val="tx1"/>
          </a:solidFill>
          <a:latin typeface="Calibri Light" pitchFamily="34" charset="0"/>
          <a:ea typeface="宋体" pitchFamily="2" charset="-122"/>
        </a:defRPr>
      </a:lvl7pPr>
      <a:lvl8pPr marL="1028700" algn="l" rtl="0" fontAlgn="base">
        <a:lnSpc>
          <a:spcPct val="90000"/>
        </a:lnSpc>
        <a:spcBef>
          <a:spcPct val="0"/>
        </a:spcBef>
        <a:spcAft>
          <a:spcPct val="0"/>
        </a:spcAft>
        <a:defRPr sz="3300">
          <a:solidFill>
            <a:schemeClr val="tx1"/>
          </a:solidFill>
          <a:latin typeface="Calibri Light" pitchFamily="34" charset="0"/>
          <a:ea typeface="宋体" pitchFamily="2" charset="-122"/>
        </a:defRPr>
      </a:lvl8pPr>
      <a:lvl9pPr marL="1371600" algn="l" rtl="0" fontAlgn="base">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rtl="0" eaLnBrk="0" fontAlgn="base" hangingPunct="0">
        <a:lnSpc>
          <a:spcPct val="90000"/>
        </a:lnSpc>
        <a:spcBef>
          <a:spcPts val="750"/>
        </a:spcBef>
        <a:spcAft>
          <a:spcPct val="0"/>
        </a:spcAft>
        <a:buFont typeface="Arial" pitchFamily="34" charset="0"/>
        <a:buChar char="•"/>
        <a:defRPr sz="2100">
          <a:solidFill>
            <a:schemeClr val="tx1"/>
          </a:solidFill>
          <a:latin typeface="+mn-lt"/>
          <a:ea typeface="+mn-ea"/>
          <a:cs typeface="+mn-cs"/>
        </a:defRPr>
      </a:lvl1pPr>
      <a:lvl2pPr marL="514350" indent="-171450" algn="l" rtl="0" eaLnBrk="0" fontAlgn="base" hangingPunct="0">
        <a:lnSpc>
          <a:spcPct val="90000"/>
        </a:lnSpc>
        <a:spcBef>
          <a:spcPts val="375"/>
        </a:spcBef>
        <a:spcAft>
          <a:spcPct val="0"/>
        </a:spcAft>
        <a:buFont typeface="Arial" pitchFamily="34" charset="0"/>
        <a:buChar char="•"/>
        <a:defRPr sz="1800">
          <a:solidFill>
            <a:schemeClr val="tx1"/>
          </a:solidFill>
          <a:latin typeface="+mn-lt"/>
          <a:ea typeface="+mn-ea"/>
        </a:defRPr>
      </a:lvl2pPr>
      <a:lvl3pPr marL="857250" indent="-171450" algn="l" rtl="0" eaLnBrk="0" fontAlgn="base" hangingPunct="0">
        <a:lnSpc>
          <a:spcPct val="90000"/>
        </a:lnSpc>
        <a:spcBef>
          <a:spcPts val="375"/>
        </a:spcBef>
        <a:spcAft>
          <a:spcPct val="0"/>
        </a:spcAft>
        <a:buFont typeface="Arial" pitchFamily="34" charset="0"/>
        <a:buChar char="•"/>
        <a:defRPr sz="1500">
          <a:solidFill>
            <a:schemeClr val="tx1"/>
          </a:solidFill>
          <a:latin typeface="+mn-lt"/>
          <a:ea typeface="+mn-ea"/>
        </a:defRPr>
      </a:lvl3pPr>
      <a:lvl4pPr marL="1200150" indent="-171450" algn="l" rtl="0" eaLnBrk="0" fontAlgn="base" hangingPunct="0">
        <a:lnSpc>
          <a:spcPct val="90000"/>
        </a:lnSpc>
        <a:spcBef>
          <a:spcPts val="375"/>
        </a:spcBef>
        <a:spcAft>
          <a:spcPct val="0"/>
        </a:spcAft>
        <a:buFont typeface="Arial" pitchFamily="34" charset="0"/>
        <a:buChar char="•"/>
        <a:defRPr>
          <a:solidFill>
            <a:schemeClr val="tx1"/>
          </a:solidFill>
          <a:latin typeface="+mn-lt"/>
          <a:ea typeface="+mn-ea"/>
        </a:defRPr>
      </a:lvl4pPr>
      <a:lvl5pPr marL="1543050" indent="-171450" algn="l" rtl="0" eaLnBrk="0" fontAlgn="base" hangingPunct="0">
        <a:lnSpc>
          <a:spcPct val="90000"/>
        </a:lnSpc>
        <a:spcBef>
          <a:spcPts val="375"/>
        </a:spcBef>
        <a:spcAft>
          <a:spcPct val="0"/>
        </a:spcAft>
        <a:buFont typeface="Arial" pitchFamily="34" charset="0"/>
        <a:buChar char="•"/>
        <a:defRPr>
          <a:solidFill>
            <a:schemeClr val="tx1"/>
          </a:solidFill>
          <a:latin typeface="+mn-lt"/>
          <a:ea typeface="+mn-ea"/>
        </a:defRPr>
      </a:lvl5pPr>
      <a:lvl6pPr marL="1885950" indent="-171450" algn="l" rtl="0" fontAlgn="base">
        <a:lnSpc>
          <a:spcPct val="90000"/>
        </a:lnSpc>
        <a:spcBef>
          <a:spcPts val="375"/>
        </a:spcBef>
        <a:spcAft>
          <a:spcPct val="0"/>
        </a:spcAft>
        <a:buFont typeface="Arial" pitchFamily="34" charset="0"/>
        <a:buChar char="•"/>
        <a:defRPr>
          <a:solidFill>
            <a:schemeClr val="tx1"/>
          </a:solidFill>
          <a:latin typeface="+mn-lt"/>
          <a:ea typeface="+mn-ea"/>
        </a:defRPr>
      </a:lvl6pPr>
      <a:lvl7pPr marL="2228850" indent="-171450" algn="l" rtl="0" fontAlgn="base">
        <a:lnSpc>
          <a:spcPct val="90000"/>
        </a:lnSpc>
        <a:spcBef>
          <a:spcPts val="375"/>
        </a:spcBef>
        <a:spcAft>
          <a:spcPct val="0"/>
        </a:spcAft>
        <a:buFont typeface="Arial" pitchFamily="34" charset="0"/>
        <a:buChar char="•"/>
        <a:defRPr>
          <a:solidFill>
            <a:schemeClr val="tx1"/>
          </a:solidFill>
          <a:latin typeface="+mn-lt"/>
          <a:ea typeface="+mn-ea"/>
        </a:defRPr>
      </a:lvl7pPr>
      <a:lvl8pPr marL="2571750" indent="-171450" algn="l" rtl="0" fontAlgn="base">
        <a:lnSpc>
          <a:spcPct val="90000"/>
        </a:lnSpc>
        <a:spcBef>
          <a:spcPts val="375"/>
        </a:spcBef>
        <a:spcAft>
          <a:spcPct val="0"/>
        </a:spcAft>
        <a:buFont typeface="Arial" pitchFamily="34" charset="0"/>
        <a:buChar char="•"/>
        <a:defRPr>
          <a:solidFill>
            <a:schemeClr val="tx1"/>
          </a:solidFill>
          <a:latin typeface="+mn-lt"/>
          <a:ea typeface="+mn-ea"/>
        </a:defRPr>
      </a:lvl8pPr>
      <a:lvl9pPr marL="2914650" indent="-171450" algn="l" rtl="0" fontAlgn="base">
        <a:lnSpc>
          <a:spcPct val="90000"/>
        </a:lnSpc>
        <a:spcBef>
          <a:spcPts val="375"/>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buFontTx/>
                <a:buNone/>
              </a:pPr>
              <a:t>2018/4/15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521774576"/>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文本框 4"/>
          <p:cNvSpPr txBox="1">
            <a:spLocks noChangeArrowheads="1"/>
          </p:cNvSpPr>
          <p:nvPr/>
        </p:nvSpPr>
        <p:spPr bwMode="auto">
          <a:xfrm>
            <a:off x="3098042" y="1952315"/>
            <a:ext cx="5738776" cy="7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r>
              <a:rPr lang="zh-CN" altLang="en-US" sz="4400" b="1" dirty="0">
                <a:solidFill>
                  <a:schemeClr val="bg1"/>
                </a:solidFill>
                <a:latin typeface="微软雅黑" pitchFamily="34" charset="-122"/>
                <a:ea typeface="微软雅黑" pitchFamily="34" charset="-122"/>
              </a:rPr>
              <a:t>篮</a:t>
            </a:r>
            <a:r>
              <a:rPr lang="zh-CN" altLang="en-US" sz="4400" b="1" dirty="0" smtClean="0">
                <a:solidFill>
                  <a:schemeClr val="bg1"/>
                </a:solidFill>
                <a:latin typeface="微软雅黑" pitchFamily="34" charset="-122"/>
                <a:ea typeface="微软雅黑" pitchFamily="34" charset="-122"/>
              </a:rPr>
              <a:t>球教学</a:t>
            </a:r>
            <a:r>
              <a:rPr lang="en-US" altLang="zh-CN" sz="4400" b="1" dirty="0" smtClean="0">
                <a:solidFill>
                  <a:schemeClr val="bg1"/>
                </a:solidFill>
                <a:latin typeface="微软雅黑" pitchFamily="34" charset="-122"/>
                <a:ea typeface="微软雅黑" pitchFamily="34" charset="-122"/>
              </a:rPr>
              <a:t>PPT</a:t>
            </a:r>
            <a:r>
              <a:rPr lang="zh-CN" altLang="en-US" sz="4400" b="1" dirty="0" smtClean="0">
                <a:solidFill>
                  <a:schemeClr val="bg1"/>
                </a:solidFill>
                <a:latin typeface="微软雅黑" pitchFamily="34" charset="-122"/>
                <a:ea typeface="微软雅黑" pitchFamily="34" charset="-122"/>
              </a:rPr>
              <a:t>模板</a:t>
            </a:r>
            <a:endParaRPr lang="zh-CN" altLang="en-US" sz="4400" b="1" dirty="0">
              <a:solidFill>
                <a:schemeClr val="bg1"/>
              </a:solidFill>
              <a:latin typeface="微软雅黑" pitchFamily="34" charset="-122"/>
              <a:ea typeface="微软雅黑" pitchFamily="34" charset="-122"/>
            </a:endParaRPr>
          </a:p>
        </p:txBody>
      </p:sp>
      <p:sp>
        <p:nvSpPr>
          <p:cNvPr id="9" name="文本框 4"/>
          <p:cNvSpPr txBox="1">
            <a:spLocks noChangeArrowheads="1"/>
          </p:cNvSpPr>
          <p:nvPr/>
        </p:nvSpPr>
        <p:spPr bwMode="auto">
          <a:xfrm>
            <a:off x="6153665" y="3386978"/>
            <a:ext cx="2652390" cy="315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r>
              <a:rPr lang="zh-CN" altLang="en-US" sz="1600" dirty="0">
                <a:solidFill>
                  <a:schemeClr val="bg1"/>
                </a:solidFill>
                <a:latin typeface="微软雅黑" pitchFamily="34" charset="-122"/>
                <a:ea typeface="微软雅黑" pitchFamily="34" charset="-122"/>
              </a:rPr>
              <a:t>第一</a:t>
            </a:r>
            <a:r>
              <a:rPr lang="en-US" altLang="zh-CN" sz="1600" dirty="0" smtClean="0">
                <a:solidFill>
                  <a:schemeClr val="bg1"/>
                </a:solidFill>
                <a:latin typeface="微软雅黑" pitchFamily="34" charset="-122"/>
                <a:ea typeface="微软雅黑" pitchFamily="34" charset="-122"/>
              </a:rPr>
              <a:t>PPT</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www.1ppt.com</a:t>
            </a:r>
            <a:endParaRPr lang="zh-CN" altLang="en-US" sz="1600" dirty="0">
              <a:solidFill>
                <a:schemeClr val="bg1"/>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style.rotation</p:attrName>
                                        </p:attrNameLst>
                                      </p:cBhvr>
                                      <p:tavLst>
                                        <p:tav tm="0">
                                          <p:val>
                                            <p:fltVal val="90"/>
                                          </p:val>
                                        </p:tav>
                                        <p:tav tm="100000">
                                          <p:val>
                                            <p:fltVal val="0"/>
                                          </p:val>
                                        </p:tav>
                                      </p:tavLst>
                                    </p:anim>
                                    <p:animEffect transition="in" filter="fade">
                                      <p:cBhvr>
                                        <p:cTn id="14" dur="1000"/>
                                        <p:tgtEl>
                                          <p:spTgt spid="8"/>
                                        </p:tgtEl>
                                      </p:cBhvr>
                                    </p:animEffect>
                                  </p:childTnLst>
                                </p:cTn>
                              </p:par>
                            </p:childTnLst>
                          </p:cTn>
                        </p:par>
                        <p:par>
                          <p:cTn id="15" fill="hold">
                            <p:stCondLst>
                              <p:cond delay="3000"/>
                            </p:stCondLst>
                            <p:childTnLst>
                              <p:par>
                                <p:cTn id="16" presetID="2" presetClass="entr" presetSubtype="4"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sp>
        <p:nvSpPr>
          <p:cNvPr id="4" name="任意多边形: 形状 10"/>
          <p:cNvSpPr/>
          <p:nvPr/>
        </p:nvSpPr>
        <p:spPr>
          <a:xfrm>
            <a:off x="-46415" y="1612373"/>
            <a:ext cx="9190415" cy="2116905"/>
          </a:xfrm>
          <a:custGeom>
            <a:avLst/>
            <a:gdLst>
              <a:gd name="connsiteX0" fmla="*/ 58994 w 12241162"/>
              <a:gd name="connsiteY0" fmla="*/ 2035277 h 2713703"/>
              <a:gd name="connsiteX1" fmla="*/ 58994 w 12241162"/>
              <a:gd name="connsiteY1" fmla="*/ 1976284 h 2713703"/>
              <a:gd name="connsiteX2" fmla="*/ 1769807 w 12241162"/>
              <a:gd name="connsiteY2" fmla="*/ 383458 h 2713703"/>
              <a:gd name="connsiteX3" fmla="*/ 4513007 w 12241162"/>
              <a:gd name="connsiteY3" fmla="*/ 1504335 h 2713703"/>
              <a:gd name="connsiteX4" fmla="*/ 6843252 w 12241162"/>
              <a:gd name="connsiteY4" fmla="*/ 265471 h 2713703"/>
              <a:gd name="connsiteX5" fmla="*/ 9173497 w 12241162"/>
              <a:gd name="connsiteY5" fmla="*/ 1386348 h 2713703"/>
              <a:gd name="connsiteX6" fmla="*/ 11120284 w 12241162"/>
              <a:gd name="connsiteY6" fmla="*/ 0 h 2713703"/>
              <a:gd name="connsiteX7" fmla="*/ 12241162 w 12241162"/>
              <a:gd name="connsiteY7" fmla="*/ 324464 h 2713703"/>
              <a:gd name="connsiteX8" fmla="*/ 12241162 w 12241162"/>
              <a:gd name="connsiteY8" fmla="*/ 2625213 h 2713703"/>
              <a:gd name="connsiteX9" fmla="*/ 29497 w 12241162"/>
              <a:gd name="connsiteY9" fmla="*/ 2713703 h 2713703"/>
              <a:gd name="connsiteX10" fmla="*/ 0 w 12241162"/>
              <a:gd name="connsiteY10" fmla="*/ 2035277 h 2713703"/>
              <a:gd name="connsiteX11" fmla="*/ 117988 w 12241162"/>
              <a:gd name="connsiteY11" fmla="*/ 1946787 h 2713703"/>
              <a:gd name="connsiteX0" fmla="*/ 58994 w 12241162"/>
              <a:gd name="connsiteY0" fmla="*/ 2035277 h 2713703"/>
              <a:gd name="connsiteX1" fmla="*/ 58994 w 12241162"/>
              <a:gd name="connsiteY1" fmla="*/ 1976284 h 2713703"/>
              <a:gd name="connsiteX2" fmla="*/ 1769807 w 12241162"/>
              <a:gd name="connsiteY2" fmla="*/ 383458 h 2713703"/>
              <a:gd name="connsiteX3" fmla="*/ 4513007 w 12241162"/>
              <a:gd name="connsiteY3" fmla="*/ 1504335 h 2713703"/>
              <a:gd name="connsiteX4" fmla="*/ 6843252 w 12241162"/>
              <a:gd name="connsiteY4" fmla="*/ 265471 h 2713703"/>
              <a:gd name="connsiteX5" fmla="*/ 9173497 w 12241162"/>
              <a:gd name="connsiteY5" fmla="*/ 1386348 h 2713703"/>
              <a:gd name="connsiteX6" fmla="*/ 11120284 w 12241162"/>
              <a:gd name="connsiteY6" fmla="*/ 0 h 2713703"/>
              <a:gd name="connsiteX7" fmla="*/ 12241162 w 12241162"/>
              <a:gd name="connsiteY7" fmla="*/ 324464 h 2713703"/>
              <a:gd name="connsiteX8" fmla="*/ 12241162 w 12241162"/>
              <a:gd name="connsiteY8" fmla="*/ 2625213 h 2713703"/>
              <a:gd name="connsiteX9" fmla="*/ 29497 w 12241162"/>
              <a:gd name="connsiteY9" fmla="*/ 2713703 h 2713703"/>
              <a:gd name="connsiteX10" fmla="*/ 0 w 12241162"/>
              <a:gd name="connsiteY10" fmla="*/ 2035277 h 2713703"/>
              <a:gd name="connsiteX0" fmla="*/ 58994 w 12241162"/>
              <a:gd name="connsiteY0" fmla="*/ 2035277 h 2713703"/>
              <a:gd name="connsiteX1" fmla="*/ 1769807 w 12241162"/>
              <a:gd name="connsiteY1" fmla="*/ 383458 h 2713703"/>
              <a:gd name="connsiteX2" fmla="*/ 4513007 w 12241162"/>
              <a:gd name="connsiteY2" fmla="*/ 1504335 h 2713703"/>
              <a:gd name="connsiteX3" fmla="*/ 6843252 w 12241162"/>
              <a:gd name="connsiteY3" fmla="*/ 265471 h 2713703"/>
              <a:gd name="connsiteX4" fmla="*/ 9173497 w 12241162"/>
              <a:gd name="connsiteY4" fmla="*/ 1386348 h 2713703"/>
              <a:gd name="connsiteX5" fmla="*/ 11120284 w 12241162"/>
              <a:gd name="connsiteY5" fmla="*/ 0 h 2713703"/>
              <a:gd name="connsiteX6" fmla="*/ 12241162 w 12241162"/>
              <a:gd name="connsiteY6" fmla="*/ 324464 h 2713703"/>
              <a:gd name="connsiteX7" fmla="*/ 12241162 w 12241162"/>
              <a:gd name="connsiteY7" fmla="*/ 2625213 h 2713703"/>
              <a:gd name="connsiteX8" fmla="*/ 29497 w 12241162"/>
              <a:gd name="connsiteY8" fmla="*/ 2713703 h 2713703"/>
              <a:gd name="connsiteX9" fmla="*/ 0 w 12241162"/>
              <a:gd name="connsiteY9" fmla="*/ 2035277 h 2713703"/>
              <a:gd name="connsiteX0" fmla="*/ 0 w 12253886"/>
              <a:gd name="connsiteY0" fmla="*/ 2053206 h 2713703"/>
              <a:gd name="connsiteX1" fmla="*/ 1782531 w 12253886"/>
              <a:gd name="connsiteY1" fmla="*/ 383458 h 2713703"/>
              <a:gd name="connsiteX2" fmla="*/ 4525731 w 12253886"/>
              <a:gd name="connsiteY2" fmla="*/ 1504335 h 2713703"/>
              <a:gd name="connsiteX3" fmla="*/ 6855976 w 12253886"/>
              <a:gd name="connsiteY3" fmla="*/ 265471 h 2713703"/>
              <a:gd name="connsiteX4" fmla="*/ 9186221 w 12253886"/>
              <a:gd name="connsiteY4" fmla="*/ 1386348 h 2713703"/>
              <a:gd name="connsiteX5" fmla="*/ 11133008 w 12253886"/>
              <a:gd name="connsiteY5" fmla="*/ 0 h 2713703"/>
              <a:gd name="connsiteX6" fmla="*/ 12253886 w 12253886"/>
              <a:gd name="connsiteY6" fmla="*/ 324464 h 2713703"/>
              <a:gd name="connsiteX7" fmla="*/ 12253886 w 12253886"/>
              <a:gd name="connsiteY7" fmla="*/ 2625213 h 2713703"/>
              <a:gd name="connsiteX8" fmla="*/ 42221 w 12253886"/>
              <a:gd name="connsiteY8" fmla="*/ 2713703 h 2713703"/>
              <a:gd name="connsiteX9" fmla="*/ 12724 w 12253886"/>
              <a:gd name="connsiteY9" fmla="*/ 2035277 h 2713703"/>
              <a:gd name="connsiteX0" fmla="*/ 0 w 12253886"/>
              <a:gd name="connsiteY0" fmla="*/ 2053206 h 2713703"/>
              <a:gd name="connsiteX1" fmla="*/ 1782531 w 12253886"/>
              <a:gd name="connsiteY1" fmla="*/ 383458 h 2713703"/>
              <a:gd name="connsiteX2" fmla="*/ 4525731 w 12253886"/>
              <a:gd name="connsiteY2" fmla="*/ 1504335 h 2713703"/>
              <a:gd name="connsiteX3" fmla="*/ 6855976 w 12253886"/>
              <a:gd name="connsiteY3" fmla="*/ 265471 h 2713703"/>
              <a:gd name="connsiteX4" fmla="*/ 9186221 w 12253886"/>
              <a:gd name="connsiteY4" fmla="*/ 1386348 h 2713703"/>
              <a:gd name="connsiteX5" fmla="*/ 11133008 w 12253886"/>
              <a:gd name="connsiteY5" fmla="*/ 0 h 2713703"/>
              <a:gd name="connsiteX6" fmla="*/ 12253886 w 12253886"/>
              <a:gd name="connsiteY6" fmla="*/ 324464 h 2713703"/>
              <a:gd name="connsiteX7" fmla="*/ 12253886 w 12253886"/>
              <a:gd name="connsiteY7" fmla="*/ 2625213 h 2713703"/>
              <a:gd name="connsiteX8" fmla="*/ 42221 w 12253886"/>
              <a:gd name="connsiteY8" fmla="*/ 2713703 h 2713703"/>
              <a:gd name="connsiteX9" fmla="*/ 12724 w 12253886"/>
              <a:gd name="connsiteY9" fmla="*/ 2035277 h 2713703"/>
              <a:gd name="connsiteX0" fmla="*/ 0 w 12253886"/>
              <a:gd name="connsiteY0" fmla="*/ 2053206 h 2713703"/>
              <a:gd name="connsiteX1" fmla="*/ 1782531 w 12253886"/>
              <a:gd name="connsiteY1" fmla="*/ 383458 h 2713703"/>
              <a:gd name="connsiteX2" fmla="*/ 4525731 w 12253886"/>
              <a:gd name="connsiteY2" fmla="*/ 1504335 h 2713703"/>
              <a:gd name="connsiteX3" fmla="*/ 6855976 w 12253886"/>
              <a:gd name="connsiteY3" fmla="*/ 265471 h 2713703"/>
              <a:gd name="connsiteX4" fmla="*/ 9186221 w 12253886"/>
              <a:gd name="connsiteY4" fmla="*/ 1386348 h 2713703"/>
              <a:gd name="connsiteX5" fmla="*/ 11133008 w 12253886"/>
              <a:gd name="connsiteY5" fmla="*/ 0 h 2713703"/>
              <a:gd name="connsiteX6" fmla="*/ 12253886 w 12253886"/>
              <a:gd name="connsiteY6" fmla="*/ 324464 h 2713703"/>
              <a:gd name="connsiteX7" fmla="*/ 12253886 w 12253886"/>
              <a:gd name="connsiteY7" fmla="*/ 2625213 h 2713703"/>
              <a:gd name="connsiteX8" fmla="*/ 42221 w 12253886"/>
              <a:gd name="connsiteY8" fmla="*/ 2713703 h 2713703"/>
              <a:gd name="connsiteX9" fmla="*/ 12724 w 12253886"/>
              <a:gd name="connsiteY9" fmla="*/ 2035277 h 2713703"/>
              <a:gd name="connsiteX0" fmla="*/ 0 w 12253886"/>
              <a:gd name="connsiteY0" fmla="*/ 2053206 h 2713703"/>
              <a:gd name="connsiteX1" fmla="*/ 1782531 w 12253886"/>
              <a:gd name="connsiteY1" fmla="*/ 383458 h 2713703"/>
              <a:gd name="connsiteX2" fmla="*/ 4525731 w 12253886"/>
              <a:gd name="connsiteY2" fmla="*/ 1504335 h 2713703"/>
              <a:gd name="connsiteX3" fmla="*/ 6855976 w 12253886"/>
              <a:gd name="connsiteY3" fmla="*/ 265471 h 2713703"/>
              <a:gd name="connsiteX4" fmla="*/ 9186221 w 12253886"/>
              <a:gd name="connsiteY4" fmla="*/ 1386348 h 2713703"/>
              <a:gd name="connsiteX5" fmla="*/ 11133008 w 12253886"/>
              <a:gd name="connsiteY5" fmla="*/ 0 h 2713703"/>
              <a:gd name="connsiteX6" fmla="*/ 12253886 w 12253886"/>
              <a:gd name="connsiteY6" fmla="*/ 324464 h 2713703"/>
              <a:gd name="connsiteX7" fmla="*/ 12253886 w 12253886"/>
              <a:gd name="connsiteY7" fmla="*/ 2625213 h 2713703"/>
              <a:gd name="connsiteX8" fmla="*/ 42221 w 12253886"/>
              <a:gd name="connsiteY8" fmla="*/ 2713703 h 2713703"/>
              <a:gd name="connsiteX9" fmla="*/ 12724 w 12253886"/>
              <a:gd name="connsiteY9" fmla="*/ 2035277 h 2713703"/>
              <a:gd name="connsiteX0" fmla="*/ 0 w 12253886"/>
              <a:gd name="connsiteY0" fmla="*/ 2053206 h 2713703"/>
              <a:gd name="connsiteX1" fmla="*/ 1782531 w 12253886"/>
              <a:gd name="connsiteY1" fmla="*/ 383458 h 2713703"/>
              <a:gd name="connsiteX2" fmla="*/ 4525731 w 12253886"/>
              <a:gd name="connsiteY2" fmla="*/ 1504335 h 2713703"/>
              <a:gd name="connsiteX3" fmla="*/ 6855976 w 12253886"/>
              <a:gd name="connsiteY3" fmla="*/ 265471 h 2713703"/>
              <a:gd name="connsiteX4" fmla="*/ 9186221 w 12253886"/>
              <a:gd name="connsiteY4" fmla="*/ 1386348 h 2713703"/>
              <a:gd name="connsiteX5" fmla="*/ 11133008 w 12253886"/>
              <a:gd name="connsiteY5" fmla="*/ 0 h 2713703"/>
              <a:gd name="connsiteX6" fmla="*/ 12253886 w 12253886"/>
              <a:gd name="connsiteY6" fmla="*/ 324464 h 2713703"/>
              <a:gd name="connsiteX7" fmla="*/ 12253886 w 12253886"/>
              <a:gd name="connsiteY7" fmla="*/ 2625213 h 2713703"/>
              <a:gd name="connsiteX8" fmla="*/ 42221 w 12253886"/>
              <a:gd name="connsiteY8" fmla="*/ 2713703 h 2713703"/>
              <a:gd name="connsiteX9" fmla="*/ 12724 w 12253886"/>
              <a:gd name="connsiteY9" fmla="*/ 2035277 h 2713703"/>
              <a:gd name="connsiteX0" fmla="*/ 0 w 12253886"/>
              <a:gd name="connsiteY0" fmla="*/ 2053206 h 2713703"/>
              <a:gd name="connsiteX1" fmla="*/ 1782531 w 12253886"/>
              <a:gd name="connsiteY1" fmla="*/ 383458 h 2713703"/>
              <a:gd name="connsiteX2" fmla="*/ 4525731 w 12253886"/>
              <a:gd name="connsiteY2" fmla="*/ 1504335 h 2713703"/>
              <a:gd name="connsiteX3" fmla="*/ 6855976 w 12253886"/>
              <a:gd name="connsiteY3" fmla="*/ 265471 h 2713703"/>
              <a:gd name="connsiteX4" fmla="*/ 9186221 w 12253886"/>
              <a:gd name="connsiteY4" fmla="*/ 1386348 h 2713703"/>
              <a:gd name="connsiteX5" fmla="*/ 11133008 w 12253886"/>
              <a:gd name="connsiteY5" fmla="*/ 0 h 2713703"/>
              <a:gd name="connsiteX6" fmla="*/ 12253886 w 12253886"/>
              <a:gd name="connsiteY6" fmla="*/ 324464 h 2713703"/>
              <a:gd name="connsiteX7" fmla="*/ 12253886 w 12253886"/>
              <a:gd name="connsiteY7" fmla="*/ 2625213 h 2713703"/>
              <a:gd name="connsiteX8" fmla="*/ 42221 w 12253886"/>
              <a:gd name="connsiteY8" fmla="*/ 2713703 h 2713703"/>
              <a:gd name="connsiteX9" fmla="*/ 12724 w 12253886"/>
              <a:gd name="connsiteY9" fmla="*/ 2035277 h 2713703"/>
              <a:gd name="connsiteX0" fmla="*/ 0 w 12253886"/>
              <a:gd name="connsiteY0" fmla="*/ 2271704 h 2932201"/>
              <a:gd name="connsiteX1" fmla="*/ 1782531 w 12253886"/>
              <a:gd name="connsiteY1" fmla="*/ 601956 h 2932201"/>
              <a:gd name="connsiteX2" fmla="*/ 4525731 w 12253886"/>
              <a:gd name="connsiteY2" fmla="*/ 1722833 h 2932201"/>
              <a:gd name="connsiteX3" fmla="*/ 6855976 w 12253886"/>
              <a:gd name="connsiteY3" fmla="*/ 483969 h 2932201"/>
              <a:gd name="connsiteX4" fmla="*/ 9186221 w 12253886"/>
              <a:gd name="connsiteY4" fmla="*/ 1604846 h 2932201"/>
              <a:gd name="connsiteX5" fmla="*/ 11133008 w 12253886"/>
              <a:gd name="connsiteY5" fmla="*/ 218498 h 2932201"/>
              <a:gd name="connsiteX6" fmla="*/ 12253886 w 12253886"/>
              <a:gd name="connsiteY6" fmla="*/ 542962 h 2932201"/>
              <a:gd name="connsiteX7" fmla="*/ 12253886 w 12253886"/>
              <a:gd name="connsiteY7" fmla="*/ 2843711 h 2932201"/>
              <a:gd name="connsiteX8" fmla="*/ 42221 w 12253886"/>
              <a:gd name="connsiteY8" fmla="*/ 2932201 h 2932201"/>
              <a:gd name="connsiteX9" fmla="*/ 12724 w 12253886"/>
              <a:gd name="connsiteY9" fmla="*/ 2253775 h 2932201"/>
              <a:gd name="connsiteX0" fmla="*/ 0 w 12253886"/>
              <a:gd name="connsiteY0" fmla="*/ 2271704 h 2932201"/>
              <a:gd name="connsiteX1" fmla="*/ 1782531 w 12253886"/>
              <a:gd name="connsiteY1" fmla="*/ 601956 h 2932201"/>
              <a:gd name="connsiteX2" fmla="*/ 4525731 w 12253886"/>
              <a:gd name="connsiteY2" fmla="*/ 1722833 h 2932201"/>
              <a:gd name="connsiteX3" fmla="*/ 6855976 w 12253886"/>
              <a:gd name="connsiteY3" fmla="*/ 483969 h 2932201"/>
              <a:gd name="connsiteX4" fmla="*/ 9186221 w 12253886"/>
              <a:gd name="connsiteY4" fmla="*/ 1604846 h 2932201"/>
              <a:gd name="connsiteX5" fmla="*/ 11133008 w 12253886"/>
              <a:gd name="connsiteY5" fmla="*/ 218498 h 2932201"/>
              <a:gd name="connsiteX6" fmla="*/ 12253886 w 12253886"/>
              <a:gd name="connsiteY6" fmla="*/ 542962 h 2932201"/>
              <a:gd name="connsiteX7" fmla="*/ 12253886 w 12253886"/>
              <a:gd name="connsiteY7" fmla="*/ 2843711 h 2932201"/>
              <a:gd name="connsiteX8" fmla="*/ 42221 w 12253886"/>
              <a:gd name="connsiteY8" fmla="*/ 2932201 h 2932201"/>
              <a:gd name="connsiteX9" fmla="*/ 12724 w 12253886"/>
              <a:gd name="connsiteY9" fmla="*/ 2253775 h 2932201"/>
              <a:gd name="connsiteX0" fmla="*/ 0 w 12253886"/>
              <a:gd name="connsiteY0" fmla="*/ 2271704 h 2932201"/>
              <a:gd name="connsiteX1" fmla="*/ 1782531 w 12253886"/>
              <a:gd name="connsiteY1" fmla="*/ 601956 h 2932201"/>
              <a:gd name="connsiteX2" fmla="*/ 4525731 w 12253886"/>
              <a:gd name="connsiteY2" fmla="*/ 1722833 h 2932201"/>
              <a:gd name="connsiteX3" fmla="*/ 6855976 w 12253886"/>
              <a:gd name="connsiteY3" fmla="*/ 483969 h 2932201"/>
              <a:gd name="connsiteX4" fmla="*/ 9186221 w 12253886"/>
              <a:gd name="connsiteY4" fmla="*/ 1604846 h 2932201"/>
              <a:gd name="connsiteX5" fmla="*/ 11133008 w 12253886"/>
              <a:gd name="connsiteY5" fmla="*/ 218498 h 2932201"/>
              <a:gd name="connsiteX6" fmla="*/ 12253886 w 12253886"/>
              <a:gd name="connsiteY6" fmla="*/ 542962 h 2932201"/>
              <a:gd name="connsiteX7" fmla="*/ 12253886 w 12253886"/>
              <a:gd name="connsiteY7" fmla="*/ 2843711 h 2932201"/>
              <a:gd name="connsiteX8" fmla="*/ 42221 w 12253886"/>
              <a:gd name="connsiteY8" fmla="*/ 2932201 h 2932201"/>
              <a:gd name="connsiteX9" fmla="*/ 12724 w 12253886"/>
              <a:gd name="connsiteY9" fmla="*/ 2253775 h 2932201"/>
              <a:gd name="connsiteX0" fmla="*/ 0 w 12253886"/>
              <a:gd name="connsiteY0" fmla="*/ 2271704 h 2932201"/>
              <a:gd name="connsiteX1" fmla="*/ 1782531 w 12253886"/>
              <a:gd name="connsiteY1" fmla="*/ 601956 h 2932201"/>
              <a:gd name="connsiteX2" fmla="*/ 4525731 w 12253886"/>
              <a:gd name="connsiteY2" fmla="*/ 1722833 h 2932201"/>
              <a:gd name="connsiteX3" fmla="*/ 6855976 w 12253886"/>
              <a:gd name="connsiteY3" fmla="*/ 483969 h 2932201"/>
              <a:gd name="connsiteX4" fmla="*/ 9186221 w 12253886"/>
              <a:gd name="connsiteY4" fmla="*/ 1604846 h 2932201"/>
              <a:gd name="connsiteX5" fmla="*/ 11133008 w 12253886"/>
              <a:gd name="connsiteY5" fmla="*/ 218498 h 2932201"/>
              <a:gd name="connsiteX6" fmla="*/ 12253886 w 12253886"/>
              <a:gd name="connsiteY6" fmla="*/ 542962 h 2932201"/>
              <a:gd name="connsiteX7" fmla="*/ 12253886 w 12253886"/>
              <a:gd name="connsiteY7" fmla="*/ 2843711 h 2932201"/>
              <a:gd name="connsiteX8" fmla="*/ 42221 w 12253886"/>
              <a:gd name="connsiteY8" fmla="*/ 2932201 h 2932201"/>
              <a:gd name="connsiteX9" fmla="*/ 12724 w 12253886"/>
              <a:gd name="connsiteY9" fmla="*/ 2253775 h 2932201"/>
              <a:gd name="connsiteX0" fmla="*/ 0 w 12253886"/>
              <a:gd name="connsiteY0" fmla="*/ 2271704 h 2932201"/>
              <a:gd name="connsiteX1" fmla="*/ 1782531 w 12253886"/>
              <a:gd name="connsiteY1" fmla="*/ 601956 h 2932201"/>
              <a:gd name="connsiteX2" fmla="*/ 4525731 w 12253886"/>
              <a:gd name="connsiteY2" fmla="*/ 1722833 h 2932201"/>
              <a:gd name="connsiteX3" fmla="*/ 6855976 w 12253886"/>
              <a:gd name="connsiteY3" fmla="*/ 483969 h 2932201"/>
              <a:gd name="connsiteX4" fmla="*/ 9186221 w 12253886"/>
              <a:gd name="connsiteY4" fmla="*/ 1604846 h 2932201"/>
              <a:gd name="connsiteX5" fmla="*/ 11133008 w 12253886"/>
              <a:gd name="connsiteY5" fmla="*/ 218498 h 2932201"/>
              <a:gd name="connsiteX6" fmla="*/ 12253886 w 12253886"/>
              <a:gd name="connsiteY6" fmla="*/ 542962 h 2932201"/>
              <a:gd name="connsiteX7" fmla="*/ 12253886 w 12253886"/>
              <a:gd name="connsiteY7" fmla="*/ 2843711 h 2932201"/>
              <a:gd name="connsiteX8" fmla="*/ 42221 w 12253886"/>
              <a:gd name="connsiteY8" fmla="*/ 2932201 h 2932201"/>
              <a:gd name="connsiteX9" fmla="*/ 12724 w 12253886"/>
              <a:gd name="connsiteY9" fmla="*/ 2253775 h 2932201"/>
              <a:gd name="connsiteX0" fmla="*/ 0 w 12253886"/>
              <a:gd name="connsiteY0" fmla="*/ 2271704 h 2932201"/>
              <a:gd name="connsiteX1" fmla="*/ 1782531 w 12253886"/>
              <a:gd name="connsiteY1" fmla="*/ 601956 h 2932201"/>
              <a:gd name="connsiteX2" fmla="*/ 4525731 w 12253886"/>
              <a:gd name="connsiteY2" fmla="*/ 1722833 h 2932201"/>
              <a:gd name="connsiteX3" fmla="*/ 6855976 w 12253886"/>
              <a:gd name="connsiteY3" fmla="*/ 483969 h 2932201"/>
              <a:gd name="connsiteX4" fmla="*/ 9186221 w 12253886"/>
              <a:gd name="connsiteY4" fmla="*/ 1604846 h 2932201"/>
              <a:gd name="connsiteX5" fmla="*/ 11133008 w 12253886"/>
              <a:gd name="connsiteY5" fmla="*/ 218498 h 2932201"/>
              <a:gd name="connsiteX6" fmla="*/ 12253886 w 12253886"/>
              <a:gd name="connsiteY6" fmla="*/ 542962 h 2932201"/>
              <a:gd name="connsiteX7" fmla="*/ 12253886 w 12253886"/>
              <a:gd name="connsiteY7" fmla="*/ 2843711 h 2932201"/>
              <a:gd name="connsiteX8" fmla="*/ 42221 w 12253886"/>
              <a:gd name="connsiteY8" fmla="*/ 2932201 h 2932201"/>
              <a:gd name="connsiteX9" fmla="*/ 12724 w 12253886"/>
              <a:gd name="connsiteY9" fmla="*/ 2253775 h 2932201"/>
              <a:gd name="connsiteX0" fmla="*/ 0 w 12253886"/>
              <a:gd name="connsiteY0" fmla="*/ 2084642 h 2745139"/>
              <a:gd name="connsiteX1" fmla="*/ 1782531 w 12253886"/>
              <a:gd name="connsiteY1" fmla="*/ 414894 h 2745139"/>
              <a:gd name="connsiteX2" fmla="*/ 4525731 w 12253886"/>
              <a:gd name="connsiteY2" fmla="*/ 1535771 h 2745139"/>
              <a:gd name="connsiteX3" fmla="*/ 6855976 w 12253886"/>
              <a:gd name="connsiteY3" fmla="*/ 296907 h 2745139"/>
              <a:gd name="connsiteX4" fmla="*/ 9186221 w 12253886"/>
              <a:gd name="connsiteY4" fmla="*/ 1417784 h 2745139"/>
              <a:gd name="connsiteX5" fmla="*/ 11133008 w 12253886"/>
              <a:gd name="connsiteY5" fmla="*/ 31436 h 2745139"/>
              <a:gd name="connsiteX6" fmla="*/ 12253886 w 12253886"/>
              <a:gd name="connsiteY6" fmla="*/ 355900 h 2745139"/>
              <a:gd name="connsiteX7" fmla="*/ 12253886 w 12253886"/>
              <a:gd name="connsiteY7" fmla="*/ 2656649 h 2745139"/>
              <a:gd name="connsiteX8" fmla="*/ 42221 w 12253886"/>
              <a:gd name="connsiteY8" fmla="*/ 2745139 h 2745139"/>
              <a:gd name="connsiteX9" fmla="*/ 12724 w 12253886"/>
              <a:gd name="connsiteY9" fmla="*/ 2066713 h 2745139"/>
              <a:gd name="connsiteX0" fmla="*/ 0 w 12253886"/>
              <a:gd name="connsiteY0" fmla="*/ 2162043 h 2822540"/>
              <a:gd name="connsiteX1" fmla="*/ 1782531 w 12253886"/>
              <a:gd name="connsiteY1" fmla="*/ 492295 h 2822540"/>
              <a:gd name="connsiteX2" fmla="*/ 4525731 w 12253886"/>
              <a:gd name="connsiteY2" fmla="*/ 1613172 h 2822540"/>
              <a:gd name="connsiteX3" fmla="*/ 6855976 w 12253886"/>
              <a:gd name="connsiteY3" fmla="*/ 374308 h 2822540"/>
              <a:gd name="connsiteX4" fmla="*/ 9186221 w 12253886"/>
              <a:gd name="connsiteY4" fmla="*/ 1495185 h 2822540"/>
              <a:gd name="connsiteX5" fmla="*/ 11133008 w 12253886"/>
              <a:gd name="connsiteY5" fmla="*/ 108837 h 2822540"/>
              <a:gd name="connsiteX6" fmla="*/ 12253886 w 12253886"/>
              <a:gd name="connsiteY6" fmla="*/ 433301 h 2822540"/>
              <a:gd name="connsiteX7" fmla="*/ 12253886 w 12253886"/>
              <a:gd name="connsiteY7" fmla="*/ 2734050 h 2822540"/>
              <a:gd name="connsiteX8" fmla="*/ 42221 w 12253886"/>
              <a:gd name="connsiteY8" fmla="*/ 2822540 h 2822540"/>
              <a:gd name="connsiteX9" fmla="*/ 12724 w 12253886"/>
              <a:gd name="connsiteY9" fmla="*/ 2144114 h 2822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53886" h="2822540">
                <a:moveTo>
                  <a:pt x="0" y="2162043"/>
                </a:moveTo>
                <a:cubicBezTo>
                  <a:pt x="594177" y="1605460"/>
                  <a:pt x="999215" y="467659"/>
                  <a:pt x="1782531" y="492295"/>
                </a:cubicBezTo>
                <a:cubicBezTo>
                  <a:pt x="2565847" y="516931"/>
                  <a:pt x="3690926" y="1619727"/>
                  <a:pt x="4525731" y="1613172"/>
                </a:cubicBezTo>
                <a:cubicBezTo>
                  <a:pt x="5360536" y="1606617"/>
                  <a:pt x="5945878" y="444363"/>
                  <a:pt x="6855976" y="374308"/>
                </a:cubicBezTo>
                <a:cubicBezTo>
                  <a:pt x="7766074" y="304253"/>
                  <a:pt x="8493749" y="1521872"/>
                  <a:pt x="9186221" y="1495185"/>
                </a:cubicBezTo>
                <a:cubicBezTo>
                  <a:pt x="9878693" y="1468498"/>
                  <a:pt x="10745336" y="324210"/>
                  <a:pt x="11133008" y="108837"/>
                </a:cubicBezTo>
                <a:cubicBezTo>
                  <a:pt x="11520680" y="-106536"/>
                  <a:pt x="12067073" y="-4234"/>
                  <a:pt x="12253886" y="433301"/>
                </a:cubicBezTo>
                <a:lnTo>
                  <a:pt x="12253886" y="2734050"/>
                </a:lnTo>
                <a:lnTo>
                  <a:pt x="42221" y="2822540"/>
                </a:lnTo>
                <a:cubicBezTo>
                  <a:pt x="32389" y="2596398"/>
                  <a:pt x="47956" y="2357556"/>
                  <a:pt x="12724" y="2144114"/>
                </a:cubicBezTo>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文本框 20"/>
          <p:cNvSpPr txBox="1"/>
          <p:nvPr/>
        </p:nvSpPr>
        <p:spPr>
          <a:xfrm>
            <a:off x="2381251" y="1093774"/>
            <a:ext cx="1721669" cy="300082"/>
          </a:xfrm>
          <a:prstGeom prst="rect">
            <a:avLst/>
          </a:prstGeom>
        </p:spPr>
        <p:txBody>
          <a:bodyPr wrap="square" lIns="68580" tIns="34290" rIns="68580" bIns="34290" rtlCol="0">
            <a:spAutoFit/>
          </a:bodyPr>
          <a:lstStyle/>
          <a:p>
            <a:r>
              <a:rPr lang="zh-CN" altLang="en-US" sz="1500" dirty="0">
                <a:latin typeface="冬青黑体简体中文 W3" panose="020B0300000000000000" pitchFamily="34" charset="-122"/>
                <a:ea typeface="冬青黑体简体中文 W3" panose="020B0300000000000000" pitchFamily="34" charset="-122"/>
              </a:rPr>
              <a:t>数据分析</a:t>
            </a:r>
          </a:p>
        </p:txBody>
      </p:sp>
      <p:sp>
        <p:nvSpPr>
          <p:cNvPr id="6" name="文本框 21"/>
          <p:cNvSpPr txBox="1"/>
          <p:nvPr/>
        </p:nvSpPr>
        <p:spPr>
          <a:xfrm>
            <a:off x="2369343" y="1342702"/>
            <a:ext cx="2330404" cy="561692"/>
          </a:xfrm>
          <a:prstGeom prst="rect">
            <a:avLst/>
          </a:prstGeom>
        </p:spPr>
        <p:txBody>
          <a:bodyPr wrap="square" lIns="68580" tIns="34290" rIns="68580" bIns="34290" rtlCol="0">
            <a:spAutoFit/>
          </a:bodyPr>
          <a:lstStyle/>
          <a:p>
            <a:r>
              <a:rPr lang="en-US" altLang="zh-CN" sz="3200" dirty="0">
                <a:latin typeface="Modern No. 20" pitchFamily="18" charset="0"/>
                <a:ea typeface="冬青黑体简体中文 W3" panose="020B0300000000000000" pitchFamily="34" charset="-122"/>
              </a:rPr>
              <a:t>3,163,316</a:t>
            </a:r>
            <a:endParaRPr lang="zh-CN" altLang="en-US" sz="3200" dirty="0">
              <a:latin typeface="Modern No. 20" pitchFamily="18" charset="0"/>
              <a:ea typeface="冬青黑体简体中文 W3" panose="020B0300000000000000" pitchFamily="34" charset="-122"/>
            </a:endParaRPr>
          </a:p>
        </p:txBody>
      </p:sp>
      <p:cxnSp>
        <p:nvCxnSpPr>
          <p:cNvPr id="7" name="直接连接符 6"/>
          <p:cNvCxnSpPr/>
          <p:nvPr/>
        </p:nvCxnSpPr>
        <p:spPr>
          <a:xfrm>
            <a:off x="2264084" y="1111194"/>
            <a:ext cx="0" cy="73901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26"/>
          <p:cNvSpPr txBox="1"/>
          <p:nvPr/>
        </p:nvSpPr>
        <p:spPr>
          <a:xfrm>
            <a:off x="407049" y="3199648"/>
            <a:ext cx="1721669" cy="561692"/>
          </a:xfrm>
          <a:prstGeom prst="rect">
            <a:avLst/>
          </a:prstGeom>
        </p:spPr>
        <p:txBody>
          <a:bodyPr wrap="square" lIns="68580" tIns="34290" rIns="68580" bIns="34290" rtlCol="0">
            <a:spAutoFit/>
          </a:bodyPr>
          <a:lstStyle/>
          <a:p>
            <a:r>
              <a:rPr lang="en-US" altLang="zh-CN" sz="3200" dirty="0">
                <a:solidFill>
                  <a:srgbClr val="FFFFFF"/>
                </a:solidFill>
                <a:latin typeface="Steelfish" pitchFamily="2" charset="0"/>
              </a:rPr>
              <a:t>JANUARY </a:t>
            </a:r>
            <a:endParaRPr lang="zh-CN" altLang="en-US" sz="3200" dirty="0">
              <a:solidFill>
                <a:srgbClr val="FFFFFF"/>
              </a:solidFill>
              <a:latin typeface="Steelfish" pitchFamily="2" charset="0"/>
              <a:ea typeface="冬青黑体简体中文 W3" panose="020B0300000000000000" pitchFamily="34" charset="-122"/>
            </a:endParaRPr>
          </a:p>
        </p:txBody>
      </p:sp>
      <p:sp>
        <p:nvSpPr>
          <p:cNvPr id="9" name="矩形 8"/>
          <p:cNvSpPr/>
          <p:nvPr/>
        </p:nvSpPr>
        <p:spPr>
          <a:xfrm>
            <a:off x="3133535" y="3199648"/>
            <a:ext cx="1031373" cy="561692"/>
          </a:xfrm>
          <a:prstGeom prst="rect">
            <a:avLst/>
          </a:prstGeom>
        </p:spPr>
        <p:txBody>
          <a:bodyPr wrap="none" lIns="68580" tIns="34290" rIns="68580" bIns="34290">
            <a:spAutoFit/>
          </a:bodyPr>
          <a:lstStyle/>
          <a:p>
            <a:r>
              <a:rPr lang="en-US" altLang="zh-CN" sz="3200" dirty="0">
                <a:solidFill>
                  <a:srgbClr val="FFFFFF"/>
                </a:solidFill>
                <a:latin typeface="Steelfish" pitchFamily="2" charset="0"/>
                <a:ea typeface="Microsoft Yahei" panose="020B0503020204020204" pitchFamily="34" charset="-122"/>
              </a:rPr>
              <a:t>APRIL </a:t>
            </a:r>
            <a:endParaRPr lang="zh-CN" altLang="en-US" sz="3200" dirty="0">
              <a:solidFill>
                <a:srgbClr val="FFFFFF"/>
              </a:solidFill>
              <a:latin typeface="Steelfish" pitchFamily="2" charset="0"/>
            </a:endParaRPr>
          </a:p>
        </p:txBody>
      </p:sp>
      <p:sp>
        <p:nvSpPr>
          <p:cNvPr id="10" name="矩形 9"/>
          <p:cNvSpPr/>
          <p:nvPr/>
        </p:nvSpPr>
        <p:spPr>
          <a:xfrm>
            <a:off x="5196815" y="3199648"/>
            <a:ext cx="1816844" cy="561692"/>
          </a:xfrm>
          <a:prstGeom prst="rect">
            <a:avLst/>
          </a:prstGeom>
        </p:spPr>
        <p:txBody>
          <a:bodyPr wrap="none" lIns="68580" tIns="34290" rIns="68580" bIns="34290">
            <a:spAutoFit/>
          </a:bodyPr>
          <a:lstStyle/>
          <a:p>
            <a:r>
              <a:rPr lang="en-US" altLang="zh-CN" sz="3200" dirty="0">
                <a:solidFill>
                  <a:srgbClr val="FFFFFF"/>
                </a:solidFill>
                <a:latin typeface="Steelfish" pitchFamily="2" charset="0"/>
                <a:ea typeface="Microsoft Yahei" panose="020B0503020204020204" pitchFamily="34" charset="-122"/>
              </a:rPr>
              <a:t>SEPTEMBER </a:t>
            </a:r>
            <a:endParaRPr lang="zh-CN" altLang="en-US" sz="3200">
              <a:solidFill>
                <a:srgbClr val="FFFFFF"/>
              </a:solidFill>
              <a:latin typeface="Steelfish" pitchFamily="2" charset="0"/>
            </a:endParaRPr>
          </a:p>
        </p:txBody>
      </p:sp>
      <p:sp>
        <p:nvSpPr>
          <p:cNvPr id="11" name="矩形 10"/>
          <p:cNvSpPr/>
          <p:nvPr/>
        </p:nvSpPr>
        <p:spPr>
          <a:xfrm>
            <a:off x="7829453" y="3199648"/>
            <a:ext cx="1656544" cy="561692"/>
          </a:xfrm>
          <a:prstGeom prst="rect">
            <a:avLst/>
          </a:prstGeom>
        </p:spPr>
        <p:txBody>
          <a:bodyPr wrap="none" lIns="68580" tIns="34290" rIns="68580" bIns="34290">
            <a:spAutoFit/>
          </a:bodyPr>
          <a:lstStyle/>
          <a:p>
            <a:r>
              <a:rPr lang="en-US" altLang="zh-CN" sz="3200" dirty="0">
                <a:solidFill>
                  <a:srgbClr val="FFFFFF"/>
                </a:solidFill>
                <a:latin typeface="Steelfish" pitchFamily="2" charset="0"/>
                <a:ea typeface="Microsoft Yahei" panose="020B0503020204020204" pitchFamily="34" charset="-122"/>
              </a:rPr>
              <a:t>DECEMBER</a:t>
            </a:r>
            <a:endParaRPr lang="zh-CN" altLang="en-US" sz="3200">
              <a:solidFill>
                <a:srgbClr val="FFFFFF"/>
              </a:solidFill>
              <a:latin typeface="Steelfish" pitchFamily="2" charset="0"/>
            </a:endParaRPr>
          </a:p>
        </p:txBody>
      </p:sp>
      <p:sp>
        <p:nvSpPr>
          <p:cNvPr id="12" name="矩形 11"/>
          <p:cNvSpPr/>
          <p:nvPr/>
        </p:nvSpPr>
        <p:spPr>
          <a:xfrm>
            <a:off x="8525787" y="2941625"/>
            <a:ext cx="241092" cy="315471"/>
          </a:xfrm>
          <a:prstGeom prst="rect">
            <a:avLst/>
          </a:prstGeom>
        </p:spPr>
        <p:txBody>
          <a:bodyPr wrap="none" lIns="68580" tIns="34290" rIns="68580" bIns="34290">
            <a:spAutoFit/>
          </a:bodyPr>
          <a:lstStyle/>
          <a:p>
            <a:r>
              <a:rPr lang="en-US" altLang="zh-CN" sz="1600" dirty="0">
                <a:solidFill>
                  <a:srgbClr val="FFFFFF"/>
                </a:solidFill>
                <a:latin typeface="Modern No. 20" pitchFamily="18" charset="0"/>
                <a:ea typeface="Microsoft Yahei" panose="020B0503020204020204" pitchFamily="34" charset="-122"/>
              </a:rPr>
              <a:t>1</a:t>
            </a:r>
            <a:endParaRPr lang="zh-CN" altLang="en-US" sz="1600">
              <a:solidFill>
                <a:srgbClr val="FFFFFF"/>
              </a:solidFill>
              <a:latin typeface="Modern No. 20" pitchFamily="18" charset="0"/>
            </a:endParaRPr>
          </a:p>
        </p:txBody>
      </p:sp>
      <p:sp>
        <p:nvSpPr>
          <p:cNvPr id="13" name="矩形 12"/>
          <p:cNvSpPr/>
          <p:nvPr/>
        </p:nvSpPr>
        <p:spPr>
          <a:xfrm>
            <a:off x="8525787" y="2696182"/>
            <a:ext cx="241092" cy="315471"/>
          </a:xfrm>
          <a:prstGeom prst="rect">
            <a:avLst/>
          </a:prstGeom>
        </p:spPr>
        <p:txBody>
          <a:bodyPr wrap="none" lIns="68580" tIns="34290" rIns="68580" bIns="34290">
            <a:spAutoFit/>
          </a:bodyPr>
          <a:lstStyle/>
          <a:p>
            <a:r>
              <a:rPr lang="en-US" altLang="zh-CN" sz="1600" dirty="0">
                <a:solidFill>
                  <a:srgbClr val="FFFFFF"/>
                </a:solidFill>
                <a:latin typeface="Modern No. 20" pitchFamily="18" charset="0"/>
                <a:ea typeface="Microsoft Yahei" panose="020B0503020204020204" pitchFamily="34" charset="-122"/>
              </a:rPr>
              <a:t>2</a:t>
            </a:r>
            <a:endParaRPr lang="zh-CN" altLang="en-US" sz="1600">
              <a:solidFill>
                <a:srgbClr val="FFFFFF"/>
              </a:solidFill>
              <a:latin typeface="Modern No. 20" pitchFamily="18" charset="0"/>
            </a:endParaRPr>
          </a:p>
        </p:txBody>
      </p:sp>
      <p:sp>
        <p:nvSpPr>
          <p:cNvPr id="14" name="矩形 13"/>
          <p:cNvSpPr/>
          <p:nvPr/>
        </p:nvSpPr>
        <p:spPr>
          <a:xfrm>
            <a:off x="8525787" y="2450740"/>
            <a:ext cx="241092" cy="315471"/>
          </a:xfrm>
          <a:prstGeom prst="rect">
            <a:avLst/>
          </a:prstGeom>
        </p:spPr>
        <p:txBody>
          <a:bodyPr wrap="none" lIns="68580" tIns="34290" rIns="68580" bIns="34290">
            <a:spAutoFit/>
          </a:bodyPr>
          <a:lstStyle/>
          <a:p>
            <a:r>
              <a:rPr lang="en-US" altLang="zh-CN" sz="1600" dirty="0">
                <a:solidFill>
                  <a:srgbClr val="FFFFFF"/>
                </a:solidFill>
                <a:latin typeface="Modern No. 20" pitchFamily="18" charset="0"/>
                <a:ea typeface="Microsoft Yahei" panose="020B0503020204020204" pitchFamily="34" charset="-122"/>
              </a:rPr>
              <a:t>3</a:t>
            </a:r>
            <a:endParaRPr lang="zh-CN" altLang="en-US" sz="1600">
              <a:solidFill>
                <a:srgbClr val="FFFFFF"/>
              </a:solidFill>
              <a:latin typeface="Modern No. 20" pitchFamily="18" charset="0"/>
            </a:endParaRPr>
          </a:p>
        </p:txBody>
      </p:sp>
      <p:sp>
        <p:nvSpPr>
          <p:cNvPr id="15" name="矩形 14"/>
          <p:cNvSpPr/>
          <p:nvPr/>
        </p:nvSpPr>
        <p:spPr>
          <a:xfrm>
            <a:off x="8525787" y="2205298"/>
            <a:ext cx="241092" cy="315471"/>
          </a:xfrm>
          <a:prstGeom prst="rect">
            <a:avLst/>
          </a:prstGeom>
        </p:spPr>
        <p:txBody>
          <a:bodyPr wrap="none" lIns="68580" tIns="34290" rIns="68580" bIns="34290">
            <a:spAutoFit/>
          </a:bodyPr>
          <a:lstStyle/>
          <a:p>
            <a:r>
              <a:rPr lang="en-US" altLang="zh-CN" sz="1600" dirty="0">
                <a:solidFill>
                  <a:srgbClr val="FFFFFF"/>
                </a:solidFill>
                <a:latin typeface="Modern No. 20" pitchFamily="18" charset="0"/>
                <a:ea typeface="Microsoft Yahei" panose="020B0503020204020204" pitchFamily="34" charset="-122"/>
              </a:rPr>
              <a:t>4</a:t>
            </a:r>
            <a:endParaRPr lang="zh-CN" altLang="en-US" sz="1600">
              <a:solidFill>
                <a:srgbClr val="FFFFFF"/>
              </a:solidFill>
              <a:latin typeface="Modern No. 20" pitchFamily="18" charset="0"/>
            </a:endParaRPr>
          </a:p>
        </p:txBody>
      </p:sp>
      <p:sp>
        <p:nvSpPr>
          <p:cNvPr id="16" name="矩形 15"/>
          <p:cNvSpPr/>
          <p:nvPr/>
        </p:nvSpPr>
        <p:spPr>
          <a:xfrm>
            <a:off x="8525787" y="1959856"/>
            <a:ext cx="241092" cy="315471"/>
          </a:xfrm>
          <a:prstGeom prst="rect">
            <a:avLst/>
          </a:prstGeom>
        </p:spPr>
        <p:txBody>
          <a:bodyPr wrap="none" lIns="68580" tIns="34290" rIns="68580" bIns="34290">
            <a:spAutoFit/>
          </a:bodyPr>
          <a:lstStyle/>
          <a:p>
            <a:r>
              <a:rPr lang="en-US" altLang="zh-CN" sz="1600" dirty="0">
                <a:solidFill>
                  <a:srgbClr val="FFFFFF"/>
                </a:solidFill>
                <a:latin typeface="Modern No. 20" pitchFamily="18" charset="0"/>
                <a:ea typeface="Microsoft Yahei" panose="020B0503020204020204" pitchFamily="34" charset="-122"/>
              </a:rPr>
              <a:t>5</a:t>
            </a:r>
            <a:endParaRPr lang="zh-CN" altLang="en-US" sz="1600">
              <a:solidFill>
                <a:srgbClr val="FFFFFF"/>
              </a:solidFill>
              <a:latin typeface="Modern No. 20" pitchFamily="18" charset="0"/>
            </a:endParaRPr>
          </a:p>
        </p:txBody>
      </p:sp>
      <p:sp>
        <p:nvSpPr>
          <p:cNvPr id="17" name="矩形 16"/>
          <p:cNvSpPr/>
          <p:nvPr/>
        </p:nvSpPr>
        <p:spPr>
          <a:xfrm>
            <a:off x="8525787" y="1714414"/>
            <a:ext cx="241092" cy="315471"/>
          </a:xfrm>
          <a:prstGeom prst="rect">
            <a:avLst/>
          </a:prstGeom>
        </p:spPr>
        <p:txBody>
          <a:bodyPr wrap="none" lIns="68580" tIns="34290" rIns="68580" bIns="34290">
            <a:spAutoFit/>
          </a:bodyPr>
          <a:lstStyle/>
          <a:p>
            <a:r>
              <a:rPr lang="en-US" altLang="zh-CN" sz="1600" dirty="0">
                <a:solidFill>
                  <a:srgbClr val="FFFFFF"/>
                </a:solidFill>
                <a:latin typeface="Modern No. 20" pitchFamily="18" charset="0"/>
                <a:ea typeface="Microsoft Yahei" panose="020B0503020204020204" pitchFamily="34" charset="-122"/>
              </a:rPr>
              <a:t>6</a:t>
            </a:r>
            <a:endParaRPr lang="zh-CN" altLang="en-US" sz="1600">
              <a:solidFill>
                <a:srgbClr val="FFFFFF"/>
              </a:solidFill>
              <a:latin typeface="Modern No. 20" pitchFamily="18" charset="0"/>
            </a:endParaRPr>
          </a:p>
        </p:txBody>
      </p:sp>
      <p:sp>
        <p:nvSpPr>
          <p:cNvPr id="18" name="TextBox 83"/>
          <p:cNvSpPr txBox="1">
            <a:spLocks noChangeArrowheads="1"/>
          </p:cNvSpPr>
          <p:nvPr/>
        </p:nvSpPr>
        <p:spPr bwMode="auto">
          <a:xfrm>
            <a:off x="2115618" y="3902392"/>
            <a:ext cx="2747907"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19" name="文本框 180"/>
          <p:cNvSpPr txBox="1">
            <a:spLocks noChangeArrowheads="1"/>
          </p:cNvSpPr>
          <p:nvPr/>
        </p:nvSpPr>
        <p:spPr bwMode="auto">
          <a:xfrm>
            <a:off x="2115616" y="4378402"/>
            <a:ext cx="6376012"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200" dirty="0">
                <a:latin typeface="微软雅黑" pitchFamily="34" charset="-122"/>
                <a:ea typeface="微软雅黑" pitchFamily="34" charset="-122"/>
              </a:rPr>
              <a:t>请输入您想要的文字请输入您想要的文字请输入您想要的文字请输入您想要的文字</a:t>
            </a:r>
          </a:p>
        </p:txBody>
      </p:sp>
    </p:spTree>
    <p:extLst>
      <p:ext uri="{BB962C8B-B14F-4D97-AF65-F5344CB8AC3E}">
        <p14:creationId xmlns:p14="http://schemas.microsoft.com/office/powerpoint/2010/main" val="92070251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52"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Scale>
                                          <p:cBhvr>
                                            <p:cTn id="20"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8"/>
                                            </p:tgtEl>
                                            <p:attrNameLst>
                                              <p:attrName>ppt_x</p:attrName>
                                              <p:attrName>ppt_y</p:attrName>
                                            </p:attrNameLst>
                                          </p:cBhvr>
                                        </p:animMotion>
                                        <p:animEffect transition="in" filter="fade">
                                          <p:cBhvr>
                                            <p:cTn id="22" dur="1000"/>
                                            <p:tgtEl>
                                              <p:spTgt spid="8"/>
                                            </p:tgtEl>
                                          </p:cBhvr>
                                        </p:animEffect>
                                      </p:childTnLst>
                                    </p:cTn>
                                  </p:par>
                                  <p:par>
                                    <p:cTn id="23" presetID="52" presetClass="entr" presetSubtype="0" fill="hold" grpId="0" nodeType="withEffect">
                                      <p:stCondLst>
                                        <p:cond delay="100"/>
                                      </p:stCondLst>
                                      <p:childTnLst>
                                        <p:set>
                                          <p:cBhvr>
                                            <p:cTn id="24" dur="1" fill="hold">
                                              <p:stCondLst>
                                                <p:cond delay="0"/>
                                              </p:stCondLst>
                                            </p:cTn>
                                            <p:tgtEl>
                                              <p:spTgt spid="9"/>
                                            </p:tgtEl>
                                            <p:attrNameLst>
                                              <p:attrName>style.visibility</p:attrName>
                                            </p:attrNameLst>
                                          </p:cBhvr>
                                          <p:to>
                                            <p:strVal val="visible"/>
                                          </p:to>
                                        </p:set>
                                        <p:animScale>
                                          <p:cBhvr>
                                            <p:cTn id="25"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9"/>
                                            </p:tgtEl>
                                            <p:attrNameLst>
                                              <p:attrName>ppt_x</p:attrName>
                                              <p:attrName>ppt_y</p:attrName>
                                            </p:attrNameLst>
                                          </p:cBhvr>
                                        </p:animMotion>
                                        <p:animEffect transition="in" filter="fade">
                                          <p:cBhvr>
                                            <p:cTn id="27" dur="1000"/>
                                            <p:tgtEl>
                                              <p:spTgt spid="9"/>
                                            </p:tgtEl>
                                          </p:cBhvr>
                                        </p:animEffect>
                                      </p:childTnLst>
                                    </p:cTn>
                                  </p:par>
                                  <p:par>
                                    <p:cTn id="28" presetID="52" presetClass="entr" presetSubtype="0" fill="hold" grpId="0" nodeType="withEffect">
                                      <p:stCondLst>
                                        <p:cond delay="200"/>
                                      </p:stCondLst>
                                      <p:childTnLst>
                                        <p:set>
                                          <p:cBhvr>
                                            <p:cTn id="29" dur="1" fill="hold">
                                              <p:stCondLst>
                                                <p:cond delay="0"/>
                                              </p:stCondLst>
                                            </p:cTn>
                                            <p:tgtEl>
                                              <p:spTgt spid="10"/>
                                            </p:tgtEl>
                                            <p:attrNameLst>
                                              <p:attrName>style.visibility</p:attrName>
                                            </p:attrNameLst>
                                          </p:cBhvr>
                                          <p:to>
                                            <p:strVal val="visible"/>
                                          </p:to>
                                        </p:set>
                                        <p:animScale>
                                          <p:cBhvr>
                                            <p:cTn id="30"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0"/>
                                            </p:tgtEl>
                                            <p:attrNameLst>
                                              <p:attrName>ppt_x</p:attrName>
                                              <p:attrName>ppt_y</p:attrName>
                                            </p:attrNameLst>
                                          </p:cBhvr>
                                        </p:animMotion>
                                        <p:animEffect transition="in" filter="fade">
                                          <p:cBhvr>
                                            <p:cTn id="32" dur="1000"/>
                                            <p:tgtEl>
                                              <p:spTgt spid="10"/>
                                            </p:tgtEl>
                                          </p:cBhvr>
                                        </p:animEffect>
                                      </p:childTnLst>
                                    </p:cTn>
                                  </p:par>
                                  <p:par>
                                    <p:cTn id="33" presetID="52" presetClass="entr" presetSubtype="0" fill="hold" grpId="0" nodeType="withEffect">
                                      <p:stCondLst>
                                        <p:cond delay="300"/>
                                      </p:stCondLst>
                                      <p:childTnLst>
                                        <p:set>
                                          <p:cBhvr>
                                            <p:cTn id="34" dur="1" fill="hold">
                                              <p:stCondLst>
                                                <p:cond delay="0"/>
                                              </p:stCondLst>
                                            </p:cTn>
                                            <p:tgtEl>
                                              <p:spTgt spid="11"/>
                                            </p:tgtEl>
                                            <p:attrNameLst>
                                              <p:attrName>style.visibility</p:attrName>
                                            </p:attrNameLst>
                                          </p:cBhvr>
                                          <p:to>
                                            <p:strVal val="visible"/>
                                          </p:to>
                                        </p:set>
                                        <p:animScale>
                                          <p:cBhvr>
                                            <p:cTn id="35"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1"/>
                                            </p:tgtEl>
                                            <p:attrNameLst>
                                              <p:attrName>ppt_x</p:attrName>
                                              <p:attrName>ppt_y</p:attrName>
                                            </p:attrNameLst>
                                          </p:cBhvr>
                                        </p:animMotion>
                                        <p:animEffect transition="in" filter="fade">
                                          <p:cBhvr>
                                            <p:cTn id="37" dur="1000"/>
                                            <p:tgtEl>
                                              <p:spTgt spid="11"/>
                                            </p:tgtEl>
                                          </p:cBhvr>
                                        </p:animEffect>
                                      </p:childTnLst>
                                    </p:cTn>
                                  </p:par>
                                  <p:par>
                                    <p:cTn id="38" presetID="2" presetClass="entr" presetSubtype="2" fill="hold" grpId="0" nodeType="withEffect" p14:presetBounceEnd="50000">
                                      <p:stCondLst>
                                        <p:cond delay="750"/>
                                      </p:stCondLst>
                                      <p:childTnLst>
                                        <p:set>
                                          <p:cBhvr>
                                            <p:cTn id="39" dur="1" fill="hold">
                                              <p:stCondLst>
                                                <p:cond delay="0"/>
                                              </p:stCondLst>
                                            </p:cTn>
                                            <p:tgtEl>
                                              <p:spTgt spid="12"/>
                                            </p:tgtEl>
                                            <p:attrNameLst>
                                              <p:attrName>style.visibility</p:attrName>
                                            </p:attrNameLst>
                                          </p:cBhvr>
                                          <p:to>
                                            <p:strVal val="visible"/>
                                          </p:to>
                                        </p:set>
                                        <p:anim calcmode="lin" valueType="num" p14:bounceEnd="50000">
                                          <p:cBhvr additive="base">
                                            <p:cTn id="40"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41" dur="500" fill="hold"/>
                                            <p:tgtEl>
                                              <p:spTgt spid="12"/>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14:presetBounceEnd="50000">
                                      <p:stCondLst>
                                        <p:cond delay="850"/>
                                      </p:stCondLst>
                                      <p:childTnLst>
                                        <p:set>
                                          <p:cBhvr>
                                            <p:cTn id="43" dur="1" fill="hold">
                                              <p:stCondLst>
                                                <p:cond delay="0"/>
                                              </p:stCondLst>
                                            </p:cTn>
                                            <p:tgtEl>
                                              <p:spTgt spid="13"/>
                                            </p:tgtEl>
                                            <p:attrNameLst>
                                              <p:attrName>style.visibility</p:attrName>
                                            </p:attrNameLst>
                                          </p:cBhvr>
                                          <p:to>
                                            <p:strVal val="visible"/>
                                          </p:to>
                                        </p:set>
                                        <p:anim calcmode="lin" valueType="num" p14:bounceEnd="50000">
                                          <p:cBhvr additive="base">
                                            <p:cTn id="44"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45" dur="500" fill="hold"/>
                                            <p:tgtEl>
                                              <p:spTgt spid="13"/>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14:presetBounceEnd="50000">
                                      <p:stCondLst>
                                        <p:cond delay="950"/>
                                      </p:stCondLst>
                                      <p:childTnLst>
                                        <p:set>
                                          <p:cBhvr>
                                            <p:cTn id="47" dur="1" fill="hold">
                                              <p:stCondLst>
                                                <p:cond delay="0"/>
                                              </p:stCondLst>
                                            </p:cTn>
                                            <p:tgtEl>
                                              <p:spTgt spid="14"/>
                                            </p:tgtEl>
                                            <p:attrNameLst>
                                              <p:attrName>style.visibility</p:attrName>
                                            </p:attrNameLst>
                                          </p:cBhvr>
                                          <p:to>
                                            <p:strVal val="visible"/>
                                          </p:to>
                                        </p:set>
                                        <p:anim calcmode="lin" valueType="num" p14:bounceEnd="50000">
                                          <p:cBhvr additive="base">
                                            <p:cTn id="48" dur="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49" dur="500" fill="hold"/>
                                            <p:tgtEl>
                                              <p:spTgt spid="14"/>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14:presetBounceEnd="50000">
                                      <p:stCondLst>
                                        <p:cond delay="1050"/>
                                      </p:stCondLst>
                                      <p:childTnLst>
                                        <p:set>
                                          <p:cBhvr>
                                            <p:cTn id="51" dur="1" fill="hold">
                                              <p:stCondLst>
                                                <p:cond delay="0"/>
                                              </p:stCondLst>
                                            </p:cTn>
                                            <p:tgtEl>
                                              <p:spTgt spid="15"/>
                                            </p:tgtEl>
                                            <p:attrNameLst>
                                              <p:attrName>style.visibility</p:attrName>
                                            </p:attrNameLst>
                                          </p:cBhvr>
                                          <p:to>
                                            <p:strVal val="visible"/>
                                          </p:to>
                                        </p:set>
                                        <p:anim calcmode="lin" valueType="num" p14:bounceEnd="50000">
                                          <p:cBhvr additive="base">
                                            <p:cTn id="52"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53" dur="500" fill="hold"/>
                                            <p:tgtEl>
                                              <p:spTgt spid="15"/>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14:presetBounceEnd="50000">
                                      <p:stCondLst>
                                        <p:cond delay="1150"/>
                                      </p:stCondLst>
                                      <p:childTnLst>
                                        <p:set>
                                          <p:cBhvr>
                                            <p:cTn id="55" dur="1" fill="hold">
                                              <p:stCondLst>
                                                <p:cond delay="0"/>
                                              </p:stCondLst>
                                            </p:cTn>
                                            <p:tgtEl>
                                              <p:spTgt spid="16"/>
                                            </p:tgtEl>
                                            <p:attrNameLst>
                                              <p:attrName>style.visibility</p:attrName>
                                            </p:attrNameLst>
                                          </p:cBhvr>
                                          <p:to>
                                            <p:strVal val="visible"/>
                                          </p:to>
                                        </p:set>
                                        <p:anim calcmode="lin" valueType="num" p14:bounceEnd="50000">
                                          <p:cBhvr additive="base">
                                            <p:cTn id="56" dur="500" fill="hold"/>
                                            <p:tgtEl>
                                              <p:spTgt spid="16"/>
                                            </p:tgtEl>
                                            <p:attrNameLst>
                                              <p:attrName>ppt_x</p:attrName>
                                            </p:attrNameLst>
                                          </p:cBhvr>
                                          <p:tavLst>
                                            <p:tav tm="0">
                                              <p:val>
                                                <p:strVal val="1+#ppt_w/2"/>
                                              </p:val>
                                            </p:tav>
                                            <p:tav tm="100000">
                                              <p:val>
                                                <p:strVal val="#ppt_x"/>
                                              </p:val>
                                            </p:tav>
                                          </p:tavLst>
                                        </p:anim>
                                        <p:anim calcmode="lin" valueType="num" p14:bounceEnd="50000">
                                          <p:cBhvr additive="base">
                                            <p:cTn id="57" dur="500" fill="hold"/>
                                            <p:tgtEl>
                                              <p:spTgt spid="16"/>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14:presetBounceEnd="50000">
                                      <p:stCondLst>
                                        <p:cond delay="1250"/>
                                      </p:stCondLst>
                                      <p:childTnLst>
                                        <p:set>
                                          <p:cBhvr>
                                            <p:cTn id="59" dur="1" fill="hold">
                                              <p:stCondLst>
                                                <p:cond delay="0"/>
                                              </p:stCondLst>
                                            </p:cTn>
                                            <p:tgtEl>
                                              <p:spTgt spid="17"/>
                                            </p:tgtEl>
                                            <p:attrNameLst>
                                              <p:attrName>style.visibility</p:attrName>
                                            </p:attrNameLst>
                                          </p:cBhvr>
                                          <p:to>
                                            <p:strVal val="visible"/>
                                          </p:to>
                                        </p:set>
                                        <p:anim calcmode="lin" valueType="num" p14:bounceEnd="50000">
                                          <p:cBhvr additive="base">
                                            <p:cTn id="60" dur="5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61" dur="500" fill="hold"/>
                                            <p:tgtEl>
                                              <p:spTgt spid="17"/>
                                            </p:tgtEl>
                                            <p:attrNameLst>
                                              <p:attrName>ppt_y</p:attrName>
                                            </p:attrNameLst>
                                          </p:cBhvr>
                                          <p:tavLst>
                                            <p:tav tm="0">
                                              <p:val>
                                                <p:strVal val="#ppt_y"/>
                                              </p:val>
                                            </p:tav>
                                            <p:tav tm="100000">
                                              <p:val>
                                                <p:strVal val="#ppt_y"/>
                                              </p:val>
                                            </p:tav>
                                          </p:tavLst>
                                        </p:anim>
                                      </p:childTnLst>
                                    </p:cTn>
                                  </p:par>
                                  <p:par>
                                    <p:cTn id="62" presetID="53" presetClass="entr" presetSubtype="16" fill="hold" grpId="3" nodeType="withEffect">
                                      <p:stCondLst>
                                        <p:cond delay="1250"/>
                                      </p:stCondLst>
                                      <p:iterate type="lt">
                                        <p:tmPct val="0"/>
                                      </p:iterate>
                                      <p:childTnLst>
                                        <p:set>
                                          <p:cBhvr>
                                            <p:cTn id="63" dur="1" fill="hold">
                                              <p:stCondLst>
                                                <p:cond delay="0"/>
                                              </p:stCondLst>
                                            </p:cTn>
                                            <p:tgtEl>
                                              <p:spTgt spid="6">
                                                <p:txEl>
                                                  <p:pRg st="0" end="0"/>
                                                </p:txEl>
                                              </p:spTgt>
                                            </p:tgtEl>
                                            <p:attrNameLst>
                                              <p:attrName>style.visibility</p:attrName>
                                            </p:attrNameLst>
                                          </p:cBhvr>
                                          <p:to>
                                            <p:strVal val="visible"/>
                                          </p:to>
                                        </p:set>
                                        <p:anim calcmode="lin" valueType="num">
                                          <p:cBhvr>
                                            <p:cTn id="64"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6">
                                                <p:txEl>
                                                  <p:pRg st="0" end="0"/>
                                                </p:txEl>
                                              </p:spTgt>
                                            </p:tgtEl>
                                          </p:cBhvr>
                                        </p:animEffect>
                                      </p:childTnLst>
                                    </p:cTn>
                                  </p:par>
                                  <p:par>
                                    <p:cTn id="67" presetID="53" presetClass="entr" presetSubtype="16" fill="hold" grpId="0" nodeType="withEffect">
                                      <p:stCondLst>
                                        <p:cond delay="1250"/>
                                      </p:stCondLst>
                                      <p:childTnLst>
                                        <p:set>
                                          <p:cBhvr>
                                            <p:cTn id="68" dur="1" fill="hold">
                                              <p:stCondLst>
                                                <p:cond delay="0"/>
                                              </p:stCondLst>
                                            </p:cTn>
                                            <p:tgtEl>
                                              <p:spTgt spid="5"/>
                                            </p:tgtEl>
                                            <p:attrNameLst>
                                              <p:attrName>style.visibility</p:attrName>
                                            </p:attrNameLst>
                                          </p:cBhvr>
                                          <p:to>
                                            <p:strVal val="visible"/>
                                          </p:to>
                                        </p:set>
                                        <p:anim calcmode="lin" valueType="num">
                                          <p:cBhvr>
                                            <p:cTn id="69" dur="500" fill="hold"/>
                                            <p:tgtEl>
                                              <p:spTgt spid="5"/>
                                            </p:tgtEl>
                                            <p:attrNameLst>
                                              <p:attrName>ppt_w</p:attrName>
                                            </p:attrNameLst>
                                          </p:cBhvr>
                                          <p:tavLst>
                                            <p:tav tm="0">
                                              <p:val>
                                                <p:fltVal val="0"/>
                                              </p:val>
                                            </p:tav>
                                            <p:tav tm="100000">
                                              <p:val>
                                                <p:strVal val="#ppt_w"/>
                                              </p:val>
                                            </p:tav>
                                          </p:tavLst>
                                        </p:anim>
                                        <p:anim calcmode="lin" valueType="num">
                                          <p:cBhvr>
                                            <p:cTn id="70" dur="500" fill="hold"/>
                                            <p:tgtEl>
                                              <p:spTgt spid="5"/>
                                            </p:tgtEl>
                                            <p:attrNameLst>
                                              <p:attrName>ppt_h</p:attrName>
                                            </p:attrNameLst>
                                          </p:cBhvr>
                                          <p:tavLst>
                                            <p:tav tm="0">
                                              <p:val>
                                                <p:fltVal val="0"/>
                                              </p:val>
                                            </p:tav>
                                            <p:tav tm="100000">
                                              <p:val>
                                                <p:strVal val="#ppt_h"/>
                                              </p:val>
                                            </p:tav>
                                          </p:tavLst>
                                        </p:anim>
                                        <p:animEffect transition="in" filter="fade">
                                          <p:cBhvr>
                                            <p:cTn id="71" dur="500"/>
                                            <p:tgtEl>
                                              <p:spTgt spid="5"/>
                                            </p:tgtEl>
                                          </p:cBhvr>
                                        </p:animEffect>
                                      </p:childTnLst>
                                    </p:cTn>
                                  </p:par>
                                  <p:par>
                                    <p:cTn id="72" presetID="53" presetClass="entr" presetSubtype="16" fill="hold" nodeType="withEffect">
                                      <p:stCondLst>
                                        <p:cond delay="1250"/>
                                      </p:stCondLst>
                                      <p:childTnLst>
                                        <p:set>
                                          <p:cBhvr>
                                            <p:cTn id="73" dur="1" fill="hold">
                                              <p:stCondLst>
                                                <p:cond delay="0"/>
                                              </p:stCondLst>
                                            </p:cTn>
                                            <p:tgtEl>
                                              <p:spTgt spid="7"/>
                                            </p:tgtEl>
                                            <p:attrNameLst>
                                              <p:attrName>style.visibility</p:attrName>
                                            </p:attrNameLst>
                                          </p:cBhvr>
                                          <p:to>
                                            <p:strVal val="visible"/>
                                          </p:to>
                                        </p:set>
                                        <p:anim calcmode="lin" valueType="num">
                                          <p:cBhvr>
                                            <p:cTn id="74" dur="500" fill="hold"/>
                                            <p:tgtEl>
                                              <p:spTgt spid="7"/>
                                            </p:tgtEl>
                                            <p:attrNameLst>
                                              <p:attrName>ppt_w</p:attrName>
                                            </p:attrNameLst>
                                          </p:cBhvr>
                                          <p:tavLst>
                                            <p:tav tm="0">
                                              <p:val>
                                                <p:fltVal val="0"/>
                                              </p:val>
                                            </p:tav>
                                            <p:tav tm="100000">
                                              <p:val>
                                                <p:strVal val="#ppt_w"/>
                                              </p:val>
                                            </p:tav>
                                          </p:tavLst>
                                        </p:anim>
                                        <p:anim calcmode="lin" valueType="num">
                                          <p:cBhvr>
                                            <p:cTn id="75" dur="500" fill="hold"/>
                                            <p:tgtEl>
                                              <p:spTgt spid="7"/>
                                            </p:tgtEl>
                                            <p:attrNameLst>
                                              <p:attrName>ppt_h</p:attrName>
                                            </p:attrNameLst>
                                          </p:cBhvr>
                                          <p:tavLst>
                                            <p:tav tm="0">
                                              <p:val>
                                                <p:fltVal val="0"/>
                                              </p:val>
                                            </p:tav>
                                            <p:tav tm="100000">
                                              <p:val>
                                                <p:strVal val="#ppt_h"/>
                                              </p:val>
                                            </p:tav>
                                          </p:tavLst>
                                        </p:anim>
                                        <p:animEffect transition="in" filter="fade">
                                          <p:cBhvr>
                                            <p:cTn id="76" dur="500"/>
                                            <p:tgtEl>
                                              <p:spTgt spid="7"/>
                                            </p:tgtEl>
                                          </p:cBhvr>
                                        </p:animEffect>
                                      </p:childTnLst>
                                    </p:cTn>
                                  </p:par>
                                  <p:par>
                                    <p:cTn id="77" presetID="6" presetClass="emph" presetSubtype="0" fill="hold" grpId="0" nodeType="withEffect">
                                      <p:stCondLst>
                                        <p:cond delay="1500"/>
                                      </p:stCondLst>
                                      <p:iterate type="lt">
                                        <p:tmPct val="10000"/>
                                      </p:iterate>
                                      <p:childTnLst>
                                        <p:animScale>
                                          <p:cBhvr>
                                            <p:cTn id="78" dur="500" fill="hold"/>
                                            <p:tgtEl>
                                              <p:spTgt spid="6">
                                                <p:txEl>
                                                  <p:pRg st="0" end="0"/>
                                                </p:txEl>
                                              </p:spTgt>
                                            </p:tgtEl>
                                          </p:cBhvr>
                                          <p:by x="150000" y="150000"/>
                                        </p:animScale>
                                      </p:childTnLst>
                                    </p:cTn>
                                  </p:par>
                                  <p:par>
                                    <p:cTn id="79" presetID="32" presetClass="emph" presetSubtype="0" fill="hold" grpId="1" nodeType="withEffect">
                                      <p:stCondLst>
                                        <p:cond delay="1500"/>
                                      </p:stCondLst>
                                      <p:iterate type="lt">
                                        <p:tmPct val="0"/>
                                      </p:iterate>
                                      <p:childTnLst>
                                        <p:animRot by="120000">
                                          <p:cBhvr>
                                            <p:cTn id="80" dur="100" fill="hold">
                                              <p:stCondLst>
                                                <p:cond delay="0"/>
                                              </p:stCondLst>
                                            </p:cTn>
                                            <p:tgtEl>
                                              <p:spTgt spid="6">
                                                <p:txEl>
                                                  <p:pRg st="0" end="0"/>
                                                </p:txEl>
                                              </p:spTgt>
                                            </p:tgtEl>
                                            <p:attrNameLst>
                                              <p:attrName>r</p:attrName>
                                            </p:attrNameLst>
                                          </p:cBhvr>
                                        </p:animRot>
                                        <p:animRot by="-240000">
                                          <p:cBhvr>
                                            <p:cTn id="81" dur="200" fill="hold">
                                              <p:stCondLst>
                                                <p:cond delay="200"/>
                                              </p:stCondLst>
                                            </p:cTn>
                                            <p:tgtEl>
                                              <p:spTgt spid="6">
                                                <p:txEl>
                                                  <p:pRg st="0" end="0"/>
                                                </p:txEl>
                                              </p:spTgt>
                                            </p:tgtEl>
                                            <p:attrNameLst>
                                              <p:attrName>r</p:attrName>
                                            </p:attrNameLst>
                                          </p:cBhvr>
                                        </p:animRot>
                                        <p:animRot by="240000">
                                          <p:cBhvr>
                                            <p:cTn id="82" dur="200" fill="hold">
                                              <p:stCondLst>
                                                <p:cond delay="400"/>
                                              </p:stCondLst>
                                            </p:cTn>
                                            <p:tgtEl>
                                              <p:spTgt spid="6">
                                                <p:txEl>
                                                  <p:pRg st="0" end="0"/>
                                                </p:txEl>
                                              </p:spTgt>
                                            </p:tgtEl>
                                            <p:attrNameLst>
                                              <p:attrName>r</p:attrName>
                                            </p:attrNameLst>
                                          </p:cBhvr>
                                        </p:animRot>
                                        <p:animRot by="-240000">
                                          <p:cBhvr>
                                            <p:cTn id="83" dur="200" fill="hold">
                                              <p:stCondLst>
                                                <p:cond delay="600"/>
                                              </p:stCondLst>
                                            </p:cTn>
                                            <p:tgtEl>
                                              <p:spTgt spid="6">
                                                <p:txEl>
                                                  <p:pRg st="0" end="0"/>
                                                </p:txEl>
                                              </p:spTgt>
                                            </p:tgtEl>
                                            <p:attrNameLst>
                                              <p:attrName>r</p:attrName>
                                            </p:attrNameLst>
                                          </p:cBhvr>
                                        </p:animRot>
                                        <p:animRot by="120000">
                                          <p:cBhvr>
                                            <p:cTn id="84" dur="200" fill="hold">
                                              <p:stCondLst>
                                                <p:cond delay="800"/>
                                              </p:stCondLst>
                                            </p:cTn>
                                            <p:tgtEl>
                                              <p:spTgt spid="6">
                                                <p:txEl>
                                                  <p:pRg st="0" end="0"/>
                                                </p:txEl>
                                              </p:spTgt>
                                            </p:tgtEl>
                                            <p:attrNameLst>
                                              <p:attrName>r</p:attrName>
                                            </p:attrNameLst>
                                          </p:cBhvr>
                                        </p:animRot>
                                      </p:childTnLst>
                                    </p:cTn>
                                  </p:par>
                                </p:childTnLst>
                              </p:cTn>
                            </p:par>
                            <p:par>
                              <p:cTn id="85" fill="hold">
                                <p:stCondLst>
                                  <p:cond delay="2500"/>
                                </p:stCondLst>
                                <p:childTnLst>
                                  <p:par>
                                    <p:cTn id="86" presetID="6" presetClass="emph" presetSubtype="0" decel="100000" fill="hold" grpId="2" nodeType="afterEffect">
                                      <p:stCondLst>
                                        <p:cond delay="0"/>
                                      </p:stCondLst>
                                      <p:iterate type="lt">
                                        <p:tmPct val="0"/>
                                      </p:iterate>
                                      <p:childTnLst>
                                        <p:animScale>
                                          <p:cBhvr>
                                            <p:cTn id="87" dur="250" fill="hold"/>
                                            <p:tgtEl>
                                              <p:spTgt spid="6">
                                                <p:txEl>
                                                  <p:pRg st="0" end="0"/>
                                                </p:txEl>
                                              </p:spTgt>
                                            </p:tgtEl>
                                          </p:cBhvr>
                                          <p:by x="80000" y="80000"/>
                                        </p:animScale>
                                      </p:childTnLst>
                                    </p:cTn>
                                  </p:par>
                                </p:childTnLst>
                              </p:cTn>
                            </p:par>
                          </p:childTnLst>
                        </p:cTn>
                      </p:par>
                      <p:par>
                        <p:cTn id="88" fill="hold">
                          <p:stCondLst>
                            <p:cond delay="indefinite"/>
                          </p:stCondLst>
                          <p:childTnLst>
                            <p:par>
                              <p:cTn id="89" fill="hold">
                                <p:stCondLst>
                                  <p:cond delay="0"/>
                                </p:stCondLst>
                                <p:childTnLst>
                                  <p:par>
                                    <p:cTn id="90" presetID="41" presetClass="entr" presetSubtype="0" fill="hold" grpId="0" nodeType="clickEffect">
                                      <p:stCondLst>
                                        <p:cond delay="0"/>
                                      </p:stCondLst>
                                      <p:iterate type="lt">
                                        <p:tmPct val="10000"/>
                                      </p:iterate>
                                      <p:childTnLst>
                                        <p:set>
                                          <p:cBhvr>
                                            <p:cTn id="91" dur="1" fill="hold">
                                              <p:stCondLst>
                                                <p:cond delay="0"/>
                                              </p:stCondLst>
                                            </p:cTn>
                                            <p:tgtEl>
                                              <p:spTgt spid="18"/>
                                            </p:tgtEl>
                                            <p:attrNameLst>
                                              <p:attrName>style.visibility</p:attrName>
                                            </p:attrNameLst>
                                          </p:cBhvr>
                                          <p:to>
                                            <p:strVal val="visible"/>
                                          </p:to>
                                        </p:set>
                                        <p:anim calcmode="lin" valueType="num">
                                          <p:cBhvr>
                                            <p:cTn id="9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18"/>
                                            </p:tgtEl>
                                            <p:attrNameLst>
                                              <p:attrName>ppt_y</p:attrName>
                                            </p:attrNameLst>
                                          </p:cBhvr>
                                          <p:tavLst>
                                            <p:tav tm="0">
                                              <p:val>
                                                <p:strVal val="#ppt_y"/>
                                              </p:val>
                                            </p:tav>
                                            <p:tav tm="100000">
                                              <p:val>
                                                <p:strVal val="#ppt_y"/>
                                              </p:val>
                                            </p:tav>
                                          </p:tavLst>
                                        </p:anim>
                                        <p:anim calcmode="lin" valueType="num">
                                          <p:cBhvr>
                                            <p:cTn id="9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tmFilter="0,0; .5, 1; 1, 1"/>
                                            <p:tgtEl>
                                              <p:spTgt spid="18"/>
                                            </p:tgtEl>
                                          </p:cBhvr>
                                        </p:animEffect>
                                      </p:childTnLst>
                                    </p:cTn>
                                  </p:par>
                                </p:childTnLst>
                              </p:cTn>
                            </p:par>
                            <p:par>
                              <p:cTn id="97" fill="hold">
                                <p:stCondLst>
                                  <p:cond delay="750"/>
                                </p:stCondLst>
                                <p:childTnLst>
                                  <p:par>
                                    <p:cTn id="98" presetID="22" presetClass="entr" presetSubtype="4" fill="hold" grpId="0" nodeType="afterEffect">
                                      <p:stCondLst>
                                        <p:cond delay="0"/>
                                      </p:stCondLst>
                                      <p:childTnLst>
                                        <p:set>
                                          <p:cBhvr>
                                            <p:cTn id="99" dur="1" fill="hold">
                                              <p:stCondLst>
                                                <p:cond delay="0"/>
                                              </p:stCondLst>
                                            </p:cTn>
                                            <p:tgtEl>
                                              <p:spTgt spid="19"/>
                                            </p:tgtEl>
                                            <p:attrNameLst>
                                              <p:attrName>style.visibility</p:attrName>
                                            </p:attrNameLst>
                                          </p:cBhvr>
                                          <p:to>
                                            <p:strVal val="visible"/>
                                          </p:to>
                                        </p:set>
                                        <p:animEffect transition="in" filter="wipe(down)">
                                          <p:cBhvr>
                                            <p:cTn id="10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build="p"/>
          <p:bldP spid="6" grpId="1" build="allAtOnce"/>
          <p:bldP spid="6" grpId="2" build="allAtOnce"/>
          <p:bldP spid="6" grpId="3" build="allAtOnce"/>
          <p:bldP spid="8" grpId="0"/>
          <p:bldP spid="9" grpId="0"/>
          <p:bldP spid="10" grpId="0"/>
          <p:bldP spid="11" grpId="0"/>
          <p:bldP spid="12" grpId="0"/>
          <p:bldP spid="13" grpId="0"/>
          <p:bldP spid="14" grpId="0"/>
          <p:bldP spid="15" grpId="0"/>
          <p:bldP spid="16" grpId="0"/>
          <p:bldP spid="17" grpId="0"/>
          <p:bldP spid="18" grpId="0"/>
          <p:bldP spid="19" grpId="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52"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Scale>
                                          <p:cBhvr>
                                            <p:cTn id="20"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8"/>
                                            </p:tgtEl>
                                            <p:attrNameLst>
                                              <p:attrName>ppt_x</p:attrName>
                                              <p:attrName>ppt_y</p:attrName>
                                            </p:attrNameLst>
                                          </p:cBhvr>
                                        </p:animMotion>
                                        <p:animEffect transition="in" filter="fade">
                                          <p:cBhvr>
                                            <p:cTn id="22" dur="1000"/>
                                            <p:tgtEl>
                                              <p:spTgt spid="8"/>
                                            </p:tgtEl>
                                          </p:cBhvr>
                                        </p:animEffect>
                                      </p:childTnLst>
                                    </p:cTn>
                                  </p:par>
                                  <p:par>
                                    <p:cTn id="23" presetID="52" presetClass="entr" presetSubtype="0" fill="hold" grpId="0" nodeType="withEffect">
                                      <p:stCondLst>
                                        <p:cond delay="100"/>
                                      </p:stCondLst>
                                      <p:childTnLst>
                                        <p:set>
                                          <p:cBhvr>
                                            <p:cTn id="24" dur="1" fill="hold">
                                              <p:stCondLst>
                                                <p:cond delay="0"/>
                                              </p:stCondLst>
                                            </p:cTn>
                                            <p:tgtEl>
                                              <p:spTgt spid="9"/>
                                            </p:tgtEl>
                                            <p:attrNameLst>
                                              <p:attrName>style.visibility</p:attrName>
                                            </p:attrNameLst>
                                          </p:cBhvr>
                                          <p:to>
                                            <p:strVal val="visible"/>
                                          </p:to>
                                        </p:set>
                                        <p:animScale>
                                          <p:cBhvr>
                                            <p:cTn id="25"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9"/>
                                            </p:tgtEl>
                                            <p:attrNameLst>
                                              <p:attrName>ppt_x</p:attrName>
                                              <p:attrName>ppt_y</p:attrName>
                                            </p:attrNameLst>
                                          </p:cBhvr>
                                        </p:animMotion>
                                        <p:animEffect transition="in" filter="fade">
                                          <p:cBhvr>
                                            <p:cTn id="27" dur="1000"/>
                                            <p:tgtEl>
                                              <p:spTgt spid="9"/>
                                            </p:tgtEl>
                                          </p:cBhvr>
                                        </p:animEffect>
                                      </p:childTnLst>
                                    </p:cTn>
                                  </p:par>
                                  <p:par>
                                    <p:cTn id="28" presetID="52" presetClass="entr" presetSubtype="0" fill="hold" grpId="0" nodeType="withEffect">
                                      <p:stCondLst>
                                        <p:cond delay="200"/>
                                      </p:stCondLst>
                                      <p:childTnLst>
                                        <p:set>
                                          <p:cBhvr>
                                            <p:cTn id="29" dur="1" fill="hold">
                                              <p:stCondLst>
                                                <p:cond delay="0"/>
                                              </p:stCondLst>
                                            </p:cTn>
                                            <p:tgtEl>
                                              <p:spTgt spid="10"/>
                                            </p:tgtEl>
                                            <p:attrNameLst>
                                              <p:attrName>style.visibility</p:attrName>
                                            </p:attrNameLst>
                                          </p:cBhvr>
                                          <p:to>
                                            <p:strVal val="visible"/>
                                          </p:to>
                                        </p:set>
                                        <p:animScale>
                                          <p:cBhvr>
                                            <p:cTn id="30"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0"/>
                                            </p:tgtEl>
                                            <p:attrNameLst>
                                              <p:attrName>ppt_x</p:attrName>
                                              <p:attrName>ppt_y</p:attrName>
                                            </p:attrNameLst>
                                          </p:cBhvr>
                                        </p:animMotion>
                                        <p:animEffect transition="in" filter="fade">
                                          <p:cBhvr>
                                            <p:cTn id="32" dur="1000"/>
                                            <p:tgtEl>
                                              <p:spTgt spid="10"/>
                                            </p:tgtEl>
                                          </p:cBhvr>
                                        </p:animEffect>
                                      </p:childTnLst>
                                    </p:cTn>
                                  </p:par>
                                  <p:par>
                                    <p:cTn id="33" presetID="52" presetClass="entr" presetSubtype="0" fill="hold" grpId="0" nodeType="withEffect">
                                      <p:stCondLst>
                                        <p:cond delay="300"/>
                                      </p:stCondLst>
                                      <p:childTnLst>
                                        <p:set>
                                          <p:cBhvr>
                                            <p:cTn id="34" dur="1" fill="hold">
                                              <p:stCondLst>
                                                <p:cond delay="0"/>
                                              </p:stCondLst>
                                            </p:cTn>
                                            <p:tgtEl>
                                              <p:spTgt spid="11"/>
                                            </p:tgtEl>
                                            <p:attrNameLst>
                                              <p:attrName>style.visibility</p:attrName>
                                            </p:attrNameLst>
                                          </p:cBhvr>
                                          <p:to>
                                            <p:strVal val="visible"/>
                                          </p:to>
                                        </p:set>
                                        <p:animScale>
                                          <p:cBhvr>
                                            <p:cTn id="35"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1"/>
                                            </p:tgtEl>
                                            <p:attrNameLst>
                                              <p:attrName>ppt_x</p:attrName>
                                              <p:attrName>ppt_y</p:attrName>
                                            </p:attrNameLst>
                                          </p:cBhvr>
                                        </p:animMotion>
                                        <p:animEffect transition="in" filter="fade">
                                          <p:cBhvr>
                                            <p:cTn id="37" dur="1000"/>
                                            <p:tgtEl>
                                              <p:spTgt spid="11"/>
                                            </p:tgtEl>
                                          </p:cBhvr>
                                        </p:animEffect>
                                      </p:childTnLst>
                                    </p:cTn>
                                  </p:par>
                                  <p:par>
                                    <p:cTn id="38" presetID="2" presetClass="entr" presetSubtype="2" fill="hold" grpId="0" nodeType="withEffect">
                                      <p:stCondLst>
                                        <p:cond delay="75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1+#ppt_w/2"/>
                                              </p:val>
                                            </p:tav>
                                            <p:tav tm="100000">
                                              <p:val>
                                                <p:strVal val="#ppt_x"/>
                                              </p:val>
                                            </p:tav>
                                          </p:tavLst>
                                        </p:anim>
                                        <p:anim calcmode="lin" valueType="num">
                                          <p:cBhvr additive="base">
                                            <p:cTn id="41" dur="500" fill="hold"/>
                                            <p:tgtEl>
                                              <p:spTgt spid="12"/>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85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1+#ppt_w/2"/>
                                              </p:val>
                                            </p:tav>
                                            <p:tav tm="100000">
                                              <p:val>
                                                <p:strVal val="#ppt_x"/>
                                              </p:val>
                                            </p:tav>
                                          </p:tavLst>
                                        </p:anim>
                                        <p:anim calcmode="lin" valueType="num">
                                          <p:cBhvr additive="base">
                                            <p:cTn id="45" dur="500" fill="hold"/>
                                            <p:tgtEl>
                                              <p:spTgt spid="13"/>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95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1+#ppt_w/2"/>
                                              </p:val>
                                            </p:tav>
                                            <p:tav tm="100000">
                                              <p:val>
                                                <p:strVal val="#ppt_x"/>
                                              </p:val>
                                            </p:tav>
                                          </p:tavLst>
                                        </p:anim>
                                        <p:anim calcmode="lin" valueType="num">
                                          <p:cBhvr additive="base">
                                            <p:cTn id="49" dur="500" fill="hold"/>
                                            <p:tgtEl>
                                              <p:spTgt spid="14"/>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105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1+#ppt_w/2"/>
                                              </p:val>
                                            </p:tav>
                                            <p:tav tm="100000">
                                              <p:val>
                                                <p:strVal val="#ppt_x"/>
                                              </p:val>
                                            </p:tav>
                                          </p:tavLst>
                                        </p:anim>
                                        <p:anim calcmode="lin" valueType="num">
                                          <p:cBhvr additive="base">
                                            <p:cTn id="53" dur="500" fill="hold"/>
                                            <p:tgtEl>
                                              <p:spTgt spid="15"/>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115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fill="hold"/>
                                            <p:tgtEl>
                                              <p:spTgt spid="16"/>
                                            </p:tgtEl>
                                            <p:attrNameLst>
                                              <p:attrName>ppt_x</p:attrName>
                                            </p:attrNameLst>
                                          </p:cBhvr>
                                          <p:tavLst>
                                            <p:tav tm="0">
                                              <p:val>
                                                <p:strVal val="1+#ppt_w/2"/>
                                              </p:val>
                                            </p:tav>
                                            <p:tav tm="100000">
                                              <p:val>
                                                <p:strVal val="#ppt_x"/>
                                              </p:val>
                                            </p:tav>
                                          </p:tavLst>
                                        </p:anim>
                                        <p:anim calcmode="lin" valueType="num">
                                          <p:cBhvr additive="base">
                                            <p:cTn id="57" dur="500" fill="hold"/>
                                            <p:tgtEl>
                                              <p:spTgt spid="16"/>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1250"/>
                                      </p:stCondLst>
                                      <p:childTnLst>
                                        <p:set>
                                          <p:cBhvr>
                                            <p:cTn id="59" dur="1" fill="hold">
                                              <p:stCondLst>
                                                <p:cond delay="0"/>
                                              </p:stCondLst>
                                            </p:cTn>
                                            <p:tgtEl>
                                              <p:spTgt spid="17"/>
                                            </p:tgtEl>
                                            <p:attrNameLst>
                                              <p:attrName>style.visibility</p:attrName>
                                            </p:attrNameLst>
                                          </p:cBhvr>
                                          <p:to>
                                            <p:strVal val="visible"/>
                                          </p:to>
                                        </p:set>
                                        <p:anim calcmode="lin" valueType="num">
                                          <p:cBhvr additive="base">
                                            <p:cTn id="60" dur="500" fill="hold"/>
                                            <p:tgtEl>
                                              <p:spTgt spid="17"/>
                                            </p:tgtEl>
                                            <p:attrNameLst>
                                              <p:attrName>ppt_x</p:attrName>
                                            </p:attrNameLst>
                                          </p:cBhvr>
                                          <p:tavLst>
                                            <p:tav tm="0">
                                              <p:val>
                                                <p:strVal val="1+#ppt_w/2"/>
                                              </p:val>
                                            </p:tav>
                                            <p:tav tm="100000">
                                              <p:val>
                                                <p:strVal val="#ppt_x"/>
                                              </p:val>
                                            </p:tav>
                                          </p:tavLst>
                                        </p:anim>
                                        <p:anim calcmode="lin" valueType="num">
                                          <p:cBhvr additive="base">
                                            <p:cTn id="61" dur="500" fill="hold"/>
                                            <p:tgtEl>
                                              <p:spTgt spid="17"/>
                                            </p:tgtEl>
                                            <p:attrNameLst>
                                              <p:attrName>ppt_y</p:attrName>
                                            </p:attrNameLst>
                                          </p:cBhvr>
                                          <p:tavLst>
                                            <p:tav tm="0">
                                              <p:val>
                                                <p:strVal val="#ppt_y"/>
                                              </p:val>
                                            </p:tav>
                                            <p:tav tm="100000">
                                              <p:val>
                                                <p:strVal val="#ppt_y"/>
                                              </p:val>
                                            </p:tav>
                                          </p:tavLst>
                                        </p:anim>
                                      </p:childTnLst>
                                    </p:cTn>
                                  </p:par>
                                  <p:par>
                                    <p:cTn id="62" presetID="53" presetClass="entr" presetSubtype="16" fill="hold" grpId="3" nodeType="withEffect">
                                      <p:stCondLst>
                                        <p:cond delay="1250"/>
                                      </p:stCondLst>
                                      <p:iterate type="lt">
                                        <p:tmPct val="0"/>
                                      </p:iterate>
                                      <p:childTnLst>
                                        <p:set>
                                          <p:cBhvr>
                                            <p:cTn id="63" dur="1" fill="hold">
                                              <p:stCondLst>
                                                <p:cond delay="0"/>
                                              </p:stCondLst>
                                            </p:cTn>
                                            <p:tgtEl>
                                              <p:spTgt spid="6">
                                                <p:txEl>
                                                  <p:pRg st="0" end="0"/>
                                                </p:txEl>
                                              </p:spTgt>
                                            </p:tgtEl>
                                            <p:attrNameLst>
                                              <p:attrName>style.visibility</p:attrName>
                                            </p:attrNameLst>
                                          </p:cBhvr>
                                          <p:to>
                                            <p:strVal val="visible"/>
                                          </p:to>
                                        </p:set>
                                        <p:anim calcmode="lin" valueType="num">
                                          <p:cBhvr>
                                            <p:cTn id="64"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6">
                                                <p:txEl>
                                                  <p:pRg st="0" end="0"/>
                                                </p:txEl>
                                              </p:spTgt>
                                            </p:tgtEl>
                                          </p:cBhvr>
                                        </p:animEffect>
                                      </p:childTnLst>
                                    </p:cTn>
                                  </p:par>
                                  <p:par>
                                    <p:cTn id="67" presetID="53" presetClass="entr" presetSubtype="16" fill="hold" grpId="0" nodeType="withEffect">
                                      <p:stCondLst>
                                        <p:cond delay="1250"/>
                                      </p:stCondLst>
                                      <p:childTnLst>
                                        <p:set>
                                          <p:cBhvr>
                                            <p:cTn id="68" dur="1" fill="hold">
                                              <p:stCondLst>
                                                <p:cond delay="0"/>
                                              </p:stCondLst>
                                            </p:cTn>
                                            <p:tgtEl>
                                              <p:spTgt spid="5"/>
                                            </p:tgtEl>
                                            <p:attrNameLst>
                                              <p:attrName>style.visibility</p:attrName>
                                            </p:attrNameLst>
                                          </p:cBhvr>
                                          <p:to>
                                            <p:strVal val="visible"/>
                                          </p:to>
                                        </p:set>
                                        <p:anim calcmode="lin" valueType="num">
                                          <p:cBhvr>
                                            <p:cTn id="69" dur="500" fill="hold"/>
                                            <p:tgtEl>
                                              <p:spTgt spid="5"/>
                                            </p:tgtEl>
                                            <p:attrNameLst>
                                              <p:attrName>ppt_w</p:attrName>
                                            </p:attrNameLst>
                                          </p:cBhvr>
                                          <p:tavLst>
                                            <p:tav tm="0">
                                              <p:val>
                                                <p:fltVal val="0"/>
                                              </p:val>
                                            </p:tav>
                                            <p:tav tm="100000">
                                              <p:val>
                                                <p:strVal val="#ppt_w"/>
                                              </p:val>
                                            </p:tav>
                                          </p:tavLst>
                                        </p:anim>
                                        <p:anim calcmode="lin" valueType="num">
                                          <p:cBhvr>
                                            <p:cTn id="70" dur="500" fill="hold"/>
                                            <p:tgtEl>
                                              <p:spTgt spid="5"/>
                                            </p:tgtEl>
                                            <p:attrNameLst>
                                              <p:attrName>ppt_h</p:attrName>
                                            </p:attrNameLst>
                                          </p:cBhvr>
                                          <p:tavLst>
                                            <p:tav tm="0">
                                              <p:val>
                                                <p:fltVal val="0"/>
                                              </p:val>
                                            </p:tav>
                                            <p:tav tm="100000">
                                              <p:val>
                                                <p:strVal val="#ppt_h"/>
                                              </p:val>
                                            </p:tav>
                                          </p:tavLst>
                                        </p:anim>
                                        <p:animEffect transition="in" filter="fade">
                                          <p:cBhvr>
                                            <p:cTn id="71" dur="500"/>
                                            <p:tgtEl>
                                              <p:spTgt spid="5"/>
                                            </p:tgtEl>
                                          </p:cBhvr>
                                        </p:animEffect>
                                      </p:childTnLst>
                                    </p:cTn>
                                  </p:par>
                                  <p:par>
                                    <p:cTn id="72" presetID="53" presetClass="entr" presetSubtype="16" fill="hold" nodeType="withEffect">
                                      <p:stCondLst>
                                        <p:cond delay="1250"/>
                                      </p:stCondLst>
                                      <p:childTnLst>
                                        <p:set>
                                          <p:cBhvr>
                                            <p:cTn id="73" dur="1" fill="hold">
                                              <p:stCondLst>
                                                <p:cond delay="0"/>
                                              </p:stCondLst>
                                            </p:cTn>
                                            <p:tgtEl>
                                              <p:spTgt spid="7"/>
                                            </p:tgtEl>
                                            <p:attrNameLst>
                                              <p:attrName>style.visibility</p:attrName>
                                            </p:attrNameLst>
                                          </p:cBhvr>
                                          <p:to>
                                            <p:strVal val="visible"/>
                                          </p:to>
                                        </p:set>
                                        <p:anim calcmode="lin" valueType="num">
                                          <p:cBhvr>
                                            <p:cTn id="74" dur="500" fill="hold"/>
                                            <p:tgtEl>
                                              <p:spTgt spid="7"/>
                                            </p:tgtEl>
                                            <p:attrNameLst>
                                              <p:attrName>ppt_w</p:attrName>
                                            </p:attrNameLst>
                                          </p:cBhvr>
                                          <p:tavLst>
                                            <p:tav tm="0">
                                              <p:val>
                                                <p:fltVal val="0"/>
                                              </p:val>
                                            </p:tav>
                                            <p:tav tm="100000">
                                              <p:val>
                                                <p:strVal val="#ppt_w"/>
                                              </p:val>
                                            </p:tav>
                                          </p:tavLst>
                                        </p:anim>
                                        <p:anim calcmode="lin" valueType="num">
                                          <p:cBhvr>
                                            <p:cTn id="75" dur="500" fill="hold"/>
                                            <p:tgtEl>
                                              <p:spTgt spid="7"/>
                                            </p:tgtEl>
                                            <p:attrNameLst>
                                              <p:attrName>ppt_h</p:attrName>
                                            </p:attrNameLst>
                                          </p:cBhvr>
                                          <p:tavLst>
                                            <p:tav tm="0">
                                              <p:val>
                                                <p:fltVal val="0"/>
                                              </p:val>
                                            </p:tav>
                                            <p:tav tm="100000">
                                              <p:val>
                                                <p:strVal val="#ppt_h"/>
                                              </p:val>
                                            </p:tav>
                                          </p:tavLst>
                                        </p:anim>
                                        <p:animEffect transition="in" filter="fade">
                                          <p:cBhvr>
                                            <p:cTn id="76" dur="500"/>
                                            <p:tgtEl>
                                              <p:spTgt spid="7"/>
                                            </p:tgtEl>
                                          </p:cBhvr>
                                        </p:animEffect>
                                      </p:childTnLst>
                                    </p:cTn>
                                  </p:par>
                                  <p:par>
                                    <p:cTn id="77" presetID="6" presetClass="emph" presetSubtype="0" fill="hold" grpId="0" nodeType="withEffect">
                                      <p:stCondLst>
                                        <p:cond delay="1500"/>
                                      </p:stCondLst>
                                      <p:iterate type="lt">
                                        <p:tmPct val="10000"/>
                                      </p:iterate>
                                      <p:childTnLst>
                                        <p:animScale>
                                          <p:cBhvr>
                                            <p:cTn id="78" dur="500" fill="hold"/>
                                            <p:tgtEl>
                                              <p:spTgt spid="6">
                                                <p:txEl>
                                                  <p:pRg st="0" end="0"/>
                                                </p:txEl>
                                              </p:spTgt>
                                            </p:tgtEl>
                                          </p:cBhvr>
                                          <p:by x="150000" y="150000"/>
                                        </p:animScale>
                                      </p:childTnLst>
                                    </p:cTn>
                                  </p:par>
                                  <p:par>
                                    <p:cTn id="79" presetID="32" presetClass="emph" presetSubtype="0" fill="hold" grpId="1" nodeType="withEffect">
                                      <p:stCondLst>
                                        <p:cond delay="1500"/>
                                      </p:stCondLst>
                                      <p:iterate type="lt">
                                        <p:tmPct val="0"/>
                                      </p:iterate>
                                      <p:childTnLst>
                                        <p:animRot by="120000">
                                          <p:cBhvr>
                                            <p:cTn id="80" dur="100" fill="hold">
                                              <p:stCondLst>
                                                <p:cond delay="0"/>
                                              </p:stCondLst>
                                            </p:cTn>
                                            <p:tgtEl>
                                              <p:spTgt spid="6">
                                                <p:txEl>
                                                  <p:pRg st="0" end="0"/>
                                                </p:txEl>
                                              </p:spTgt>
                                            </p:tgtEl>
                                            <p:attrNameLst>
                                              <p:attrName>r</p:attrName>
                                            </p:attrNameLst>
                                          </p:cBhvr>
                                        </p:animRot>
                                        <p:animRot by="-240000">
                                          <p:cBhvr>
                                            <p:cTn id="81" dur="200" fill="hold">
                                              <p:stCondLst>
                                                <p:cond delay="200"/>
                                              </p:stCondLst>
                                            </p:cTn>
                                            <p:tgtEl>
                                              <p:spTgt spid="6">
                                                <p:txEl>
                                                  <p:pRg st="0" end="0"/>
                                                </p:txEl>
                                              </p:spTgt>
                                            </p:tgtEl>
                                            <p:attrNameLst>
                                              <p:attrName>r</p:attrName>
                                            </p:attrNameLst>
                                          </p:cBhvr>
                                        </p:animRot>
                                        <p:animRot by="240000">
                                          <p:cBhvr>
                                            <p:cTn id="82" dur="200" fill="hold">
                                              <p:stCondLst>
                                                <p:cond delay="400"/>
                                              </p:stCondLst>
                                            </p:cTn>
                                            <p:tgtEl>
                                              <p:spTgt spid="6">
                                                <p:txEl>
                                                  <p:pRg st="0" end="0"/>
                                                </p:txEl>
                                              </p:spTgt>
                                            </p:tgtEl>
                                            <p:attrNameLst>
                                              <p:attrName>r</p:attrName>
                                            </p:attrNameLst>
                                          </p:cBhvr>
                                        </p:animRot>
                                        <p:animRot by="-240000">
                                          <p:cBhvr>
                                            <p:cTn id="83" dur="200" fill="hold">
                                              <p:stCondLst>
                                                <p:cond delay="600"/>
                                              </p:stCondLst>
                                            </p:cTn>
                                            <p:tgtEl>
                                              <p:spTgt spid="6">
                                                <p:txEl>
                                                  <p:pRg st="0" end="0"/>
                                                </p:txEl>
                                              </p:spTgt>
                                            </p:tgtEl>
                                            <p:attrNameLst>
                                              <p:attrName>r</p:attrName>
                                            </p:attrNameLst>
                                          </p:cBhvr>
                                        </p:animRot>
                                        <p:animRot by="120000">
                                          <p:cBhvr>
                                            <p:cTn id="84" dur="200" fill="hold">
                                              <p:stCondLst>
                                                <p:cond delay="800"/>
                                              </p:stCondLst>
                                            </p:cTn>
                                            <p:tgtEl>
                                              <p:spTgt spid="6">
                                                <p:txEl>
                                                  <p:pRg st="0" end="0"/>
                                                </p:txEl>
                                              </p:spTgt>
                                            </p:tgtEl>
                                            <p:attrNameLst>
                                              <p:attrName>r</p:attrName>
                                            </p:attrNameLst>
                                          </p:cBhvr>
                                        </p:animRot>
                                      </p:childTnLst>
                                    </p:cTn>
                                  </p:par>
                                </p:childTnLst>
                              </p:cTn>
                            </p:par>
                            <p:par>
                              <p:cTn id="85" fill="hold">
                                <p:stCondLst>
                                  <p:cond delay="2500"/>
                                </p:stCondLst>
                                <p:childTnLst>
                                  <p:par>
                                    <p:cTn id="86" presetID="6" presetClass="emph" presetSubtype="0" decel="100000" fill="hold" grpId="2" nodeType="afterEffect">
                                      <p:stCondLst>
                                        <p:cond delay="0"/>
                                      </p:stCondLst>
                                      <p:iterate type="lt">
                                        <p:tmPct val="0"/>
                                      </p:iterate>
                                      <p:childTnLst>
                                        <p:animScale>
                                          <p:cBhvr>
                                            <p:cTn id="87" dur="250" fill="hold"/>
                                            <p:tgtEl>
                                              <p:spTgt spid="6">
                                                <p:txEl>
                                                  <p:pRg st="0" end="0"/>
                                                </p:txEl>
                                              </p:spTgt>
                                            </p:tgtEl>
                                          </p:cBhvr>
                                          <p:by x="80000" y="80000"/>
                                        </p:animScale>
                                      </p:childTnLst>
                                    </p:cTn>
                                  </p:par>
                                </p:childTnLst>
                              </p:cTn>
                            </p:par>
                          </p:childTnLst>
                        </p:cTn>
                      </p:par>
                      <p:par>
                        <p:cTn id="88" fill="hold">
                          <p:stCondLst>
                            <p:cond delay="indefinite"/>
                          </p:stCondLst>
                          <p:childTnLst>
                            <p:par>
                              <p:cTn id="89" fill="hold">
                                <p:stCondLst>
                                  <p:cond delay="0"/>
                                </p:stCondLst>
                                <p:childTnLst>
                                  <p:par>
                                    <p:cTn id="90" presetID="41" presetClass="entr" presetSubtype="0" fill="hold" grpId="0" nodeType="clickEffect">
                                      <p:stCondLst>
                                        <p:cond delay="0"/>
                                      </p:stCondLst>
                                      <p:iterate type="lt">
                                        <p:tmPct val="10000"/>
                                      </p:iterate>
                                      <p:childTnLst>
                                        <p:set>
                                          <p:cBhvr>
                                            <p:cTn id="91" dur="1" fill="hold">
                                              <p:stCondLst>
                                                <p:cond delay="0"/>
                                              </p:stCondLst>
                                            </p:cTn>
                                            <p:tgtEl>
                                              <p:spTgt spid="18"/>
                                            </p:tgtEl>
                                            <p:attrNameLst>
                                              <p:attrName>style.visibility</p:attrName>
                                            </p:attrNameLst>
                                          </p:cBhvr>
                                          <p:to>
                                            <p:strVal val="visible"/>
                                          </p:to>
                                        </p:set>
                                        <p:anim calcmode="lin" valueType="num">
                                          <p:cBhvr>
                                            <p:cTn id="9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18"/>
                                            </p:tgtEl>
                                            <p:attrNameLst>
                                              <p:attrName>ppt_y</p:attrName>
                                            </p:attrNameLst>
                                          </p:cBhvr>
                                          <p:tavLst>
                                            <p:tav tm="0">
                                              <p:val>
                                                <p:strVal val="#ppt_y"/>
                                              </p:val>
                                            </p:tav>
                                            <p:tav tm="100000">
                                              <p:val>
                                                <p:strVal val="#ppt_y"/>
                                              </p:val>
                                            </p:tav>
                                          </p:tavLst>
                                        </p:anim>
                                        <p:anim calcmode="lin" valueType="num">
                                          <p:cBhvr>
                                            <p:cTn id="9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tmFilter="0,0; .5, 1; 1, 1"/>
                                            <p:tgtEl>
                                              <p:spTgt spid="18"/>
                                            </p:tgtEl>
                                          </p:cBhvr>
                                        </p:animEffect>
                                      </p:childTnLst>
                                    </p:cTn>
                                  </p:par>
                                </p:childTnLst>
                              </p:cTn>
                            </p:par>
                            <p:par>
                              <p:cTn id="97" fill="hold">
                                <p:stCondLst>
                                  <p:cond delay="750"/>
                                </p:stCondLst>
                                <p:childTnLst>
                                  <p:par>
                                    <p:cTn id="98" presetID="22" presetClass="entr" presetSubtype="4" fill="hold" grpId="0" nodeType="afterEffect">
                                      <p:stCondLst>
                                        <p:cond delay="0"/>
                                      </p:stCondLst>
                                      <p:childTnLst>
                                        <p:set>
                                          <p:cBhvr>
                                            <p:cTn id="99" dur="1" fill="hold">
                                              <p:stCondLst>
                                                <p:cond delay="0"/>
                                              </p:stCondLst>
                                            </p:cTn>
                                            <p:tgtEl>
                                              <p:spTgt spid="19"/>
                                            </p:tgtEl>
                                            <p:attrNameLst>
                                              <p:attrName>style.visibility</p:attrName>
                                            </p:attrNameLst>
                                          </p:cBhvr>
                                          <p:to>
                                            <p:strVal val="visible"/>
                                          </p:to>
                                        </p:set>
                                        <p:animEffect transition="in" filter="wipe(down)">
                                          <p:cBhvr>
                                            <p:cTn id="10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build="p"/>
          <p:bldP spid="6" grpId="1" build="allAtOnce"/>
          <p:bldP spid="6" grpId="2" build="allAtOnce"/>
          <p:bldP spid="6" grpId="3" build="allAtOnce"/>
          <p:bldP spid="8" grpId="0"/>
          <p:bldP spid="9" grpId="0"/>
          <p:bldP spid="10" grpId="0"/>
          <p:bldP spid="11" grpId="0"/>
          <p:bldP spid="12" grpId="0"/>
          <p:bldP spid="13" grpId="0"/>
          <p:bldP spid="14" grpId="0"/>
          <p:bldP spid="15" grpId="0"/>
          <p:bldP spid="16" grpId="0"/>
          <p:bldP spid="17" grpId="0"/>
          <p:bldP spid="18" grpId="0"/>
          <p:bldP spid="19" grpId="0" autoUpdateAnimBg="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13583" y="951702"/>
            <a:ext cx="6853596" cy="3855148"/>
          </a:xfrm>
          <a:prstGeom prst="rect">
            <a:avLst/>
          </a:prstGeom>
        </p:spPr>
      </p:pic>
      <p:sp>
        <p:nvSpPr>
          <p:cNvPr id="5" name="矩形 4"/>
          <p:cNvSpPr/>
          <p:nvPr/>
        </p:nvSpPr>
        <p:spPr>
          <a:xfrm>
            <a:off x="-13400" y="3732072"/>
            <a:ext cx="9157399" cy="141142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6" name="组合 5"/>
          <p:cNvGrpSpPr/>
          <p:nvPr/>
        </p:nvGrpSpPr>
        <p:grpSpPr>
          <a:xfrm>
            <a:off x="3333122" y="4079640"/>
            <a:ext cx="653442" cy="653442"/>
            <a:chOff x="2580241" y="2101030"/>
            <a:chExt cx="871256" cy="871256"/>
          </a:xfrm>
        </p:grpSpPr>
        <p:sp>
          <p:nvSpPr>
            <p:cNvPr id="7" name="椭圆 6"/>
            <p:cNvSpPr/>
            <p:nvPr/>
          </p:nvSpPr>
          <p:spPr>
            <a:xfrm>
              <a:off x="2580241" y="2101030"/>
              <a:ext cx="871256" cy="8712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26"/>
            <p:cNvSpPr>
              <a:spLocks noEditPoints="1"/>
            </p:cNvSpPr>
            <p:nvPr/>
          </p:nvSpPr>
          <p:spPr bwMode="auto">
            <a:xfrm>
              <a:off x="2834988" y="2422162"/>
              <a:ext cx="435020" cy="244392"/>
            </a:xfrm>
            <a:custGeom>
              <a:avLst/>
              <a:gdLst>
                <a:gd name="T0" fmla="*/ 783759669 w 82"/>
                <a:gd name="T1" fmla="*/ 547860054 h 46"/>
                <a:gd name="T2" fmla="*/ 593758996 w 82"/>
                <a:gd name="T3" fmla="*/ 357301386 h 46"/>
                <a:gd name="T4" fmla="*/ 653134206 w 82"/>
                <a:gd name="T5" fmla="*/ 214381522 h 46"/>
                <a:gd name="T6" fmla="*/ 629384122 w 82"/>
                <a:gd name="T7" fmla="*/ 166739266 h 46"/>
                <a:gd name="T8" fmla="*/ 475005129 w 82"/>
                <a:gd name="T9" fmla="*/ 369211087 h 46"/>
                <a:gd name="T10" fmla="*/ 463130087 w 82"/>
                <a:gd name="T11" fmla="*/ 381120788 h 46"/>
                <a:gd name="T12" fmla="*/ 380004792 w 82"/>
                <a:gd name="T13" fmla="*/ 381120788 h 46"/>
                <a:gd name="T14" fmla="*/ 190004119 w 82"/>
                <a:gd name="T15" fmla="*/ 547860054 h 46"/>
                <a:gd name="T16" fmla="*/ 0 w 82"/>
                <a:gd name="T17" fmla="*/ 357301386 h 46"/>
                <a:gd name="T18" fmla="*/ 190004119 w 82"/>
                <a:gd name="T19" fmla="*/ 166739266 h 46"/>
                <a:gd name="T20" fmla="*/ 273129414 w 82"/>
                <a:gd name="T21" fmla="*/ 190558668 h 46"/>
                <a:gd name="T22" fmla="*/ 332504624 w 82"/>
                <a:gd name="T23" fmla="*/ 107190761 h 46"/>
                <a:gd name="T24" fmla="*/ 237504288 w 82"/>
                <a:gd name="T25" fmla="*/ 107190761 h 46"/>
                <a:gd name="T26" fmla="*/ 213754203 w 82"/>
                <a:gd name="T27" fmla="*/ 83371359 h 46"/>
                <a:gd name="T28" fmla="*/ 237504288 w 82"/>
                <a:gd name="T29" fmla="*/ 47638804 h 46"/>
                <a:gd name="T30" fmla="*/ 403754877 w 82"/>
                <a:gd name="T31" fmla="*/ 47638804 h 46"/>
                <a:gd name="T32" fmla="*/ 403754877 w 82"/>
                <a:gd name="T33" fmla="*/ 107190761 h 46"/>
                <a:gd name="T34" fmla="*/ 593758996 w 82"/>
                <a:gd name="T35" fmla="*/ 107190761 h 46"/>
                <a:gd name="T36" fmla="*/ 558133870 w 82"/>
                <a:gd name="T37" fmla="*/ 47638804 h 46"/>
                <a:gd name="T38" fmla="*/ 463130087 w 82"/>
                <a:gd name="T39" fmla="*/ 47638804 h 46"/>
                <a:gd name="T40" fmla="*/ 427504961 w 82"/>
                <a:gd name="T41" fmla="*/ 23819402 h 46"/>
                <a:gd name="T42" fmla="*/ 463130087 w 82"/>
                <a:gd name="T43" fmla="*/ 0 h 46"/>
                <a:gd name="T44" fmla="*/ 570008912 w 82"/>
                <a:gd name="T45" fmla="*/ 0 h 46"/>
                <a:gd name="T46" fmla="*/ 593758996 w 82"/>
                <a:gd name="T47" fmla="*/ 11909701 h 46"/>
                <a:gd name="T48" fmla="*/ 700634374 w 82"/>
                <a:gd name="T49" fmla="*/ 178648967 h 46"/>
                <a:gd name="T50" fmla="*/ 783759669 w 82"/>
                <a:gd name="T51" fmla="*/ 166739266 h 46"/>
                <a:gd name="T52" fmla="*/ 973763788 w 82"/>
                <a:gd name="T53" fmla="*/ 357301386 h 46"/>
                <a:gd name="T54" fmla="*/ 783759669 w 82"/>
                <a:gd name="T55" fmla="*/ 547860054 h 46"/>
                <a:gd name="T56" fmla="*/ 190004119 w 82"/>
                <a:gd name="T57" fmla="*/ 381120788 h 46"/>
                <a:gd name="T58" fmla="*/ 166254035 w 82"/>
                <a:gd name="T59" fmla="*/ 333478533 h 46"/>
                <a:gd name="T60" fmla="*/ 249379330 w 82"/>
                <a:gd name="T61" fmla="*/ 226291223 h 46"/>
                <a:gd name="T62" fmla="*/ 190004119 w 82"/>
                <a:gd name="T63" fmla="*/ 214381522 h 46"/>
                <a:gd name="T64" fmla="*/ 47500168 w 82"/>
                <a:gd name="T65" fmla="*/ 357301386 h 46"/>
                <a:gd name="T66" fmla="*/ 190004119 w 82"/>
                <a:gd name="T67" fmla="*/ 488311549 h 46"/>
                <a:gd name="T68" fmla="*/ 320629582 w 82"/>
                <a:gd name="T69" fmla="*/ 381120788 h 46"/>
                <a:gd name="T70" fmla="*/ 190004119 w 82"/>
                <a:gd name="T71" fmla="*/ 381120788 h 46"/>
                <a:gd name="T72" fmla="*/ 320629582 w 82"/>
                <a:gd name="T73" fmla="*/ 321568832 h 46"/>
                <a:gd name="T74" fmla="*/ 285004456 w 82"/>
                <a:gd name="T75" fmla="*/ 262020326 h 46"/>
                <a:gd name="T76" fmla="*/ 237504288 w 82"/>
                <a:gd name="T77" fmla="*/ 321568832 h 46"/>
                <a:gd name="T78" fmla="*/ 320629582 w 82"/>
                <a:gd name="T79" fmla="*/ 321568832 h 46"/>
                <a:gd name="T80" fmla="*/ 570008912 w 82"/>
                <a:gd name="T81" fmla="*/ 166739266 h 46"/>
                <a:gd name="T82" fmla="*/ 368129750 w 82"/>
                <a:gd name="T83" fmla="*/ 166739266 h 46"/>
                <a:gd name="T84" fmla="*/ 320629582 w 82"/>
                <a:gd name="T85" fmla="*/ 214381522 h 46"/>
                <a:gd name="T86" fmla="*/ 380004792 w 82"/>
                <a:gd name="T87" fmla="*/ 321568832 h 46"/>
                <a:gd name="T88" fmla="*/ 439380003 w 82"/>
                <a:gd name="T89" fmla="*/ 321568832 h 46"/>
                <a:gd name="T90" fmla="*/ 570008912 w 82"/>
                <a:gd name="T91" fmla="*/ 166739266 h 46"/>
                <a:gd name="T92" fmla="*/ 783759669 w 82"/>
                <a:gd name="T93" fmla="*/ 214381522 h 46"/>
                <a:gd name="T94" fmla="*/ 736259501 w 82"/>
                <a:gd name="T95" fmla="*/ 226291223 h 46"/>
                <a:gd name="T96" fmla="*/ 807509753 w 82"/>
                <a:gd name="T97" fmla="*/ 333478533 h 46"/>
                <a:gd name="T98" fmla="*/ 795634711 w 82"/>
                <a:gd name="T99" fmla="*/ 369211087 h 46"/>
                <a:gd name="T100" fmla="*/ 783759669 w 82"/>
                <a:gd name="T101" fmla="*/ 381120788 h 46"/>
                <a:gd name="T102" fmla="*/ 760009585 w 82"/>
                <a:gd name="T103" fmla="*/ 369211087 h 46"/>
                <a:gd name="T104" fmla="*/ 688759332 w 82"/>
                <a:gd name="T105" fmla="*/ 262020326 h 46"/>
                <a:gd name="T106" fmla="*/ 653134206 w 82"/>
                <a:gd name="T107" fmla="*/ 357301386 h 46"/>
                <a:gd name="T108" fmla="*/ 783759669 w 82"/>
                <a:gd name="T109" fmla="*/ 488311549 h 46"/>
                <a:gd name="T110" fmla="*/ 914388578 w 82"/>
                <a:gd name="T111" fmla="*/ 357301386 h 46"/>
                <a:gd name="T112" fmla="*/ 783759669 w 82"/>
                <a:gd name="T113" fmla="*/ 214381522 h 4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2" h="46">
                  <a:moveTo>
                    <a:pt x="66" y="46"/>
                  </a:moveTo>
                  <a:cubicBezTo>
                    <a:pt x="57" y="46"/>
                    <a:pt x="50" y="38"/>
                    <a:pt x="50" y="30"/>
                  </a:cubicBezTo>
                  <a:cubicBezTo>
                    <a:pt x="50" y="25"/>
                    <a:pt x="52" y="21"/>
                    <a:pt x="55" y="18"/>
                  </a:cubicBezTo>
                  <a:cubicBezTo>
                    <a:pt x="53" y="14"/>
                    <a:pt x="53" y="14"/>
                    <a:pt x="53" y="14"/>
                  </a:cubicBezTo>
                  <a:cubicBezTo>
                    <a:pt x="40" y="31"/>
                    <a:pt x="40" y="31"/>
                    <a:pt x="40" y="31"/>
                  </a:cubicBezTo>
                  <a:cubicBezTo>
                    <a:pt x="40" y="32"/>
                    <a:pt x="39" y="32"/>
                    <a:pt x="39" y="32"/>
                  </a:cubicBezTo>
                  <a:cubicBezTo>
                    <a:pt x="32" y="32"/>
                    <a:pt x="32" y="32"/>
                    <a:pt x="32" y="32"/>
                  </a:cubicBezTo>
                  <a:cubicBezTo>
                    <a:pt x="30" y="40"/>
                    <a:pt x="24" y="46"/>
                    <a:pt x="16" y="46"/>
                  </a:cubicBezTo>
                  <a:cubicBezTo>
                    <a:pt x="7" y="46"/>
                    <a:pt x="0" y="38"/>
                    <a:pt x="0" y="30"/>
                  </a:cubicBezTo>
                  <a:cubicBezTo>
                    <a:pt x="0" y="21"/>
                    <a:pt x="7" y="14"/>
                    <a:pt x="16" y="14"/>
                  </a:cubicBezTo>
                  <a:cubicBezTo>
                    <a:pt x="19" y="14"/>
                    <a:pt x="21" y="14"/>
                    <a:pt x="23" y="16"/>
                  </a:cubicBezTo>
                  <a:cubicBezTo>
                    <a:pt x="28" y="9"/>
                    <a:pt x="28" y="9"/>
                    <a:pt x="28" y="9"/>
                  </a:cubicBezTo>
                  <a:cubicBezTo>
                    <a:pt x="20" y="9"/>
                    <a:pt x="20" y="9"/>
                    <a:pt x="20" y="9"/>
                  </a:cubicBezTo>
                  <a:cubicBezTo>
                    <a:pt x="19" y="9"/>
                    <a:pt x="18" y="8"/>
                    <a:pt x="18" y="7"/>
                  </a:cubicBezTo>
                  <a:cubicBezTo>
                    <a:pt x="18" y="6"/>
                    <a:pt x="19" y="4"/>
                    <a:pt x="20" y="4"/>
                  </a:cubicBezTo>
                  <a:cubicBezTo>
                    <a:pt x="34" y="4"/>
                    <a:pt x="34" y="4"/>
                    <a:pt x="34" y="4"/>
                  </a:cubicBezTo>
                  <a:cubicBezTo>
                    <a:pt x="34" y="9"/>
                    <a:pt x="34" y="9"/>
                    <a:pt x="34" y="9"/>
                  </a:cubicBezTo>
                  <a:cubicBezTo>
                    <a:pt x="50" y="9"/>
                    <a:pt x="50" y="9"/>
                    <a:pt x="50" y="9"/>
                  </a:cubicBezTo>
                  <a:cubicBezTo>
                    <a:pt x="47" y="4"/>
                    <a:pt x="47" y="4"/>
                    <a:pt x="47" y="4"/>
                  </a:cubicBezTo>
                  <a:cubicBezTo>
                    <a:pt x="39" y="4"/>
                    <a:pt x="39" y="4"/>
                    <a:pt x="39" y="4"/>
                  </a:cubicBezTo>
                  <a:cubicBezTo>
                    <a:pt x="37" y="4"/>
                    <a:pt x="36" y="3"/>
                    <a:pt x="36" y="2"/>
                  </a:cubicBezTo>
                  <a:cubicBezTo>
                    <a:pt x="36" y="1"/>
                    <a:pt x="37" y="0"/>
                    <a:pt x="39" y="0"/>
                  </a:cubicBezTo>
                  <a:cubicBezTo>
                    <a:pt x="48" y="0"/>
                    <a:pt x="48" y="0"/>
                    <a:pt x="48" y="0"/>
                  </a:cubicBezTo>
                  <a:cubicBezTo>
                    <a:pt x="48" y="0"/>
                    <a:pt x="49" y="0"/>
                    <a:pt x="50" y="1"/>
                  </a:cubicBezTo>
                  <a:cubicBezTo>
                    <a:pt x="59" y="15"/>
                    <a:pt x="59" y="15"/>
                    <a:pt x="59" y="15"/>
                  </a:cubicBezTo>
                  <a:cubicBezTo>
                    <a:pt x="61" y="14"/>
                    <a:pt x="64" y="14"/>
                    <a:pt x="66" y="14"/>
                  </a:cubicBezTo>
                  <a:cubicBezTo>
                    <a:pt x="75" y="14"/>
                    <a:pt x="82" y="21"/>
                    <a:pt x="82" y="30"/>
                  </a:cubicBezTo>
                  <a:cubicBezTo>
                    <a:pt x="82" y="38"/>
                    <a:pt x="75" y="46"/>
                    <a:pt x="66" y="46"/>
                  </a:cubicBezTo>
                  <a:close/>
                  <a:moveTo>
                    <a:pt x="16" y="32"/>
                  </a:moveTo>
                  <a:cubicBezTo>
                    <a:pt x="14" y="32"/>
                    <a:pt x="13" y="30"/>
                    <a:pt x="14" y="28"/>
                  </a:cubicBezTo>
                  <a:cubicBezTo>
                    <a:pt x="21" y="19"/>
                    <a:pt x="21" y="19"/>
                    <a:pt x="21" y="19"/>
                  </a:cubicBezTo>
                  <a:cubicBezTo>
                    <a:pt x="19" y="19"/>
                    <a:pt x="18" y="18"/>
                    <a:pt x="16" y="18"/>
                  </a:cubicBezTo>
                  <a:cubicBezTo>
                    <a:pt x="9" y="18"/>
                    <a:pt x="4" y="23"/>
                    <a:pt x="4" y="30"/>
                  </a:cubicBezTo>
                  <a:cubicBezTo>
                    <a:pt x="4" y="36"/>
                    <a:pt x="9" y="41"/>
                    <a:pt x="16" y="41"/>
                  </a:cubicBezTo>
                  <a:cubicBezTo>
                    <a:pt x="21" y="41"/>
                    <a:pt x="26" y="37"/>
                    <a:pt x="27" y="32"/>
                  </a:cubicBezTo>
                  <a:lnTo>
                    <a:pt x="16" y="32"/>
                  </a:lnTo>
                  <a:close/>
                  <a:moveTo>
                    <a:pt x="27" y="27"/>
                  </a:moveTo>
                  <a:cubicBezTo>
                    <a:pt x="27" y="25"/>
                    <a:pt x="26" y="23"/>
                    <a:pt x="24" y="22"/>
                  </a:cubicBezTo>
                  <a:cubicBezTo>
                    <a:pt x="20" y="27"/>
                    <a:pt x="20" y="27"/>
                    <a:pt x="20" y="27"/>
                  </a:cubicBezTo>
                  <a:lnTo>
                    <a:pt x="27" y="27"/>
                  </a:lnTo>
                  <a:close/>
                  <a:moveTo>
                    <a:pt x="48" y="14"/>
                  </a:moveTo>
                  <a:cubicBezTo>
                    <a:pt x="31" y="14"/>
                    <a:pt x="31" y="14"/>
                    <a:pt x="31" y="14"/>
                  </a:cubicBezTo>
                  <a:cubicBezTo>
                    <a:pt x="27" y="18"/>
                    <a:pt x="27" y="18"/>
                    <a:pt x="27" y="18"/>
                  </a:cubicBezTo>
                  <a:cubicBezTo>
                    <a:pt x="29" y="21"/>
                    <a:pt x="31" y="24"/>
                    <a:pt x="32" y="27"/>
                  </a:cubicBezTo>
                  <a:cubicBezTo>
                    <a:pt x="37" y="27"/>
                    <a:pt x="37" y="27"/>
                    <a:pt x="37" y="27"/>
                  </a:cubicBezTo>
                  <a:lnTo>
                    <a:pt x="48" y="14"/>
                  </a:lnTo>
                  <a:close/>
                  <a:moveTo>
                    <a:pt x="66" y="18"/>
                  </a:moveTo>
                  <a:cubicBezTo>
                    <a:pt x="64" y="18"/>
                    <a:pt x="63" y="19"/>
                    <a:pt x="62" y="19"/>
                  </a:cubicBezTo>
                  <a:cubicBezTo>
                    <a:pt x="68" y="28"/>
                    <a:pt x="68" y="28"/>
                    <a:pt x="68" y="28"/>
                  </a:cubicBezTo>
                  <a:cubicBezTo>
                    <a:pt x="69" y="29"/>
                    <a:pt x="68" y="31"/>
                    <a:pt x="67" y="31"/>
                  </a:cubicBezTo>
                  <a:cubicBezTo>
                    <a:pt x="67" y="32"/>
                    <a:pt x="66" y="32"/>
                    <a:pt x="66" y="32"/>
                  </a:cubicBezTo>
                  <a:cubicBezTo>
                    <a:pt x="65" y="32"/>
                    <a:pt x="65" y="32"/>
                    <a:pt x="64" y="31"/>
                  </a:cubicBezTo>
                  <a:cubicBezTo>
                    <a:pt x="58" y="22"/>
                    <a:pt x="58" y="22"/>
                    <a:pt x="58" y="22"/>
                  </a:cubicBezTo>
                  <a:cubicBezTo>
                    <a:pt x="56" y="24"/>
                    <a:pt x="55" y="26"/>
                    <a:pt x="55" y="30"/>
                  </a:cubicBezTo>
                  <a:cubicBezTo>
                    <a:pt x="55" y="36"/>
                    <a:pt x="60" y="41"/>
                    <a:pt x="66" y="41"/>
                  </a:cubicBezTo>
                  <a:cubicBezTo>
                    <a:pt x="72" y="41"/>
                    <a:pt x="77" y="36"/>
                    <a:pt x="77" y="30"/>
                  </a:cubicBezTo>
                  <a:cubicBezTo>
                    <a:pt x="77" y="23"/>
                    <a:pt x="72" y="18"/>
                    <a:pt x="66" y="18"/>
                  </a:cubicBezTo>
                  <a:close/>
                </a:path>
              </a:pathLst>
            </a:custGeom>
            <a:gradFill>
              <a:gsLst>
                <a:gs pos="0">
                  <a:srgbClr val="C00000"/>
                </a:gs>
                <a:gs pos="100000">
                  <a:srgbClr val="F42400">
                    <a:alpha val="97000"/>
                  </a:srgbClr>
                </a:gs>
              </a:gsLst>
              <a:lin ang="3000000" scaled="0"/>
            </a:gradFill>
            <a:ln>
              <a:noFill/>
            </a:ln>
          </p:spPr>
          <p:txBody>
            <a:bodyPr/>
            <a:lstStyle/>
            <a:p>
              <a:endParaRPr lang="zh-CN" altLang="en-US"/>
            </a:p>
          </p:txBody>
        </p:sp>
      </p:grpSp>
      <p:grpSp>
        <p:nvGrpSpPr>
          <p:cNvPr id="9" name="组合 8"/>
          <p:cNvGrpSpPr/>
          <p:nvPr/>
        </p:nvGrpSpPr>
        <p:grpSpPr>
          <a:xfrm>
            <a:off x="333482" y="4111065"/>
            <a:ext cx="653442" cy="653442"/>
            <a:chOff x="1231864" y="2101030"/>
            <a:chExt cx="871256" cy="871256"/>
          </a:xfrm>
        </p:grpSpPr>
        <p:sp>
          <p:nvSpPr>
            <p:cNvPr id="10" name="椭圆 9"/>
            <p:cNvSpPr/>
            <p:nvPr/>
          </p:nvSpPr>
          <p:spPr>
            <a:xfrm>
              <a:off x="1231864" y="2101030"/>
              <a:ext cx="871256" cy="8712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44"/>
            <p:cNvSpPr>
              <a:spLocks noEditPoints="1"/>
            </p:cNvSpPr>
            <p:nvPr/>
          </p:nvSpPr>
          <p:spPr bwMode="auto">
            <a:xfrm>
              <a:off x="1537085" y="2380002"/>
              <a:ext cx="310380" cy="317708"/>
            </a:xfrm>
            <a:custGeom>
              <a:avLst/>
              <a:gdLst>
                <a:gd name="T0" fmla="*/ 11676468 w 59"/>
                <a:gd name="T1" fmla="*/ 473228194 h 60"/>
                <a:gd name="T2" fmla="*/ 11676468 w 59"/>
                <a:gd name="T3" fmla="*/ 449567300 h 60"/>
                <a:gd name="T4" fmla="*/ 151800920 w 59"/>
                <a:gd name="T5" fmla="*/ 461399467 h 60"/>
                <a:gd name="T6" fmla="*/ 326958194 w 59"/>
                <a:gd name="T7" fmla="*/ 224783650 h 60"/>
                <a:gd name="T8" fmla="*/ 186833742 w 59"/>
                <a:gd name="T9" fmla="*/ 94647015 h 60"/>
                <a:gd name="T10" fmla="*/ 93415162 w 59"/>
                <a:gd name="T11" fmla="*/ 165629696 h 60"/>
                <a:gd name="T12" fmla="*/ 93415162 w 59"/>
                <a:gd name="T13" fmla="*/ 224783650 h 60"/>
                <a:gd name="T14" fmla="*/ 198510210 w 59"/>
                <a:gd name="T15" fmla="*/ 437738573 h 60"/>
                <a:gd name="T16" fmla="*/ 35032822 w 59"/>
                <a:gd name="T17" fmla="*/ 283937604 h 60"/>
                <a:gd name="T18" fmla="*/ 35032822 w 59"/>
                <a:gd name="T19" fmla="*/ 106475742 h 60"/>
                <a:gd name="T20" fmla="*/ 186833742 w 59"/>
                <a:gd name="T21" fmla="*/ 11832167 h 60"/>
                <a:gd name="T22" fmla="*/ 408696888 w 59"/>
                <a:gd name="T23" fmla="*/ 189290590 h 60"/>
                <a:gd name="T24" fmla="*/ 326958194 w 59"/>
                <a:gd name="T25" fmla="*/ 224783650 h 60"/>
                <a:gd name="T26" fmla="*/ 58385758 w 59"/>
                <a:gd name="T27" fmla="*/ 650690056 h 60"/>
                <a:gd name="T28" fmla="*/ 58385758 w 59"/>
                <a:gd name="T29" fmla="*/ 627029163 h 60"/>
                <a:gd name="T30" fmla="*/ 175157274 w 59"/>
                <a:gd name="T31" fmla="*/ 520553421 h 60"/>
                <a:gd name="T32" fmla="*/ 70062226 w 59"/>
                <a:gd name="T33" fmla="*/ 650690056 h 60"/>
                <a:gd name="T34" fmla="*/ 233539615 w 59"/>
                <a:gd name="T35" fmla="*/ 709844010 h 60"/>
                <a:gd name="T36" fmla="*/ 221863146 w 59"/>
                <a:gd name="T37" fmla="*/ 556043042 h 60"/>
                <a:gd name="T38" fmla="*/ 245219500 w 59"/>
                <a:gd name="T39" fmla="*/ 556043042 h 60"/>
                <a:gd name="T40" fmla="*/ 653912971 w 59"/>
                <a:gd name="T41" fmla="*/ 603368269 h 60"/>
                <a:gd name="T42" fmla="*/ 502112051 w 59"/>
                <a:gd name="T43" fmla="*/ 698011844 h 60"/>
                <a:gd name="T44" fmla="*/ 280248904 w 59"/>
                <a:gd name="T45" fmla="*/ 520553421 h 60"/>
                <a:gd name="T46" fmla="*/ 361987599 w 59"/>
                <a:gd name="T47" fmla="*/ 496892527 h 60"/>
                <a:gd name="T48" fmla="*/ 525468404 w 59"/>
                <a:gd name="T49" fmla="*/ 603368269 h 60"/>
                <a:gd name="T50" fmla="*/ 607207098 w 59"/>
                <a:gd name="T51" fmla="*/ 520553421 h 60"/>
                <a:gd name="T52" fmla="*/ 478759114 w 59"/>
                <a:gd name="T53" fmla="*/ 378584619 h 60"/>
                <a:gd name="T54" fmla="*/ 513788519 w 59"/>
                <a:gd name="T55" fmla="*/ 283937604 h 60"/>
                <a:gd name="T56" fmla="*/ 688945793 w 59"/>
                <a:gd name="T57" fmla="*/ 520553421 h 60"/>
                <a:gd name="T58" fmla="*/ 467082646 w 59"/>
                <a:gd name="T59" fmla="*/ 153800969 h 60"/>
                <a:gd name="T60" fmla="*/ 432049825 w 59"/>
                <a:gd name="T61" fmla="*/ 153800969 h 60"/>
                <a:gd name="T62" fmla="*/ 455406178 w 59"/>
                <a:gd name="T63" fmla="*/ 0 h 60"/>
                <a:gd name="T64" fmla="*/ 467082646 w 59"/>
                <a:gd name="T65" fmla="*/ 153800969 h 60"/>
                <a:gd name="T66" fmla="*/ 513788519 w 59"/>
                <a:gd name="T67" fmla="*/ 189290590 h 60"/>
                <a:gd name="T68" fmla="*/ 502112051 w 59"/>
                <a:gd name="T69" fmla="*/ 165629696 h 60"/>
                <a:gd name="T70" fmla="*/ 630560035 w 59"/>
                <a:gd name="T71" fmla="*/ 59153954 h 60"/>
                <a:gd name="T72" fmla="*/ 525468404 w 59"/>
                <a:gd name="T73" fmla="*/ 189290590 h 60"/>
                <a:gd name="T74" fmla="*/ 548821341 w 59"/>
                <a:gd name="T75" fmla="*/ 260276710 h 60"/>
                <a:gd name="T76" fmla="*/ 548821341 w 59"/>
                <a:gd name="T77" fmla="*/ 236615817 h 60"/>
                <a:gd name="T78" fmla="*/ 688945793 w 59"/>
                <a:gd name="T79" fmla="*/ 248444544 h 6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9" h="60">
                  <a:moveTo>
                    <a:pt x="12" y="40"/>
                  </a:moveTo>
                  <a:cubicBezTo>
                    <a:pt x="1" y="40"/>
                    <a:pt x="1" y="40"/>
                    <a:pt x="1" y="40"/>
                  </a:cubicBezTo>
                  <a:cubicBezTo>
                    <a:pt x="0" y="40"/>
                    <a:pt x="0" y="40"/>
                    <a:pt x="0" y="39"/>
                  </a:cubicBezTo>
                  <a:cubicBezTo>
                    <a:pt x="0" y="39"/>
                    <a:pt x="0" y="38"/>
                    <a:pt x="1" y="38"/>
                  </a:cubicBezTo>
                  <a:cubicBezTo>
                    <a:pt x="12" y="38"/>
                    <a:pt x="12" y="38"/>
                    <a:pt x="12" y="38"/>
                  </a:cubicBezTo>
                  <a:cubicBezTo>
                    <a:pt x="13" y="38"/>
                    <a:pt x="13" y="39"/>
                    <a:pt x="13" y="39"/>
                  </a:cubicBezTo>
                  <a:cubicBezTo>
                    <a:pt x="13" y="40"/>
                    <a:pt x="13" y="40"/>
                    <a:pt x="12" y="40"/>
                  </a:cubicBezTo>
                  <a:close/>
                  <a:moveTo>
                    <a:pt x="28" y="19"/>
                  </a:moveTo>
                  <a:cubicBezTo>
                    <a:pt x="18" y="9"/>
                    <a:pt x="18" y="9"/>
                    <a:pt x="18" y="9"/>
                  </a:cubicBezTo>
                  <a:cubicBezTo>
                    <a:pt x="18" y="8"/>
                    <a:pt x="17" y="8"/>
                    <a:pt x="16" y="8"/>
                  </a:cubicBezTo>
                  <a:cubicBezTo>
                    <a:pt x="15" y="8"/>
                    <a:pt x="14" y="8"/>
                    <a:pt x="13" y="9"/>
                  </a:cubicBezTo>
                  <a:cubicBezTo>
                    <a:pt x="8" y="14"/>
                    <a:pt x="8" y="14"/>
                    <a:pt x="8" y="14"/>
                  </a:cubicBezTo>
                  <a:cubicBezTo>
                    <a:pt x="8" y="15"/>
                    <a:pt x="7" y="15"/>
                    <a:pt x="7" y="16"/>
                  </a:cubicBezTo>
                  <a:cubicBezTo>
                    <a:pt x="7" y="17"/>
                    <a:pt x="8" y="18"/>
                    <a:pt x="8" y="19"/>
                  </a:cubicBezTo>
                  <a:cubicBezTo>
                    <a:pt x="18" y="29"/>
                    <a:pt x="18" y="29"/>
                    <a:pt x="18" y="29"/>
                  </a:cubicBezTo>
                  <a:cubicBezTo>
                    <a:pt x="17" y="37"/>
                    <a:pt x="17" y="37"/>
                    <a:pt x="17" y="37"/>
                  </a:cubicBezTo>
                  <a:cubicBezTo>
                    <a:pt x="17" y="37"/>
                    <a:pt x="16" y="36"/>
                    <a:pt x="15" y="36"/>
                  </a:cubicBezTo>
                  <a:cubicBezTo>
                    <a:pt x="3" y="24"/>
                    <a:pt x="3" y="24"/>
                    <a:pt x="3" y="24"/>
                  </a:cubicBezTo>
                  <a:cubicBezTo>
                    <a:pt x="1" y="22"/>
                    <a:pt x="0" y="19"/>
                    <a:pt x="0" y="16"/>
                  </a:cubicBezTo>
                  <a:cubicBezTo>
                    <a:pt x="0" y="14"/>
                    <a:pt x="1" y="11"/>
                    <a:pt x="3" y="9"/>
                  </a:cubicBezTo>
                  <a:cubicBezTo>
                    <a:pt x="9" y="4"/>
                    <a:pt x="9" y="4"/>
                    <a:pt x="9" y="4"/>
                  </a:cubicBezTo>
                  <a:cubicBezTo>
                    <a:pt x="11" y="2"/>
                    <a:pt x="13" y="1"/>
                    <a:pt x="16" y="1"/>
                  </a:cubicBezTo>
                  <a:cubicBezTo>
                    <a:pt x="19" y="1"/>
                    <a:pt x="21" y="2"/>
                    <a:pt x="23" y="4"/>
                  </a:cubicBezTo>
                  <a:cubicBezTo>
                    <a:pt x="35" y="16"/>
                    <a:pt x="35" y="16"/>
                    <a:pt x="35" y="16"/>
                  </a:cubicBezTo>
                  <a:cubicBezTo>
                    <a:pt x="36" y="17"/>
                    <a:pt x="36" y="17"/>
                    <a:pt x="37" y="18"/>
                  </a:cubicBezTo>
                  <a:lnTo>
                    <a:pt x="28" y="19"/>
                  </a:lnTo>
                  <a:close/>
                  <a:moveTo>
                    <a:pt x="6" y="55"/>
                  </a:moveTo>
                  <a:cubicBezTo>
                    <a:pt x="6" y="55"/>
                    <a:pt x="6" y="55"/>
                    <a:pt x="5" y="55"/>
                  </a:cubicBezTo>
                  <a:cubicBezTo>
                    <a:pt x="5" y="55"/>
                    <a:pt x="5" y="55"/>
                    <a:pt x="5" y="55"/>
                  </a:cubicBezTo>
                  <a:cubicBezTo>
                    <a:pt x="4" y="54"/>
                    <a:pt x="4" y="54"/>
                    <a:pt x="5" y="53"/>
                  </a:cubicBezTo>
                  <a:cubicBezTo>
                    <a:pt x="14" y="44"/>
                    <a:pt x="14" y="44"/>
                    <a:pt x="14" y="44"/>
                  </a:cubicBezTo>
                  <a:cubicBezTo>
                    <a:pt x="14" y="44"/>
                    <a:pt x="15" y="44"/>
                    <a:pt x="15" y="44"/>
                  </a:cubicBezTo>
                  <a:cubicBezTo>
                    <a:pt x="16" y="45"/>
                    <a:pt x="16" y="45"/>
                    <a:pt x="15" y="46"/>
                  </a:cubicBezTo>
                  <a:lnTo>
                    <a:pt x="6" y="55"/>
                  </a:lnTo>
                  <a:close/>
                  <a:moveTo>
                    <a:pt x="21" y="59"/>
                  </a:moveTo>
                  <a:cubicBezTo>
                    <a:pt x="21" y="59"/>
                    <a:pt x="21" y="60"/>
                    <a:pt x="20" y="60"/>
                  </a:cubicBezTo>
                  <a:cubicBezTo>
                    <a:pt x="20" y="60"/>
                    <a:pt x="19" y="59"/>
                    <a:pt x="19" y="59"/>
                  </a:cubicBezTo>
                  <a:cubicBezTo>
                    <a:pt x="19" y="47"/>
                    <a:pt x="19" y="47"/>
                    <a:pt x="19" y="47"/>
                  </a:cubicBezTo>
                  <a:cubicBezTo>
                    <a:pt x="19" y="47"/>
                    <a:pt x="20" y="46"/>
                    <a:pt x="20" y="46"/>
                  </a:cubicBezTo>
                  <a:cubicBezTo>
                    <a:pt x="21" y="46"/>
                    <a:pt x="21" y="47"/>
                    <a:pt x="21" y="47"/>
                  </a:cubicBezTo>
                  <a:lnTo>
                    <a:pt x="21" y="59"/>
                  </a:lnTo>
                  <a:close/>
                  <a:moveTo>
                    <a:pt x="56" y="51"/>
                  </a:moveTo>
                  <a:cubicBezTo>
                    <a:pt x="50" y="56"/>
                    <a:pt x="50" y="56"/>
                    <a:pt x="50" y="56"/>
                  </a:cubicBezTo>
                  <a:cubicBezTo>
                    <a:pt x="48" y="58"/>
                    <a:pt x="46" y="59"/>
                    <a:pt x="43" y="59"/>
                  </a:cubicBezTo>
                  <a:cubicBezTo>
                    <a:pt x="40" y="59"/>
                    <a:pt x="38" y="58"/>
                    <a:pt x="36" y="56"/>
                  </a:cubicBezTo>
                  <a:cubicBezTo>
                    <a:pt x="24" y="44"/>
                    <a:pt x="24" y="44"/>
                    <a:pt x="24" y="44"/>
                  </a:cubicBezTo>
                  <a:cubicBezTo>
                    <a:pt x="23" y="44"/>
                    <a:pt x="23" y="43"/>
                    <a:pt x="22" y="42"/>
                  </a:cubicBezTo>
                  <a:cubicBezTo>
                    <a:pt x="31" y="42"/>
                    <a:pt x="31" y="42"/>
                    <a:pt x="31" y="42"/>
                  </a:cubicBezTo>
                  <a:cubicBezTo>
                    <a:pt x="41" y="51"/>
                    <a:pt x="41" y="51"/>
                    <a:pt x="41" y="51"/>
                  </a:cubicBezTo>
                  <a:cubicBezTo>
                    <a:pt x="42" y="53"/>
                    <a:pt x="44" y="53"/>
                    <a:pt x="45" y="51"/>
                  </a:cubicBezTo>
                  <a:cubicBezTo>
                    <a:pt x="51" y="46"/>
                    <a:pt x="51" y="46"/>
                    <a:pt x="51" y="46"/>
                  </a:cubicBezTo>
                  <a:cubicBezTo>
                    <a:pt x="51" y="46"/>
                    <a:pt x="52" y="45"/>
                    <a:pt x="52" y="44"/>
                  </a:cubicBezTo>
                  <a:cubicBezTo>
                    <a:pt x="52" y="43"/>
                    <a:pt x="51" y="42"/>
                    <a:pt x="51" y="41"/>
                  </a:cubicBezTo>
                  <a:cubicBezTo>
                    <a:pt x="41" y="32"/>
                    <a:pt x="41" y="32"/>
                    <a:pt x="41" y="32"/>
                  </a:cubicBezTo>
                  <a:cubicBezTo>
                    <a:pt x="42" y="23"/>
                    <a:pt x="42" y="23"/>
                    <a:pt x="42" y="23"/>
                  </a:cubicBezTo>
                  <a:cubicBezTo>
                    <a:pt x="42" y="23"/>
                    <a:pt x="43" y="24"/>
                    <a:pt x="44" y="24"/>
                  </a:cubicBezTo>
                  <a:cubicBezTo>
                    <a:pt x="56" y="36"/>
                    <a:pt x="56" y="36"/>
                    <a:pt x="56" y="36"/>
                  </a:cubicBezTo>
                  <a:cubicBezTo>
                    <a:pt x="58" y="38"/>
                    <a:pt x="59" y="41"/>
                    <a:pt x="59" y="44"/>
                  </a:cubicBezTo>
                  <a:cubicBezTo>
                    <a:pt x="59" y="47"/>
                    <a:pt x="58" y="49"/>
                    <a:pt x="56" y="51"/>
                  </a:cubicBezTo>
                  <a:close/>
                  <a:moveTo>
                    <a:pt x="40" y="13"/>
                  </a:moveTo>
                  <a:cubicBezTo>
                    <a:pt x="40" y="14"/>
                    <a:pt x="39" y="14"/>
                    <a:pt x="39" y="14"/>
                  </a:cubicBezTo>
                  <a:cubicBezTo>
                    <a:pt x="38" y="14"/>
                    <a:pt x="37" y="14"/>
                    <a:pt x="37" y="13"/>
                  </a:cubicBezTo>
                  <a:cubicBezTo>
                    <a:pt x="37" y="1"/>
                    <a:pt x="37" y="1"/>
                    <a:pt x="37" y="1"/>
                  </a:cubicBezTo>
                  <a:cubicBezTo>
                    <a:pt x="37" y="1"/>
                    <a:pt x="38" y="0"/>
                    <a:pt x="39" y="0"/>
                  </a:cubicBezTo>
                  <a:cubicBezTo>
                    <a:pt x="39" y="0"/>
                    <a:pt x="40" y="1"/>
                    <a:pt x="40" y="1"/>
                  </a:cubicBezTo>
                  <a:lnTo>
                    <a:pt x="40" y="13"/>
                  </a:lnTo>
                  <a:close/>
                  <a:moveTo>
                    <a:pt x="45" y="16"/>
                  </a:moveTo>
                  <a:cubicBezTo>
                    <a:pt x="45" y="16"/>
                    <a:pt x="45" y="16"/>
                    <a:pt x="44" y="16"/>
                  </a:cubicBezTo>
                  <a:cubicBezTo>
                    <a:pt x="44" y="16"/>
                    <a:pt x="44" y="16"/>
                    <a:pt x="43" y="16"/>
                  </a:cubicBezTo>
                  <a:cubicBezTo>
                    <a:pt x="43" y="16"/>
                    <a:pt x="43" y="15"/>
                    <a:pt x="43" y="14"/>
                  </a:cubicBezTo>
                  <a:cubicBezTo>
                    <a:pt x="53" y="5"/>
                    <a:pt x="53" y="5"/>
                    <a:pt x="53" y="5"/>
                  </a:cubicBezTo>
                  <a:cubicBezTo>
                    <a:pt x="53" y="5"/>
                    <a:pt x="54" y="5"/>
                    <a:pt x="54" y="5"/>
                  </a:cubicBezTo>
                  <a:cubicBezTo>
                    <a:pt x="55" y="6"/>
                    <a:pt x="55" y="6"/>
                    <a:pt x="54" y="7"/>
                  </a:cubicBezTo>
                  <a:lnTo>
                    <a:pt x="45" y="16"/>
                  </a:lnTo>
                  <a:close/>
                  <a:moveTo>
                    <a:pt x="58" y="22"/>
                  </a:moveTo>
                  <a:cubicBezTo>
                    <a:pt x="47" y="22"/>
                    <a:pt x="47" y="22"/>
                    <a:pt x="47" y="22"/>
                  </a:cubicBezTo>
                  <a:cubicBezTo>
                    <a:pt x="46" y="22"/>
                    <a:pt x="45" y="22"/>
                    <a:pt x="45" y="21"/>
                  </a:cubicBezTo>
                  <a:cubicBezTo>
                    <a:pt x="45" y="20"/>
                    <a:pt x="46" y="20"/>
                    <a:pt x="47" y="20"/>
                  </a:cubicBezTo>
                  <a:cubicBezTo>
                    <a:pt x="58" y="20"/>
                    <a:pt x="58" y="20"/>
                    <a:pt x="58" y="20"/>
                  </a:cubicBezTo>
                  <a:cubicBezTo>
                    <a:pt x="59" y="20"/>
                    <a:pt x="59" y="20"/>
                    <a:pt x="59" y="21"/>
                  </a:cubicBezTo>
                  <a:cubicBezTo>
                    <a:pt x="59" y="22"/>
                    <a:pt x="59" y="22"/>
                    <a:pt x="58" y="22"/>
                  </a:cubicBezTo>
                  <a:close/>
                </a:path>
              </a:pathLst>
            </a:custGeom>
            <a:gradFill>
              <a:gsLst>
                <a:gs pos="0">
                  <a:srgbClr val="C00000"/>
                </a:gs>
                <a:gs pos="100000">
                  <a:srgbClr val="F42400">
                    <a:alpha val="97000"/>
                  </a:srgbClr>
                </a:gs>
              </a:gsLst>
              <a:lin ang="3000000" scaled="0"/>
            </a:gradFill>
            <a:ln>
              <a:noFill/>
            </a:ln>
          </p:spPr>
          <p:txBody>
            <a:bodyPr/>
            <a:lstStyle/>
            <a:p>
              <a:endParaRPr lang="zh-CN" altLang="en-US"/>
            </a:p>
          </p:txBody>
        </p:sp>
      </p:grpSp>
      <p:grpSp>
        <p:nvGrpSpPr>
          <p:cNvPr id="12" name="组合 11"/>
          <p:cNvGrpSpPr/>
          <p:nvPr/>
        </p:nvGrpSpPr>
        <p:grpSpPr>
          <a:xfrm>
            <a:off x="6164717" y="4111065"/>
            <a:ext cx="653442" cy="653442"/>
            <a:chOff x="3837377" y="2101030"/>
            <a:chExt cx="871256" cy="871256"/>
          </a:xfrm>
        </p:grpSpPr>
        <p:sp>
          <p:nvSpPr>
            <p:cNvPr id="13" name="椭圆 12"/>
            <p:cNvSpPr/>
            <p:nvPr/>
          </p:nvSpPr>
          <p:spPr>
            <a:xfrm>
              <a:off x="3837377" y="2101030"/>
              <a:ext cx="871256" cy="8712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90"/>
            <p:cNvSpPr>
              <a:spLocks noEditPoints="1"/>
            </p:cNvSpPr>
            <p:nvPr/>
          </p:nvSpPr>
          <p:spPr bwMode="auto">
            <a:xfrm>
              <a:off x="4151259" y="2382138"/>
              <a:ext cx="243494" cy="284416"/>
            </a:xfrm>
            <a:custGeom>
              <a:avLst/>
              <a:gdLst>
                <a:gd name="T0" fmla="*/ 648868068 w 55"/>
                <a:gd name="T1" fmla="*/ 713265565 h 64"/>
                <a:gd name="T2" fmla="*/ 35391805 w 55"/>
                <a:gd name="T3" fmla="*/ 760814993 h 64"/>
                <a:gd name="T4" fmla="*/ 0 w 55"/>
                <a:gd name="T5" fmla="*/ 35664657 h 64"/>
                <a:gd name="T6" fmla="*/ 412916980 w 55"/>
                <a:gd name="T7" fmla="*/ 0 h 64"/>
                <a:gd name="T8" fmla="*/ 613476264 w 55"/>
                <a:gd name="T9" fmla="*/ 154539953 h 64"/>
                <a:gd name="T10" fmla="*/ 589879437 w 55"/>
                <a:gd name="T11" fmla="*/ 261530477 h 64"/>
                <a:gd name="T12" fmla="*/ 377521741 w 55"/>
                <a:gd name="T13" fmla="*/ 225865820 h 64"/>
                <a:gd name="T14" fmla="*/ 47190218 w 55"/>
                <a:gd name="T15" fmla="*/ 47549429 h 64"/>
                <a:gd name="T16" fmla="*/ 589879437 w 55"/>
                <a:gd name="T17" fmla="*/ 701377346 h 64"/>
                <a:gd name="T18" fmla="*/ 412916980 w 55"/>
                <a:gd name="T19" fmla="*/ 475508078 h 64"/>
                <a:gd name="T20" fmla="*/ 530890807 w 55"/>
                <a:gd name="T21" fmla="*/ 487396297 h 64"/>
                <a:gd name="T22" fmla="*/ 530890807 w 55"/>
                <a:gd name="T23" fmla="*/ 511172735 h 64"/>
                <a:gd name="T24" fmla="*/ 507297415 w 55"/>
                <a:gd name="T25" fmla="*/ 534949173 h 64"/>
                <a:gd name="T26" fmla="*/ 235951088 w 55"/>
                <a:gd name="T27" fmla="*/ 534949173 h 64"/>
                <a:gd name="T28" fmla="*/ 117977261 w 55"/>
                <a:gd name="T29" fmla="*/ 641936250 h 64"/>
                <a:gd name="T30" fmla="*/ 106178848 w 55"/>
                <a:gd name="T31" fmla="*/ 641936250 h 64"/>
                <a:gd name="T32" fmla="*/ 188760870 w 55"/>
                <a:gd name="T33" fmla="*/ 546837393 h 64"/>
                <a:gd name="T34" fmla="*/ 200559283 w 55"/>
                <a:gd name="T35" fmla="*/ 546837393 h 64"/>
                <a:gd name="T36" fmla="*/ 283141306 w 55"/>
                <a:gd name="T37" fmla="*/ 356632782 h 64"/>
                <a:gd name="T38" fmla="*/ 294939719 w 55"/>
                <a:gd name="T39" fmla="*/ 213977601 h 64"/>
                <a:gd name="T40" fmla="*/ 306738132 w 55"/>
                <a:gd name="T41" fmla="*/ 213977601 h 64"/>
                <a:gd name="T42" fmla="*/ 318536545 w 55"/>
                <a:gd name="T43" fmla="*/ 249642258 h 64"/>
                <a:gd name="T44" fmla="*/ 318536545 w 55"/>
                <a:gd name="T45" fmla="*/ 249642258 h 64"/>
                <a:gd name="T46" fmla="*/ 306738132 w 55"/>
                <a:gd name="T47" fmla="*/ 344744563 h 64"/>
                <a:gd name="T48" fmla="*/ 412916980 w 55"/>
                <a:gd name="T49" fmla="*/ 475508078 h 64"/>
                <a:gd name="T50" fmla="*/ 129772240 w 55"/>
                <a:gd name="T51" fmla="*/ 618163259 h 64"/>
                <a:gd name="T52" fmla="*/ 365726762 w 55"/>
                <a:gd name="T53" fmla="*/ 475508078 h 64"/>
                <a:gd name="T54" fmla="*/ 294939719 w 55"/>
                <a:gd name="T55" fmla="*/ 392293992 h 64"/>
                <a:gd name="T56" fmla="*/ 247749501 w 55"/>
                <a:gd name="T57" fmla="*/ 511172735 h 64"/>
                <a:gd name="T58" fmla="*/ 294939719 w 55"/>
                <a:gd name="T59" fmla="*/ 285306915 h 64"/>
                <a:gd name="T60" fmla="*/ 306738132 w 55"/>
                <a:gd name="T61" fmla="*/ 249642258 h 64"/>
                <a:gd name="T62" fmla="*/ 306738132 w 55"/>
                <a:gd name="T63" fmla="*/ 249642258 h 64"/>
                <a:gd name="T64" fmla="*/ 294939719 w 55"/>
                <a:gd name="T65" fmla="*/ 237754039 h 64"/>
                <a:gd name="T66" fmla="*/ 424711958 w 55"/>
                <a:gd name="T67" fmla="*/ 213977601 h 64"/>
                <a:gd name="T68" fmla="*/ 578081024 w 55"/>
                <a:gd name="T69" fmla="*/ 190204610 h 64"/>
                <a:gd name="T70" fmla="*/ 424711958 w 55"/>
                <a:gd name="T71" fmla="*/ 47549429 h 64"/>
                <a:gd name="T72" fmla="*/ 460107198 w 55"/>
                <a:gd name="T73" fmla="*/ 499284516 h 64"/>
                <a:gd name="T74" fmla="*/ 519095828 w 55"/>
                <a:gd name="T75" fmla="*/ 511172735 h 64"/>
                <a:gd name="T76" fmla="*/ 460107198 w 55"/>
                <a:gd name="T77" fmla="*/ 499284516 h 6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5" h="64">
                  <a:moveTo>
                    <a:pt x="55" y="19"/>
                  </a:moveTo>
                  <a:cubicBezTo>
                    <a:pt x="55" y="60"/>
                    <a:pt x="55" y="60"/>
                    <a:pt x="55" y="60"/>
                  </a:cubicBezTo>
                  <a:cubicBezTo>
                    <a:pt x="55" y="62"/>
                    <a:pt x="53" y="64"/>
                    <a:pt x="51" y="64"/>
                  </a:cubicBezTo>
                  <a:cubicBezTo>
                    <a:pt x="3" y="64"/>
                    <a:pt x="3" y="64"/>
                    <a:pt x="3" y="64"/>
                  </a:cubicBezTo>
                  <a:cubicBezTo>
                    <a:pt x="1" y="64"/>
                    <a:pt x="0" y="62"/>
                    <a:pt x="0" y="60"/>
                  </a:cubicBezTo>
                  <a:cubicBezTo>
                    <a:pt x="0" y="3"/>
                    <a:pt x="0" y="3"/>
                    <a:pt x="0" y="3"/>
                  </a:cubicBezTo>
                  <a:cubicBezTo>
                    <a:pt x="0" y="1"/>
                    <a:pt x="1" y="0"/>
                    <a:pt x="3" y="0"/>
                  </a:cubicBezTo>
                  <a:cubicBezTo>
                    <a:pt x="35" y="0"/>
                    <a:pt x="35" y="0"/>
                    <a:pt x="35" y="0"/>
                  </a:cubicBezTo>
                  <a:cubicBezTo>
                    <a:pt x="37" y="0"/>
                    <a:pt x="40" y="1"/>
                    <a:pt x="41" y="2"/>
                  </a:cubicBezTo>
                  <a:cubicBezTo>
                    <a:pt x="52" y="13"/>
                    <a:pt x="52" y="13"/>
                    <a:pt x="52" y="13"/>
                  </a:cubicBezTo>
                  <a:cubicBezTo>
                    <a:pt x="53" y="14"/>
                    <a:pt x="55" y="17"/>
                    <a:pt x="55" y="19"/>
                  </a:cubicBezTo>
                  <a:close/>
                  <a:moveTo>
                    <a:pt x="50" y="22"/>
                  </a:moveTo>
                  <a:cubicBezTo>
                    <a:pt x="35" y="22"/>
                    <a:pt x="35" y="22"/>
                    <a:pt x="35" y="22"/>
                  </a:cubicBezTo>
                  <a:cubicBezTo>
                    <a:pt x="33" y="22"/>
                    <a:pt x="32" y="21"/>
                    <a:pt x="32" y="19"/>
                  </a:cubicBezTo>
                  <a:cubicBezTo>
                    <a:pt x="32" y="4"/>
                    <a:pt x="32" y="4"/>
                    <a:pt x="32" y="4"/>
                  </a:cubicBezTo>
                  <a:cubicBezTo>
                    <a:pt x="4" y="4"/>
                    <a:pt x="4" y="4"/>
                    <a:pt x="4" y="4"/>
                  </a:cubicBezTo>
                  <a:cubicBezTo>
                    <a:pt x="4" y="59"/>
                    <a:pt x="4" y="59"/>
                    <a:pt x="4" y="59"/>
                  </a:cubicBezTo>
                  <a:cubicBezTo>
                    <a:pt x="50" y="59"/>
                    <a:pt x="50" y="59"/>
                    <a:pt x="50" y="59"/>
                  </a:cubicBezTo>
                  <a:lnTo>
                    <a:pt x="50" y="22"/>
                  </a:lnTo>
                  <a:close/>
                  <a:moveTo>
                    <a:pt x="35" y="40"/>
                  </a:moveTo>
                  <a:cubicBezTo>
                    <a:pt x="36" y="40"/>
                    <a:pt x="38" y="40"/>
                    <a:pt x="39" y="40"/>
                  </a:cubicBezTo>
                  <a:cubicBezTo>
                    <a:pt x="41" y="40"/>
                    <a:pt x="44" y="40"/>
                    <a:pt x="45" y="41"/>
                  </a:cubicBezTo>
                  <a:cubicBezTo>
                    <a:pt x="45" y="42"/>
                    <a:pt x="46" y="42"/>
                    <a:pt x="45" y="43"/>
                  </a:cubicBezTo>
                  <a:cubicBezTo>
                    <a:pt x="45" y="43"/>
                    <a:pt x="45" y="43"/>
                    <a:pt x="45" y="43"/>
                  </a:cubicBezTo>
                  <a:cubicBezTo>
                    <a:pt x="45" y="43"/>
                    <a:pt x="45" y="43"/>
                    <a:pt x="45" y="43"/>
                  </a:cubicBezTo>
                  <a:cubicBezTo>
                    <a:pt x="45" y="44"/>
                    <a:pt x="44" y="45"/>
                    <a:pt x="43" y="45"/>
                  </a:cubicBezTo>
                  <a:cubicBezTo>
                    <a:pt x="40" y="45"/>
                    <a:pt x="37" y="44"/>
                    <a:pt x="34" y="42"/>
                  </a:cubicBezTo>
                  <a:cubicBezTo>
                    <a:pt x="29" y="43"/>
                    <a:pt x="24" y="44"/>
                    <a:pt x="20" y="45"/>
                  </a:cubicBezTo>
                  <a:cubicBezTo>
                    <a:pt x="16" y="51"/>
                    <a:pt x="13" y="54"/>
                    <a:pt x="11" y="54"/>
                  </a:cubicBezTo>
                  <a:cubicBezTo>
                    <a:pt x="11" y="54"/>
                    <a:pt x="11" y="54"/>
                    <a:pt x="10" y="54"/>
                  </a:cubicBezTo>
                  <a:cubicBezTo>
                    <a:pt x="9" y="54"/>
                    <a:pt x="9" y="54"/>
                    <a:pt x="9" y="54"/>
                  </a:cubicBezTo>
                  <a:cubicBezTo>
                    <a:pt x="9" y="54"/>
                    <a:pt x="9" y="54"/>
                    <a:pt x="9" y="54"/>
                  </a:cubicBezTo>
                  <a:cubicBezTo>
                    <a:pt x="9" y="53"/>
                    <a:pt x="9" y="53"/>
                    <a:pt x="9" y="52"/>
                  </a:cubicBezTo>
                  <a:cubicBezTo>
                    <a:pt x="9" y="51"/>
                    <a:pt x="11" y="48"/>
                    <a:pt x="16" y="46"/>
                  </a:cubicBezTo>
                  <a:cubicBezTo>
                    <a:pt x="16" y="45"/>
                    <a:pt x="16" y="45"/>
                    <a:pt x="16" y="46"/>
                  </a:cubicBezTo>
                  <a:cubicBezTo>
                    <a:pt x="17" y="46"/>
                    <a:pt x="17" y="46"/>
                    <a:pt x="17" y="46"/>
                  </a:cubicBezTo>
                  <a:cubicBezTo>
                    <a:pt x="18" y="44"/>
                    <a:pt x="19" y="42"/>
                    <a:pt x="20" y="39"/>
                  </a:cubicBezTo>
                  <a:cubicBezTo>
                    <a:pt x="22" y="36"/>
                    <a:pt x="23" y="33"/>
                    <a:pt x="24" y="30"/>
                  </a:cubicBezTo>
                  <a:cubicBezTo>
                    <a:pt x="23" y="26"/>
                    <a:pt x="23" y="22"/>
                    <a:pt x="23" y="19"/>
                  </a:cubicBezTo>
                  <a:cubicBezTo>
                    <a:pt x="23" y="18"/>
                    <a:pt x="24" y="18"/>
                    <a:pt x="25" y="18"/>
                  </a:cubicBezTo>
                  <a:cubicBezTo>
                    <a:pt x="25" y="18"/>
                    <a:pt x="25" y="18"/>
                    <a:pt x="25" y="18"/>
                  </a:cubicBezTo>
                  <a:cubicBezTo>
                    <a:pt x="26" y="18"/>
                    <a:pt x="26" y="18"/>
                    <a:pt x="26" y="18"/>
                  </a:cubicBezTo>
                  <a:cubicBezTo>
                    <a:pt x="26" y="18"/>
                    <a:pt x="26" y="18"/>
                    <a:pt x="27" y="18"/>
                  </a:cubicBezTo>
                  <a:cubicBezTo>
                    <a:pt x="27" y="19"/>
                    <a:pt x="27" y="20"/>
                    <a:pt x="27" y="21"/>
                  </a:cubicBezTo>
                  <a:cubicBezTo>
                    <a:pt x="27" y="21"/>
                    <a:pt x="27" y="21"/>
                    <a:pt x="27" y="21"/>
                  </a:cubicBezTo>
                  <a:cubicBezTo>
                    <a:pt x="27" y="21"/>
                    <a:pt x="27" y="21"/>
                    <a:pt x="27" y="21"/>
                  </a:cubicBezTo>
                  <a:cubicBezTo>
                    <a:pt x="27" y="22"/>
                    <a:pt x="27" y="22"/>
                    <a:pt x="27" y="22"/>
                  </a:cubicBezTo>
                  <a:cubicBezTo>
                    <a:pt x="27" y="25"/>
                    <a:pt x="27" y="27"/>
                    <a:pt x="26" y="29"/>
                  </a:cubicBezTo>
                  <a:cubicBezTo>
                    <a:pt x="28" y="33"/>
                    <a:pt x="30" y="36"/>
                    <a:pt x="32" y="38"/>
                  </a:cubicBezTo>
                  <a:cubicBezTo>
                    <a:pt x="33" y="39"/>
                    <a:pt x="34" y="39"/>
                    <a:pt x="35" y="40"/>
                  </a:cubicBezTo>
                  <a:close/>
                  <a:moveTo>
                    <a:pt x="16" y="47"/>
                  </a:moveTo>
                  <a:cubicBezTo>
                    <a:pt x="13" y="49"/>
                    <a:pt x="12" y="51"/>
                    <a:pt x="11" y="52"/>
                  </a:cubicBezTo>
                  <a:cubicBezTo>
                    <a:pt x="12" y="52"/>
                    <a:pt x="14" y="50"/>
                    <a:pt x="16" y="47"/>
                  </a:cubicBezTo>
                  <a:close/>
                  <a:moveTo>
                    <a:pt x="31" y="40"/>
                  </a:moveTo>
                  <a:cubicBezTo>
                    <a:pt x="31" y="40"/>
                    <a:pt x="30" y="40"/>
                    <a:pt x="30" y="40"/>
                  </a:cubicBezTo>
                  <a:cubicBezTo>
                    <a:pt x="28" y="38"/>
                    <a:pt x="27" y="36"/>
                    <a:pt x="25" y="33"/>
                  </a:cubicBezTo>
                  <a:cubicBezTo>
                    <a:pt x="25" y="35"/>
                    <a:pt x="24" y="38"/>
                    <a:pt x="23" y="40"/>
                  </a:cubicBezTo>
                  <a:cubicBezTo>
                    <a:pt x="22" y="41"/>
                    <a:pt x="21" y="42"/>
                    <a:pt x="21" y="43"/>
                  </a:cubicBezTo>
                  <a:cubicBezTo>
                    <a:pt x="24" y="42"/>
                    <a:pt x="28" y="41"/>
                    <a:pt x="31" y="40"/>
                  </a:cubicBezTo>
                  <a:close/>
                  <a:moveTo>
                    <a:pt x="25" y="24"/>
                  </a:moveTo>
                  <a:cubicBezTo>
                    <a:pt x="25" y="24"/>
                    <a:pt x="25" y="23"/>
                    <a:pt x="26" y="23"/>
                  </a:cubicBezTo>
                  <a:cubicBezTo>
                    <a:pt x="26" y="22"/>
                    <a:pt x="26" y="22"/>
                    <a:pt x="26" y="21"/>
                  </a:cubicBezTo>
                  <a:cubicBezTo>
                    <a:pt x="26" y="21"/>
                    <a:pt x="26" y="21"/>
                    <a:pt x="26" y="21"/>
                  </a:cubicBezTo>
                  <a:cubicBezTo>
                    <a:pt x="26" y="21"/>
                    <a:pt x="26" y="21"/>
                    <a:pt x="26" y="21"/>
                  </a:cubicBezTo>
                  <a:cubicBezTo>
                    <a:pt x="26" y="20"/>
                    <a:pt x="26" y="20"/>
                    <a:pt x="25" y="19"/>
                  </a:cubicBezTo>
                  <a:cubicBezTo>
                    <a:pt x="25" y="20"/>
                    <a:pt x="25" y="20"/>
                    <a:pt x="25" y="20"/>
                  </a:cubicBezTo>
                  <a:cubicBezTo>
                    <a:pt x="25" y="21"/>
                    <a:pt x="25" y="22"/>
                    <a:pt x="25" y="24"/>
                  </a:cubicBezTo>
                  <a:close/>
                  <a:moveTo>
                    <a:pt x="36" y="18"/>
                  </a:moveTo>
                  <a:cubicBezTo>
                    <a:pt x="50" y="18"/>
                    <a:pt x="50" y="18"/>
                    <a:pt x="50" y="18"/>
                  </a:cubicBezTo>
                  <a:cubicBezTo>
                    <a:pt x="50" y="17"/>
                    <a:pt x="49" y="17"/>
                    <a:pt x="49" y="16"/>
                  </a:cubicBezTo>
                  <a:cubicBezTo>
                    <a:pt x="38" y="5"/>
                    <a:pt x="38" y="5"/>
                    <a:pt x="38" y="5"/>
                  </a:cubicBezTo>
                  <a:cubicBezTo>
                    <a:pt x="38" y="5"/>
                    <a:pt x="37" y="5"/>
                    <a:pt x="36" y="4"/>
                  </a:cubicBezTo>
                  <a:lnTo>
                    <a:pt x="36" y="18"/>
                  </a:lnTo>
                  <a:close/>
                  <a:moveTo>
                    <a:pt x="39" y="42"/>
                  </a:moveTo>
                  <a:cubicBezTo>
                    <a:pt x="41" y="42"/>
                    <a:pt x="42" y="43"/>
                    <a:pt x="43" y="43"/>
                  </a:cubicBezTo>
                  <a:cubicBezTo>
                    <a:pt x="44" y="43"/>
                    <a:pt x="44" y="43"/>
                    <a:pt x="44" y="43"/>
                  </a:cubicBezTo>
                  <a:cubicBezTo>
                    <a:pt x="44" y="43"/>
                    <a:pt x="44" y="43"/>
                    <a:pt x="44" y="43"/>
                  </a:cubicBezTo>
                  <a:cubicBezTo>
                    <a:pt x="44" y="42"/>
                    <a:pt x="43" y="42"/>
                    <a:pt x="39" y="42"/>
                  </a:cubicBezTo>
                  <a:close/>
                </a:path>
              </a:pathLst>
            </a:custGeom>
            <a:gradFill>
              <a:gsLst>
                <a:gs pos="0">
                  <a:srgbClr val="C00000"/>
                </a:gs>
                <a:gs pos="100000">
                  <a:srgbClr val="F42400">
                    <a:alpha val="97000"/>
                  </a:srgbClr>
                </a:gs>
              </a:gsLst>
              <a:lin ang="3000000" scaled="0"/>
            </a:gradFill>
            <a:ln>
              <a:noFill/>
            </a:ln>
          </p:spPr>
          <p:txBody>
            <a:bodyPr/>
            <a:lstStyle/>
            <a:p>
              <a:endParaRPr lang="zh-CN" altLang="en-US"/>
            </a:p>
          </p:txBody>
        </p:sp>
      </p:grpSp>
      <p:sp>
        <p:nvSpPr>
          <p:cNvPr id="15" name="文本框 180"/>
          <p:cNvSpPr txBox="1">
            <a:spLocks noChangeArrowheads="1"/>
          </p:cNvSpPr>
          <p:nvPr/>
        </p:nvSpPr>
        <p:spPr bwMode="auto">
          <a:xfrm>
            <a:off x="1110582" y="4111066"/>
            <a:ext cx="2072417" cy="62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200" dirty="0">
                <a:solidFill>
                  <a:schemeClr val="bg1"/>
                </a:solidFill>
                <a:latin typeface="微软雅黑" pitchFamily="34" charset="-122"/>
                <a:ea typeface="微软雅黑" pitchFamily="34" charset="-122"/>
              </a:rPr>
              <a:t>请输入您想要的文字请输入您想要的文字</a:t>
            </a:r>
          </a:p>
        </p:txBody>
      </p:sp>
      <p:sp>
        <p:nvSpPr>
          <p:cNvPr id="18" name="文本框 180"/>
          <p:cNvSpPr txBox="1">
            <a:spLocks noChangeArrowheads="1"/>
          </p:cNvSpPr>
          <p:nvPr/>
        </p:nvSpPr>
        <p:spPr bwMode="auto">
          <a:xfrm>
            <a:off x="3986566" y="4111066"/>
            <a:ext cx="2072417" cy="62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200" dirty="0">
                <a:solidFill>
                  <a:schemeClr val="bg1"/>
                </a:solidFill>
                <a:latin typeface="微软雅黑" pitchFamily="34" charset="-122"/>
                <a:ea typeface="微软雅黑" pitchFamily="34" charset="-122"/>
              </a:rPr>
              <a:t>请输入您想要的文字请输入您想要的文字</a:t>
            </a:r>
          </a:p>
        </p:txBody>
      </p:sp>
      <p:sp>
        <p:nvSpPr>
          <p:cNvPr id="19" name="文本框 180"/>
          <p:cNvSpPr txBox="1">
            <a:spLocks noChangeArrowheads="1"/>
          </p:cNvSpPr>
          <p:nvPr/>
        </p:nvSpPr>
        <p:spPr bwMode="auto">
          <a:xfrm>
            <a:off x="6861590" y="4111066"/>
            <a:ext cx="2072417" cy="62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200" dirty="0">
                <a:solidFill>
                  <a:schemeClr val="bg1"/>
                </a:solidFill>
                <a:latin typeface="微软雅黑" pitchFamily="34" charset="-122"/>
                <a:ea typeface="微软雅黑" pitchFamily="34" charset="-122"/>
              </a:rPr>
              <a:t>请输入您想要的文字请输入您想要的文字</a:t>
            </a:r>
          </a:p>
        </p:txBody>
      </p:sp>
    </p:spTree>
    <p:extLst>
      <p:ext uri="{BB962C8B-B14F-4D97-AF65-F5344CB8AC3E}">
        <p14:creationId xmlns:p14="http://schemas.microsoft.com/office/powerpoint/2010/main" val="92070251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21" presetClass="entr" presetSubtype="1"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1000"/>
                                        <p:tgtEl>
                                          <p:spTgt spid="4"/>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1000"/>
                                        <p:tgtEl>
                                          <p:spTgt spid="5"/>
                                        </p:tgtEl>
                                      </p:cBhvr>
                                    </p:animEffect>
                                  </p:childTnLst>
                                </p:cTn>
                              </p:par>
                              <p:par>
                                <p:cTn id="22" presetID="53" presetClass="entr" presetSubtype="16" fill="hold" nodeType="withEffect">
                                  <p:stCondLst>
                                    <p:cond delay="10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par>
                                <p:cTn id="27" presetID="6" presetClass="emph" presetSubtype="0" decel="100000" autoRev="1" fill="hold" nodeType="withEffect">
                                  <p:stCondLst>
                                    <p:cond delay="300"/>
                                  </p:stCondLst>
                                  <p:childTnLst>
                                    <p:animScale>
                                      <p:cBhvr>
                                        <p:cTn id="28" dur="250" fill="hold"/>
                                        <p:tgtEl>
                                          <p:spTgt spid="9"/>
                                        </p:tgtEl>
                                      </p:cBhvr>
                                      <p:by x="120000" y="120000"/>
                                    </p:animScale>
                                  </p:childTnLst>
                                </p:cTn>
                              </p:par>
                              <p:par>
                                <p:cTn id="29" presetID="53" presetClass="entr" presetSubtype="16" fill="hold" nodeType="withEffect">
                                  <p:stCondLst>
                                    <p:cond delay="20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par>
                                <p:cTn id="34" presetID="6" presetClass="emph" presetSubtype="0" decel="100000" autoRev="1" fill="hold" nodeType="withEffect">
                                  <p:stCondLst>
                                    <p:cond delay="400"/>
                                  </p:stCondLst>
                                  <p:childTnLst>
                                    <p:animScale>
                                      <p:cBhvr>
                                        <p:cTn id="35" dur="250" fill="hold"/>
                                        <p:tgtEl>
                                          <p:spTgt spid="6"/>
                                        </p:tgtEl>
                                      </p:cBhvr>
                                      <p:by x="120000" y="120000"/>
                                    </p:animScale>
                                  </p:childTnLst>
                                </p:cTn>
                              </p:par>
                              <p:par>
                                <p:cTn id="36" presetID="53" presetClass="entr" presetSubtype="16" fill="hold" nodeType="withEffect">
                                  <p:stCondLst>
                                    <p:cond delay="30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par>
                                <p:cTn id="41" presetID="6" presetClass="emph" presetSubtype="0" decel="100000" autoRev="1" fill="hold" nodeType="withEffect">
                                  <p:stCondLst>
                                    <p:cond delay="500"/>
                                  </p:stCondLst>
                                  <p:childTnLst>
                                    <p:animScale>
                                      <p:cBhvr>
                                        <p:cTn id="42" dur="250" fill="hold"/>
                                        <p:tgtEl>
                                          <p:spTgt spid="12"/>
                                        </p:tgtEl>
                                      </p:cBhvr>
                                      <p:by x="120000" y="120000"/>
                                    </p:animScale>
                                  </p:childTnLst>
                                </p:cTn>
                              </p:par>
                            </p:childTnLst>
                          </p:cTn>
                        </p:par>
                        <p:par>
                          <p:cTn id="43" fill="hold">
                            <p:stCondLst>
                              <p:cond delay="3000"/>
                            </p:stCondLst>
                            <p:childTnLst>
                              <p:par>
                                <p:cTn id="44" presetID="22" presetClass="entr" presetSubtype="4"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down)">
                                      <p:cBhvr>
                                        <p:cTn id="46" dur="500"/>
                                        <p:tgtEl>
                                          <p:spTgt spid="15"/>
                                        </p:tgtEl>
                                      </p:cBhvr>
                                    </p:animEffect>
                                  </p:childTnLst>
                                </p:cTn>
                              </p:par>
                            </p:childTnLst>
                          </p:cTn>
                        </p:par>
                        <p:par>
                          <p:cTn id="47" fill="hold">
                            <p:stCondLst>
                              <p:cond delay="3500"/>
                            </p:stCondLst>
                            <p:childTnLst>
                              <p:par>
                                <p:cTn id="48" presetID="22" presetClass="entr" presetSubtype="4"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down)">
                                      <p:cBhvr>
                                        <p:cTn id="50" dur="500"/>
                                        <p:tgtEl>
                                          <p:spTgt spid="18"/>
                                        </p:tgtEl>
                                      </p:cBhvr>
                                    </p:animEffect>
                                  </p:childTnLst>
                                </p:cTn>
                              </p:par>
                            </p:childTnLst>
                          </p:cTn>
                        </p:par>
                        <p:par>
                          <p:cTn id="51" fill="hold">
                            <p:stCondLst>
                              <p:cond delay="4000"/>
                            </p:stCondLst>
                            <p:childTnLst>
                              <p:par>
                                <p:cTn id="52" presetID="22" presetClass="entr" presetSubtype="4"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down)">
                                      <p:cBhvr>
                                        <p:cTn id="5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animBg="1"/>
      <p:bldP spid="15" grpId="0" autoUpdateAnimBg="0"/>
      <p:bldP spid="18" grpId="0" autoUpdateAnimBg="0"/>
      <p:bldP spid="19"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3966" y="984975"/>
            <a:ext cx="3700488" cy="3312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val 16"/>
          <p:cNvSpPr>
            <a:spLocks noChangeArrowheads="1"/>
          </p:cNvSpPr>
          <p:nvPr/>
        </p:nvSpPr>
        <p:spPr bwMode="auto">
          <a:xfrm>
            <a:off x="4974899" y="2994397"/>
            <a:ext cx="533400" cy="536972"/>
          </a:xfrm>
          <a:prstGeom prst="ellipse">
            <a:avLst/>
          </a:prstGeom>
          <a:solidFill>
            <a:srgbClr val="C00000"/>
          </a:solidFill>
          <a:ln>
            <a:noFill/>
          </a:ln>
          <a:extLst/>
        </p:spPr>
        <p:txBody>
          <a:bodyPr lIns="68580" tIns="34290" rIns="68580" bIns="34290" anchor="ctr"/>
          <a:lstStyle/>
          <a:p>
            <a:pPr algn="ctr" eaLnBrk="1" hangingPunct="1"/>
            <a:endParaRPr lang="en-US" altLang="zh-CN" sz="8800">
              <a:solidFill>
                <a:schemeClr val="bg1"/>
              </a:solidFill>
            </a:endParaRPr>
          </a:p>
        </p:txBody>
      </p:sp>
      <p:sp>
        <p:nvSpPr>
          <p:cNvPr id="11" name="Oval 10"/>
          <p:cNvSpPr>
            <a:spLocks noChangeArrowheads="1"/>
          </p:cNvSpPr>
          <p:nvPr/>
        </p:nvSpPr>
        <p:spPr bwMode="auto">
          <a:xfrm>
            <a:off x="4974899" y="1661128"/>
            <a:ext cx="533400" cy="536972"/>
          </a:xfrm>
          <a:prstGeom prst="ellipse">
            <a:avLst/>
          </a:prstGeom>
          <a:solidFill>
            <a:srgbClr val="C00000"/>
          </a:solidFill>
          <a:ln>
            <a:noFill/>
          </a:ln>
          <a:extLst/>
        </p:spPr>
        <p:txBody>
          <a:bodyPr lIns="68580" tIns="34290" rIns="68580" bIns="34290" anchor="ctr"/>
          <a:lstStyle/>
          <a:p>
            <a:pPr algn="ctr" eaLnBrk="1" hangingPunct="1"/>
            <a:endParaRPr lang="en-US" altLang="zh-CN" sz="8800">
              <a:solidFill>
                <a:schemeClr val="bg1"/>
              </a:solidFill>
            </a:endParaRPr>
          </a:p>
        </p:txBody>
      </p:sp>
      <p:sp>
        <p:nvSpPr>
          <p:cNvPr id="13" name="TextBox 83"/>
          <p:cNvSpPr txBox="1">
            <a:spLocks noChangeArrowheads="1"/>
          </p:cNvSpPr>
          <p:nvPr/>
        </p:nvSpPr>
        <p:spPr bwMode="auto">
          <a:xfrm>
            <a:off x="5650271" y="1612692"/>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14" name="文本框 180"/>
          <p:cNvSpPr txBox="1">
            <a:spLocks noChangeArrowheads="1"/>
          </p:cNvSpPr>
          <p:nvPr/>
        </p:nvSpPr>
        <p:spPr bwMode="auto">
          <a:xfrm>
            <a:off x="5658074" y="2088600"/>
            <a:ext cx="2734969"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
        <p:nvSpPr>
          <p:cNvPr id="15" name="TextBox 83"/>
          <p:cNvSpPr txBox="1">
            <a:spLocks noChangeArrowheads="1"/>
          </p:cNvSpPr>
          <p:nvPr/>
        </p:nvSpPr>
        <p:spPr bwMode="auto">
          <a:xfrm>
            <a:off x="5650271" y="2948765"/>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16" name="文本框 180"/>
          <p:cNvSpPr txBox="1">
            <a:spLocks noChangeArrowheads="1"/>
          </p:cNvSpPr>
          <p:nvPr/>
        </p:nvSpPr>
        <p:spPr bwMode="auto">
          <a:xfrm>
            <a:off x="5658074" y="3424673"/>
            <a:ext cx="2734969"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pic>
        <p:nvPicPr>
          <p:cNvPr id="17" name="Group 2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08800" y="1792736"/>
            <a:ext cx="292894" cy="246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Group 2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08800" y="3139652"/>
            <a:ext cx="292894" cy="246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730280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childTnLst>
                          </p:cTn>
                        </p:par>
                        <p:par>
                          <p:cTn id="30" fill="hold">
                            <p:stCondLst>
                              <p:cond delay="2000"/>
                            </p:stCondLst>
                            <p:childTnLst>
                              <p:par>
                                <p:cTn id="31" presetID="2" presetClass="entr" presetSubtype="4"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50" fill="hold"/>
                                        <p:tgtEl>
                                          <p:spTgt spid="13"/>
                                        </p:tgtEl>
                                        <p:attrNameLst>
                                          <p:attrName>ppt_x</p:attrName>
                                        </p:attrNameLst>
                                      </p:cBhvr>
                                      <p:tavLst>
                                        <p:tav tm="0">
                                          <p:val>
                                            <p:strVal val="#ppt_x"/>
                                          </p:val>
                                        </p:tav>
                                        <p:tav tm="100000">
                                          <p:val>
                                            <p:strVal val="#ppt_x"/>
                                          </p:val>
                                        </p:tav>
                                      </p:tavLst>
                                    </p:anim>
                                    <p:anim calcmode="lin" valueType="num">
                                      <p:cBhvr additive="base">
                                        <p:cTn id="34" dur="150" fill="hold"/>
                                        <p:tgtEl>
                                          <p:spTgt spid="13"/>
                                        </p:tgtEl>
                                        <p:attrNameLst>
                                          <p:attrName>ppt_y</p:attrName>
                                        </p:attrNameLst>
                                      </p:cBhvr>
                                      <p:tavLst>
                                        <p:tav tm="0">
                                          <p:val>
                                            <p:strVal val="1+#ppt_h/2"/>
                                          </p:val>
                                        </p:tav>
                                        <p:tav tm="100000">
                                          <p:val>
                                            <p:strVal val="#ppt_y"/>
                                          </p:val>
                                        </p:tav>
                                      </p:tavLst>
                                    </p:anim>
                                  </p:childTnLst>
                                </p:cTn>
                              </p:par>
                            </p:childTnLst>
                          </p:cTn>
                        </p:par>
                        <p:par>
                          <p:cTn id="35" fill="hold">
                            <p:stCondLst>
                              <p:cond delay="2150"/>
                            </p:stCondLst>
                            <p:childTnLst>
                              <p:par>
                                <p:cTn id="36" presetID="2" presetClass="entr" presetSubtype="4"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150" fill="hold"/>
                                        <p:tgtEl>
                                          <p:spTgt spid="14"/>
                                        </p:tgtEl>
                                        <p:attrNameLst>
                                          <p:attrName>ppt_x</p:attrName>
                                        </p:attrNameLst>
                                      </p:cBhvr>
                                      <p:tavLst>
                                        <p:tav tm="0">
                                          <p:val>
                                            <p:strVal val="#ppt_x"/>
                                          </p:val>
                                        </p:tav>
                                        <p:tav tm="100000">
                                          <p:val>
                                            <p:strVal val="#ppt_x"/>
                                          </p:val>
                                        </p:tav>
                                      </p:tavLst>
                                    </p:anim>
                                    <p:anim calcmode="lin" valueType="num">
                                      <p:cBhvr additive="base">
                                        <p:cTn id="39" dur="150" fill="hold"/>
                                        <p:tgtEl>
                                          <p:spTgt spid="14"/>
                                        </p:tgtEl>
                                        <p:attrNameLst>
                                          <p:attrName>ppt_y</p:attrName>
                                        </p:attrNameLst>
                                      </p:cBhvr>
                                      <p:tavLst>
                                        <p:tav tm="0">
                                          <p:val>
                                            <p:strVal val="1+#ppt_h/2"/>
                                          </p:val>
                                        </p:tav>
                                        <p:tav tm="100000">
                                          <p:val>
                                            <p:strVal val="#ppt_y"/>
                                          </p:val>
                                        </p:tav>
                                      </p:tavLst>
                                    </p:anim>
                                  </p:childTnLst>
                                </p:cTn>
                              </p:par>
                            </p:childTnLst>
                          </p:cTn>
                        </p:par>
                        <p:par>
                          <p:cTn id="40" fill="hold">
                            <p:stCondLst>
                              <p:cond delay="2300"/>
                            </p:stCondLst>
                            <p:childTnLst>
                              <p:par>
                                <p:cTn id="41" presetID="2" presetClass="entr" presetSubtype="4"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150" fill="hold"/>
                                        <p:tgtEl>
                                          <p:spTgt spid="15"/>
                                        </p:tgtEl>
                                        <p:attrNameLst>
                                          <p:attrName>ppt_x</p:attrName>
                                        </p:attrNameLst>
                                      </p:cBhvr>
                                      <p:tavLst>
                                        <p:tav tm="0">
                                          <p:val>
                                            <p:strVal val="#ppt_x"/>
                                          </p:val>
                                        </p:tav>
                                        <p:tav tm="100000">
                                          <p:val>
                                            <p:strVal val="#ppt_x"/>
                                          </p:val>
                                        </p:tav>
                                      </p:tavLst>
                                    </p:anim>
                                    <p:anim calcmode="lin" valueType="num">
                                      <p:cBhvr additive="base">
                                        <p:cTn id="44" dur="150" fill="hold"/>
                                        <p:tgtEl>
                                          <p:spTgt spid="15"/>
                                        </p:tgtEl>
                                        <p:attrNameLst>
                                          <p:attrName>ppt_y</p:attrName>
                                        </p:attrNameLst>
                                      </p:cBhvr>
                                      <p:tavLst>
                                        <p:tav tm="0">
                                          <p:val>
                                            <p:strVal val="1+#ppt_h/2"/>
                                          </p:val>
                                        </p:tav>
                                        <p:tav tm="100000">
                                          <p:val>
                                            <p:strVal val="#ppt_y"/>
                                          </p:val>
                                        </p:tav>
                                      </p:tavLst>
                                    </p:anim>
                                  </p:childTnLst>
                                </p:cTn>
                              </p:par>
                            </p:childTnLst>
                          </p:cTn>
                        </p:par>
                        <p:par>
                          <p:cTn id="45" fill="hold">
                            <p:stCondLst>
                              <p:cond delay="2450"/>
                            </p:stCondLst>
                            <p:childTnLst>
                              <p:par>
                                <p:cTn id="46" presetID="2" presetClass="entr" presetSubtype="4"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150" fill="hold"/>
                                        <p:tgtEl>
                                          <p:spTgt spid="16"/>
                                        </p:tgtEl>
                                        <p:attrNameLst>
                                          <p:attrName>ppt_x</p:attrName>
                                        </p:attrNameLst>
                                      </p:cBhvr>
                                      <p:tavLst>
                                        <p:tav tm="0">
                                          <p:val>
                                            <p:strVal val="#ppt_x"/>
                                          </p:val>
                                        </p:tav>
                                        <p:tav tm="100000">
                                          <p:val>
                                            <p:strVal val="#ppt_x"/>
                                          </p:val>
                                        </p:tav>
                                      </p:tavLst>
                                    </p:anim>
                                    <p:anim calcmode="lin" valueType="num">
                                      <p:cBhvr additive="base">
                                        <p:cTn id="49" dur="150" fill="hold"/>
                                        <p:tgtEl>
                                          <p:spTgt spid="16"/>
                                        </p:tgtEl>
                                        <p:attrNameLst>
                                          <p:attrName>ppt_y</p:attrName>
                                        </p:attrNameLst>
                                      </p:cBhvr>
                                      <p:tavLst>
                                        <p:tav tm="0">
                                          <p:val>
                                            <p:strVal val="1+#ppt_h/2"/>
                                          </p:val>
                                        </p:tav>
                                        <p:tav tm="100000">
                                          <p:val>
                                            <p:strVal val="#ppt_y"/>
                                          </p:val>
                                        </p:tav>
                                      </p:tavLst>
                                    </p:anim>
                                  </p:childTnLst>
                                </p:cTn>
                              </p:par>
                              <p:par>
                                <p:cTn id="50" presetID="53" presetClass="entr" presetSubtype="16"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9" grpId="0" animBg="1"/>
      <p:bldP spid="11" grpId="0" animBg="1"/>
      <p:bldP spid="13" grpId="0"/>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1" name="Rectangle 14"/>
          <p:cNvSpPr>
            <a:spLocks noChangeArrowheads="1"/>
          </p:cNvSpPr>
          <p:nvPr/>
        </p:nvSpPr>
        <p:spPr bwMode="auto">
          <a:xfrm>
            <a:off x="5169682" y="358912"/>
            <a:ext cx="2394886"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altLang="zh-CN" sz="16800" dirty="0">
                <a:solidFill>
                  <a:schemeClr val="bg1"/>
                </a:solidFill>
                <a:latin typeface="Paralines" pitchFamily="50" charset="0"/>
                <a:ea typeface="微软雅黑" pitchFamily="34" charset="-122"/>
              </a:rPr>
              <a:t>03</a:t>
            </a:r>
            <a:endParaRPr lang="zh-CN" altLang="en-US" sz="16800" dirty="0">
              <a:solidFill>
                <a:schemeClr val="bg1"/>
              </a:solidFill>
              <a:latin typeface="Paralines" pitchFamily="50" charset="0"/>
              <a:ea typeface="微软雅黑" pitchFamily="34" charset="-122"/>
            </a:endParaRPr>
          </a:p>
        </p:txBody>
      </p:sp>
      <p:sp>
        <p:nvSpPr>
          <p:cNvPr id="2" name="矩形 1"/>
          <p:cNvSpPr/>
          <p:nvPr/>
        </p:nvSpPr>
        <p:spPr bwMode="auto">
          <a:xfrm>
            <a:off x="5306359" y="2948597"/>
            <a:ext cx="3837643" cy="1142763"/>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alibri" pitchFamily="34" charset="0"/>
              <a:ea typeface="宋体" pitchFamily="2" charset="-122"/>
            </a:endParaRPr>
          </a:p>
        </p:txBody>
      </p:sp>
      <p:sp>
        <p:nvSpPr>
          <p:cNvPr id="12" name="TextBox 59"/>
          <p:cNvSpPr txBox="1">
            <a:spLocks noChangeArrowheads="1"/>
          </p:cNvSpPr>
          <p:nvPr/>
        </p:nvSpPr>
        <p:spPr bwMode="auto">
          <a:xfrm>
            <a:off x="5631894" y="2975898"/>
            <a:ext cx="2663936" cy="1054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3200" dirty="0" smtClean="0">
                <a:solidFill>
                  <a:srgbClr val="C00000"/>
                </a:solidFill>
                <a:latin typeface="微软雅黑" pitchFamily="34" charset="-122"/>
                <a:ea typeface="微软雅黑" pitchFamily="34" charset="-122"/>
              </a:rPr>
              <a:t>点击此处添加您的标题</a:t>
            </a:r>
            <a:endParaRPr lang="zh-CN" altLang="en-US" sz="3200"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322316685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2500"/>
                            </p:stCondLst>
                            <p:childTnLst>
                              <p:par>
                                <p:cTn id="13" presetID="53" presetClass="entr" presetSubtype="16"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3000"/>
                            </p:stCondLst>
                            <p:childTnLst>
                              <p:par>
                                <p:cTn id="19" presetID="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animBg="1"/>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4339988" cy="5143500"/>
          </a:xfrm>
          <a:prstGeom prst="rect">
            <a:avLst/>
          </a:prstGeom>
        </p:spPr>
      </p:pic>
      <p:pic>
        <p:nvPicPr>
          <p:cNvPr id="307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26289" y="1066960"/>
            <a:ext cx="3175966" cy="220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83"/>
          <p:cNvSpPr txBox="1">
            <a:spLocks noChangeArrowheads="1"/>
          </p:cNvSpPr>
          <p:nvPr/>
        </p:nvSpPr>
        <p:spPr bwMode="auto">
          <a:xfrm>
            <a:off x="5337516" y="3703847"/>
            <a:ext cx="3315774"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7" name="文本框 180"/>
          <p:cNvSpPr txBox="1">
            <a:spLocks noChangeArrowheads="1"/>
          </p:cNvSpPr>
          <p:nvPr/>
        </p:nvSpPr>
        <p:spPr bwMode="auto">
          <a:xfrm>
            <a:off x="5345319" y="4179756"/>
            <a:ext cx="3267029" cy="62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200" dirty="0">
                <a:latin typeface="微软雅黑" pitchFamily="34" charset="-122"/>
                <a:ea typeface="微软雅黑" pitchFamily="34" charset="-122"/>
              </a:rPr>
              <a:t>请输入您想要的文字请输入您想要的文字请输入您想要的文字请输入您想要的文字</a:t>
            </a:r>
          </a:p>
        </p:txBody>
      </p:sp>
    </p:spTree>
    <p:extLst>
      <p:ext uri="{BB962C8B-B14F-4D97-AF65-F5344CB8AC3E}">
        <p14:creationId xmlns:p14="http://schemas.microsoft.com/office/powerpoint/2010/main" val="92070251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style.rotation</p:attrName>
                                        </p:attrNameLst>
                                      </p:cBhvr>
                                      <p:tavLst>
                                        <p:tav tm="0">
                                          <p:val>
                                            <p:fltVal val="90"/>
                                          </p:val>
                                        </p:tav>
                                        <p:tav tm="100000">
                                          <p:val>
                                            <p:fltVal val="0"/>
                                          </p:val>
                                        </p:tav>
                                      </p:tavLst>
                                    </p:anim>
                                    <p:animEffect transition="in" filter="fade">
                                      <p:cBhvr>
                                        <p:cTn id="20" dur="1000"/>
                                        <p:tgtEl>
                                          <p:spTgt spid="4"/>
                                        </p:tgtEl>
                                      </p:cBhvr>
                                    </p:animEffect>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3074"/>
                                        </p:tgtEl>
                                        <p:attrNameLst>
                                          <p:attrName>style.visibility</p:attrName>
                                        </p:attrNameLst>
                                      </p:cBhvr>
                                      <p:to>
                                        <p:strVal val="visible"/>
                                      </p:to>
                                    </p:set>
                                    <p:animEffect transition="in" filter="fade">
                                      <p:cBhvr>
                                        <p:cTn id="24" dur="1000"/>
                                        <p:tgtEl>
                                          <p:spTgt spid="3074"/>
                                        </p:tgtEl>
                                      </p:cBhvr>
                                    </p:animEffect>
                                    <p:anim calcmode="lin" valueType="num">
                                      <p:cBhvr>
                                        <p:cTn id="25" dur="1000" fill="hold"/>
                                        <p:tgtEl>
                                          <p:spTgt spid="3074"/>
                                        </p:tgtEl>
                                        <p:attrNameLst>
                                          <p:attrName>ppt_x</p:attrName>
                                        </p:attrNameLst>
                                      </p:cBhvr>
                                      <p:tavLst>
                                        <p:tav tm="0">
                                          <p:val>
                                            <p:strVal val="#ppt_x"/>
                                          </p:val>
                                        </p:tav>
                                        <p:tav tm="100000">
                                          <p:val>
                                            <p:strVal val="#ppt_x"/>
                                          </p:val>
                                        </p:tav>
                                      </p:tavLst>
                                    </p:anim>
                                    <p:anim calcmode="lin" valueType="num">
                                      <p:cBhvr>
                                        <p:cTn id="26" dur="1000" fill="hold"/>
                                        <p:tgtEl>
                                          <p:spTgt spid="3074"/>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150" fill="hold"/>
                                        <p:tgtEl>
                                          <p:spTgt spid="6"/>
                                        </p:tgtEl>
                                        <p:attrNameLst>
                                          <p:attrName>ppt_x</p:attrName>
                                        </p:attrNameLst>
                                      </p:cBhvr>
                                      <p:tavLst>
                                        <p:tav tm="0">
                                          <p:val>
                                            <p:strVal val="#ppt_x"/>
                                          </p:val>
                                        </p:tav>
                                        <p:tav tm="100000">
                                          <p:val>
                                            <p:strVal val="#ppt_x"/>
                                          </p:val>
                                        </p:tav>
                                      </p:tavLst>
                                    </p:anim>
                                    <p:anim calcmode="lin" valueType="num">
                                      <p:cBhvr additive="base">
                                        <p:cTn id="31" dur="150" fill="hold"/>
                                        <p:tgtEl>
                                          <p:spTgt spid="6"/>
                                        </p:tgtEl>
                                        <p:attrNameLst>
                                          <p:attrName>ppt_y</p:attrName>
                                        </p:attrNameLst>
                                      </p:cBhvr>
                                      <p:tavLst>
                                        <p:tav tm="0">
                                          <p:val>
                                            <p:strVal val="1+#ppt_h/2"/>
                                          </p:val>
                                        </p:tav>
                                        <p:tav tm="100000">
                                          <p:val>
                                            <p:strVal val="#ppt_y"/>
                                          </p:val>
                                        </p:tav>
                                      </p:tavLst>
                                    </p:anim>
                                  </p:childTnLst>
                                </p:cTn>
                              </p:par>
                            </p:childTnLst>
                          </p:cTn>
                        </p:par>
                        <p:par>
                          <p:cTn id="32" fill="hold">
                            <p:stCondLst>
                              <p:cond delay="3150"/>
                            </p:stCondLst>
                            <p:childTnLst>
                              <p:par>
                                <p:cTn id="33" presetID="2" presetClass="entr" presetSubtype="4"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150" fill="hold"/>
                                        <p:tgtEl>
                                          <p:spTgt spid="7"/>
                                        </p:tgtEl>
                                        <p:attrNameLst>
                                          <p:attrName>ppt_x</p:attrName>
                                        </p:attrNameLst>
                                      </p:cBhvr>
                                      <p:tavLst>
                                        <p:tav tm="0">
                                          <p:val>
                                            <p:strVal val="#ppt_x"/>
                                          </p:val>
                                        </p:tav>
                                        <p:tav tm="100000">
                                          <p:val>
                                            <p:strVal val="#ppt_x"/>
                                          </p:val>
                                        </p:tav>
                                      </p:tavLst>
                                    </p:anim>
                                    <p:anim calcmode="lin" valueType="num">
                                      <p:cBhvr additive="base">
                                        <p:cTn id="36" dur="1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23939" y="1045576"/>
            <a:ext cx="2226665" cy="2111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97763" y="2136395"/>
            <a:ext cx="1866262" cy="2546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83"/>
          <p:cNvSpPr txBox="1">
            <a:spLocks noChangeArrowheads="1"/>
          </p:cNvSpPr>
          <p:nvPr/>
        </p:nvSpPr>
        <p:spPr bwMode="auto">
          <a:xfrm>
            <a:off x="3182462" y="1210372"/>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7" name="文本框 180"/>
          <p:cNvSpPr txBox="1">
            <a:spLocks noChangeArrowheads="1"/>
          </p:cNvSpPr>
          <p:nvPr/>
        </p:nvSpPr>
        <p:spPr bwMode="auto">
          <a:xfrm>
            <a:off x="3190263" y="1686280"/>
            <a:ext cx="2323432" cy="900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200" dirty="0">
                <a:latin typeface="微软雅黑" pitchFamily="34" charset="-122"/>
                <a:ea typeface="微软雅黑" pitchFamily="34" charset="-122"/>
              </a:rPr>
              <a:t>请输入您想要的文字请输入您想要的文字请输入您想要的文字请输入您想要的文字</a:t>
            </a:r>
          </a:p>
        </p:txBody>
      </p:sp>
      <p:sp>
        <p:nvSpPr>
          <p:cNvPr id="8" name="TextBox 83"/>
          <p:cNvSpPr txBox="1">
            <a:spLocks noChangeArrowheads="1"/>
          </p:cNvSpPr>
          <p:nvPr/>
        </p:nvSpPr>
        <p:spPr bwMode="auto">
          <a:xfrm>
            <a:off x="4141151" y="3177797"/>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9" name="文本框 180"/>
          <p:cNvSpPr txBox="1">
            <a:spLocks noChangeArrowheads="1"/>
          </p:cNvSpPr>
          <p:nvPr/>
        </p:nvSpPr>
        <p:spPr bwMode="auto">
          <a:xfrm>
            <a:off x="3998827" y="3653705"/>
            <a:ext cx="2323432" cy="900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lnSpc>
                <a:spcPct val="150000"/>
              </a:lnSpc>
            </a:pPr>
            <a:r>
              <a:rPr lang="zh-CN" altLang="en-US" sz="1200" dirty="0">
                <a:latin typeface="微软雅黑" pitchFamily="34" charset="-122"/>
                <a:ea typeface="微软雅黑" pitchFamily="34" charset="-122"/>
              </a:rPr>
              <a:t>请输入您想要的文字请输入您想要的文字请输入您想要的文字请输入您想要的文字</a:t>
            </a:r>
          </a:p>
        </p:txBody>
      </p:sp>
      <p:cxnSp>
        <p:nvCxnSpPr>
          <p:cNvPr id="11" name="直接连接符 10"/>
          <p:cNvCxnSpPr/>
          <p:nvPr/>
        </p:nvCxnSpPr>
        <p:spPr bwMode="auto">
          <a:xfrm>
            <a:off x="3190263" y="2893325"/>
            <a:ext cx="301946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92070251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098"/>
                                        </p:tgtEl>
                                        <p:attrNameLst>
                                          <p:attrName>style.visibility</p:attrName>
                                        </p:attrNameLst>
                                      </p:cBhvr>
                                      <p:to>
                                        <p:strVal val="visible"/>
                                      </p:to>
                                    </p:set>
                                    <p:animEffect transition="in" filter="wipe(down)">
                                      <p:cBhvr>
                                        <p:cTn id="19" dur="500"/>
                                        <p:tgtEl>
                                          <p:spTgt spid="4098"/>
                                        </p:tgtEl>
                                      </p:cBhvr>
                                    </p:animEffect>
                                  </p:childTnLst>
                                </p:cTn>
                              </p:par>
                              <p:par>
                                <p:cTn id="20" presetID="22" presetClass="entr" presetSubtype="4" fill="hold" nodeType="withEffect">
                                  <p:stCondLst>
                                    <p:cond delay="0"/>
                                  </p:stCondLst>
                                  <p:childTnLst>
                                    <p:set>
                                      <p:cBhvr>
                                        <p:cTn id="21" dur="1" fill="hold">
                                          <p:stCondLst>
                                            <p:cond delay="0"/>
                                          </p:stCondLst>
                                        </p:cTn>
                                        <p:tgtEl>
                                          <p:spTgt spid="4099"/>
                                        </p:tgtEl>
                                        <p:attrNameLst>
                                          <p:attrName>style.visibility</p:attrName>
                                        </p:attrNameLst>
                                      </p:cBhvr>
                                      <p:to>
                                        <p:strVal val="visible"/>
                                      </p:to>
                                    </p:set>
                                    <p:animEffect transition="in" filter="wipe(down)">
                                      <p:cBhvr>
                                        <p:cTn id="22" dur="500"/>
                                        <p:tgtEl>
                                          <p:spTgt spid="4099"/>
                                        </p:tgtEl>
                                      </p:cBhvr>
                                    </p:animEffect>
                                  </p:childTnLst>
                                </p:cTn>
                              </p:par>
                            </p:childTnLst>
                          </p:cTn>
                        </p:par>
                        <p:par>
                          <p:cTn id="23" fill="hold">
                            <p:stCondLst>
                              <p:cond delay="500"/>
                            </p:stCondLst>
                            <p:childTnLst>
                              <p:par>
                                <p:cTn id="24" presetID="2" presetClass="entr" presetSubtype="4"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150" fill="hold"/>
                                        <p:tgtEl>
                                          <p:spTgt spid="6"/>
                                        </p:tgtEl>
                                        <p:attrNameLst>
                                          <p:attrName>ppt_x</p:attrName>
                                        </p:attrNameLst>
                                      </p:cBhvr>
                                      <p:tavLst>
                                        <p:tav tm="0">
                                          <p:val>
                                            <p:strVal val="#ppt_x"/>
                                          </p:val>
                                        </p:tav>
                                        <p:tav tm="100000">
                                          <p:val>
                                            <p:strVal val="#ppt_x"/>
                                          </p:val>
                                        </p:tav>
                                      </p:tavLst>
                                    </p:anim>
                                    <p:anim calcmode="lin" valueType="num">
                                      <p:cBhvr additive="base">
                                        <p:cTn id="27" dur="150" fill="hold"/>
                                        <p:tgtEl>
                                          <p:spTgt spid="6"/>
                                        </p:tgtEl>
                                        <p:attrNameLst>
                                          <p:attrName>ppt_y</p:attrName>
                                        </p:attrNameLst>
                                      </p:cBhvr>
                                      <p:tavLst>
                                        <p:tav tm="0">
                                          <p:val>
                                            <p:strVal val="1+#ppt_h/2"/>
                                          </p:val>
                                        </p:tav>
                                        <p:tav tm="100000">
                                          <p:val>
                                            <p:strVal val="#ppt_y"/>
                                          </p:val>
                                        </p:tav>
                                      </p:tavLst>
                                    </p:anim>
                                  </p:childTnLst>
                                </p:cTn>
                              </p:par>
                            </p:childTnLst>
                          </p:cTn>
                        </p:par>
                        <p:par>
                          <p:cTn id="28" fill="hold">
                            <p:stCondLst>
                              <p:cond delay="650"/>
                            </p:stCondLst>
                            <p:childTnLst>
                              <p:par>
                                <p:cTn id="29" presetID="2" presetClass="entr" presetSubtype="4"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150" fill="hold"/>
                                        <p:tgtEl>
                                          <p:spTgt spid="7"/>
                                        </p:tgtEl>
                                        <p:attrNameLst>
                                          <p:attrName>ppt_x</p:attrName>
                                        </p:attrNameLst>
                                      </p:cBhvr>
                                      <p:tavLst>
                                        <p:tav tm="0">
                                          <p:val>
                                            <p:strVal val="#ppt_x"/>
                                          </p:val>
                                        </p:tav>
                                        <p:tav tm="100000">
                                          <p:val>
                                            <p:strVal val="#ppt_x"/>
                                          </p:val>
                                        </p:tav>
                                      </p:tavLst>
                                    </p:anim>
                                    <p:anim calcmode="lin" valueType="num">
                                      <p:cBhvr additive="base">
                                        <p:cTn id="32" dur="150" fill="hold"/>
                                        <p:tgtEl>
                                          <p:spTgt spid="7"/>
                                        </p:tgtEl>
                                        <p:attrNameLst>
                                          <p:attrName>ppt_y</p:attrName>
                                        </p:attrNameLst>
                                      </p:cBhvr>
                                      <p:tavLst>
                                        <p:tav tm="0">
                                          <p:val>
                                            <p:strVal val="1+#ppt_h/2"/>
                                          </p:val>
                                        </p:tav>
                                        <p:tav tm="100000">
                                          <p:val>
                                            <p:strVal val="#ppt_y"/>
                                          </p:val>
                                        </p:tav>
                                      </p:tavLst>
                                    </p:anim>
                                  </p:childTnLst>
                                </p:cTn>
                              </p:par>
                            </p:childTnLst>
                          </p:cTn>
                        </p:par>
                        <p:par>
                          <p:cTn id="33" fill="hold">
                            <p:stCondLst>
                              <p:cond delay="800"/>
                            </p:stCondLst>
                            <p:childTnLst>
                              <p:par>
                                <p:cTn id="34" presetID="2" presetClass="entr" presetSubtype="4"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150" fill="hold"/>
                                        <p:tgtEl>
                                          <p:spTgt spid="8"/>
                                        </p:tgtEl>
                                        <p:attrNameLst>
                                          <p:attrName>ppt_x</p:attrName>
                                        </p:attrNameLst>
                                      </p:cBhvr>
                                      <p:tavLst>
                                        <p:tav tm="0">
                                          <p:val>
                                            <p:strVal val="#ppt_x"/>
                                          </p:val>
                                        </p:tav>
                                        <p:tav tm="100000">
                                          <p:val>
                                            <p:strVal val="#ppt_x"/>
                                          </p:val>
                                        </p:tav>
                                      </p:tavLst>
                                    </p:anim>
                                    <p:anim calcmode="lin" valueType="num">
                                      <p:cBhvr additive="base">
                                        <p:cTn id="37" dur="150" fill="hold"/>
                                        <p:tgtEl>
                                          <p:spTgt spid="8"/>
                                        </p:tgtEl>
                                        <p:attrNameLst>
                                          <p:attrName>ppt_y</p:attrName>
                                        </p:attrNameLst>
                                      </p:cBhvr>
                                      <p:tavLst>
                                        <p:tav tm="0">
                                          <p:val>
                                            <p:strVal val="1+#ppt_h/2"/>
                                          </p:val>
                                        </p:tav>
                                        <p:tav tm="100000">
                                          <p:val>
                                            <p:strVal val="#ppt_y"/>
                                          </p:val>
                                        </p:tav>
                                      </p:tavLst>
                                    </p:anim>
                                  </p:childTnLst>
                                </p:cTn>
                              </p:par>
                            </p:childTnLst>
                          </p:cTn>
                        </p:par>
                        <p:par>
                          <p:cTn id="38" fill="hold">
                            <p:stCondLst>
                              <p:cond delay="950"/>
                            </p:stCondLst>
                            <p:childTnLst>
                              <p:par>
                                <p:cTn id="39" presetID="2" presetClass="entr" presetSubtype="4"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150" fill="hold"/>
                                        <p:tgtEl>
                                          <p:spTgt spid="9"/>
                                        </p:tgtEl>
                                        <p:attrNameLst>
                                          <p:attrName>ppt_x</p:attrName>
                                        </p:attrNameLst>
                                      </p:cBhvr>
                                      <p:tavLst>
                                        <p:tav tm="0">
                                          <p:val>
                                            <p:strVal val="#ppt_x"/>
                                          </p:val>
                                        </p:tav>
                                        <p:tav tm="100000">
                                          <p:val>
                                            <p:strVal val="#ppt_x"/>
                                          </p:val>
                                        </p:tav>
                                      </p:tavLst>
                                    </p:anim>
                                    <p:anim calcmode="lin" valueType="num">
                                      <p:cBhvr additive="base">
                                        <p:cTn id="42" dur="15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6" grpId="0"/>
      <p:bldP spid="7" grpId="0"/>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 y="590278"/>
            <a:ext cx="1947341" cy="2703474"/>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47343" y="2692291"/>
            <a:ext cx="1765633" cy="2451211"/>
          </a:xfrm>
          <a:prstGeom prst="rect">
            <a:avLst/>
          </a:prstGeom>
        </p:spPr>
      </p:pic>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712976" y="590278"/>
            <a:ext cx="1947341" cy="2703474"/>
          </a:xfrm>
          <a:prstGeom prst="rect">
            <a:avLst/>
          </a:prstGeom>
        </p:spPr>
      </p:pic>
      <p:sp>
        <p:nvSpPr>
          <p:cNvPr id="8" name="TextBox 83"/>
          <p:cNvSpPr txBox="1">
            <a:spLocks noChangeArrowheads="1"/>
          </p:cNvSpPr>
          <p:nvPr/>
        </p:nvSpPr>
        <p:spPr bwMode="auto">
          <a:xfrm>
            <a:off x="4141151" y="3570743"/>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9" name="文本框 180"/>
          <p:cNvSpPr txBox="1">
            <a:spLocks noChangeArrowheads="1"/>
          </p:cNvSpPr>
          <p:nvPr/>
        </p:nvSpPr>
        <p:spPr bwMode="auto">
          <a:xfrm>
            <a:off x="4148953" y="4046650"/>
            <a:ext cx="4002107" cy="311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
        <p:nvSpPr>
          <p:cNvPr id="10" name="TextBox 83"/>
          <p:cNvSpPr txBox="1">
            <a:spLocks noChangeArrowheads="1"/>
          </p:cNvSpPr>
          <p:nvPr/>
        </p:nvSpPr>
        <p:spPr bwMode="auto">
          <a:xfrm>
            <a:off x="5969951" y="1082815"/>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11" name="文本框 180"/>
          <p:cNvSpPr txBox="1">
            <a:spLocks noChangeArrowheads="1"/>
          </p:cNvSpPr>
          <p:nvPr/>
        </p:nvSpPr>
        <p:spPr bwMode="auto">
          <a:xfrm>
            <a:off x="5977754" y="1558723"/>
            <a:ext cx="2173307"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Tree>
    <p:extLst>
      <p:ext uri="{BB962C8B-B14F-4D97-AF65-F5344CB8AC3E}">
        <p14:creationId xmlns:p14="http://schemas.microsoft.com/office/powerpoint/2010/main" val="294673098"/>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par>
                                <p:cTn id="20" presetID="22" presetClass="entr" presetSubtype="4"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par>
                                <p:cTn id="23" presetID="22" presetClass="entr" presetSubtype="4"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00"/>
                                        <p:tgtEl>
                                          <p:spTgt spid="7"/>
                                        </p:tgtEl>
                                      </p:cBhvr>
                                    </p:animEffect>
                                  </p:childTnLst>
                                </p:cTn>
                              </p:par>
                            </p:childTnLst>
                          </p:cTn>
                        </p:par>
                        <p:par>
                          <p:cTn id="26" fill="hold">
                            <p:stCondLst>
                              <p:cond delay="500"/>
                            </p:stCondLst>
                            <p:childTnLst>
                              <p:par>
                                <p:cTn id="27" presetID="2" presetClass="entr" presetSubtype="4"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150" fill="hold"/>
                                        <p:tgtEl>
                                          <p:spTgt spid="8"/>
                                        </p:tgtEl>
                                        <p:attrNameLst>
                                          <p:attrName>ppt_x</p:attrName>
                                        </p:attrNameLst>
                                      </p:cBhvr>
                                      <p:tavLst>
                                        <p:tav tm="0">
                                          <p:val>
                                            <p:strVal val="#ppt_x"/>
                                          </p:val>
                                        </p:tav>
                                        <p:tav tm="100000">
                                          <p:val>
                                            <p:strVal val="#ppt_x"/>
                                          </p:val>
                                        </p:tav>
                                      </p:tavLst>
                                    </p:anim>
                                    <p:anim calcmode="lin" valueType="num">
                                      <p:cBhvr additive="base">
                                        <p:cTn id="30" dur="150" fill="hold"/>
                                        <p:tgtEl>
                                          <p:spTgt spid="8"/>
                                        </p:tgtEl>
                                        <p:attrNameLst>
                                          <p:attrName>ppt_y</p:attrName>
                                        </p:attrNameLst>
                                      </p:cBhvr>
                                      <p:tavLst>
                                        <p:tav tm="0">
                                          <p:val>
                                            <p:strVal val="1+#ppt_h/2"/>
                                          </p:val>
                                        </p:tav>
                                        <p:tav tm="100000">
                                          <p:val>
                                            <p:strVal val="#ppt_y"/>
                                          </p:val>
                                        </p:tav>
                                      </p:tavLst>
                                    </p:anim>
                                  </p:childTnLst>
                                </p:cTn>
                              </p:par>
                            </p:childTnLst>
                          </p:cTn>
                        </p:par>
                        <p:par>
                          <p:cTn id="31" fill="hold">
                            <p:stCondLst>
                              <p:cond delay="650"/>
                            </p:stCondLst>
                            <p:childTnLst>
                              <p:par>
                                <p:cTn id="32" presetID="2" presetClass="entr" presetSubtype="4"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150" fill="hold"/>
                                        <p:tgtEl>
                                          <p:spTgt spid="9"/>
                                        </p:tgtEl>
                                        <p:attrNameLst>
                                          <p:attrName>ppt_x</p:attrName>
                                        </p:attrNameLst>
                                      </p:cBhvr>
                                      <p:tavLst>
                                        <p:tav tm="0">
                                          <p:val>
                                            <p:strVal val="#ppt_x"/>
                                          </p:val>
                                        </p:tav>
                                        <p:tav tm="100000">
                                          <p:val>
                                            <p:strVal val="#ppt_x"/>
                                          </p:val>
                                        </p:tav>
                                      </p:tavLst>
                                    </p:anim>
                                    <p:anim calcmode="lin" valueType="num">
                                      <p:cBhvr additive="base">
                                        <p:cTn id="35" dur="150" fill="hold"/>
                                        <p:tgtEl>
                                          <p:spTgt spid="9"/>
                                        </p:tgtEl>
                                        <p:attrNameLst>
                                          <p:attrName>ppt_y</p:attrName>
                                        </p:attrNameLst>
                                      </p:cBhvr>
                                      <p:tavLst>
                                        <p:tav tm="0">
                                          <p:val>
                                            <p:strVal val="1+#ppt_h/2"/>
                                          </p:val>
                                        </p:tav>
                                        <p:tav tm="100000">
                                          <p:val>
                                            <p:strVal val="#ppt_y"/>
                                          </p:val>
                                        </p:tav>
                                      </p:tavLst>
                                    </p:anim>
                                  </p:childTnLst>
                                </p:cTn>
                              </p:par>
                            </p:childTnLst>
                          </p:cTn>
                        </p:par>
                        <p:par>
                          <p:cTn id="36" fill="hold">
                            <p:stCondLst>
                              <p:cond delay="800"/>
                            </p:stCondLst>
                            <p:childTnLst>
                              <p:par>
                                <p:cTn id="37" presetID="2" presetClass="entr" presetSubtype="4"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50" fill="hold"/>
                                        <p:tgtEl>
                                          <p:spTgt spid="10"/>
                                        </p:tgtEl>
                                        <p:attrNameLst>
                                          <p:attrName>ppt_x</p:attrName>
                                        </p:attrNameLst>
                                      </p:cBhvr>
                                      <p:tavLst>
                                        <p:tav tm="0">
                                          <p:val>
                                            <p:strVal val="#ppt_x"/>
                                          </p:val>
                                        </p:tav>
                                        <p:tav tm="100000">
                                          <p:val>
                                            <p:strVal val="#ppt_x"/>
                                          </p:val>
                                        </p:tav>
                                      </p:tavLst>
                                    </p:anim>
                                    <p:anim calcmode="lin" valueType="num">
                                      <p:cBhvr additive="base">
                                        <p:cTn id="40" dur="150" fill="hold"/>
                                        <p:tgtEl>
                                          <p:spTgt spid="10"/>
                                        </p:tgtEl>
                                        <p:attrNameLst>
                                          <p:attrName>ppt_y</p:attrName>
                                        </p:attrNameLst>
                                      </p:cBhvr>
                                      <p:tavLst>
                                        <p:tav tm="0">
                                          <p:val>
                                            <p:strVal val="1+#ppt_h/2"/>
                                          </p:val>
                                        </p:tav>
                                        <p:tav tm="100000">
                                          <p:val>
                                            <p:strVal val="#ppt_y"/>
                                          </p:val>
                                        </p:tav>
                                      </p:tavLst>
                                    </p:anim>
                                  </p:childTnLst>
                                </p:cTn>
                              </p:par>
                            </p:childTnLst>
                          </p:cTn>
                        </p:par>
                        <p:par>
                          <p:cTn id="41" fill="hold">
                            <p:stCondLst>
                              <p:cond delay="950"/>
                            </p:stCondLst>
                            <p:childTnLst>
                              <p:par>
                                <p:cTn id="42" presetID="2" presetClass="entr" presetSubtype="4"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150" fill="hold"/>
                                        <p:tgtEl>
                                          <p:spTgt spid="11"/>
                                        </p:tgtEl>
                                        <p:attrNameLst>
                                          <p:attrName>ppt_x</p:attrName>
                                        </p:attrNameLst>
                                      </p:cBhvr>
                                      <p:tavLst>
                                        <p:tav tm="0">
                                          <p:val>
                                            <p:strVal val="#ppt_x"/>
                                          </p:val>
                                        </p:tav>
                                        <p:tav tm="100000">
                                          <p:val>
                                            <p:strVal val="#ppt_x"/>
                                          </p:val>
                                        </p:tav>
                                      </p:tavLst>
                                    </p:anim>
                                    <p:anim calcmode="lin" valueType="num">
                                      <p:cBhvr additive="base">
                                        <p:cTn id="45" dur="1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8" grpId="0"/>
      <p:bldP spid="9" grpId="0"/>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1" name="Rectangle 14"/>
          <p:cNvSpPr>
            <a:spLocks noChangeArrowheads="1"/>
          </p:cNvSpPr>
          <p:nvPr/>
        </p:nvSpPr>
        <p:spPr bwMode="auto">
          <a:xfrm>
            <a:off x="5169684" y="358912"/>
            <a:ext cx="2394886"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altLang="zh-CN" sz="16800" dirty="0">
                <a:solidFill>
                  <a:schemeClr val="bg1"/>
                </a:solidFill>
                <a:latin typeface="Paralines" pitchFamily="50" charset="0"/>
                <a:ea typeface="微软雅黑" pitchFamily="34" charset="-122"/>
              </a:rPr>
              <a:t>04</a:t>
            </a:r>
            <a:endParaRPr lang="zh-CN" altLang="en-US" sz="16800" dirty="0">
              <a:solidFill>
                <a:schemeClr val="bg1"/>
              </a:solidFill>
              <a:latin typeface="Paralines" pitchFamily="50" charset="0"/>
              <a:ea typeface="微软雅黑" pitchFamily="34" charset="-122"/>
            </a:endParaRPr>
          </a:p>
        </p:txBody>
      </p:sp>
      <p:sp>
        <p:nvSpPr>
          <p:cNvPr id="2" name="矩形 1"/>
          <p:cNvSpPr/>
          <p:nvPr/>
        </p:nvSpPr>
        <p:spPr bwMode="auto">
          <a:xfrm>
            <a:off x="5306359" y="2948597"/>
            <a:ext cx="3837643" cy="1142763"/>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alibri" pitchFamily="34" charset="0"/>
              <a:ea typeface="宋体" pitchFamily="2" charset="-122"/>
            </a:endParaRPr>
          </a:p>
        </p:txBody>
      </p:sp>
      <p:sp>
        <p:nvSpPr>
          <p:cNvPr id="12" name="TextBox 59"/>
          <p:cNvSpPr txBox="1">
            <a:spLocks noChangeArrowheads="1"/>
          </p:cNvSpPr>
          <p:nvPr/>
        </p:nvSpPr>
        <p:spPr bwMode="auto">
          <a:xfrm>
            <a:off x="5631894" y="2975898"/>
            <a:ext cx="2663936" cy="1054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3200" dirty="0" smtClean="0">
                <a:solidFill>
                  <a:srgbClr val="C00000"/>
                </a:solidFill>
                <a:latin typeface="微软雅黑" pitchFamily="34" charset="-122"/>
                <a:ea typeface="微软雅黑" pitchFamily="34" charset="-122"/>
              </a:rPr>
              <a:t>点击此处添加您的标题</a:t>
            </a:r>
            <a:endParaRPr lang="zh-CN" altLang="en-US" sz="3200"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56842554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animBg="1"/>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42841" y="1210681"/>
            <a:ext cx="3827571" cy="2300862"/>
          </a:xfrm>
          <a:prstGeom prst="rect">
            <a:avLst/>
          </a:prstGeom>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02035" y="1208423"/>
            <a:ext cx="3747653" cy="2302907"/>
          </a:xfrm>
          <a:prstGeom prst="rect">
            <a:avLst/>
          </a:prstGeom>
        </p:spPr>
      </p:pic>
      <p:sp>
        <p:nvSpPr>
          <p:cNvPr id="7" name="矩形 29"/>
          <p:cNvSpPr>
            <a:spLocks noChangeArrowheads="1"/>
          </p:cNvSpPr>
          <p:nvPr/>
        </p:nvSpPr>
        <p:spPr bwMode="auto">
          <a:xfrm rot="2700000">
            <a:off x="634268" y="3808572"/>
            <a:ext cx="806274" cy="806274"/>
          </a:xfrm>
          <a:prstGeom prst="rect">
            <a:avLst/>
          </a:prstGeom>
          <a:solidFill>
            <a:srgbClr val="C00000"/>
          </a:solidFill>
          <a:ln>
            <a:noFill/>
          </a:ln>
        </p:spPr>
        <p:txBody>
          <a:bodyPr anchor="ctr"/>
          <a:lstStyle/>
          <a:p>
            <a:endParaRPr lang="zh-CN" altLang="zh-CN" sz="1600">
              <a:solidFill>
                <a:schemeClr val="bg1"/>
              </a:solidFill>
              <a:latin typeface="华文细黑" pitchFamily="2" charset="-122"/>
              <a:ea typeface="华文细黑" pitchFamily="2" charset="-122"/>
              <a:sym typeface="华文细黑" pitchFamily="2" charset="-122"/>
            </a:endParaRPr>
          </a:p>
        </p:txBody>
      </p:sp>
      <p:sp>
        <p:nvSpPr>
          <p:cNvPr id="8" name="Synchronize"/>
          <p:cNvSpPr>
            <a:spLocks noChangeAspect="1" noEditPoints="1" noChangeArrowheads="1"/>
          </p:cNvSpPr>
          <p:nvPr/>
        </p:nvSpPr>
        <p:spPr bwMode="auto">
          <a:xfrm>
            <a:off x="814508" y="3988948"/>
            <a:ext cx="447387" cy="448699"/>
          </a:xfrm>
          <a:custGeom>
            <a:avLst/>
            <a:gdLst>
              <a:gd name="T0" fmla="*/ 57560 w 395"/>
              <a:gd name="T1" fmla="*/ 0 h 393"/>
              <a:gd name="T2" fmla="*/ 49337 w 395"/>
              <a:gd name="T3" fmla="*/ 20722 h 393"/>
              <a:gd name="T4" fmla="*/ 94563 w 395"/>
              <a:gd name="T5" fmla="*/ 64930 h 393"/>
              <a:gd name="T6" fmla="*/ 0 w 395"/>
              <a:gd name="T7" fmla="*/ 270772 h 393"/>
              <a:gd name="T8" fmla="*/ 226129 w 395"/>
              <a:gd name="T9" fmla="*/ 537399 h 393"/>
              <a:gd name="T10" fmla="*/ 239833 w 395"/>
              <a:gd name="T11" fmla="*/ 524966 h 393"/>
              <a:gd name="T12" fmla="*/ 239833 w 395"/>
              <a:gd name="T13" fmla="*/ 417210 h 393"/>
              <a:gd name="T14" fmla="*/ 230240 w 395"/>
              <a:gd name="T15" fmla="*/ 406158 h 393"/>
              <a:gd name="T16" fmla="*/ 128825 w 395"/>
              <a:gd name="T17" fmla="*/ 270772 h 393"/>
              <a:gd name="T18" fmla="*/ 185014 w 395"/>
              <a:gd name="T19" fmla="*/ 157490 h 393"/>
              <a:gd name="T20" fmla="*/ 257649 w 395"/>
              <a:gd name="T21" fmla="*/ 230709 h 393"/>
              <a:gd name="T22" fmla="*/ 278207 w 395"/>
              <a:gd name="T23" fmla="*/ 222420 h 393"/>
              <a:gd name="T24" fmla="*/ 278207 w 395"/>
              <a:gd name="T25" fmla="*/ 12433 h 393"/>
              <a:gd name="T26" fmla="*/ 265872 w 395"/>
              <a:gd name="T27" fmla="*/ 0 h 393"/>
              <a:gd name="T28" fmla="*/ 57560 w 395"/>
              <a:gd name="T29" fmla="*/ 0 h 393"/>
              <a:gd name="T30" fmla="*/ 302875 w 395"/>
              <a:gd name="T31" fmla="*/ 16578 h 393"/>
              <a:gd name="T32" fmla="*/ 302875 w 395"/>
              <a:gd name="T33" fmla="*/ 124334 h 393"/>
              <a:gd name="T34" fmla="*/ 311098 w 395"/>
              <a:gd name="T35" fmla="*/ 136767 h 393"/>
              <a:gd name="T36" fmla="*/ 413884 w 395"/>
              <a:gd name="T37" fmla="*/ 272153 h 393"/>
              <a:gd name="T38" fmla="*/ 356324 w 395"/>
              <a:gd name="T39" fmla="*/ 385435 h 393"/>
              <a:gd name="T40" fmla="*/ 283689 w 395"/>
              <a:gd name="T41" fmla="*/ 312216 h 393"/>
              <a:gd name="T42" fmla="*/ 263131 w 395"/>
              <a:gd name="T43" fmla="*/ 320505 h 393"/>
              <a:gd name="T44" fmla="*/ 263131 w 395"/>
              <a:gd name="T45" fmla="*/ 530492 h 393"/>
              <a:gd name="T46" fmla="*/ 275466 w 395"/>
              <a:gd name="T47" fmla="*/ 542925 h 393"/>
              <a:gd name="T48" fmla="*/ 483778 w 395"/>
              <a:gd name="T49" fmla="*/ 542925 h 393"/>
              <a:gd name="T50" fmla="*/ 492001 w 395"/>
              <a:gd name="T51" fmla="*/ 522203 h 393"/>
              <a:gd name="T52" fmla="*/ 448146 w 395"/>
              <a:gd name="T53" fmla="*/ 476614 h 393"/>
              <a:gd name="T54" fmla="*/ 541338 w 395"/>
              <a:gd name="T55" fmla="*/ 272153 h 393"/>
              <a:gd name="T56" fmla="*/ 316580 w 395"/>
              <a:gd name="T57" fmla="*/ 5526 h 393"/>
              <a:gd name="T58" fmla="*/ 302875 w 395"/>
              <a:gd name="T59" fmla="*/ 16578 h 393"/>
              <a:gd name="T60" fmla="*/ 87710 w 395"/>
              <a:gd name="T61" fmla="*/ 23485 h 393"/>
              <a:gd name="T62" fmla="*/ 254909 w 395"/>
              <a:gd name="T63" fmla="*/ 23485 h 393"/>
              <a:gd name="T64" fmla="*/ 254909 w 395"/>
              <a:gd name="T65" fmla="*/ 192027 h 393"/>
              <a:gd name="T66" fmla="*/ 194608 w 395"/>
              <a:gd name="T67" fmla="*/ 132623 h 393"/>
              <a:gd name="T68" fmla="*/ 179532 w 395"/>
              <a:gd name="T69" fmla="*/ 131241 h 393"/>
              <a:gd name="T70" fmla="*/ 104156 w 395"/>
              <a:gd name="T71" fmla="*/ 270772 h 393"/>
              <a:gd name="T72" fmla="*/ 215165 w 395"/>
              <a:gd name="T73" fmla="*/ 426880 h 393"/>
              <a:gd name="T74" fmla="*/ 215165 w 395"/>
              <a:gd name="T75" fmla="*/ 509769 h 393"/>
              <a:gd name="T76" fmla="*/ 24669 w 395"/>
              <a:gd name="T77" fmla="*/ 270772 h 393"/>
              <a:gd name="T78" fmla="*/ 119231 w 395"/>
              <a:gd name="T79" fmla="*/ 75982 h 393"/>
              <a:gd name="T80" fmla="*/ 120602 w 395"/>
              <a:gd name="T81" fmla="*/ 58023 h 393"/>
              <a:gd name="T82" fmla="*/ 87710 w 395"/>
              <a:gd name="T83" fmla="*/ 23485 h 393"/>
              <a:gd name="T84" fmla="*/ 326173 w 395"/>
              <a:gd name="T85" fmla="*/ 31774 h 393"/>
              <a:gd name="T86" fmla="*/ 518040 w 395"/>
              <a:gd name="T87" fmla="*/ 272153 h 393"/>
              <a:gd name="T88" fmla="*/ 422107 w 395"/>
              <a:gd name="T89" fmla="*/ 465562 h 393"/>
              <a:gd name="T90" fmla="*/ 422107 w 395"/>
              <a:gd name="T91" fmla="*/ 484902 h 393"/>
              <a:gd name="T92" fmla="*/ 454998 w 395"/>
              <a:gd name="T93" fmla="*/ 518058 h 393"/>
              <a:gd name="T94" fmla="*/ 287800 w 395"/>
              <a:gd name="T95" fmla="*/ 518058 h 393"/>
              <a:gd name="T96" fmla="*/ 287800 w 395"/>
              <a:gd name="T97" fmla="*/ 349517 h 393"/>
              <a:gd name="T98" fmla="*/ 346730 w 395"/>
              <a:gd name="T99" fmla="*/ 408921 h 393"/>
              <a:gd name="T100" fmla="*/ 361806 w 395"/>
              <a:gd name="T101" fmla="*/ 410302 h 393"/>
              <a:gd name="T102" fmla="*/ 437182 w 395"/>
              <a:gd name="T103" fmla="*/ 272153 h 393"/>
              <a:gd name="T104" fmla="*/ 326173 w 395"/>
              <a:gd name="T105" fmla="*/ 116045 h 393"/>
              <a:gd name="T106" fmla="*/ 326173 w 395"/>
              <a:gd name="T107" fmla="*/ 31774 h 39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95"/>
              <a:gd name="T163" fmla="*/ 0 h 393"/>
              <a:gd name="T164" fmla="*/ 395 w 395"/>
              <a:gd name="T165" fmla="*/ 393 h 39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95" h="393">
                <a:moveTo>
                  <a:pt x="42" y="0"/>
                </a:moveTo>
                <a:cubicBezTo>
                  <a:pt x="34" y="1"/>
                  <a:pt x="31" y="10"/>
                  <a:pt x="36" y="15"/>
                </a:cubicBezTo>
                <a:lnTo>
                  <a:pt x="69" y="47"/>
                </a:lnTo>
                <a:cubicBezTo>
                  <a:pt x="27" y="83"/>
                  <a:pt x="0" y="136"/>
                  <a:pt x="0" y="196"/>
                </a:cubicBezTo>
                <a:cubicBezTo>
                  <a:pt x="0" y="293"/>
                  <a:pt x="71" y="374"/>
                  <a:pt x="165" y="389"/>
                </a:cubicBezTo>
                <a:cubicBezTo>
                  <a:pt x="170" y="389"/>
                  <a:pt x="175" y="385"/>
                  <a:pt x="175" y="380"/>
                </a:cubicBezTo>
                <a:lnTo>
                  <a:pt x="175" y="302"/>
                </a:lnTo>
                <a:cubicBezTo>
                  <a:pt x="175" y="298"/>
                  <a:pt x="172" y="295"/>
                  <a:pt x="168" y="294"/>
                </a:cubicBezTo>
                <a:cubicBezTo>
                  <a:pt x="125" y="282"/>
                  <a:pt x="94" y="243"/>
                  <a:pt x="94" y="196"/>
                </a:cubicBezTo>
                <a:cubicBezTo>
                  <a:pt x="94" y="162"/>
                  <a:pt x="110" y="132"/>
                  <a:pt x="135" y="114"/>
                </a:cubicBezTo>
                <a:lnTo>
                  <a:pt x="188" y="167"/>
                </a:lnTo>
                <a:cubicBezTo>
                  <a:pt x="194" y="172"/>
                  <a:pt x="203" y="168"/>
                  <a:pt x="203" y="161"/>
                </a:cubicBezTo>
                <a:lnTo>
                  <a:pt x="203" y="9"/>
                </a:lnTo>
                <a:cubicBezTo>
                  <a:pt x="203" y="4"/>
                  <a:pt x="199" y="0"/>
                  <a:pt x="194" y="0"/>
                </a:cubicBezTo>
                <a:lnTo>
                  <a:pt x="42" y="0"/>
                </a:lnTo>
                <a:close/>
                <a:moveTo>
                  <a:pt x="221" y="12"/>
                </a:moveTo>
                <a:lnTo>
                  <a:pt x="221" y="90"/>
                </a:lnTo>
                <a:cubicBezTo>
                  <a:pt x="221" y="94"/>
                  <a:pt x="224" y="98"/>
                  <a:pt x="227" y="99"/>
                </a:cubicBezTo>
                <a:cubicBezTo>
                  <a:pt x="270" y="110"/>
                  <a:pt x="302" y="150"/>
                  <a:pt x="302" y="197"/>
                </a:cubicBezTo>
                <a:cubicBezTo>
                  <a:pt x="302" y="230"/>
                  <a:pt x="285" y="260"/>
                  <a:pt x="260" y="279"/>
                </a:cubicBezTo>
                <a:lnTo>
                  <a:pt x="207" y="226"/>
                </a:lnTo>
                <a:cubicBezTo>
                  <a:pt x="202" y="220"/>
                  <a:pt x="192" y="224"/>
                  <a:pt x="192" y="232"/>
                </a:cubicBezTo>
                <a:lnTo>
                  <a:pt x="192" y="384"/>
                </a:lnTo>
                <a:cubicBezTo>
                  <a:pt x="193" y="389"/>
                  <a:pt x="196" y="393"/>
                  <a:pt x="201" y="393"/>
                </a:cubicBezTo>
                <a:lnTo>
                  <a:pt x="353" y="393"/>
                </a:lnTo>
                <a:cubicBezTo>
                  <a:pt x="361" y="392"/>
                  <a:pt x="364" y="383"/>
                  <a:pt x="359" y="378"/>
                </a:cubicBezTo>
                <a:lnTo>
                  <a:pt x="327" y="345"/>
                </a:lnTo>
                <a:cubicBezTo>
                  <a:pt x="369" y="309"/>
                  <a:pt x="395" y="256"/>
                  <a:pt x="395" y="197"/>
                </a:cubicBezTo>
                <a:cubicBezTo>
                  <a:pt x="395" y="99"/>
                  <a:pt x="324" y="19"/>
                  <a:pt x="231" y="4"/>
                </a:cubicBezTo>
                <a:cubicBezTo>
                  <a:pt x="225" y="3"/>
                  <a:pt x="221" y="7"/>
                  <a:pt x="221" y="12"/>
                </a:cubicBezTo>
                <a:close/>
                <a:moveTo>
                  <a:pt x="64" y="17"/>
                </a:moveTo>
                <a:lnTo>
                  <a:pt x="186" y="17"/>
                </a:lnTo>
                <a:lnTo>
                  <a:pt x="186" y="139"/>
                </a:lnTo>
                <a:lnTo>
                  <a:pt x="142" y="96"/>
                </a:lnTo>
                <a:cubicBezTo>
                  <a:pt x="139" y="93"/>
                  <a:pt x="135" y="93"/>
                  <a:pt x="131" y="95"/>
                </a:cubicBezTo>
                <a:cubicBezTo>
                  <a:pt x="98" y="116"/>
                  <a:pt x="76" y="153"/>
                  <a:pt x="76" y="196"/>
                </a:cubicBezTo>
                <a:cubicBezTo>
                  <a:pt x="76" y="248"/>
                  <a:pt x="110" y="293"/>
                  <a:pt x="157" y="309"/>
                </a:cubicBezTo>
                <a:lnTo>
                  <a:pt x="157" y="369"/>
                </a:lnTo>
                <a:cubicBezTo>
                  <a:pt x="77" y="352"/>
                  <a:pt x="18" y="281"/>
                  <a:pt x="18" y="196"/>
                </a:cubicBezTo>
                <a:cubicBezTo>
                  <a:pt x="18" y="138"/>
                  <a:pt x="45" y="88"/>
                  <a:pt x="87" y="55"/>
                </a:cubicBezTo>
                <a:cubicBezTo>
                  <a:pt x="91" y="51"/>
                  <a:pt x="92" y="45"/>
                  <a:pt x="88" y="42"/>
                </a:cubicBezTo>
                <a:lnTo>
                  <a:pt x="64" y="17"/>
                </a:lnTo>
                <a:close/>
                <a:moveTo>
                  <a:pt x="238" y="23"/>
                </a:moveTo>
                <a:cubicBezTo>
                  <a:pt x="318" y="41"/>
                  <a:pt x="378" y="112"/>
                  <a:pt x="378" y="197"/>
                </a:cubicBezTo>
                <a:cubicBezTo>
                  <a:pt x="378" y="254"/>
                  <a:pt x="350" y="305"/>
                  <a:pt x="308" y="337"/>
                </a:cubicBezTo>
                <a:cubicBezTo>
                  <a:pt x="304" y="341"/>
                  <a:pt x="304" y="347"/>
                  <a:pt x="308" y="351"/>
                </a:cubicBezTo>
                <a:lnTo>
                  <a:pt x="332" y="375"/>
                </a:lnTo>
                <a:lnTo>
                  <a:pt x="210" y="375"/>
                </a:lnTo>
                <a:lnTo>
                  <a:pt x="210" y="253"/>
                </a:lnTo>
                <a:lnTo>
                  <a:pt x="253" y="296"/>
                </a:lnTo>
                <a:cubicBezTo>
                  <a:pt x="256" y="299"/>
                  <a:pt x="261" y="300"/>
                  <a:pt x="264" y="297"/>
                </a:cubicBezTo>
                <a:cubicBezTo>
                  <a:pt x="297" y="276"/>
                  <a:pt x="319" y="239"/>
                  <a:pt x="319" y="197"/>
                </a:cubicBezTo>
                <a:cubicBezTo>
                  <a:pt x="319" y="144"/>
                  <a:pt x="286" y="100"/>
                  <a:pt x="238" y="84"/>
                </a:cubicBezTo>
                <a:lnTo>
                  <a:pt x="238" y="23"/>
                </a:lnTo>
                <a:close/>
              </a:path>
            </a:pathLst>
          </a:custGeom>
          <a:solidFill>
            <a:schemeClr val="bg1"/>
          </a:solidFill>
          <a:ln>
            <a:noFill/>
          </a:ln>
          <a:extLst>
            <a:ext uri="{91240B29-F687-4F45-9708-019B960494DF}">
              <a14:hiddenLine xmlns:a14="http://schemas.microsoft.com/office/drawing/2010/main" w="0" cmpd="sng">
                <a:solidFill>
                  <a:srgbClr val="000000"/>
                </a:solidFill>
                <a:bevel/>
                <a:headEnd/>
                <a:tailEnd/>
              </a14:hiddenLine>
            </a:ext>
          </a:extLst>
        </p:spPr>
        <p:txBody>
          <a:bodyPr anchor="ctr"/>
          <a:lstStyle/>
          <a:p>
            <a:endParaRPr lang="zh-CN" altLang="en-US"/>
          </a:p>
        </p:txBody>
      </p:sp>
      <p:sp>
        <p:nvSpPr>
          <p:cNvPr id="9" name="TextBox 83"/>
          <p:cNvSpPr txBox="1">
            <a:spLocks noChangeArrowheads="1"/>
          </p:cNvSpPr>
          <p:nvPr/>
        </p:nvSpPr>
        <p:spPr bwMode="auto">
          <a:xfrm>
            <a:off x="1760988" y="3657452"/>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10" name="文本框 180"/>
          <p:cNvSpPr txBox="1">
            <a:spLocks noChangeArrowheads="1"/>
          </p:cNvSpPr>
          <p:nvPr/>
        </p:nvSpPr>
        <p:spPr bwMode="auto">
          <a:xfrm>
            <a:off x="1768791" y="4133360"/>
            <a:ext cx="2173307"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
        <p:nvSpPr>
          <p:cNvPr id="11" name="矩形 29"/>
          <p:cNvSpPr>
            <a:spLocks noChangeArrowheads="1"/>
          </p:cNvSpPr>
          <p:nvPr/>
        </p:nvSpPr>
        <p:spPr bwMode="auto">
          <a:xfrm rot="2700000">
            <a:off x="5187738" y="3808572"/>
            <a:ext cx="806274" cy="806274"/>
          </a:xfrm>
          <a:prstGeom prst="rect">
            <a:avLst/>
          </a:prstGeom>
          <a:solidFill>
            <a:srgbClr val="C00000"/>
          </a:solidFill>
          <a:ln>
            <a:noFill/>
          </a:ln>
        </p:spPr>
        <p:txBody>
          <a:bodyPr anchor="ctr"/>
          <a:lstStyle/>
          <a:p>
            <a:endParaRPr lang="zh-CN" altLang="zh-CN" sz="1600">
              <a:solidFill>
                <a:schemeClr val="bg1"/>
              </a:solidFill>
              <a:latin typeface="华文细黑" pitchFamily="2" charset="-122"/>
              <a:ea typeface="华文细黑" pitchFamily="2" charset="-122"/>
              <a:sym typeface="华文细黑" pitchFamily="2" charset="-122"/>
            </a:endParaRPr>
          </a:p>
        </p:txBody>
      </p:sp>
      <p:sp>
        <p:nvSpPr>
          <p:cNvPr id="13" name="TextBox 83"/>
          <p:cNvSpPr txBox="1">
            <a:spLocks noChangeArrowheads="1"/>
          </p:cNvSpPr>
          <p:nvPr/>
        </p:nvSpPr>
        <p:spPr bwMode="auto">
          <a:xfrm>
            <a:off x="6314458" y="3657452"/>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14" name="文本框 180"/>
          <p:cNvSpPr txBox="1">
            <a:spLocks noChangeArrowheads="1"/>
          </p:cNvSpPr>
          <p:nvPr/>
        </p:nvSpPr>
        <p:spPr bwMode="auto">
          <a:xfrm>
            <a:off x="6322261" y="4133360"/>
            <a:ext cx="2173307"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
        <p:nvSpPr>
          <p:cNvPr id="15" name="Warning"/>
          <p:cNvSpPr>
            <a:spLocks noEditPoints="1" noChangeArrowheads="1"/>
          </p:cNvSpPr>
          <p:nvPr/>
        </p:nvSpPr>
        <p:spPr bwMode="auto">
          <a:xfrm>
            <a:off x="5331529" y="3900581"/>
            <a:ext cx="491397" cy="466350"/>
          </a:xfrm>
          <a:custGeom>
            <a:avLst/>
            <a:gdLst>
              <a:gd name="T0" fmla="*/ 325390 w 400"/>
              <a:gd name="T1" fmla="*/ 0 h 380"/>
              <a:gd name="T2" fmla="*/ 258350 w 400"/>
              <a:gd name="T3" fmla="*/ 40836 h 380"/>
              <a:gd name="T4" fmla="*/ 258350 w 400"/>
              <a:gd name="T5" fmla="*/ 40836 h 380"/>
              <a:gd name="T6" fmla="*/ 11446 w 400"/>
              <a:gd name="T7" fmla="*/ 506370 h 380"/>
              <a:gd name="T8" fmla="*/ 11446 w 400"/>
              <a:gd name="T9" fmla="*/ 506370 h 380"/>
              <a:gd name="T10" fmla="*/ 11446 w 400"/>
              <a:gd name="T11" fmla="*/ 508004 h 380"/>
              <a:gd name="T12" fmla="*/ 16351 w 400"/>
              <a:gd name="T13" fmla="*/ 583143 h 380"/>
              <a:gd name="T14" fmla="*/ 80121 w 400"/>
              <a:gd name="T15" fmla="*/ 620712 h 380"/>
              <a:gd name="T16" fmla="*/ 572294 w 400"/>
              <a:gd name="T17" fmla="*/ 620712 h 380"/>
              <a:gd name="T18" fmla="*/ 639334 w 400"/>
              <a:gd name="T19" fmla="*/ 583143 h 380"/>
              <a:gd name="T20" fmla="*/ 640969 w 400"/>
              <a:gd name="T21" fmla="*/ 508004 h 380"/>
              <a:gd name="T22" fmla="*/ 395700 w 400"/>
              <a:gd name="T23" fmla="*/ 40836 h 380"/>
              <a:gd name="T24" fmla="*/ 395700 w 400"/>
              <a:gd name="T25" fmla="*/ 40836 h 380"/>
              <a:gd name="T26" fmla="*/ 395700 w 400"/>
              <a:gd name="T27" fmla="*/ 40836 h 380"/>
              <a:gd name="T28" fmla="*/ 325390 w 400"/>
              <a:gd name="T29" fmla="*/ 0 h 380"/>
              <a:gd name="T30" fmla="*/ 325390 w 400"/>
              <a:gd name="T31" fmla="*/ 27769 h 380"/>
              <a:gd name="T32" fmla="*/ 369538 w 400"/>
              <a:gd name="T33" fmla="*/ 55537 h 380"/>
              <a:gd name="T34" fmla="*/ 614807 w 400"/>
              <a:gd name="T35" fmla="*/ 519438 h 380"/>
              <a:gd name="T36" fmla="*/ 614807 w 400"/>
              <a:gd name="T37" fmla="*/ 568442 h 380"/>
              <a:gd name="T38" fmla="*/ 572294 w 400"/>
              <a:gd name="T39" fmla="*/ 592943 h 380"/>
              <a:gd name="T40" fmla="*/ 80121 w 400"/>
              <a:gd name="T41" fmla="*/ 592943 h 380"/>
              <a:gd name="T42" fmla="*/ 37608 w 400"/>
              <a:gd name="T43" fmla="*/ 565175 h 380"/>
              <a:gd name="T44" fmla="*/ 37608 w 400"/>
              <a:gd name="T45" fmla="*/ 519438 h 380"/>
              <a:gd name="T46" fmla="*/ 284512 w 400"/>
              <a:gd name="T47" fmla="*/ 53904 h 380"/>
              <a:gd name="T48" fmla="*/ 325390 w 400"/>
              <a:gd name="T49" fmla="*/ 27769 h 380"/>
              <a:gd name="T50" fmla="*/ 299228 w 400"/>
              <a:gd name="T51" fmla="*/ 132310 h 380"/>
              <a:gd name="T52" fmla="*/ 273066 w 400"/>
              <a:gd name="T53" fmla="*/ 143744 h 380"/>
              <a:gd name="T54" fmla="*/ 266525 w 400"/>
              <a:gd name="T55" fmla="*/ 168246 h 380"/>
              <a:gd name="T56" fmla="*/ 277971 w 400"/>
              <a:gd name="T57" fmla="*/ 372427 h 380"/>
              <a:gd name="T58" fmla="*/ 289417 w 400"/>
              <a:gd name="T59" fmla="*/ 396929 h 380"/>
              <a:gd name="T60" fmla="*/ 312309 w 400"/>
              <a:gd name="T61" fmla="*/ 403463 h 380"/>
              <a:gd name="T62" fmla="*/ 340106 w 400"/>
              <a:gd name="T63" fmla="*/ 403463 h 380"/>
              <a:gd name="T64" fmla="*/ 362998 w 400"/>
              <a:gd name="T65" fmla="*/ 396929 h 380"/>
              <a:gd name="T66" fmla="*/ 374444 w 400"/>
              <a:gd name="T67" fmla="*/ 372427 h 380"/>
              <a:gd name="T68" fmla="*/ 385889 w 400"/>
              <a:gd name="T69" fmla="*/ 174779 h 380"/>
              <a:gd name="T70" fmla="*/ 385889 w 400"/>
              <a:gd name="T71" fmla="*/ 163345 h 380"/>
              <a:gd name="T72" fmla="*/ 379349 w 400"/>
              <a:gd name="T73" fmla="*/ 143744 h 380"/>
              <a:gd name="T74" fmla="*/ 353187 w 400"/>
              <a:gd name="T75" fmla="*/ 132310 h 380"/>
              <a:gd name="T76" fmla="*/ 299228 w 400"/>
              <a:gd name="T77" fmla="*/ 132310 h 380"/>
              <a:gd name="T78" fmla="*/ 356457 w 400"/>
              <a:gd name="T79" fmla="*/ 166612 h 380"/>
              <a:gd name="T80" fmla="*/ 345011 w 400"/>
              <a:gd name="T81" fmla="*/ 370794 h 380"/>
              <a:gd name="T82" fmla="*/ 340106 w 400"/>
              <a:gd name="T83" fmla="*/ 375694 h 380"/>
              <a:gd name="T84" fmla="*/ 312309 w 400"/>
              <a:gd name="T85" fmla="*/ 375694 h 380"/>
              <a:gd name="T86" fmla="*/ 305768 w 400"/>
              <a:gd name="T87" fmla="*/ 370794 h 380"/>
              <a:gd name="T88" fmla="*/ 295958 w 400"/>
              <a:gd name="T89" fmla="*/ 166612 h 380"/>
              <a:gd name="T90" fmla="*/ 299228 w 400"/>
              <a:gd name="T91" fmla="*/ 161712 h 380"/>
              <a:gd name="T92" fmla="*/ 353187 w 400"/>
              <a:gd name="T93" fmla="*/ 161712 h 380"/>
              <a:gd name="T94" fmla="*/ 356457 w 400"/>
              <a:gd name="T95" fmla="*/ 166612 h 380"/>
              <a:gd name="T96" fmla="*/ 327025 w 400"/>
              <a:gd name="T97" fmla="*/ 419797 h 380"/>
              <a:gd name="T98" fmla="*/ 261620 w 400"/>
              <a:gd name="T99" fmla="*/ 486769 h 380"/>
              <a:gd name="T100" fmla="*/ 327025 w 400"/>
              <a:gd name="T101" fmla="*/ 552107 h 380"/>
              <a:gd name="T102" fmla="*/ 392430 w 400"/>
              <a:gd name="T103" fmla="*/ 486769 h 380"/>
              <a:gd name="T104" fmla="*/ 327025 w 400"/>
              <a:gd name="T105" fmla="*/ 419797 h 380"/>
              <a:gd name="T106" fmla="*/ 327025 w 400"/>
              <a:gd name="T107" fmla="*/ 449200 h 380"/>
              <a:gd name="T108" fmla="*/ 362998 w 400"/>
              <a:gd name="T109" fmla="*/ 486769 h 380"/>
              <a:gd name="T110" fmla="*/ 327025 w 400"/>
              <a:gd name="T111" fmla="*/ 522705 h 380"/>
              <a:gd name="T112" fmla="*/ 291052 w 400"/>
              <a:gd name="T113" fmla="*/ 486769 h 380"/>
              <a:gd name="T114" fmla="*/ 327025 w 400"/>
              <a:gd name="T115" fmla="*/ 449200 h 38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00"/>
              <a:gd name="T175" fmla="*/ 0 h 380"/>
              <a:gd name="T176" fmla="*/ 400 w 400"/>
              <a:gd name="T177" fmla="*/ 380 h 38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00" h="380">
                <a:moveTo>
                  <a:pt x="199" y="0"/>
                </a:moveTo>
                <a:cubicBezTo>
                  <a:pt x="182" y="0"/>
                  <a:pt x="166" y="9"/>
                  <a:pt x="158" y="25"/>
                </a:cubicBezTo>
                <a:lnTo>
                  <a:pt x="7" y="310"/>
                </a:lnTo>
                <a:lnTo>
                  <a:pt x="7" y="311"/>
                </a:lnTo>
                <a:cubicBezTo>
                  <a:pt x="0" y="325"/>
                  <a:pt x="1" y="343"/>
                  <a:pt x="10" y="357"/>
                </a:cubicBezTo>
                <a:cubicBezTo>
                  <a:pt x="21" y="373"/>
                  <a:pt x="35" y="380"/>
                  <a:pt x="49" y="380"/>
                </a:cubicBezTo>
                <a:lnTo>
                  <a:pt x="350" y="380"/>
                </a:lnTo>
                <a:cubicBezTo>
                  <a:pt x="367" y="380"/>
                  <a:pt x="382" y="371"/>
                  <a:pt x="391" y="357"/>
                </a:cubicBezTo>
                <a:cubicBezTo>
                  <a:pt x="400" y="343"/>
                  <a:pt x="399" y="325"/>
                  <a:pt x="392" y="311"/>
                </a:cubicBezTo>
                <a:cubicBezTo>
                  <a:pt x="340" y="211"/>
                  <a:pt x="287" y="110"/>
                  <a:pt x="242" y="25"/>
                </a:cubicBezTo>
                <a:cubicBezTo>
                  <a:pt x="233" y="9"/>
                  <a:pt x="217" y="0"/>
                  <a:pt x="199" y="0"/>
                </a:cubicBezTo>
                <a:close/>
                <a:moveTo>
                  <a:pt x="199" y="17"/>
                </a:moveTo>
                <a:cubicBezTo>
                  <a:pt x="210" y="17"/>
                  <a:pt x="221" y="24"/>
                  <a:pt x="226" y="34"/>
                </a:cubicBezTo>
                <a:cubicBezTo>
                  <a:pt x="276" y="129"/>
                  <a:pt x="326" y="223"/>
                  <a:pt x="376" y="318"/>
                </a:cubicBezTo>
                <a:cubicBezTo>
                  <a:pt x="383" y="332"/>
                  <a:pt x="380" y="340"/>
                  <a:pt x="376" y="348"/>
                </a:cubicBezTo>
                <a:cubicBezTo>
                  <a:pt x="370" y="356"/>
                  <a:pt x="360" y="363"/>
                  <a:pt x="350" y="363"/>
                </a:cubicBezTo>
                <a:lnTo>
                  <a:pt x="49" y="363"/>
                </a:lnTo>
                <a:cubicBezTo>
                  <a:pt x="35" y="362"/>
                  <a:pt x="28" y="353"/>
                  <a:pt x="23" y="346"/>
                </a:cubicBezTo>
                <a:cubicBezTo>
                  <a:pt x="19" y="340"/>
                  <a:pt x="19" y="327"/>
                  <a:pt x="23" y="318"/>
                </a:cubicBezTo>
                <a:lnTo>
                  <a:pt x="174" y="33"/>
                </a:lnTo>
                <a:cubicBezTo>
                  <a:pt x="179" y="23"/>
                  <a:pt x="189" y="17"/>
                  <a:pt x="199" y="17"/>
                </a:cubicBezTo>
                <a:close/>
                <a:moveTo>
                  <a:pt x="183" y="81"/>
                </a:moveTo>
                <a:cubicBezTo>
                  <a:pt x="176" y="81"/>
                  <a:pt x="170" y="84"/>
                  <a:pt x="167" y="88"/>
                </a:cubicBezTo>
                <a:cubicBezTo>
                  <a:pt x="164" y="93"/>
                  <a:pt x="163" y="95"/>
                  <a:pt x="163" y="103"/>
                </a:cubicBezTo>
                <a:lnTo>
                  <a:pt x="170" y="228"/>
                </a:lnTo>
                <a:cubicBezTo>
                  <a:pt x="170" y="234"/>
                  <a:pt x="173" y="240"/>
                  <a:pt x="177" y="243"/>
                </a:cubicBezTo>
                <a:cubicBezTo>
                  <a:pt x="181" y="247"/>
                  <a:pt x="186" y="247"/>
                  <a:pt x="191" y="247"/>
                </a:cubicBezTo>
                <a:lnTo>
                  <a:pt x="208" y="247"/>
                </a:lnTo>
                <a:cubicBezTo>
                  <a:pt x="212" y="247"/>
                  <a:pt x="218" y="247"/>
                  <a:pt x="222" y="243"/>
                </a:cubicBezTo>
                <a:cubicBezTo>
                  <a:pt x="226" y="239"/>
                  <a:pt x="228" y="236"/>
                  <a:pt x="229" y="228"/>
                </a:cubicBezTo>
                <a:lnTo>
                  <a:pt x="236" y="107"/>
                </a:lnTo>
                <a:lnTo>
                  <a:pt x="236" y="100"/>
                </a:lnTo>
                <a:cubicBezTo>
                  <a:pt x="236" y="97"/>
                  <a:pt x="236" y="92"/>
                  <a:pt x="232" y="88"/>
                </a:cubicBezTo>
                <a:cubicBezTo>
                  <a:pt x="229" y="84"/>
                  <a:pt x="223" y="81"/>
                  <a:pt x="216" y="81"/>
                </a:cubicBezTo>
                <a:lnTo>
                  <a:pt x="183" y="81"/>
                </a:lnTo>
                <a:close/>
                <a:moveTo>
                  <a:pt x="218" y="102"/>
                </a:moveTo>
                <a:cubicBezTo>
                  <a:pt x="216" y="144"/>
                  <a:pt x="214" y="185"/>
                  <a:pt x="211" y="227"/>
                </a:cubicBezTo>
                <a:cubicBezTo>
                  <a:pt x="211" y="230"/>
                  <a:pt x="211" y="230"/>
                  <a:pt x="208" y="230"/>
                </a:cubicBezTo>
                <a:lnTo>
                  <a:pt x="191" y="230"/>
                </a:lnTo>
                <a:cubicBezTo>
                  <a:pt x="187" y="230"/>
                  <a:pt x="188" y="229"/>
                  <a:pt x="187" y="227"/>
                </a:cubicBezTo>
                <a:cubicBezTo>
                  <a:pt x="187" y="227"/>
                  <a:pt x="181" y="103"/>
                  <a:pt x="181" y="102"/>
                </a:cubicBezTo>
                <a:cubicBezTo>
                  <a:pt x="181" y="100"/>
                  <a:pt x="181" y="99"/>
                  <a:pt x="183" y="99"/>
                </a:cubicBezTo>
                <a:lnTo>
                  <a:pt x="216" y="99"/>
                </a:lnTo>
                <a:cubicBezTo>
                  <a:pt x="219" y="99"/>
                  <a:pt x="218" y="100"/>
                  <a:pt x="218" y="102"/>
                </a:cubicBezTo>
                <a:close/>
                <a:moveTo>
                  <a:pt x="200" y="257"/>
                </a:moveTo>
                <a:cubicBezTo>
                  <a:pt x="177" y="257"/>
                  <a:pt x="160" y="276"/>
                  <a:pt x="160" y="298"/>
                </a:cubicBezTo>
                <a:cubicBezTo>
                  <a:pt x="160" y="320"/>
                  <a:pt x="178" y="338"/>
                  <a:pt x="200" y="338"/>
                </a:cubicBezTo>
                <a:cubicBezTo>
                  <a:pt x="221" y="338"/>
                  <a:pt x="240" y="320"/>
                  <a:pt x="240" y="298"/>
                </a:cubicBezTo>
                <a:cubicBezTo>
                  <a:pt x="240" y="276"/>
                  <a:pt x="222" y="257"/>
                  <a:pt x="200" y="257"/>
                </a:cubicBezTo>
                <a:close/>
                <a:moveTo>
                  <a:pt x="200" y="275"/>
                </a:moveTo>
                <a:cubicBezTo>
                  <a:pt x="212" y="275"/>
                  <a:pt x="222" y="285"/>
                  <a:pt x="222" y="298"/>
                </a:cubicBezTo>
                <a:cubicBezTo>
                  <a:pt x="222" y="309"/>
                  <a:pt x="211" y="320"/>
                  <a:pt x="200" y="320"/>
                </a:cubicBezTo>
                <a:cubicBezTo>
                  <a:pt x="187" y="320"/>
                  <a:pt x="178" y="311"/>
                  <a:pt x="178" y="298"/>
                </a:cubicBezTo>
                <a:cubicBezTo>
                  <a:pt x="178" y="285"/>
                  <a:pt x="187" y="275"/>
                  <a:pt x="200" y="275"/>
                </a:cubicBezTo>
                <a:close/>
              </a:path>
            </a:pathLst>
          </a:custGeom>
          <a:solidFill>
            <a:schemeClr val="bg1"/>
          </a:solidFill>
          <a:ln>
            <a:noFill/>
          </a:ln>
          <a:extLst/>
        </p:spPr>
        <p:txBody>
          <a:bodyPr/>
          <a:lstStyle/>
          <a:p>
            <a:endParaRPr lang="zh-CN" altLang="en-US"/>
          </a:p>
        </p:txBody>
      </p:sp>
    </p:spTree>
    <p:extLst>
      <p:ext uri="{BB962C8B-B14F-4D97-AF65-F5344CB8AC3E}">
        <p14:creationId xmlns:p14="http://schemas.microsoft.com/office/powerpoint/2010/main" val="92070251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heel(1)">
                                      <p:cBhvr>
                                        <p:cTn id="19" dur="1000"/>
                                        <p:tgtEl>
                                          <p:spTgt spid="4"/>
                                        </p:tgtEl>
                                      </p:cBhvr>
                                    </p:animEffect>
                                  </p:childTnLst>
                                </p:cTn>
                              </p:par>
                              <p:par>
                                <p:cTn id="20" presetID="21" presetClass="entr" presetSubtype="1"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heel(1)">
                                      <p:cBhvr>
                                        <p:cTn id="22" dur="1000"/>
                                        <p:tgtEl>
                                          <p:spTgt spid="5"/>
                                        </p:tgtEl>
                                      </p:cBhvr>
                                    </p:animEffect>
                                  </p:childTnLst>
                                </p:cTn>
                              </p:par>
                            </p:childTnLst>
                          </p:cTn>
                        </p:par>
                        <p:par>
                          <p:cTn id="23" fill="hold">
                            <p:stCondLst>
                              <p:cond delay="1000"/>
                            </p:stCondLst>
                            <p:childTnLst>
                              <p:par>
                                <p:cTn id="24" presetID="42"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anim calcmode="lin" valueType="num">
                                      <p:cBhvr>
                                        <p:cTn id="27" dur="500" fill="hold"/>
                                        <p:tgtEl>
                                          <p:spTgt spid="7"/>
                                        </p:tgtEl>
                                        <p:attrNameLst>
                                          <p:attrName>ppt_x</p:attrName>
                                        </p:attrNameLst>
                                      </p:cBhvr>
                                      <p:tavLst>
                                        <p:tav tm="0">
                                          <p:val>
                                            <p:strVal val="#ppt_x"/>
                                          </p:val>
                                        </p:tav>
                                        <p:tav tm="100000">
                                          <p:val>
                                            <p:strVal val="#ppt_x"/>
                                          </p:val>
                                        </p:tav>
                                      </p:tavLst>
                                    </p:anim>
                                    <p:anim calcmode="lin" valueType="num">
                                      <p:cBhvr>
                                        <p:cTn id="28" dur="500" fill="hold"/>
                                        <p:tgtEl>
                                          <p:spTgt spid="7"/>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anim calcmode="lin" valueType="num">
                                      <p:cBhvr>
                                        <p:cTn id="33" dur="500" fill="hold"/>
                                        <p:tgtEl>
                                          <p:spTgt spid="8"/>
                                        </p:tgtEl>
                                        <p:attrNameLst>
                                          <p:attrName>ppt_x</p:attrName>
                                        </p:attrNameLst>
                                      </p:cBhvr>
                                      <p:tavLst>
                                        <p:tav tm="0">
                                          <p:val>
                                            <p:strVal val="#ppt_x"/>
                                          </p:val>
                                        </p:tav>
                                        <p:tav tm="100000">
                                          <p:val>
                                            <p:strVal val="#ppt_x"/>
                                          </p:val>
                                        </p:tav>
                                      </p:tavLst>
                                    </p:anim>
                                    <p:anim calcmode="lin" valueType="num">
                                      <p:cBhvr>
                                        <p:cTn id="34" dur="500" fill="hold"/>
                                        <p:tgtEl>
                                          <p:spTgt spid="8"/>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2" presetClass="entr" presetSubtype="4"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150" fill="hold"/>
                                        <p:tgtEl>
                                          <p:spTgt spid="9"/>
                                        </p:tgtEl>
                                        <p:attrNameLst>
                                          <p:attrName>ppt_x</p:attrName>
                                        </p:attrNameLst>
                                      </p:cBhvr>
                                      <p:tavLst>
                                        <p:tav tm="0">
                                          <p:val>
                                            <p:strVal val="#ppt_x"/>
                                          </p:val>
                                        </p:tav>
                                        <p:tav tm="100000">
                                          <p:val>
                                            <p:strVal val="#ppt_x"/>
                                          </p:val>
                                        </p:tav>
                                      </p:tavLst>
                                    </p:anim>
                                    <p:anim calcmode="lin" valueType="num">
                                      <p:cBhvr additive="base">
                                        <p:cTn id="39" dur="150" fill="hold"/>
                                        <p:tgtEl>
                                          <p:spTgt spid="9"/>
                                        </p:tgtEl>
                                        <p:attrNameLst>
                                          <p:attrName>ppt_y</p:attrName>
                                        </p:attrNameLst>
                                      </p:cBhvr>
                                      <p:tavLst>
                                        <p:tav tm="0">
                                          <p:val>
                                            <p:strVal val="1+#ppt_h/2"/>
                                          </p:val>
                                        </p:tav>
                                        <p:tav tm="100000">
                                          <p:val>
                                            <p:strVal val="#ppt_y"/>
                                          </p:val>
                                        </p:tav>
                                      </p:tavLst>
                                    </p:anim>
                                  </p:childTnLst>
                                </p:cTn>
                              </p:par>
                            </p:childTnLst>
                          </p:cTn>
                        </p:par>
                        <p:par>
                          <p:cTn id="40" fill="hold">
                            <p:stCondLst>
                              <p:cond delay="2150"/>
                            </p:stCondLst>
                            <p:childTnLst>
                              <p:par>
                                <p:cTn id="41" presetID="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150" fill="hold"/>
                                        <p:tgtEl>
                                          <p:spTgt spid="10"/>
                                        </p:tgtEl>
                                        <p:attrNameLst>
                                          <p:attrName>ppt_x</p:attrName>
                                        </p:attrNameLst>
                                      </p:cBhvr>
                                      <p:tavLst>
                                        <p:tav tm="0">
                                          <p:val>
                                            <p:strVal val="#ppt_x"/>
                                          </p:val>
                                        </p:tav>
                                        <p:tav tm="100000">
                                          <p:val>
                                            <p:strVal val="#ppt_x"/>
                                          </p:val>
                                        </p:tav>
                                      </p:tavLst>
                                    </p:anim>
                                    <p:anim calcmode="lin" valueType="num">
                                      <p:cBhvr additive="base">
                                        <p:cTn id="44" dur="15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2300"/>
                            </p:stCondLst>
                            <p:childTnLst>
                              <p:par>
                                <p:cTn id="46" presetID="42" presetClass="entr" presetSubtype="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anim calcmode="lin" valueType="num">
                                      <p:cBhvr>
                                        <p:cTn id="49" dur="500" fill="hold"/>
                                        <p:tgtEl>
                                          <p:spTgt spid="11"/>
                                        </p:tgtEl>
                                        <p:attrNameLst>
                                          <p:attrName>ppt_x</p:attrName>
                                        </p:attrNameLst>
                                      </p:cBhvr>
                                      <p:tavLst>
                                        <p:tav tm="0">
                                          <p:val>
                                            <p:strVal val="#ppt_x"/>
                                          </p:val>
                                        </p:tav>
                                        <p:tav tm="100000">
                                          <p:val>
                                            <p:strVal val="#ppt_x"/>
                                          </p:val>
                                        </p:tav>
                                      </p:tavLst>
                                    </p:anim>
                                    <p:anim calcmode="lin" valueType="num">
                                      <p:cBhvr>
                                        <p:cTn id="50" dur="500" fill="hold"/>
                                        <p:tgtEl>
                                          <p:spTgt spid="11"/>
                                        </p:tgtEl>
                                        <p:attrNameLst>
                                          <p:attrName>ppt_y</p:attrName>
                                        </p:attrNameLst>
                                      </p:cBhvr>
                                      <p:tavLst>
                                        <p:tav tm="0">
                                          <p:val>
                                            <p:strVal val="#ppt_y+.1"/>
                                          </p:val>
                                        </p:tav>
                                        <p:tav tm="100000">
                                          <p:val>
                                            <p:strVal val="#ppt_y"/>
                                          </p:val>
                                        </p:tav>
                                      </p:tavLst>
                                    </p:anim>
                                  </p:childTnLst>
                                </p:cTn>
                              </p:par>
                            </p:childTnLst>
                          </p:cTn>
                        </p:par>
                        <p:par>
                          <p:cTn id="51" fill="hold">
                            <p:stCondLst>
                              <p:cond delay="2800"/>
                            </p:stCondLst>
                            <p:childTnLst>
                              <p:par>
                                <p:cTn id="52" presetID="2" presetClass="entr" presetSubtype="4"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150" fill="hold"/>
                                        <p:tgtEl>
                                          <p:spTgt spid="13"/>
                                        </p:tgtEl>
                                        <p:attrNameLst>
                                          <p:attrName>ppt_x</p:attrName>
                                        </p:attrNameLst>
                                      </p:cBhvr>
                                      <p:tavLst>
                                        <p:tav tm="0">
                                          <p:val>
                                            <p:strVal val="#ppt_x"/>
                                          </p:val>
                                        </p:tav>
                                        <p:tav tm="100000">
                                          <p:val>
                                            <p:strVal val="#ppt_x"/>
                                          </p:val>
                                        </p:tav>
                                      </p:tavLst>
                                    </p:anim>
                                    <p:anim calcmode="lin" valueType="num">
                                      <p:cBhvr additive="base">
                                        <p:cTn id="55" dur="150" fill="hold"/>
                                        <p:tgtEl>
                                          <p:spTgt spid="13"/>
                                        </p:tgtEl>
                                        <p:attrNameLst>
                                          <p:attrName>ppt_y</p:attrName>
                                        </p:attrNameLst>
                                      </p:cBhvr>
                                      <p:tavLst>
                                        <p:tav tm="0">
                                          <p:val>
                                            <p:strVal val="1+#ppt_h/2"/>
                                          </p:val>
                                        </p:tav>
                                        <p:tav tm="100000">
                                          <p:val>
                                            <p:strVal val="#ppt_y"/>
                                          </p:val>
                                        </p:tav>
                                      </p:tavLst>
                                    </p:anim>
                                  </p:childTnLst>
                                </p:cTn>
                              </p:par>
                            </p:childTnLst>
                          </p:cTn>
                        </p:par>
                        <p:par>
                          <p:cTn id="56" fill="hold">
                            <p:stCondLst>
                              <p:cond delay="2950"/>
                            </p:stCondLst>
                            <p:childTnLst>
                              <p:par>
                                <p:cTn id="57" presetID="2" presetClass="entr" presetSubtype="4"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150" fill="hold"/>
                                        <p:tgtEl>
                                          <p:spTgt spid="14"/>
                                        </p:tgtEl>
                                        <p:attrNameLst>
                                          <p:attrName>ppt_x</p:attrName>
                                        </p:attrNameLst>
                                      </p:cBhvr>
                                      <p:tavLst>
                                        <p:tav tm="0">
                                          <p:val>
                                            <p:strVal val="#ppt_x"/>
                                          </p:val>
                                        </p:tav>
                                        <p:tav tm="100000">
                                          <p:val>
                                            <p:strVal val="#ppt_x"/>
                                          </p:val>
                                        </p:tav>
                                      </p:tavLst>
                                    </p:anim>
                                    <p:anim calcmode="lin" valueType="num">
                                      <p:cBhvr additive="base">
                                        <p:cTn id="60" dur="150" fill="hold"/>
                                        <p:tgtEl>
                                          <p:spTgt spid="14"/>
                                        </p:tgtEl>
                                        <p:attrNameLst>
                                          <p:attrName>ppt_y</p:attrName>
                                        </p:attrNameLst>
                                      </p:cBhvr>
                                      <p:tavLst>
                                        <p:tav tm="0">
                                          <p:val>
                                            <p:strVal val="1+#ppt_h/2"/>
                                          </p:val>
                                        </p:tav>
                                        <p:tav tm="100000">
                                          <p:val>
                                            <p:strVal val="#ppt_y"/>
                                          </p:val>
                                        </p:tav>
                                      </p:tavLst>
                                    </p:anim>
                                  </p:childTnLst>
                                </p:cTn>
                              </p:par>
                            </p:childTnLst>
                          </p:cTn>
                        </p:par>
                        <p:par>
                          <p:cTn id="61" fill="hold">
                            <p:stCondLst>
                              <p:cond delay="3100"/>
                            </p:stCondLst>
                            <p:childTnLst>
                              <p:par>
                                <p:cTn id="62" presetID="42" presetClass="entr" presetSubtype="0"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500"/>
                                        <p:tgtEl>
                                          <p:spTgt spid="15"/>
                                        </p:tgtEl>
                                      </p:cBhvr>
                                    </p:animEffect>
                                    <p:anim calcmode="lin" valueType="num">
                                      <p:cBhvr>
                                        <p:cTn id="65" dur="500" fill="hold"/>
                                        <p:tgtEl>
                                          <p:spTgt spid="15"/>
                                        </p:tgtEl>
                                        <p:attrNameLst>
                                          <p:attrName>ppt_x</p:attrName>
                                        </p:attrNameLst>
                                      </p:cBhvr>
                                      <p:tavLst>
                                        <p:tav tm="0">
                                          <p:val>
                                            <p:strVal val="#ppt_x"/>
                                          </p:val>
                                        </p:tav>
                                        <p:tav tm="100000">
                                          <p:val>
                                            <p:strVal val="#ppt_x"/>
                                          </p:val>
                                        </p:tav>
                                      </p:tavLst>
                                    </p:anim>
                                    <p:anim calcmode="lin" valueType="num">
                                      <p:cBhvr>
                                        <p:cTn id="66"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7" grpId="0" animBg="1"/>
      <p:bldP spid="8" grpId="0" animBg="1"/>
      <p:bldP spid="9" grpId="0"/>
      <p:bldP spid="10" grpId="0"/>
      <p:bldP spid="11" grpId="0" animBg="1"/>
      <p:bldP spid="13" grpId="0"/>
      <p:bldP spid="14" grpId="0"/>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18819" y="637477"/>
            <a:ext cx="3155175" cy="4022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16"/>
          <p:cNvSpPr>
            <a:spLocks noChangeArrowheads="1"/>
          </p:cNvSpPr>
          <p:nvPr/>
        </p:nvSpPr>
        <p:spPr bwMode="auto">
          <a:xfrm>
            <a:off x="4974899" y="2994397"/>
            <a:ext cx="533400" cy="536972"/>
          </a:xfrm>
          <a:prstGeom prst="ellipse">
            <a:avLst/>
          </a:prstGeom>
          <a:solidFill>
            <a:srgbClr val="C00000"/>
          </a:solidFill>
          <a:ln>
            <a:noFill/>
          </a:ln>
          <a:extLst/>
        </p:spPr>
        <p:txBody>
          <a:bodyPr lIns="68580" tIns="34290" rIns="68580" bIns="34290" anchor="ctr"/>
          <a:lstStyle/>
          <a:p>
            <a:pPr algn="ctr" eaLnBrk="1" hangingPunct="1"/>
            <a:endParaRPr lang="en-US" altLang="zh-CN" sz="8800">
              <a:solidFill>
                <a:schemeClr val="bg1"/>
              </a:solidFill>
            </a:endParaRPr>
          </a:p>
        </p:txBody>
      </p:sp>
      <p:sp>
        <p:nvSpPr>
          <p:cNvPr id="6" name="Oval 10"/>
          <p:cNvSpPr>
            <a:spLocks noChangeArrowheads="1"/>
          </p:cNvSpPr>
          <p:nvPr/>
        </p:nvSpPr>
        <p:spPr bwMode="auto">
          <a:xfrm>
            <a:off x="4974899" y="1661128"/>
            <a:ext cx="533400" cy="536972"/>
          </a:xfrm>
          <a:prstGeom prst="ellipse">
            <a:avLst/>
          </a:prstGeom>
          <a:solidFill>
            <a:srgbClr val="C00000"/>
          </a:solidFill>
          <a:ln>
            <a:noFill/>
          </a:ln>
          <a:extLst/>
        </p:spPr>
        <p:txBody>
          <a:bodyPr lIns="68580" tIns="34290" rIns="68580" bIns="34290" anchor="ctr"/>
          <a:lstStyle/>
          <a:p>
            <a:pPr algn="ctr" eaLnBrk="1" hangingPunct="1"/>
            <a:endParaRPr lang="en-US" altLang="zh-CN" sz="8800">
              <a:solidFill>
                <a:schemeClr val="bg1"/>
              </a:solidFill>
            </a:endParaRPr>
          </a:p>
        </p:txBody>
      </p:sp>
      <p:sp>
        <p:nvSpPr>
          <p:cNvPr id="7" name="TextBox 83"/>
          <p:cNvSpPr txBox="1">
            <a:spLocks noChangeArrowheads="1"/>
          </p:cNvSpPr>
          <p:nvPr/>
        </p:nvSpPr>
        <p:spPr bwMode="auto">
          <a:xfrm>
            <a:off x="5650271" y="1612692"/>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8" name="文本框 180"/>
          <p:cNvSpPr txBox="1">
            <a:spLocks noChangeArrowheads="1"/>
          </p:cNvSpPr>
          <p:nvPr/>
        </p:nvSpPr>
        <p:spPr bwMode="auto">
          <a:xfrm>
            <a:off x="5658074" y="2088600"/>
            <a:ext cx="2734969"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
        <p:nvSpPr>
          <p:cNvPr id="9" name="TextBox 83"/>
          <p:cNvSpPr txBox="1">
            <a:spLocks noChangeArrowheads="1"/>
          </p:cNvSpPr>
          <p:nvPr/>
        </p:nvSpPr>
        <p:spPr bwMode="auto">
          <a:xfrm>
            <a:off x="5650271" y="2948765"/>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10" name="文本框 180"/>
          <p:cNvSpPr txBox="1">
            <a:spLocks noChangeArrowheads="1"/>
          </p:cNvSpPr>
          <p:nvPr/>
        </p:nvSpPr>
        <p:spPr bwMode="auto">
          <a:xfrm>
            <a:off x="5658074" y="3424673"/>
            <a:ext cx="2734969"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pic>
        <p:nvPicPr>
          <p:cNvPr id="11" name="Group 2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08800" y="1792736"/>
            <a:ext cx="292894" cy="246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oup 2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08800" y="3139652"/>
            <a:ext cx="292894" cy="246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436015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par>
                                <p:cTn id="22" presetID="53" presetClass="entr" presetSubtype="16"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1000"/>
                            </p:stCondLst>
                            <p:childTnLst>
                              <p:par>
                                <p:cTn id="33" presetID="2" presetClass="entr" presetSubtype="4"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150" fill="hold"/>
                                        <p:tgtEl>
                                          <p:spTgt spid="7"/>
                                        </p:tgtEl>
                                        <p:attrNameLst>
                                          <p:attrName>ppt_x</p:attrName>
                                        </p:attrNameLst>
                                      </p:cBhvr>
                                      <p:tavLst>
                                        <p:tav tm="0">
                                          <p:val>
                                            <p:strVal val="#ppt_x"/>
                                          </p:val>
                                        </p:tav>
                                        <p:tav tm="100000">
                                          <p:val>
                                            <p:strVal val="#ppt_x"/>
                                          </p:val>
                                        </p:tav>
                                      </p:tavLst>
                                    </p:anim>
                                    <p:anim calcmode="lin" valueType="num">
                                      <p:cBhvr additive="base">
                                        <p:cTn id="36" dur="150" fill="hold"/>
                                        <p:tgtEl>
                                          <p:spTgt spid="7"/>
                                        </p:tgtEl>
                                        <p:attrNameLst>
                                          <p:attrName>ppt_y</p:attrName>
                                        </p:attrNameLst>
                                      </p:cBhvr>
                                      <p:tavLst>
                                        <p:tav tm="0">
                                          <p:val>
                                            <p:strVal val="1+#ppt_h/2"/>
                                          </p:val>
                                        </p:tav>
                                        <p:tav tm="100000">
                                          <p:val>
                                            <p:strVal val="#ppt_y"/>
                                          </p:val>
                                        </p:tav>
                                      </p:tavLst>
                                    </p:anim>
                                  </p:childTnLst>
                                </p:cTn>
                              </p:par>
                            </p:childTnLst>
                          </p:cTn>
                        </p:par>
                        <p:par>
                          <p:cTn id="37" fill="hold">
                            <p:stCondLst>
                              <p:cond delay="1150"/>
                            </p:stCondLst>
                            <p:childTnLst>
                              <p:par>
                                <p:cTn id="38" presetID="2" presetClass="entr" presetSubtype="4"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150" fill="hold"/>
                                        <p:tgtEl>
                                          <p:spTgt spid="8"/>
                                        </p:tgtEl>
                                        <p:attrNameLst>
                                          <p:attrName>ppt_x</p:attrName>
                                        </p:attrNameLst>
                                      </p:cBhvr>
                                      <p:tavLst>
                                        <p:tav tm="0">
                                          <p:val>
                                            <p:strVal val="#ppt_x"/>
                                          </p:val>
                                        </p:tav>
                                        <p:tav tm="100000">
                                          <p:val>
                                            <p:strVal val="#ppt_x"/>
                                          </p:val>
                                        </p:tav>
                                      </p:tavLst>
                                    </p:anim>
                                    <p:anim calcmode="lin" valueType="num">
                                      <p:cBhvr additive="base">
                                        <p:cTn id="41" dur="150" fill="hold"/>
                                        <p:tgtEl>
                                          <p:spTgt spid="8"/>
                                        </p:tgtEl>
                                        <p:attrNameLst>
                                          <p:attrName>ppt_y</p:attrName>
                                        </p:attrNameLst>
                                      </p:cBhvr>
                                      <p:tavLst>
                                        <p:tav tm="0">
                                          <p:val>
                                            <p:strVal val="1+#ppt_h/2"/>
                                          </p:val>
                                        </p:tav>
                                        <p:tav tm="100000">
                                          <p:val>
                                            <p:strVal val="#ppt_y"/>
                                          </p:val>
                                        </p:tav>
                                      </p:tavLst>
                                    </p:anim>
                                  </p:childTnLst>
                                </p:cTn>
                              </p:par>
                            </p:childTnLst>
                          </p:cTn>
                        </p:par>
                        <p:par>
                          <p:cTn id="42" fill="hold">
                            <p:stCondLst>
                              <p:cond delay="1300"/>
                            </p:stCondLst>
                            <p:childTnLst>
                              <p:par>
                                <p:cTn id="43" presetID="2" presetClass="entr" presetSubtype="4"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150" fill="hold"/>
                                        <p:tgtEl>
                                          <p:spTgt spid="9"/>
                                        </p:tgtEl>
                                        <p:attrNameLst>
                                          <p:attrName>ppt_x</p:attrName>
                                        </p:attrNameLst>
                                      </p:cBhvr>
                                      <p:tavLst>
                                        <p:tav tm="0">
                                          <p:val>
                                            <p:strVal val="#ppt_x"/>
                                          </p:val>
                                        </p:tav>
                                        <p:tav tm="100000">
                                          <p:val>
                                            <p:strVal val="#ppt_x"/>
                                          </p:val>
                                        </p:tav>
                                      </p:tavLst>
                                    </p:anim>
                                    <p:anim calcmode="lin" valueType="num">
                                      <p:cBhvr additive="base">
                                        <p:cTn id="46" dur="150" fill="hold"/>
                                        <p:tgtEl>
                                          <p:spTgt spid="9"/>
                                        </p:tgtEl>
                                        <p:attrNameLst>
                                          <p:attrName>ppt_y</p:attrName>
                                        </p:attrNameLst>
                                      </p:cBhvr>
                                      <p:tavLst>
                                        <p:tav tm="0">
                                          <p:val>
                                            <p:strVal val="1+#ppt_h/2"/>
                                          </p:val>
                                        </p:tav>
                                        <p:tav tm="100000">
                                          <p:val>
                                            <p:strVal val="#ppt_y"/>
                                          </p:val>
                                        </p:tav>
                                      </p:tavLst>
                                    </p:anim>
                                  </p:childTnLst>
                                </p:cTn>
                              </p:par>
                            </p:childTnLst>
                          </p:cTn>
                        </p:par>
                        <p:par>
                          <p:cTn id="47" fill="hold">
                            <p:stCondLst>
                              <p:cond delay="1450"/>
                            </p:stCondLst>
                            <p:childTnLst>
                              <p:par>
                                <p:cTn id="48" presetID="2" presetClass="entr" presetSubtype="4"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150" fill="hold"/>
                                        <p:tgtEl>
                                          <p:spTgt spid="10"/>
                                        </p:tgtEl>
                                        <p:attrNameLst>
                                          <p:attrName>ppt_x</p:attrName>
                                        </p:attrNameLst>
                                      </p:cBhvr>
                                      <p:tavLst>
                                        <p:tav tm="0">
                                          <p:val>
                                            <p:strVal val="#ppt_x"/>
                                          </p:val>
                                        </p:tav>
                                        <p:tav tm="100000">
                                          <p:val>
                                            <p:strVal val="#ppt_x"/>
                                          </p:val>
                                        </p:tav>
                                      </p:tavLst>
                                    </p:anim>
                                    <p:anim calcmode="lin" valueType="num">
                                      <p:cBhvr additive="base">
                                        <p:cTn id="51" dur="150" fill="hold"/>
                                        <p:tgtEl>
                                          <p:spTgt spid="10"/>
                                        </p:tgtEl>
                                        <p:attrNameLst>
                                          <p:attrName>ppt_y</p:attrName>
                                        </p:attrNameLst>
                                      </p:cBhvr>
                                      <p:tavLst>
                                        <p:tav tm="0">
                                          <p:val>
                                            <p:strVal val="1+#ppt_h/2"/>
                                          </p:val>
                                        </p:tav>
                                        <p:tav tm="100000">
                                          <p:val>
                                            <p:strVal val="#ppt_y"/>
                                          </p:val>
                                        </p:tav>
                                      </p:tavLst>
                                    </p:anim>
                                  </p:childTnLst>
                                </p:cTn>
                              </p:par>
                              <p:par>
                                <p:cTn id="52" presetID="53" presetClass="entr" presetSubtype="16" fill="hold" nodeType="with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ppt_w</p:attrName>
                                        </p:attrNameLst>
                                      </p:cBhvr>
                                      <p:tavLst>
                                        <p:tav tm="0">
                                          <p:val>
                                            <p:fltVal val="0"/>
                                          </p:val>
                                        </p:tav>
                                        <p:tav tm="100000">
                                          <p:val>
                                            <p:strVal val="#ppt_w"/>
                                          </p:val>
                                        </p:tav>
                                      </p:tavLst>
                                    </p:anim>
                                    <p:anim calcmode="lin" valueType="num">
                                      <p:cBhvr>
                                        <p:cTn id="55" dur="500" fill="hold"/>
                                        <p:tgtEl>
                                          <p:spTgt spid="11"/>
                                        </p:tgtEl>
                                        <p:attrNameLst>
                                          <p:attrName>ppt_h</p:attrName>
                                        </p:attrNameLst>
                                      </p:cBhvr>
                                      <p:tavLst>
                                        <p:tav tm="0">
                                          <p:val>
                                            <p:fltVal val="0"/>
                                          </p:val>
                                        </p:tav>
                                        <p:tav tm="100000">
                                          <p:val>
                                            <p:strVal val="#ppt_h"/>
                                          </p:val>
                                        </p:tav>
                                      </p:tavLst>
                                    </p:anim>
                                    <p:animEffect transition="in" filter="fade">
                                      <p:cBhvr>
                                        <p:cTn id="56" dur="500"/>
                                        <p:tgtEl>
                                          <p:spTgt spid="11"/>
                                        </p:tgtEl>
                                      </p:cBhvr>
                                    </p:animEffect>
                                  </p:childTnLst>
                                </p:cTn>
                              </p:par>
                              <p:par>
                                <p:cTn id="57" presetID="53" presetClass="entr" presetSubtype="16" fill="hold"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Effect transition="in" filter="fade">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animBg="1"/>
      <p:bldP spid="6" grpId="0" animBg="1"/>
      <p:bldP spid="7" grpId="0"/>
      <p:bldP spid="8" grpId="0"/>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57965" y="107062"/>
            <a:ext cx="3252584" cy="4995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3"/>
          <p:cNvSpPr txBox="1">
            <a:spLocks noChangeArrowheads="1"/>
          </p:cNvSpPr>
          <p:nvPr/>
        </p:nvSpPr>
        <p:spPr bwMode="auto">
          <a:xfrm>
            <a:off x="6934001" y="418524"/>
            <a:ext cx="1533412" cy="660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4000" b="1" dirty="0">
                <a:latin typeface="微软雅黑" pitchFamily="34" charset="-122"/>
                <a:ea typeface="微软雅黑" pitchFamily="34" charset="-122"/>
              </a:rPr>
              <a:t>目录</a:t>
            </a:r>
          </a:p>
        </p:txBody>
      </p:sp>
      <p:sp>
        <p:nvSpPr>
          <p:cNvPr id="13" name="Text Box 5"/>
          <p:cNvSpPr txBox="1">
            <a:spLocks noChangeArrowheads="1"/>
          </p:cNvSpPr>
          <p:nvPr/>
        </p:nvSpPr>
        <p:spPr bwMode="auto">
          <a:xfrm>
            <a:off x="7028599" y="1086472"/>
            <a:ext cx="1268711" cy="3154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600" dirty="0">
                <a:latin typeface="微软雅黑" pitchFamily="34" charset="-122"/>
                <a:ea typeface="微软雅黑" pitchFamily="34" charset="-122"/>
              </a:rPr>
              <a:t>C</a:t>
            </a:r>
            <a:r>
              <a:rPr lang="zh-CN" altLang="en-US" sz="1600" dirty="0">
                <a:latin typeface="微软雅黑" pitchFamily="34" charset="-122"/>
                <a:ea typeface="微软雅黑" pitchFamily="34" charset="-122"/>
              </a:rPr>
              <a:t>ontents</a:t>
            </a:r>
          </a:p>
        </p:txBody>
      </p:sp>
      <p:cxnSp>
        <p:nvCxnSpPr>
          <p:cNvPr id="3" name="直接连接符 2"/>
          <p:cNvCxnSpPr/>
          <p:nvPr/>
        </p:nvCxnSpPr>
        <p:spPr bwMode="auto">
          <a:xfrm flipH="1">
            <a:off x="4177255" y="1528549"/>
            <a:ext cx="397045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矩形 27"/>
          <p:cNvSpPr>
            <a:spLocks noChangeArrowheads="1"/>
          </p:cNvSpPr>
          <p:nvPr/>
        </p:nvSpPr>
        <p:spPr bwMode="auto">
          <a:xfrm>
            <a:off x="4166819" y="1849417"/>
            <a:ext cx="3980895" cy="432197"/>
          </a:xfrm>
          <a:prstGeom prst="rect">
            <a:avLst/>
          </a:prstGeom>
          <a:solidFill>
            <a:srgbClr val="C00000"/>
          </a:solidFill>
          <a:ln w="9525" algn="ctr">
            <a:solidFill>
              <a:srgbClr val="C00000"/>
            </a:solidFill>
            <a:round/>
            <a:headEnd/>
            <a:tailEnd/>
          </a:ln>
        </p:spPr>
        <p:txBody>
          <a:bodyPr lIns="68562" tIns="34281" rIns="68562" bIns="34281"/>
          <a:lstStyle/>
          <a:p>
            <a:pPr eaLnBrk="1" hangingPunct="1"/>
            <a:endParaRPr lang="zh-CN" altLang="en-US"/>
          </a:p>
        </p:txBody>
      </p:sp>
      <p:sp>
        <p:nvSpPr>
          <p:cNvPr id="23" name="矩形 22"/>
          <p:cNvSpPr/>
          <p:nvPr/>
        </p:nvSpPr>
        <p:spPr bwMode="auto">
          <a:xfrm>
            <a:off x="4167357" y="1849890"/>
            <a:ext cx="712084" cy="432048"/>
          </a:xfrm>
          <a:prstGeom prst="rect">
            <a:avLst/>
          </a:prstGeom>
          <a:solidFill>
            <a:schemeClr val="bg1"/>
          </a:solidFill>
          <a:ln w="9525" cap="flat" cmpd="sng" algn="ctr">
            <a:solidFill>
              <a:srgbClr val="C00000"/>
            </a:solid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a:latin typeface="+mn-lt"/>
              <a:ea typeface="宋体" pitchFamily="2" charset="-122"/>
            </a:endParaRPr>
          </a:p>
        </p:txBody>
      </p:sp>
      <p:sp>
        <p:nvSpPr>
          <p:cNvPr id="24" name="Rectangle 14"/>
          <p:cNvSpPr>
            <a:spLocks noChangeArrowheads="1"/>
          </p:cNvSpPr>
          <p:nvPr/>
        </p:nvSpPr>
        <p:spPr bwMode="auto">
          <a:xfrm>
            <a:off x="4252259" y="1959594"/>
            <a:ext cx="5513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zh-CN" altLang="en-US" dirty="0">
                <a:solidFill>
                  <a:srgbClr val="C00000"/>
                </a:solidFill>
                <a:latin typeface="+mn-lt"/>
                <a:ea typeface="微软雅黑" pitchFamily="34" charset="-122"/>
              </a:rPr>
              <a:t>Part 1</a:t>
            </a:r>
          </a:p>
        </p:txBody>
      </p:sp>
      <p:sp>
        <p:nvSpPr>
          <p:cNvPr id="25" name="TextBox 59"/>
          <p:cNvSpPr txBox="1">
            <a:spLocks noChangeArrowheads="1"/>
          </p:cNvSpPr>
          <p:nvPr/>
        </p:nvSpPr>
        <p:spPr bwMode="auto">
          <a:xfrm>
            <a:off x="4986840" y="1911330"/>
            <a:ext cx="2382953"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dirty="0" smtClean="0">
                <a:solidFill>
                  <a:schemeClr val="bg1"/>
                </a:solidFill>
                <a:latin typeface="微软雅黑" pitchFamily="34" charset="-122"/>
                <a:ea typeface="微软雅黑" pitchFamily="34" charset="-122"/>
              </a:rPr>
              <a:t>点击此处添加您的标题</a:t>
            </a:r>
            <a:endParaRPr lang="zh-CN" altLang="en-US" sz="1600" dirty="0">
              <a:solidFill>
                <a:schemeClr val="bg1"/>
              </a:solidFill>
              <a:latin typeface="微软雅黑" pitchFamily="34" charset="-122"/>
              <a:ea typeface="微软雅黑" pitchFamily="34" charset="-122"/>
            </a:endParaRPr>
          </a:p>
        </p:txBody>
      </p:sp>
      <p:sp>
        <p:nvSpPr>
          <p:cNvPr id="26" name="矩形 27"/>
          <p:cNvSpPr>
            <a:spLocks noChangeArrowheads="1"/>
          </p:cNvSpPr>
          <p:nvPr/>
        </p:nvSpPr>
        <p:spPr bwMode="auto">
          <a:xfrm>
            <a:off x="4166819" y="2388503"/>
            <a:ext cx="3980895" cy="432197"/>
          </a:xfrm>
          <a:prstGeom prst="rect">
            <a:avLst/>
          </a:prstGeom>
          <a:solidFill>
            <a:srgbClr val="C00000"/>
          </a:solidFill>
          <a:ln w="9525" algn="ctr">
            <a:solidFill>
              <a:srgbClr val="C00000"/>
            </a:solidFill>
            <a:round/>
            <a:headEnd/>
            <a:tailEnd/>
          </a:ln>
        </p:spPr>
        <p:txBody>
          <a:bodyPr lIns="68562" tIns="34281" rIns="68562" bIns="34281"/>
          <a:lstStyle/>
          <a:p>
            <a:pPr eaLnBrk="1" hangingPunct="1"/>
            <a:endParaRPr lang="zh-CN" altLang="en-US"/>
          </a:p>
        </p:txBody>
      </p:sp>
      <p:sp>
        <p:nvSpPr>
          <p:cNvPr id="27" name="矩形 26"/>
          <p:cNvSpPr/>
          <p:nvPr/>
        </p:nvSpPr>
        <p:spPr bwMode="auto">
          <a:xfrm>
            <a:off x="4167357" y="2388976"/>
            <a:ext cx="712084" cy="432048"/>
          </a:xfrm>
          <a:prstGeom prst="rect">
            <a:avLst/>
          </a:prstGeom>
          <a:solidFill>
            <a:schemeClr val="bg1"/>
          </a:solidFill>
          <a:ln w="9525" cap="flat" cmpd="sng" algn="ctr">
            <a:solidFill>
              <a:srgbClr val="C00000"/>
            </a:solid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a:latin typeface="+mn-lt"/>
              <a:ea typeface="宋体" pitchFamily="2" charset="-122"/>
            </a:endParaRPr>
          </a:p>
        </p:txBody>
      </p:sp>
      <p:sp>
        <p:nvSpPr>
          <p:cNvPr id="28" name="Rectangle 14"/>
          <p:cNvSpPr>
            <a:spLocks noChangeArrowheads="1"/>
          </p:cNvSpPr>
          <p:nvPr/>
        </p:nvSpPr>
        <p:spPr bwMode="auto">
          <a:xfrm>
            <a:off x="4252259" y="2498680"/>
            <a:ext cx="5513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zh-CN" altLang="en-US" dirty="0">
                <a:solidFill>
                  <a:srgbClr val="C00000"/>
                </a:solidFill>
                <a:latin typeface="+mn-lt"/>
                <a:ea typeface="微软雅黑" pitchFamily="34" charset="-122"/>
              </a:rPr>
              <a:t>Part </a:t>
            </a:r>
            <a:r>
              <a:rPr lang="en-US" altLang="zh-CN" dirty="0">
                <a:solidFill>
                  <a:srgbClr val="C00000"/>
                </a:solidFill>
                <a:latin typeface="+mn-lt"/>
                <a:ea typeface="微软雅黑" pitchFamily="34" charset="-122"/>
              </a:rPr>
              <a:t>2</a:t>
            </a:r>
            <a:endParaRPr lang="zh-CN" altLang="en-US" dirty="0">
              <a:solidFill>
                <a:srgbClr val="C00000"/>
              </a:solidFill>
              <a:latin typeface="+mn-lt"/>
              <a:ea typeface="微软雅黑" pitchFamily="34" charset="-122"/>
            </a:endParaRPr>
          </a:p>
        </p:txBody>
      </p:sp>
      <p:sp>
        <p:nvSpPr>
          <p:cNvPr id="29" name="TextBox 59"/>
          <p:cNvSpPr txBox="1">
            <a:spLocks noChangeArrowheads="1"/>
          </p:cNvSpPr>
          <p:nvPr/>
        </p:nvSpPr>
        <p:spPr bwMode="auto">
          <a:xfrm>
            <a:off x="4986840" y="2450416"/>
            <a:ext cx="2382953"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dirty="0" smtClean="0">
                <a:solidFill>
                  <a:schemeClr val="bg1"/>
                </a:solidFill>
                <a:latin typeface="微软雅黑" pitchFamily="34" charset="-122"/>
                <a:ea typeface="微软雅黑" pitchFamily="34" charset="-122"/>
              </a:rPr>
              <a:t>点击此处添加您的标题</a:t>
            </a:r>
            <a:endParaRPr lang="zh-CN" altLang="en-US" sz="1600" dirty="0">
              <a:solidFill>
                <a:schemeClr val="bg1"/>
              </a:solidFill>
              <a:latin typeface="微软雅黑" pitchFamily="34" charset="-122"/>
              <a:ea typeface="微软雅黑" pitchFamily="34" charset="-122"/>
            </a:endParaRPr>
          </a:p>
        </p:txBody>
      </p:sp>
      <p:sp>
        <p:nvSpPr>
          <p:cNvPr id="30" name="矩形 27"/>
          <p:cNvSpPr>
            <a:spLocks noChangeArrowheads="1"/>
          </p:cNvSpPr>
          <p:nvPr/>
        </p:nvSpPr>
        <p:spPr bwMode="auto">
          <a:xfrm>
            <a:off x="4166819" y="2934413"/>
            <a:ext cx="3980895" cy="432197"/>
          </a:xfrm>
          <a:prstGeom prst="rect">
            <a:avLst/>
          </a:prstGeom>
          <a:solidFill>
            <a:srgbClr val="C00000"/>
          </a:solidFill>
          <a:ln w="9525" algn="ctr">
            <a:solidFill>
              <a:srgbClr val="C00000"/>
            </a:solidFill>
            <a:round/>
            <a:headEnd/>
            <a:tailEnd/>
          </a:ln>
        </p:spPr>
        <p:txBody>
          <a:bodyPr lIns="68562" tIns="34281" rIns="68562" bIns="34281"/>
          <a:lstStyle/>
          <a:p>
            <a:pPr eaLnBrk="1" hangingPunct="1"/>
            <a:endParaRPr lang="zh-CN" altLang="en-US"/>
          </a:p>
        </p:txBody>
      </p:sp>
      <p:sp>
        <p:nvSpPr>
          <p:cNvPr id="31" name="矩形 30"/>
          <p:cNvSpPr/>
          <p:nvPr/>
        </p:nvSpPr>
        <p:spPr bwMode="auto">
          <a:xfrm>
            <a:off x="4167357" y="2934886"/>
            <a:ext cx="712084" cy="432048"/>
          </a:xfrm>
          <a:prstGeom prst="rect">
            <a:avLst/>
          </a:prstGeom>
          <a:solidFill>
            <a:schemeClr val="bg1"/>
          </a:solidFill>
          <a:ln w="9525" cap="flat" cmpd="sng" algn="ctr">
            <a:solidFill>
              <a:srgbClr val="C00000"/>
            </a:solid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a:latin typeface="+mn-lt"/>
              <a:ea typeface="宋体" pitchFamily="2" charset="-122"/>
            </a:endParaRPr>
          </a:p>
        </p:txBody>
      </p:sp>
      <p:sp>
        <p:nvSpPr>
          <p:cNvPr id="32" name="Rectangle 14"/>
          <p:cNvSpPr>
            <a:spLocks noChangeArrowheads="1"/>
          </p:cNvSpPr>
          <p:nvPr/>
        </p:nvSpPr>
        <p:spPr bwMode="auto">
          <a:xfrm>
            <a:off x="4252259" y="3044590"/>
            <a:ext cx="5513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zh-CN" altLang="en-US" dirty="0">
                <a:solidFill>
                  <a:srgbClr val="C00000"/>
                </a:solidFill>
                <a:latin typeface="+mn-lt"/>
                <a:ea typeface="微软雅黑" pitchFamily="34" charset="-122"/>
              </a:rPr>
              <a:t>Part </a:t>
            </a:r>
            <a:r>
              <a:rPr lang="en-US" altLang="zh-CN" dirty="0">
                <a:solidFill>
                  <a:srgbClr val="C00000"/>
                </a:solidFill>
                <a:latin typeface="+mn-lt"/>
                <a:ea typeface="微软雅黑" pitchFamily="34" charset="-122"/>
              </a:rPr>
              <a:t>3</a:t>
            </a:r>
            <a:endParaRPr lang="zh-CN" altLang="en-US" dirty="0">
              <a:solidFill>
                <a:srgbClr val="C00000"/>
              </a:solidFill>
              <a:latin typeface="+mn-lt"/>
              <a:ea typeface="微软雅黑" pitchFamily="34" charset="-122"/>
            </a:endParaRPr>
          </a:p>
        </p:txBody>
      </p:sp>
      <p:sp>
        <p:nvSpPr>
          <p:cNvPr id="33" name="TextBox 59"/>
          <p:cNvSpPr txBox="1">
            <a:spLocks noChangeArrowheads="1"/>
          </p:cNvSpPr>
          <p:nvPr/>
        </p:nvSpPr>
        <p:spPr bwMode="auto">
          <a:xfrm>
            <a:off x="4986840" y="2996326"/>
            <a:ext cx="2382953"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dirty="0" smtClean="0">
                <a:solidFill>
                  <a:schemeClr val="bg1"/>
                </a:solidFill>
                <a:latin typeface="微软雅黑" pitchFamily="34" charset="-122"/>
                <a:ea typeface="微软雅黑" pitchFamily="34" charset="-122"/>
              </a:rPr>
              <a:t>点击此处添加您的标题</a:t>
            </a:r>
            <a:endParaRPr lang="zh-CN" altLang="en-US" sz="1600" dirty="0">
              <a:solidFill>
                <a:schemeClr val="bg1"/>
              </a:solidFill>
              <a:latin typeface="微软雅黑" pitchFamily="34" charset="-122"/>
              <a:ea typeface="微软雅黑" pitchFamily="34" charset="-122"/>
            </a:endParaRPr>
          </a:p>
        </p:txBody>
      </p:sp>
      <p:sp>
        <p:nvSpPr>
          <p:cNvPr id="40" name="矩形 27"/>
          <p:cNvSpPr>
            <a:spLocks noChangeArrowheads="1"/>
          </p:cNvSpPr>
          <p:nvPr/>
        </p:nvSpPr>
        <p:spPr bwMode="auto">
          <a:xfrm>
            <a:off x="4166819" y="3466677"/>
            <a:ext cx="3980895" cy="432197"/>
          </a:xfrm>
          <a:prstGeom prst="rect">
            <a:avLst/>
          </a:prstGeom>
          <a:solidFill>
            <a:srgbClr val="C00000"/>
          </a:solidFill>
          <a:ln w="9525" algn="ctr">
            <a:solidFill>
              <a:srgbClr val="C00000"/>
            </a:solidFill>
            <a:round/>
            <a:headEnd/>
            <a:tailEnd/>
          </a:ln>
        </p:spPr>
        <p:txBody>
          <a:bodyPr lIns="68562" tIns="34281" rIns="68562" bIns="34281"/>
          <a:lstStyle/>
          <a:p>
            <a:pPr eaLnBrk="1" hangingPunct="1"/>
            <a:endParaRPr lang="zh-CN" altLang="en-US"/>
          </a:p>
        </p:txBody>
      </p:sp>
      <p:sp>
        <p:nvSpPr>
          <p:cNvPr id="41" name="矩形 40"/>
          <p:cNvSpPr/>
          <p:nvPr/>
        </p:nvSpPr>
        <p:spPr bwMode="auto">
          <a:xfrm>
            <a:off x="4167357" y="3467150"/>
            <a:ext cx="712084" cy="432048"/>
          </a:xfrm>
          <a:prstGeom prst="rect">
            <a:avLst/>
          </a:prstGeom>
          <a:solidFill>
            <a:schemeClr val="bg1"/>
          </a:solidFill>
          <a:ln w="9525" cap="flat" cmpd="sng" algn="ctr">
            <a:solidFill>
              <a:srgbClr val="C00000"/>
            </a:solid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a:latin typeface="+mn-lt"/>
              <a:ea typeface="宋体" pitchFamily="2" charset="-122"/>
            </a:endParaRPr>
          </a:p>
        </p:txBody>
      </p:sp>
      <p:sp>
        <p:nvSpPr>
          <p:cNvPr id="42" name="Rectangle 14"/>
          <p:cNvSpPr>
            <a:spLocks noChangeArrowheads="1"/>
          </p:cNvSpPr>
          <p:nvPr/>
        </p:nvSpPr>
        <p:spPr bwMode="auto">
          <a:xfrm>
            <a:off x="4252259" y="3576854"/>
            <a:ext cx="5513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zh-CN" altLang="en-US" dirty="0">
                <a:solidFill>
                  <a:srgbClr val="C00000"/>
                </a:solidFill>
                <a:latin typeface="+mn-lt"/>
                <a:ea typeface="微软雅黑" pitchFamily="34" charset="-122"/>
              </a:rPr>
              <a:t>Part </a:t>
            </a:r>
            <a:r>
              <a:rPr lang="en-US" altLang="zh-CN" dirty="0">
                <a:solidFill>
                  <a:srgbClr val="C00000"/>
                </a:solidFill>
                <a:latin typeface="+mn-lt"/>
                <a:ea typeface="微软雅黑" pitchFamily="34" charset="-122"/>
              </a:rPr>
              <a:t>4</a:t>
            </a:r>
            <a:endParaRPr lang="zh-CN" altLang="en-US" dirty="0">
              <a:solidFill>
                <a:srgbClr val="C00000"/>
              </a:solidFill>
              <a:latin typeface="+mn-lt"/>
              <a:ea typeface="微软雅黑" pitchFamily="34" charset="-122"/>
            </a:endParaRPr>
          </a:p>
        </p:txBody>
      </p:sp>
      <p:sp>
        <p:nvSpPr>
          <p:cNvPr id="43" name="TextBox 59"/>
          <p:cNvSpPr txBox="1">
            <a:spLocks noChangeArrowheads="1"/>
          </p:cNvSpPr>
          <p:nvPr/>
        </p:nvSpPr>
        <p:spPr bwMode="auto">
          <a:xfrm>
            <a:off x="4986840" y="3528590"/>
            <a:ext cx="2382953"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dirty="0" smtClean="0">
                <a:solidFill>
                  <a:schemeClr val="bg1"/>
                </a:solidFill>
                <a:latin typeface="微软雅黑" pitchFamily="34" charset="-122"/>
                <a:ea typeface="微软雅黑" pitchFamily="34" charset="-122"/>
              </a:rPr>
              <a:t>点击此处添加您的标题</a:t>
            </a:r>
            <a:endParaRPr lang="zh-CN" altLang="en-US" sz="1600" dirty="0">
              <a:solidFill>
                <a:schemeClr val="bg1"/>
              </a:solidFill>
              <a:latin typeface="微软雅黑" pitchFamily="34" charset="-122"/>
              <a:ea typeface="微软雅黑" pitchFamily="34" charset="-122"/>
            </a:endParaRPr>
          </a:p>
        </p:txBody>
      </p:sp>
      <p:sp>
        <p:nvSpPr>
          <p:cNvPr id="44" name="矩形 27"/>
          <p:cNvSpPr>
            <a:spLocks noChangeArrowheads="1"/>
          </p:cNvSpPr>
          <p:nvPr/>
        </p:nvSpPr>
        <p:spPr bwMode="auto">
          <a:xfrm>
            <a:off x="4166819" y="4012587"/>
            <a:ext cx="3980895" cy="432197"/>
          </a:xfrm>
          <a:prstGeom prst="rect">
            <a:avLst/>
          </a:prstGeom>
          <a:solidFill>
            <a:srgbClr val="C00000"/>
          </a:solidFill>
          <a:ln w="9525" algn="ctr">
            <a:solidFill>
              <a:srgbClr val="C00000"/>
            </a:solidFill>
            <a:round/>
            <a:headEnd/>
            <a:tailEnd/>
          </a:ln>
        </p:spPr>
        <p:txBody>
          <a:bodyPr lIns="68562" tIns="34281" rIns="68562" bIns="34281"/>
          <a:lstStyle/>
          <a:p>
            <a:pPr eaLnBrk="1" hangingPunct="1"/>
            <a:endParaRPr lang="zh-CN" altLang="en-US"/>
          </a:p>
        </p:txBody>
      </p:sp>
      <p:sp>
        <p:nvSpPr>
          <p:cNvPr id="45" name="矩形 44"/>
          <p:cNvSpPr/>
          <p:nvPr/>
        </p:nvSpPr>
        <p:spPr bwMode="auto">
          <a:xfrm>
            <a:off x="4167357" y="4013060"/>
            <a:ext cx="712084" cy="432048"/>
          </a:xfrm>
          <a:prstGeom prst="rect">
            <a:avLst/>
          </a:prstGeom>
          <a:solidFill>
            <a:schemeClr val="bg1"/>
          </a:solidFill>
          <a:ln w="9525" cap="flat" cmpd="sng" algn="ctr">
            <a:solidFill>
              <a:srgbClr val="C00000"/>
            </a:solid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a:latin typeface="+mn-lt"/>
              <a:ea typeface="宋体" pitchFamily="2" charset="-122"/>
            </a:endParaRPr>
          </a:p>
        </p:txBody>
      </p:sp>
      <p:sp>
        <p:nvSpPr>
          <p:cNvPr id="46" name="Rectangle 14"/>
          <p:cNvSpPr>
            <a:spLocks noChangeArrowheads="1"/>
          </p:cNvSpPr>
          <p:nvPr/>
        </p:nvSpPr>
        <p:spPr bwMode="auto">
          <a:xfrm>
            <a:off x="4252259" y="4122764"/>
            <a:ext cx="5513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zh-CN" altLang="en-US" dirty="0">
                <a:solidFill>
                  <a:srgbClr val="C00000"/>
                </a:solidFill>
                <a:latin typeface="+mn-lt"/>
                <a:ea typeface="微软雅黑" pitchFamily="34" charset="-122"/>
              </a:rPr>
              <a:t>Part </a:t>
            </a:r>
            <a:r>
              <a:rPr lang="en-US" altLang="zh-CN" dirty="0">
                <a:solidFill>
                  <a:srgbClr val="C00000"/>
                </a:solidFill>
                <a:latin typeface="+mn-lt"/>
                <a:ea typeface="微软雅黑" pitchFamily="34" charset="-122"/>
              </a:rPr>
              <a:t>5</a:t>
            </a:r>
            <a:endParaRPr lang="zh-CN" altLang="en-US" dirty="0">
              <a:solidFill>
                <a:srgbClr val="C00000"/>
              </a:solidFill>
              <a:latin typeface="+mn-lt"/>
              <a:ea typeface="微软雅黑" pitchFamily="34" charset="-122"/>
            </a:endParaRPr>
          </a:p>
        </p:txBody>
      </p:sp>
      <p:sp>
        <p:nvSpPr>
          <p:cNvPr id="47" name="TextBox 59"/>
          <p:cNvSpPr txBox="1">
            <a:spLocks noChangeArrowheads="1"/>
          </p:cNvSpPr>
          <p:nvPr/>
        </p:nvSpPr>
        <p:spPr bwMode="auto">
          <a:xfrm>
            <a:off x="4986840" y="4074500"/>
            <a:ext cx="2382953"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dirty="0" smtClean="0">
                <a:solidFill>
                  <a:schemeClr val="bg1"/>
                </a:solidFill>
                <a:latin typeface="微软雅黑" pitchFamily="34" charset="-122"/>
                <a:ea typeface="微软雅黑" pitchFamily="34" charset="-122"/>
              </a:rPr>
              <a:t>点击此处添加您的标题</a:t>
            </a:r>
            <a:endParaRPr lang="zh-CN" altLang="en-US" sz="1600" dirty="0">
              <a:solidFill>
                <a:schemeClr val="bg1"/>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31"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300" fill="hold"/>
                                        <p:tgtEl>
                                          <p:spTgt spid="12"/>
                                        </p:tgtEl>
                                        <p:attrNameLst>
                                          <p:attrName>ppt_w</p:attrName>
                                        </p:attrNameLst>
                                      </p:cBhvr>
                                      <p:tavLst>
                                        <p:tav tm="0">
                                          <p:val>
                                            <p:fltVal val="0"/>
                                          </p:val>
                                        </p:tav>
                                        <p:tav tm="100000">
                                          <p:val>
                                            <p:strVal val="#ppt_w"/>
                                          </p:val>
                                        </p:tav>
                                      </p:tavLst>
                                    </p:anim>
                                    <p:anim calcmode="lin" valueType="num">
                                      <p:cBhvr>
                                        <p:cTn id="19" dur="300" fill="hold"/>
                                        <p:tgtEl>
                                          <p:spTgt spid="12"/>
                                        </p:tgtEl>
                                        <p:attrNameLst>
                                          <p:attrName>ppt_h</p:attrName>
                                        </p:attrNameLst>
                                      </p:cBhvr>
                                      <p:tavLst>
                                        <p:tav tm="0">
                                          <p:val>
                                            <p:fltVal val="0"/>
                                          </p:val>
                                        </p:tav>
                                        <p:tav tm="100000">
                                          <p:val>
                                            <p:strVal val="#ppt_h"/>
                                          </p:val>
                                        </p:tav>
                                      </p:tavLst>
                                    </p:anim>
                                    <p:anim calcmode="lin" valueType="num">
                                      <p:cBhvr>
                                        <p:cTn id="20" dur="300" fill="hold"/>
                                        <p:tgtEl>
                                          <p:spTgt spid="12"/>
                                        </p:tgtEl>
                                        <p:attrNameLst>
                                          <p:attrName>style.rotation</p:attrName>
                                        </p:attrNameLst>
                                      </p:cBhvr>
                                      <p:tavLst>
                                        <p:tav tm="0">
                                          <p:val>
                                            <p:fltVal val="90"/>
                                          </p:val>
                                        </p:tav>
                                        <p:tav tm="100000">
                                          <p:val>
                                            <p:fltVal val="0"/>
                                          </p:val>
                                        </p:tav>
                                      </p:tavLst>
                                    </p:anim>
                                    <p:animEffect transition="in" filter="fade">
                                      <p:cBhvr>
                                        <p:cTn id="21" dur="300"/>
                                        <p:tgtEl>
                                          <p:spTgt spid="12"/>
                                        </p:tgtEl>
                                      </p:cBhvr>
                                    </p:animEffect>
                                  </p:childTnLst>
                                </p:cTn>
                              </p:par>
                            </p:childTnLst>
                          </p:cTn>
                        </p:par>
                        <p:par>
                          <p:cTn id="22" fill="hold">
                            <p:stCondLst>
                              <p:cond delay="1800"/>
                            </p:stCondLst>
                            <p:childTnLst>
                              <p:par>
                                <p:cTn id="23" presetID="31"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300" fill="hold"/>
                                        <p:tgtEl>
                                          <p:spTgt spid="13"/>
                                        </p:tgtEl>
                                        <p:attrNameLst>
                                          <p:attrName>ppt_w</p:attrName>
                                        </p:attrNameLst>
                                      </p:cBhvr>
                                      <p:tavLst>
                                        <p:tav tm="0">
                                          <p:val>
                                            <p:fltVal val="0"/>
                                          </p:val>
                                        </p:tav>
                                        <p:tav tm="100000">
                                          <p:val>
                                            <p:strVal val="#ppt_w"/>
                                          </p:val>
                                        </p:tav>
                                      </p:tavLst>
                                    </p:anim>
                                    <p:anim calcmode="lin" valueType="num">
                                      <p:cBhvr>
                                        <p:cTn id="26" dur="300" fill="hold"/>
                                        <p:tgtEl>
                                          <p:spTgt spid="13"/>
                                        </p:tgtEl>
                                        <p:attrNameLst>
                                          <p:attrName>ppt_h</p:attrName>
                                        </p:attrNameLst>
                                      </p:cBhvr>
                                      <p:tavLst>
                                        <p:tav tm="0">
                                          <p:val>
                                            <p:fltVal val="0"/>
                                          </p:val>
                                        </p:tav>
                                        <p:tav tm="100000">
                                          <p:val>
                                            <p:strVal val="#ppt_h"/>
                                          </p:val>
                                        </p:tav>
                                      </p:tavLst>
                                    </p:anim>
                                    <p:anim calcmode="lin" valueType="num">
                                      <p:cBhvr>
                                        <p:cTn id="27" dur="300" fill="hold"/>
                                        <p:tgtEl>
                                          <p:spTgt spid="13"/>
                                        </p:tgtEl>
                                        <p:attrNameLst>
                                          <p:attrName>style.rotation</p:attrName>
                                        </p:attrNameLst>
                                      </p:cBhvr>
                                      <p:tavLst>
                                        <p:tav tm="0">
                                          <p:val>
                                            <p:fltVal val="90"/>
                                          </p:val>
                                        </p:tav>
                                        <p:tav tm="100000">
                                          <p:val>
                                            <p:fltVal val="0"/>
                                          </p:val>
                                        </p:tav>
                                      </p:tavLst>
                                    </p:anim>
                                    <p:animEffect transition="in" filter="fade">
                                      <p:cBhvr>
                                        <p:cTn id="28" dur="300"/>
                                        <p:tgtEl>
                                          <p:spTgt spid="13"/>
                                        </p:tgtEl>
                                      </p:cBhvr>
                                    </p:animEffect>
                                  </p:childTnLst>
                                </p:cTn>
                              </p:par>
                            </p:childTnLst>
                          </p:cTn>
                        </p:par>
                        <p:par>
                          <p:cTn id="29" fill="hold">
                            <p:stCondLst>
                              <p:cond delay="2100"/>
                            </p:stCondLst>
                            <p:childTnLst>
                              <p:par>
                                <p:cTn id="30" presetID="42" presetClass="entr" presetSubtype="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childTnLst>
                          </p:cTn>
                        </p:par>
                        <p:par>
                          <p:cTn id="35" fill="hold">
                            <p:stCondLst>
                              <p:cond delay="3100"/>
                            </p:stCondLst>
                            <p:childTnLst>
                              <p:par>
                                <p:cTn id="36" presetID="42" presetClass="entr" presetSubtype="0"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1000"/>
                                        <p:tgtEl>
                                          <p:spTgt spid="24"/>
                                        </p:tgtEl>
                                      </p:cBhvr>
                                    </p:animEffect>
                                    <p:anim calcmode="lin" valueType="num">
                                      <p:cBhvr>
                                        <p:cTn id="39" dur="1000" fill="hold"/>
                                        <p:tgtEl>
                                          <p:spTgt spid="24"/>
                                        </p:tgtEl>
                                        <p:attrNameLst>
                                          <p:attrName>ppt_x</p:attrName>
                                        </p:attrNameLst>
                                      </p:cBhvr>
                                      <p:tavLst>
                                        <p:tav tm="0">
                                          <p:val>
                                            <p:strVal val="#ppt_x"/>
                                          </p:val>
                                        </p:tav>
                                        <p:tav tm="100000">
                                          <p:val>
                                            <p:strVal val="#ppt_x"/>
                                          </p:val>
                                        </p:tav>
                                      </p:tavLst>
                                    </p:anim>
                                    <p:anim calcmode="lin" valueType="num">
                                      <p:cBhvr>
                                        <p:cTn id="40" dur="1000" fill="hold"/>
                                        <p:tgtEl>
                                          <p:spTgt spid="24"/>
                                        </p:tgtEl>
                                        <p:attrNameLst>
                                          <p:attrName>ppt_y</p:attrName>
                                        </p:attrNameLst>
                                      </p:cBhvr>
                                      <p:tavLst>
                                        <p:tav tm="0">
                                          <p:val>
                                            <p:strVal val="#ppt_y+.1"/>
                                          </p:val>
                                        </p:tav>
                                        <p:tav tm="100000">
                                          <p:val>
                                            <p:strVal val="#ppt_y"/>
                                          </p:val>
                                        </p:tav>
                                      </p:tavLst>
                                    </p:anim>
                                  </p:childTnLst>
                                </p:cTn>
                              </p:par>
                            </p:childTnLst>
                          </p:cTn>
                        </p:par>
                        <p:par>
                          <p:cTn id="41" fill="hold">
                            <p:stCondLst>
                              <p:cond delay="4100"/>
                            </p:stCondLst>
                            <p:childTnLst>
                              <p:par>
                                <p:cTn id="42" presetID="2" presetClass="entr" presetSubtype="6"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additive="base">
                                        <p:cTn id="44" dur="500" fill="hold"/>
                                        <p:tgtEl>
                                          <p:spTgt spid="25"/>
                                        </p:tgtEl>
                                        <p:attrNameLst>
                                          <p:attrName>ppt_x</p:attrName>
                                        </p:attrNameLst>
                                      </p:cBhvr>
                                      <p:tavLst>
                                        <p:tav tm="0">
                                          <p:val>
                                            <p:strVal val="1+#ppt_w/2"/>
                                          </p:val>
                                        </p:tav>
                                        <p:tav tm="100000">
                                          <p:val>
                                            <p:strVal val="#ppt_x"/>
                                          </p:val>
                                        </p:tav>
                                      </p:tavLst>
                                    </p:anim>
                                    <p:anim calcmode="lin" valueType="num">
                                      <p:cBhvr additive="base">
                                        <p:cTn id="45" dur="500" fill="hold"/>
                                        <p:tgtEl>
                                          <p:spTgt spid="25"/>
                                        </p:tgtEl>
                                        <p:attrNameLst>
                                          <p:attrName>ppt_y</p:attrName>
                                        </p:attrNameLst>
                                      </p:cBhvr>
                                      <p:tavLst>
                                        <p:tav tm="0">
                                          <p:val>
                                            <p:strVal val="1+#ppt_h/2"/>
                                          </p:val>
                                        </p:tav>
                                        <p:tav tm="100000">
                                          <p:val>
                                            <p:strVal val="#ppt_y"/>
                                          </p:val>
                                        </p:tav>
                                      </p:tavLst>
                                    </p:anim>
                                  </p:childTnLst>
                                </p:cTn>
                              </p:par>
                            </p:childTnLst>
                          </p:cTn>
                        </p:par>
                        <p:par>
                          <p:cTn id="46" fill="hold">
                            <p:stCondLst>
                              <p:cond delay="4600"/>
                            </p:stCondLst>
                            <p:childTnLst>
                              <p:par>
                                <p:cTn id="47" presetID="42"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1000"/>
                                        <p:tgtEl>
                                          <p:spTgt spid="26"/>
                                        </p:tgtEl>
                                      </p:cBhvr>
                                    </p:animEffect>
                                    <p:anim calcmode="lin" valueType="num">
                                      <p:cBhvr>
                                        <p:cTn id="50" dur="1000" fill="hold"/>
                                        <p:tgtEl>
                                          <p:spTgt spid="26"/>
                                        </p:tgtEl>
                                        <p:attrNameLst>
                                          <p:attrName>ppt_x</p:attrName>
                                        </p:attrNameLst>
                                      </p:cBhvr>
                                      <p:tavLst>
                                        <p:tav tm="0">
                                          <p:val>
                                            <p:strVal val="#ppt_x"/>
                                          </p:val>
                                        </p:tav>
                                        <p:tav tm="100000">
                                          <p:val>
                                            <p:strVal val="#ppt_x"/>
                                          </p:val>
                                        </p:tav>
                                      </p:tavLst>
                                    </p:anim>
                                    <p:anim calcmode="lin" valueType="num">
                                      <p:cBhvr>
                                        <p:cTn id="51" dur="1000" fill="hold"/>
                                        <p:tgtEl>
                                          <p:spTgt spid="26"/>
                                        </p:tgtEl>
                                        <p:attrNameLst>
                                          <p:attrName>ppt_y</p:attrName>
                                        </p:attrNameLst>
                                      </p:cBhvr>
                                      <p:tavLst>
                                        <p:tav tm="0">
                                          <p:val>
                                            <p:strVal val="#ppt_y+.1"/>
                                          </p:val>
                                        </p:tav>
                                        <p:tav tm="100000">
                                          <p:val>
                                            <p:strVal val="#ppt_y"/>
                                          </p:val>
                                        </p:tav>
                                      </p:tavLst>
                                    </p:anim>
                                  </p:childTnLst>
                                </p:cTn>
                              </p:par>
                            </p:childTnLst>
                          </p:cTn>
                        </p:par>
                        <p:par>
                          <p:cTn id="52" fill="hold">
                            <p:stCondLst>
                              <p:cond delay="5600"/>
                            </p:stCondLst>
                            <p:childTnLst>
                              <p:par>
                                <p:cTn id="53" presetID="42" presetClass="entr" presetSubtype="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1000"/>
                                        <p:tgtEl>
                                          <p:spTgt spid="28"/>
                                        </p:tgtEl>
                                      </p:cBhvr>
                                    </p:animEffect>
                                    <p:anim calcmode="lin" valueType="num">
                                      <p:cBhvr>
                                        <p:cTn id="56" dur="1000" fill="hold"/>
                                        <p:tgtEl>
                                          <p:spTgt spid="28"/>
                                        </p:tgtEl>
                                        <p:attrNameLst>
                                          <p:attrName>ppt_x</p:attrName>
                                        </p:attrNameLst>
                                      </p:cBhvr>
                                      <p:tavLst>
                                        <p:tav tm="0">
                                          <p:val>
                                            <p:strVal val="#ppt_x"/>
                                          </p:val>
                                        </p:tav>
                                        <p:tav tm="100000">
                                          <p:val>
                                            <p:strVal val="#ppt_x"/>
                                          </p:val>
                                        </p:tav>
                                      </p:tavLst>
                                    </p:anim>
                                    <p:anim calcmode="lin" valueType="num">
                                      <p:cBhvr>
                                        <p:cTn id="57" dur="1000" fill="hold"/>
                                        <p:tgtEl>
                                          <p:spTgt spid="28"/>
                                        </p:tgtEl>
                                        <p:attrNameLst>
                                          <p:attrName>ppt_y</p:attrName>
                                        </p:attrNameLst>
                                      </p:cBhvr>
                                      <p:tavLst>
                                        <p:tav tm="0">
                                          <p:val>
                                            <p:strVal val="#ppt_y+.1"/>
                                          </p:val>
                                        </p:tav>
                                        <p:tav tm="100000">
                                          <p:val>
                                            <p:strVal val="#ppt_y"/>
                                          </p:val>
                                        </p:tav>
                                      </p:tavLst>
                                    </p:anim>
                                  </p:childTnLst>
                                </p:cTn>
                              </p:par>
                            </p:childTnLst>
                          </p:cTn>
                        </p:par>
                        <p:par>
                          <p:cTn id="58" fill="hold">
                            <p:stCondLst>
                              <p:cond delay="6600"/>
                            </p:stCondLst>
                            <p:childTnLst>
                              <p:par>
                                <p:cTn id="59" presetID="2" presetClass="entr" presetSubtype="6"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1+#ppt_w/2"/>
                                          </p:val>
                                        </p:tav>
                                        <p:tav tm="100000">
                                          <p:val>
                                            <p:strVal val="#ppt_x"/>
                                          </p:val>
                                        </p:tav>
                                      </p:tavLst>
                                    </p:anim>
                                    <p:anim calcmode="lin" valueType="num">
                                      <p:cBhvr additive="base">
                                        <p:cTn id="62" dur="500" fill="hold"/>
                                        <p:tgtEl>
                                          <p:spTgt spid="29"/>
                                        </p:tgtEl>
                                        <p:attrNameLst>
                                          <p:attrName>ppt_y</p:attrName>
                                        </p:attrNameLst>
                                      </p:cBhvr>
                                      <p:tavLst>
                                        <p:tav tm="0">
                                          <p:val>
                                            <p:strVal val="1+#ppt_h/2"/>
                                          </p:val>
                                        </p:tav>
                                        <p:tav tm="100000">
                                          <p:val>
                                            <p:strVal val="#ppt_y"/>
                                          </p:val>
                                        </p:tav>
                                      </p:tavLst>
                                    </p:anim>
                                  </p:childTnLst>
                                </p:cTn>
                              </p:par>
                            </p:childTnLst>
                          </p:cTn>
                        </p:par>
                        <p:par>
                          <p:cTn id="63" fill="hold">
                            <p:stCondLst>
                              <p:cond delay="7100"/>
                            </p:stCondLst>
                            <p:childTnLst>
                              <p:par>
                                <p:cTn id="64" presetID="42" presetClass="entr" presetSubtype="0" fill="hold" grpId="0" nodeType="after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fade">
                                      <p:cBhvr>
                                        <p:cTn id="66" dur="1000"/>
                                        <p:tgtEl>
                                          <p:spTgt spid="30"/>
                                        </p:tgtEl>
                                      </p:cBhvr>
                                    </p:animEffect>
                                    <p:anim calcmode="lin" valueType="num">
                                      <p:cBhvr>
                                        <p:cTn id="67" dur="1000" fill="hold"/>
                                        <p:tgtEl>
                                          <p:spTgt spid="30"/>
                                        </p:tgtEl>
                                        <p:attrNameLst>
                                          <p:attrName>ppt_x</p:attrName>
                                        </p:attrNameLst>
                                      </p:cBhvr>
                                      <p:tavLst>
                                        <p:tav tm="0">
                                          <p:val>
                                            <p:strVal val="#ppt_x"/>
                                          </p:val>
                                        </p:tav>
                                        <p:tav tm="100000">
                                          <p:val>
                                            <p:strVal val="#ppt_x"/>
                                          </p:val>
                                        </p:tav>
                                      </p:tavLst>
                                    </p:anim>
                                    <p:anim calcmode="lin" valueType="num">
                                      <p:cBhvr>
                                        <p:cTn id="68" dur="1000" fill="hold"/>
                                        <p:tgtEl>
                                          <p:spTgt spid="30"/>
                                        </p:tgtEl>
                                        <p:attrNameLst>
                                          <p:attrName>ppt_y</p:attrName>
                                        </p:attrNameLst>
                                      </p:cBhvr>
                                      <p:tavLst>
                                        <p:tav tm="0">
                                          <p:val>
                                            <p:strVal val="#ppt_y+.1"/>
                                          </p:val>
                                        </p:tav>
                                        <p:tav tm="100000">
                                          <p:val>
                                            <p:strVal val="#ppt_y"/>
                                          </p:val>
                                        </p:tav>
                                      </p:tavLst>
                                    </p:anim>
                                  </p:childTnLst>
                                </p:cTn>
                              </p:par>
                            </p:childTnLst>
                          </p:cTn>
                        </p:par>
                        <p:par>
                          <p:cTn id="69" fill="hold">
                            <p:stCondLst>
                              <p:cond delay="8100"/>
                            </p:stCondLst>
                            <p:childTnLst>
                              <p:par>
                                <p:cTn id="70" presetID="42" presetClass="entr" presetSubtype="0"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1000"/>
                                        <p:tgtEl>
                                          <p:spTgt spid="32"/>
                                        </p:tgtEl>
                                      </p:cBhvr>
                                    </p:animEffect>
                                    <p:anim calcmode="lin" valueType="num">
                                      <p:cBhvr>
                                        <p:cTn id="73" dur="1000" fill="hold"/>
                                        <p:tgtEl>
                                          <p:spTgt spid="32"/>
                                        </p:tgtEl>
                                        <p:attrNameLst>
                                          <p:attrName>ppt_x</p:attrName>
                                        </p:attrNameLst>
                                      </p:cBhvr>
                                      <p:tavLst>
                                        <p:tav tm="0">
                                          <p:val>
                                            <p:strVal val="#ppt_x"/>
                                          </p:val>
                                        </p:tav>
                                        <p:tav tm="100000">
                                          <p:val>
                                            <p:strVal val="#ppt_x"/>
                                          </p:val>
                                        </p:tav>
                                      </p:tavLst>
                                    </p:anim>
                                    <p:anim calcmode="lin" valueType="num">
                                      <p:cBhvr>
                                        <p:cTn id="74" dur="1000" fill="hold"/>
                                        <p:tgtEl>
                                          <p:spTgt spid="32"/>
                                        </p:tgtEl>
                                        <p:attrNameLst>
                                          <p:attrName>ppt_y</p:attrName>
                                        </p:attrNameLst>
                                      </p:cBhvr>
                                      <p:tavLst>
                                        <p:tav tm="0">
                                          <p:val>
                                            <p:strVal val="#ppt_y+.1"/>
                                          </p:val>
                                        </p:tav>
                                        <p:tav tm="100000">
                                          <p:val>
                                            <p:strVal val="#ppt_y"/>
                                          </p:val>
                                        </p:tav>
                                      </p:tavLst>
                                    </p:anim>
                                  </p:childTnLst>
                                </p:cTn>
                              </p:par>
                            </p:childTnLst>
                          </p:cTn>
                        </p:par>
                        <p:par>
                          <p:cTn id="75" fill="hold">
                            <p:stCondLst>
                              <p:cond delay="9100"/>
                            </p:stCondLst>
                            <p:childTnLst>
                              <p:par>
                                <p:cTn id="76" presetID="2" presetClass="entr" presetSubtype="6"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additive="base">
                                        <p:cTn id="78" dur="500" fill="hold"/>
                                        <p:tgtEl>
                                          <p:spTgt spid="33"/>
                                        </p:tgtEl>
                                        <p:attrNameLst>
                                          <p:attrName>ppt_x</p:attrName>
                                        </p:attrNameLst>
                                      </p:cBhvr>
                                      <p:tavLst>
                                        <p:tav tm="0">
                                          <p:val>
                                            <p:strVal val="1+#ppt_w/2"/>
                                          </p:val>
                                        </p:tav>
                                        <p:tav tm="100000">
                                          <p:val>
                                            <p:strVal val="#ppt_x"/>
                                          </p:val>
                                        </p:tav>
                                      </p:tavLst>
                                    </p:anim>
                                    <p:anim calcmode="lin" valueType="num">
                                      <p:cBhvr additive="base">
                                        <p:cTn id="79" dur="500" fill="hold"/>
                                        <p:tgtEl>
                                          <p:spTgt spid="33"/>
                                        </p:tgtEl>
                                        <p:attrNameLst>
                                          <p:attrName>ppt_y</p:attrName>
                                        </p:attrNameLst>
                                      </p:cBhvr>
                                      <p:tavLst>
                                        <p:tav tm="0">
                                          <p:val>
                                            <p:strVal val="1+#ppt_h/2"/>
                                          </p:val>
                                        </p:tav>
                                        <p:tav tm="100000">
                                          <p:val>
                                            <p:strVal val="#ppt_y"/>
                                          </p:val>
                                        </p:tav>
                                      </p:tavLst>
                                    </p:anim>
                                  </p:childTnLst>
                                </p:cTn>
                              </p:par>
                            </p:childTnLst>
                          </p:cTn>
                        </p:par>
                        <p:par>
                          <p:cTn id="80" fill="hold">
                            <p:stCondLst>
                              <p:cond delay="9600"/>
                            </p:stCondLst>
                            <p:childTnLst>
                              <p:par>
                                <p:cTn id="81" presetID="42" presetClass="entr" presetSubtype="0" fill="hold" grpId="0" nodeType="after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fade">
                                      <p:cBhvr>
                                        <p:cTn id="83" dur="1000"/>
                                        <p:tgtEl>
                                          <p:spTgt spid="40"/>
                                        </p:tgtEl>
                                      </p:cBhvr>
                                    </p:animEffect>
                                    <p:anim calcmode="lin" valueType="num">
                                      <p:cBhvr>
                                        <p:cTn id="84" dur="1000" fill="hold"/>
                                        <p:tgtEl>
                                          <p:spTgt spid="40"/>
                                        </p:tgtEl>
                                        <p:attrNameLst>
                                          <p:attrName>ppt_x</p:attrName>
                                        </p:attrNameLst>
                                      </p:cBhvr>
                                      <p:tavLst>
                                        <p:tav tm="0">
                                          <p:val>
                                            <p:strVal val="#ppt_x"/>
                                          </p:val>
                                        </p:tav>
                                        <p:tav tm="100000">
                                          <p:val>
                                            <p:strVal val="#ppt_x"/>
                                          </p:val>
                                        </p:tav>
                                      </p:tavLst>
                                    </p:anim>
                                    <p:anim calcmode="lin" valueType="num">
                                      <p:cBhvr>
                                        <p:cTn id="85" dur="1000" fill="hold"/>
                                        <p:tgtEl>
                                          <p:spTgt spid="40"/>
                                        </p:tgtEl>
                                        <p:attrNameLst>
                                          <p:attrName>ppt_y</p:attrName>
                                        </p:attrNameLst>
                                      </p:cBhvr>
                                      <p:tavLst>
                                        <p:tav tm="0">
                                          <p:val>
                                            <p:strVal val="#ppt_y+.1"/>
                                          </p:val>
                                        </p:tav>
                                        <p:tav tm="100000">
                                          <p:val>
                                            <p:strVal val="#ppt_y"/>
                                          </p:val>
                                        </p:tav>
                                      </p:tavLst>
                                    </p:anim>
                                  </p:childTnLst>
                                </p:cTn>
                              </p:par>
                            </p:childTnLst>
                          </p:cTn>
                        </p:par>
                        <p:par>
                          <p:cTn id="86" fill="hold">
                            <p:stCondLst>
                              <p:cond delay="10600"/>
                            </p:stCondLst>
                            <p:childTnLst>
                              <p:par>
                                <p:cTn id="87" presetID="42" presetClass="entr" presetSubtype="0" fill="hold" grpId="0" nodeType="afterEffect">
                                  <p:stCondLst>
                                    <p:cond delay="0"/>
                                  </p:stCondLst>
                                  <p:childTnLst>
                                    <p:set>
                                      <p:cBhvr>
                                        <p:cTn id="88" dur="1" fill="hold">
                                          <p:stCondLst>
                                            <p:cond delay="0"/>
                                          </p:stCondLst>
                                        </p:cTn>
                                        <p:tgtEl>
                                          <p:spTgt spid="42"/>
                                        </p:tgtEl>
                                        <p:attrNameLst>
                                          <p:attrName>style.visibility</p:attrName>
                                        </p:attrNameLst>
                                      </p:cBhvr>
                                      <p:to>
                                        <p:strVal val="visible"/>
                                      </p:to>
                                    </p:set>
                                    <p:animEffect transition="in" filter="fade">
                                      <p:cBhvr>
                                        <p:cTn id="89" dur="1000"/>
                                        <p:tgtEl>
                                          <p:spTgt spid="42"/>
                                        </p:tgtEl>
                                      </p:cBhvr>
                                    </p:animEffect>
                                    <p:anim calcmode="lin" valueType="num">
                                      <p:cBhvr>
                                        <p:cTn id="90" dur="1000" fill="hold"/>
                                        <p:tgtEl>
                                          <p:spTgt spid="42"/>
                                        </p:tgtEl>
                                        <p:attrNameLst>
                                          <p:attrName>ppt_x</p:attrName>
                                        </p:attrNameLst>
                                      </p:cBhvr>
                                      <p:tavLst>
                                        <p:tav tm="0">
                                          <p:val>
                                            <p:strVal val="#ppt_x"/>
                                          </p:val>
                                        </p:tav>
                                        <p:tav tm="100000">
                                          <p:val>
                                            <p:strVal val="#ppt_x"/>
                                          </p:val>
                                        </p:tav>
                                      </p:tavLst>
                                    </p:anim>
                                    <p:anim calcmode="lin" valueType="num">
                                      <p:cBhvr>
                                        <p:cTn id="91" dur="1000" fill="hold"/>
                                        <p:tgtEl>
                                          <p:spTgt spid="42"/>
                                        </p:tgtEl>
                                        <p:attrNameLst>
                                          <p:attrName>ppt_y</p:attrName>
                                        </p:attrNameLst>
                                      </p:cBhvr>
                                      <p:tavLst>
                                        <p:tav tm="0">
                                          <p:val>
                                            <p:strVal val="#ppt_y+.1"/>
                                          </p:val>
                                        </p:tav>
                                        <p:tav tm="100000">
                                          <p:val>
                                            <p:strVal val="#ppt_y"/>
                                          </p:val>
                                        </p:tav>
                                      </p:tavLst>
                                    </p:anim>
                                  </p:childTnLst>
                                </p:cTn>
                              </p:par>
                            </p:childTnLst>
                          </p:cTn>
                        </p:par>
                        <p:par>
                          <p:cTn id="92" fill="hold">
                            <p:stCondLst>
                              <p:cond delay="11600"/>
                            </p:stCondLst>
                            <p:childTnLst>
                              <p:par>
                                <p:cTn id="93" presetID="2" presetClass="entr" presetSubtype="6" fill="hold" grpId="0" nodeType="afterEffect">
                                  <p:stCondLst>
                                    <p:cond delay="0"/>
                                  </p:stCondLst>
                                  <p:childTnLst>
                                    <p:set>
                                      <p:cBhvr>
                                        <p:cTn id="94" dur="1" fill="hold">
                                          <p:stCondLst>
                                            <p:cond delay="0"/>
                                          </p:stCondLst>
                                        </p:cTn>
                                        <p:tgtEl>
                                          <p:spTgt spid="43"/>
                                        </p:tgtEl>
                                        <p:attrNameLst>
                                          <p:attrName>style.visibility</p:attrName>
                                        </p:attrNameLst>
                                      </p:cBhvr>
                                      <p:to>
                                        <p:strVal val="visible"/>
                                      </p:to>
                                    </p:set>
                                    <p:anim calcmode="lin" valueType="num">
                                      <p:cBhvr additive="base">
                                        <p:cTn id="95" dur="500" fill="hold"/>
                                        <p:tgtEl>
                                          <p:spTgt spid="43"/>
                                        </p:tgtEl>
                                        <p:attrNameLst>
                                          <p:attrName>ppt_x</p:attrName>
                                        </p:attrNameLst>
                                      </p:cBhvr>
                                      <p:tavLst>
                                        <p:tav tm="0">
                                          <p:val>
                                            <p:strVal val="1+#ppt_w/2"/>
                                          </p:val>
                                        </p:tav>
                                        <p:tav tm="100000">
                                          <p:val>
                                            <p:strVal val="#ppt_x"/>
                                          </p:val>
                                        </p:tav>
                                      </p:tavLst>
                                    </p:anim>
                                    <p:anim calcmode="lin" valueType="num">
                                      <p:cBhvr additive="base">
                                        <p:cTn id="96" dur="500" fill="hold"/>
                                        <p:tgtEl>
                                          <p:spTgt spid="43"/>
                                        </p:tgtEl>
                                        <p:attrNameLst>
                                          <p:attrName>ppt_y</p:attrName>
                                        </p:attrNameLst>
                                      </p:cBhvr>
                                      <p:tavLst>
                                        <p:tav tm="0">
                                          <p:val>
                                            <p:strVal val="1+#ppt_h/2"/>
                                          </p:val>
                                        </p:tav>
                                        <p:tav tm="100000">
                                          <p:val>
                                            <p:strVal val="#ppt_y"/>
                                          </p:val>
                                        </p:tav>
                                      </p:tavLst>
                                    </p:anim>
                                  </p:childTnLst>
                                </p:cTn>
                              </p:par>
                            </p:childTnLst>
                          </p:cTn>
                        </p:par>
                        <p:par>
                          <p:cTn id="97" fill="hold">
                            <p:stCondLst>
                              <p:cond delay="12100"/>
                            </p:stCondLst>
                            <p:childTnLst>
                              <p:par>
                                <p:cTn id="98" presetID="42" presetClass="entr" presetSubtype="0" fill="hold" grpId="0" nodeType="afterEffect">
                                  <p:stCondLst>
                                    <p:cond delay="0"/>
                                  </p:stCondLst>
                                  <p:childTnLst>
                                    <p:set>
                                      <p:cBhvr>
                                        <p:cTn id="99" dur="1" fill="hold">
                                          <p:stCondLst>
                                            <p:cond delay="0"/>
                                          </p:stCondLst>
                                        </p:cTn>
                                        <p:tgtEl>
                                          <p:spTgt spid="44"/>
                                        </p:tgtEl>
                                        <p:attrNameLst>
                                          <p:attrName>style.visibility</p:attrName>
                                        </p:attrNameLst>
                                      </p:cBhvr>
                                      <p:to>
                                        <p:strVal val="visible"/>
                                      </p:to>
                                    </p:set>
                                    <p:animEffect transition="in" filter="fade">
                                      <p:cBhvr>
                                        <p:cTn id="100" dur="1000"/>
                                        <p:tgtEl>
                                          <p:spTgt spid="44"/>
                                        </p:tgtEl>
                                      </p:cBhvr>
                                    </p:animEffect>
                                    <p:anim calcmode="lin" valueType="num">
                                      <p:cBhvr>
                                        <p:cTn id="101" dur="1000" fill="hold"/>
                                        <p:tgtEl>
                                          <p:spTgt spid="44"/>
                                        </p:tgtEl>
                                        <p:attrNameLst>
                                          <p:attrName>ppt_x</p:attrName>
                                        </p:attrNameLst>
                                      </p:cBhvr>
                                      <p:tavLst>
                                        <p:tav tm="0">
                                          <p:val>
                                            <p:strVal val="#ppt_x"/>
                                          </p:val>
                                        </p:tav>
                                        <p:tav tm="100000">
                                          <p:val>
                                            <p:strVal val="#ppt_x"/>
                                          </p:val>
                                        </p:tav>
                                      </p:tavLst>
                                    </p:anim>
                                    <p:anim calcmode="lin" valueType="num">
                                      <p:cBhvr>
                                        <p:cTn id="102" dur="1000" fill="hold"/>
                                        <p:tgtEl>
                                          <p:spTgt spid="44"/>
                                        </p:tgtEl>
                                        <p:attrNameLst>
                                          <p:attrName>ppt_y</p:attrName>
                                        </p:attrNameLst>
                                      </p:cBhvr>
                                      <p:tavLst>
                                        <p:tav tm="0">
                                          <p:val>
                                            <p:strVal val="#ppt_y+.1"/>
                                          </p:val>
                                        </p:tav>
                                        <p:tav tm="100000">
                                          <p:val>
                                            <p:strVal val="#ppt_y"/>
                                          </p:val>
                                        </p:tav>
                                      </p:tavLst>
                                    </p:anim>
                                  </p:childTnLst>
                                </p:cTn>
                              </p:par>
                            </p:childTnLst>
                          </p:cTn>
                        </p:par>
                        <p:par>
                          <p:cTn id="103" fill="hold">
                            <p:stCondLst>
                              <p:cond delay="13100"/>
                            </p:stCondLst>
                            <p:childTnLst>
                              <p:par>
                                <p:cTn id="104" presetID="42" presetClass="entr" presetSubtype="0" fill="hold" grpId="0" nodeType="after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childTnLst>
                          </p:cTn>
                        </p:par>
                        <p:par>
                          <p:cTn id="109" fill="hold">
                            <p:stCondLst>
                              <p:cond delay="14100"/>
                            </p:stCondLst>
                            <p:childTnLst>
                              <p:par>
                                <p:cTn id="110" presetID="2" presetClass="entr" presetSubtype="6" fill="hold" grpId="0" nodeType="afterEffect">
                                  <p:stCondLst>
                                    <p:cond delay="0"/>
                                  </p:stCondLst>
                                  <p:childTnLst>
                                    <p:set>
                                      <p:cBhvr>
                                        <p:cTn id="111" dur="1" fill="hold">
                                          <p:stCondLst>
                                            <p:cond delay="0"/>
                                          </p:stCondLst>
                                        </p:cTn>
                                        <p:tgtEl>
                                          <p:spTgt spid="47"/>
                                        </p:tgtEl>
                                        <p:attrNameLst>
                                          <p:attrName>style.visibility</p:attrName>
                                        </p:attrNameLst>
                                      </p:cBhvr>
                                      <p:to>
                                        <p:strVal val="visible"/>
                                      </p:to>
                                    </p:set>
                                    <p:anim calcmode="lin" valueType="num">
                                      <p:cBhvr additive="base">
                                        <p:cTn id="112" dur="500" fill="hold"/>
                                        <p:tgtEl>
                                          <p:spTgt spid="47"/>
                                        </p:tgtEl>
                                        <p:attrNameLst>
                                          <p:attrName>ppt_x</p:attrName>
                                        </p:attrNameLst>
                                      </p:cBhvr>
                                      <p:tavLst>
                                        <p:tav tm="0">
                                          <p:val>
                                            <p:strVal val="1+#ppt_w/2"/>
                                          </p:val>
                                        </p:tav>
                                        <p:tav tm="100000">
                                          <p:val>
                                            <p:strVal val="#ppt_x"/>
                                          </p:val>
                                        </p:tav>
                                      </p:tavLst>
                                    </p:anim>
                                    <p:anim calcmode="lin" valueType="num">
                                      <p:cBhvr additive="base">
                                        <p:cTn id="113"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3" grpId="0" autoUpdateAnimBg="0"/>
      <p:bldP spid="22" grpId="0" animBg="1"/>
      <p:bldP spid="24" grpId="0"/>
      <p:bldP spid="25" grpId="0" autoUpdateAnimBg="0"/>
      <p:bldP spid="26" grpId="0" animBg="1"/>
      <p:bldP spid="28" grpId="0"/>
      <p:bldP spid="29" grpId="0" autoUpdateAnimBg="0"/>
      <p:bldP spid="30" grpId="0" animBg="1"/>
      <p:bldP spid="32" grpId="0"/>
      <p:bldP spid="33" grpId="0" autoUpdateAnimBg="0"/>
      <p:bldP spid="40" grpId="0" animBg="1"/>
      <p:bldP spid="42" grpId="0"/>
      <p:bldP spid="43" grpId="0" autoUpdateAnimBg="0"/>
      <p:bldP spid="44" grpId="0" animBg="1"/>
      <p:bldP spid="46" grpId="0"/>
      <p:bldP spid="47"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pic>
        <p:nvPicPr>
          <p:cNvPr id="614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56771" y="1075519"/>
            <a:ext cx="3110909" cy="303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83"/>
          <p:cNvSpPr txBox="1">
            <a:spLocks noChangeArrowheads="1"/>
          </p:cNvSpPr>
          <p:nvPr/>
        </p:nvSpPr>
        <p:spPr bwMode="auto">
          <a:xfrm>
            <a:off x="1528980" y="1064378"/>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6" name="文本框 180"/>
          <p:cNvSpPr txBox="1">
            <a:spLocks noChangeArrowheads="1"/>
          </p:cNvSpPr>
          <p:nvPr/>
        </p:nvSpPr>
        <p:spPr bwMode="auto">
          <a:xfrm>
            <a:off x="1536783" y="1540285"/>
            <a:ext cx="2173307"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
        <p:nvSpPr>
          <p:cNvPr id="7" name="TextBox 83"/>
          <p:cNvSpPr txBox="1">
            <a:spLocks noChangeArrowheads="1"/>
          </p:cNvSpPr>
          <p:nvPr/>
        </p:nvSpPr>
        <p:spPr bwMode="auto">
          <a:xfrm>
            <a:off x="6526692" y="2797643"/>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8" name="文本框 180"/>
          <p:cNvSpPr txBox="1">
            <a:spLocks noChangeArrowheads="1"/>
          </p:cNvSpPr>
          <p:nvPr/>
        </p:nvSpPr>
        <p:spPr bwMode="auto">
          <a:xfrm>
            <a:off x="6534495" y="3273550"/>
            <a:ext cx="2173307"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
        <p:nvSpPr>
          <p:cNvPr id="9" name="TextBox 83"/>
          <p:cNvSpPr txBox="1">
            <a:spLocks noChangeArrowheads="1"/>
          </p:cNvSpPr>
          <p:nvPr/>
        </p:nvSpPr>
        <p:spPr bwMode="auto">
          <a:xfrm>
            <a:off x="723763" y="3028305"/>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10" name="文本框 180"/>
          <p:cNvSpPr txBox="1">
            <a:spLocks noChangeArrowheads="1"/>
          </p:cNvSpPr>
          <p:nvPr/>
        </p:nvSpPr>
        <p:spPr bwMode="auto">
          <a:xfrm>
            <a:off x="731565" y="3504213"/>
            <a:ext cx="2173307"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Tree>
    <p:extLst>
      <p:ext uri="{BB962C8B-B14F-4D97-AF65-F5344CB8AC3E}">
        <p14:creationId xmlns:p14="http://schemas.microsoft.com/office/powerpoint/2010/main" val="140436015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6146"/>
                                        </p:tgtEl>
                                        <p:attrNameLst>
                                          <p:attrName>style.visibility</p:attrName>
                                        </p:attrNameLst>
                                      </p:cBhvr>
                                      <p:to>
                                        <p:strVal val="visible"/>
                                      </p:to>
                                    </p:set>
                                    <p:animEffect transition="in" filter="wheel(1)">
                                      <p:cBhvr>
                                        <p:cTn id="19" dur="2000"/>
                                        <p:tgtEl>
                                          <p:spTgt spid="6146"/>
                                        </p:tgtEl>
                                      </p:cBhvr>
                                    </p:animEffect>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150" fill="hold"/>
                                        <p:tgtEl>
                                          <p:spTgt spid="5"/>
                                        </p:tgtEl>
                                        <p:attrNameLst>
                                          <p:attrName>ppt_x</p:attrName>
                                        </p:attrNameLst>
                                      </p:cBhvr>
                                      <p:tavLst>
                                        <p:tav tm="0">
                                          <p:val>
                                            <p:strVal val="#ppt_x"/>
                                          </p:val>
                                        </p:tav>
                                        <p:tav tm="100000">
                                          <p:val>
                                            <p:strVal val="#ppt_x"/>
                                          </p:val>
                                        </p:tav>
                                      </p:tavLst>
                                    </p:anim>
                                    <p:anim calcmode="lin" valueType="num">
                                      <p:cBhvr additive="base">
                                        <p:cTn id="24" dur="15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2150"/>
                            </p:stCondLst>
                            <p:childTnLst>
                              <p:par>
                                <p:cTn id="26" presetID="2" presetClass="entr" presetSubtype="4"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150" fill="hold"/>
                                        <p:tgtEl>
                                          <p:spTgt spid="6"/>
                                        </p:tgtEl>
                                        <p:attrNameLst>
                                          <p:attrName>ppt_x</p:attrName>
                                        </p:attrNameLst>
                                      </p:cBhvr>
                                      <p:tavLst>
                                        <p:tav tm="0">
                                          <p:val>
                                            <p:strVal val="#ppt_x"/>
                                          </p:val>
                                        </p:tav>
                                        <p:tav tm="100000">
                                          <p:val>
                                            <p:strVal val="#ppt_x"/>
                                          </p:val>
                                        </p:tav>
                                      </p:tavLst>
                                    </p:anim>
                                    <p:anim calcmode="lin" valueType="num">
                                      <p:cBhvr additive="base">
                                        <p:cTn id="29" dur="150" fill="hold"/>
                                        <p:tgtEl>
                                          <p:spTgt spid="6"/>
                                        </p:tgtEl>
                                        <p:attrNameLst>
                                          <p:attrName>ppt_y</p:attrName>
                                        </p:attrNameLst>
                                      </p:cBhvr>
                                      <p:tavLst>
                                        <p:tav tm="0">
                                          <p:val>
                                            <p:strVal val="1+#ppt_h/2"/>
                                          </p:val>
                                        </p:tav>
                                        <p:tav tm="100000">
                                          <p:val>
                                            <p:strVal val="#ppt_y"/>
                                          </p:val>
                                        </p:tav>
                                      </p:tavLst>
                                    </p:anim>
                                  </p:childTnLst>
                                </p:cTn>
                              </p:par>
                            </p:childTnLst>
                          </p:cTn>
                        </p:par>
                        <p:par>
                          <p:cTn id="30" fill="hold">
                            <p:stCondLst>
                              <p:cond delay="2300"/>
                            </p:stCondLst>
                            <p:childTnLst>
                              <p:par>
                                <p:cTn id="31" presetID="2" presetClass="entr" presetSubtype="4"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150" fill="hold"/>
                                        <p:tgtEl>
                                          <p:spTgt spid="7"/>
                                        </p:tgtEl>
                                        <p:attrNameLst>
                                          <p:attrName>ppt_x</p:attrName>
                                        </p:attrNameLst>
                                      </p:cBhvr>
                                      <p:tavLst>
                                        <p:tav tm="0">
                                          <p:val>
                                            <p:strVal val="#ppt_x"/>
                                          </p:val>
                                        </p:tav>
                                        <p:tav tm="100000">
                                          <p:val>
                                            <p:strVal val="#ppt_x"/>
                                          </p:val>
                                        </p:tav>
                                      </p:tavLst>
                                    </p:anim>
                                    <p:anim calcmode="lin" valueType="num">
                                      <p:cBhvr additive="base">
                                        <p:cTn id="34" dur="150" fill="hold"/>
                                        <p:tgtEl>
                                          <p:spTgt spid="7"/>
                                        </p:tgtEl>
                                        <p:attrNameLst>
                                          <p:attrName>ppt_y</p:attrName>
                                        </p:attrNameLst>
                                      </p:cBhvr>
                                      <p:tavLst>
                                        <p:tav tm="0">
                                          <p:val>
                                            <p:strVal val="1+#ppt_h/2"/>
                                          </p:val>
                                        </p:tav>
                                        <p:tav tm="100000">
                                          <p:val>
                                            <p:strVal val="#ppt_y"/>
                                          </p:val>
                                        </p:tav>
                                      </p:tavLst>
                                    </p:anim>
                                  </p:childTnLst>
                                </p:cTn>
                              </p:par>
                            </p:childTnLst>
                          </p:cTn>
                        </p:par>
                        <p:par>
                          <p:cTn id="35" fill="hold">
                            <p:stCondLst>
                              <p:cond delay="2450"/>
                            </p:stCondLst>
                            <p:childTnLst>
                              <p:par>
                                <p:cTn id="36" presetID="2" presetClass="entr" presetSubtype="4"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150" fill="hold"/>
                                        <p:tgtEl>
                                          <p:spTgt spid="8"/>
                                        </p:tgtEl>
                                        <p:attrNameLst>
                                          <p:attrName>ppt_x</p:attrName>
                                        </p:attrNameLst>
                                      </p:cBhvr>
                                      <p:tavLst>
                                        <p:tav tm="0">
                                          <p:val>
                                            <p:strVal val="#ppt_x"/>
                                          </p:val>
                                        </p:tav>
                                        <p:tav tm="100000">
                                          <p:val>
                                            <p:strVal val="#ppt_x"/>
                                          </p:val>
                                        </p:tav>
                                      </p:tavLst>
                                    </p:anim>
                                    <p:anim calcmode="lin" valueType="num">
                                      <p:cBhvr additive="base">
                                        <p:cTn id="39" dur="150" fill="hold"/>
                                        <p:tgtEl>
                                          <p:spTgt spid="8"/>
                                        </p:tgtEl>
                                        <p:attrNameLst>
                                          <p:attrName>ppt_y</p:attrName>
                                        </p:attrNameLst>
                                      </p:cBhvr>
                                      <p:tavLst>
                                        <p:tav tm="0">
                                          <p:val>
                                            <p:strVal val="1+#ppt_h/2"/>
                                          </p:val>
                                        </p:tav>
                                        <p:tav tm="100000">
                                          <p:val>
                                            <p:strVal val="#ppt_y"/>
                                          </p:val>
                                        </p:tav>
                                      </p:tavLst>
                                    </p:anim>
                                  </p:childTnLst>
                                </p:cTn>
                              </p:par>
                            </p:childTnLst>
                          </p:cTn>
                        </p:par>
                        <p:par>
                          <p:cTn id="40" fill="hold">
                            <p:stCondLst>
                              <p:cond delay="2600"/>
                            </p:stCondLst>
                            <p:childTnLst>
                              <p:par>
                                <p:cTn id="41" presetID="2" presetClass="entr" presetSubtype="4"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150" fill="hold"/>
                                        <p:tgtEl>
                                          <p:spTgt spid="9"/>
                                        </p:tgtEl>
                                        <p:attrNameLst>
                                          <p:attrName>ppt_x</p:attrName>
                                        </p:attrNameLst>
                                      </p:cBhvr>
                                      <p:tavLst>
                                        <p:tav tm="0">
                                          <p:val>
                                            <p:strVal val="#ppt_x"/>
                                          </p:val>
                                        </p:tav>
                                        <p:tav tm="100000">
                                          <p:val>
                                            <p:strVal val="#ppt_x"/>
                                          </p:val>
                                        </p:tav>
                                      </p:tavLst>
                                    </p:anim>
                                    <p:anim calcmode="lin" valueType="num">
                                      <p:cBhvr additive="base">
                                        <p:cTn id="44" dur="150" fill="hold"/>
                                        <p:tgtEl>
                                          <p:spTgt spid="9"/>
                                        </p:tgtEl>
                                        <p:attrNameLst>
                                          <p:attrName>ppt_y</p:attrName>
                                        </p:attrNameLst>
                                      </p:cBhvr>
                                      <p:tavLst>
                                        <p:tav tm="0">
                                          <p:val>
                                            <p:strVal val="1+#ppt_h/2"/>
                                          </p:val>
                                        </p:tav>
                                        <p:tav tm="100000">
                                          <p:val>
                                            <p:strVal val="#ppt_y"/>
                                          </p:val>
                                        </p:tav>
                                      </p:tavLst>
                                    </p:anim>
                                  </p:childTnLst>
                                </p:cTn>
                              </p:par>
                            </p:childTnLst>
                          </p:cTn>
                        </p:par>
                        <p:par>
                          <p:cTn id="45" fill="hold">
                            <p:stCondLst>
                              <p:cond delay="2750"/>
                            </p:stCondLst>
                            <p:childTnLst>
                              <p:par>
                                <p:cTn id="46" presetID="2" presetClass="entr" presetSubtype="4"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150" fill="hold"/>
                                        <p:tgtEl>
                                          <p:spTgt spid="10"/>
                                        </p:tgtEl>
                                        <p:attrNameLst>
                                          <p:attrName>ppt_x</p:attrName>
                                        </p:attrNameLst>
                                      </p:cBhvr>
                                      <p:tavLst>
                                        <p:tav tm="0">
                                          <p:val>
                                            <p:strVal val="#ppt_x"/>
                                          </p:val>
                                        </p:tav>
                                        <p:tav tm="100000">
                                          <p:val>
                                            <p:strVal val="#ppt_x"/>
                                          </p:val>
                                        </p:tav>
                                      </p:tavLst>
                                    </p:anim>
                                    <p:anim calcmode="lin" valueType="num">
                                      <p:cBhvr additive="base">
                                        <p:cTn id="49" dur="15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P spid="7" grpId="0"/>
      <p:bldP spid="8" grpId="0"/>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1" name="Rectangle 14"/>
          <p:cNvSpPr>
            <a:spLocks noChangeArrowheads="1"/>
          </p:cNvSpPr>
          <p:nvPr/>
        </p:nvSpPr>
        <p:spPr bwMode="auto">
          <a:xfrm>
            <a:off x="5169682" y="358912"/>
            <a:ext cx="2394886"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altLang="zh-CN" sz="16800" dirty="0">
                <a:solidFill>
                  <a:schemeClr val="bg1"/>
                </a:solidFill>
                <a:latin typeface="Paralines" pitchFamily="50" charset="0"/>
                <a:ea typeface="微软雅黑" pitchFamily="34" charset="-122"/>
              </a:rPr>
              <a:t>05</a:t>
            </a:r>
            <a:endParaRPr lang="zh-CN" altLang="en-US" sz="16800" dirty="0">
              <a:solidFill>
                <a:schemeClr val="bg1"/>
              </a:solidFill>
              <a:latin typeface="Paralines" pitchFamily="50" charset="0"/>
              <a:ea typeface="微软雅黑" pitchFamily="34" charset="-122"/>
            </a:endParaRPr>
          </a:p>
        </p:txBody>
      </p:sp>
      <p:sp>
        <p:nvSpPr>
          <p:cNvPr id="2" name="矩形 1"/>
          <p:cNvSpPr/>
          <p:nvPr/>
        </p:nvSpPr>
        <p:spPr bwMode="auto">
          <a:xfrm>
            <a:off x="5306359" y="2948597"/>
            <a:ext cx="3837643" cy="1142763"/>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alibri" pitchFamily="34" charset="0"/>
              <a:ea typeface="宋体" pitchFamily="2" charset="-122"/>
            </a:endParaRPr>
          </a:p>
        </p:txBody>
      </p:sp>
      <p:sp>
        <p:nvSpPr>
          <p:cNvPr id="12" name="TextBox 59"/>
          <p:cNvSpPr txBox="1">
            <a:spLocks noChangeArrowheads="1"/>
          </p:cNvSpPr>
          <p:nvPr/>
        </p:nvSpPr>
        <p:spPr bwMode="auto">
          <a:xfrm>
            <a:off x="5631894" y="2975898"/>
            <a:ext cx="2663936" cy="1054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3200" dirty="0" smtClean="0">
                <a:solidFill>
                  <a:srgbClr val="C00000"/>
                </a:solidFill>
                <a:latin typeface="微软雅黑" pitchFamily="34" charset="-122"/>
                <a:ea typeface="微软雅黑" pitchFamily="34" charset="-122"/>
              </a:rPr>
              <a:t>点击此处添加您的标题</a:t>
            </a:r>
            <a:endParaRPr lang="zh-CN" altLang="en-US" sz="3200"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129165787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animBg="1"/>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5157148"/>
          </a:xfrm>
          <a:prstGeom prst="rect">
            <a:avLst/>
          </a:prstGeom>
        </p:spPr>
      </p:pic>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sp>
        <p:nvSpPr>
          <p:cNvPr id="8" name="矩形 7"/>
          <p:cNvSpPr/>
          <p:nvPr/>
        </p:nvSpPr>
        <p:spPr>
          <a:xfrm>
            <a:off x="0" y="2253778"/>
            <a:ext cx="9144000" cy="2903371"/>
          </a:xfrm>
          <a:prstGeom prst="rect">
            <a:avLst/>
          </a:prstGeom>
          <a:solidFill>
            <a:srgbClr val="C0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3"/>
          <p:cNvSpPr txBox="1">
            <a:spLocks noChangeArrowheads="1"/>
          </p:cNvSpPr>
          <p:nvPr/>
        </p:nvSpPr>
        <p:spPr bwMode="auto">
          <a:xfrm>
            <a:off x="1166535" y="3906101"/>
            <a:ext cx="2768893"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solidFill>
                  <a:schemeClr val="bg1"/>
                </a:solidFill>
                <a:ea typeface="微软雅黑" panose="020B0503020204020204" pitchFamily="34" charset="-122"/>
              </a:rPr>
              <a:t>单击添加标题</a:t>
            </a:r>
            <a:endParaRPr lang="en-US" altLang="zh-CN" sz="2000" b="1" dirty="0">
              <a:solidFill>
                <a:schemeClr val="bg1"/>
              </a:solidFill>
              <a:ea typeface="微软雅黑" panose="020B0503020204020204" pitchFamily="34" charset="-122"/>
            </a:endParaRPr>
          </a:p>
        </p:txBody>
      </p:sp>
      <p:sp>
        <p:nvSpPr>
          <p:cNvPr id="10" name="文本框 180"/>
          <p:cNvSpPr txBox="1">
            <a:spLocks noChangeArrowheads="1"/>
          </p:cNvSpPr>
          <p:nvPr/>
        </p:nvSpPr>
        <p:spPr bwMode="auto">
          <a:xfrm>
            <a:off x="1172684" y="4327417"/>
            <a:ext cx="2969570" cy="62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200" dirty="0">
                <a:solidFill>
                  <a:schemeClr val="bg1"/>
                </a:solidFill>
                <a:latin typeface="微软雅黑" pitchFamily="34" charset="-122"/>
                <a:ea typeface="微软雅黑" pitchFamily="34" charset="-122"/>
              </a:rPr>
              <a:t>请输入您想要的文字请输入您想要的文字请输入您想要的文字请输入您想要的文字</a:t>
            </a:r>
          </a:p>
        </p:txBody>
      </p:sp>
      <p:sp>
        <p:nvSpPr>
          <p:cNvPr id="12" name="空心弧 11"/>
          <p:cNvSpPr>
            <a:spLocks noChangeAspect="1"/>
          </p:cNvSpPr>
          <p:nvPr/>
        </p:nvSpPr>
        <p:spPr>
          <a:xfrm rot="2134792">
            <a:off x="1389977" y="2541165"/>
            <a:ext cx="1289539" cy="1289539"/>
          </a:xfrm>
          <a:prstGeom prst="blockArc">
            <a:avLst>
              <a:gd name="adj1" fmla="val 14033861"/>
              <a:gd name="adj2" fmla="val 1597257"/>
              <a:gd name="adj3" fmla="val 5428"/>
            </a:avLst>
          </a:prstGeom>
          <a:solidFill>
            <a:schemeClr val="bg1"/>
          </a:solidFill>
          <a:ln>
            <a:noFill/>
          </a:ln>
          <a:extLst/>
        </p:spPr>
        <p:txBody>
          <a:bodyPr vert="horz" wrap="square" lIns="43343" tIns="21772" rIns="43343" bIns="21772" numCol="1" anchor="t" anchorCtr="0" compatLnSpc="1">
            <a:prstTxWarp prst="textNoShape">
              <a:avLst/>
            </a:prstTxWarp>
          </a:bodyPr>
          <a:lstStyle/>
          <a:p>
            <a:pPr defTabSz="682383" fontAlgn="base">
              <a:spcBef>
                <a:spcPct val="0"/>
              </a:spcBef>
              <a:spcAft>
                <a:spcPct val="0"/>
              </a:spcAft>
            </a:pPr>
            <a:endParaRPr lang="zh-CN" altLang="en-US" sz="900">
              <a:solidFill>
                <a:prstClr val="black"/>
              </a:solidFill>
              <a:cs typeface="+mn-ea"/>
              <a:sym typeface="+mn-lt"/>
            </a:endParaRPr>
          </a:p>
        </p:txBody>
      </p:sp>
      <p:sp>
        <p:nvSpPr>
          <p:cNvPr id="13" name="空心弧 12"/>
          <p:cNvSpPr>
            <a:spLocks noChangeAspect="1"/>
          </p:cNvSpPr>
          <p:nvPr/>
        </p:nvSpPr>
        <p:spPr>
          <a:xfrm rot="14609616">
            <a:off x="1357618" y="2470268"/>
            <a:ext cx="1442286" cy="1442286"/>
          </a:xfrm>
          <a:prstGeom prst="blockArc">
            <a:avLst>
              <a:gd name="adj1" fmla="val 10669547"/>
              <a:gd name="adj2" fmla="val 1623635"/>
              <a:gd name="adj3" fmla="val 14268"/>
            </a:avLst>
          </a:prstGeom>
          <a:solidFill>
            <a:schemeClr val="bg1"/>
          </a:solidFill>
          <a:ln>
            <a:noFill/>
          </a:ln>
          <a:extLst/>
        </p:spPr>
        <p:txBody>
          <a:bodyPr vert="horz" wrap="square" lIns="68269" tIns="34284" rIns="68269" bIns="34284" numCol="1" anchor="t" anchorCtr="0" compatLnSpc="1">
            <a:prstTxWarp prst="textNoShape">
              <a:avLst/>
            </a:prstTxWarp>
          </a:bodyPr>
          <a:lstStyle/>
          <a:p>
            <a:pPr defTabSz="682383" fontAlgn="base">
              <a:spcBef>
                <a:spcPct val="0"/>
              </a:spcBef>
              <a:spcAft>
                <a:spcPct val="0"/>
              </a:spcAft>
            </a:pPr>
            <a:endParaRPr lang="zh-CN" altLang="en-US" sz="1400">
              <a:solidFill>
                <a:prstClr val="black"/>
              </a:solidFill>
              <a:cs typeface="+mn-ea"/>
              <a:sym typeface="+mn-lt"/>
            </a:endParaRPr>
          </a:p>
        </p:txBody>
      </p:sp>
      <p:sp>
        <p:nvSpPr>
          <p:cNvPr id="14" name="TextBox 52"/>
          <p:cNvSpPr txBox="1"/>
          <p:nvPr/>
        </p:nvSpPr>
        <p:spPr>
          <a:xfrm>
            <a:off x="1714069" y="2877885"/>
            <a:ext cx="729380" cy="623235"/>
          </a:xfrm>
          <a:prstGeom prst="rect">
            <a:avLst/>
          </a:prstGeom>
          <a:noFill/>
        </p:spPr>
        <p:txBody>
          <a:bodyPr wrap="none" lIns="68269" tIns="34284" rIns="68269" bIns="34284" rtlCol="0">
            <a:spAutoFit/>
          </a:bodyPr>
          <a:lstStyle/>
          <a:p>
            <a:pPr algn="ctr" defTabSz="682383" fontAlgn="base">
              <a:spcBef>
                <a:spcPct val="0"/>
              </a:spcBef>
              <a:spcAft>
                <a:spcPct val="0"/>
              </a:spcAft>
              <a:defRPr/>
            </a:pPr>
            <a:r>
              <a:rPr lang="en-US" altLang="zh-CN" sz="3600" kern="0" dirty="0">
                <a:solidFill>
                  <a:schemeClr val="bg1"/>
                </a:solidFill>
                <a:latin typeface="Steelfish" pitchFamily="2" charset="0"/>
                <a:cs typeface="+mn-ea"/>
                <a:sym typeface="+mn-lt"/>
              </a:rPr>
              <a:t>60%</a:t>
            </a:r>
            <a:endParaRPr lang="zh-CN" altLang="en-US" sz="3600" kern="0" dirty="0">
              <a:solidFill>
                <a:schemeClr val="bg1"/>
              </a:solidFill>
              <a:latin typeface="Steelfish" pitchFamily="2" charset="0"/>
              <a:cs typeface="+mn-ea"/>
              <a:sym typeface="+mn-lt"/>
            </a:endParaRPr>
          </a:p>
        </p:txBody>
      </p:sp>
      <p:sp>
        <p:nvSpPr>
          <p:cNvPr id="15" name="TextBox 83"/>
          <p:cNvSpPr txBox="1">
            <a:spLocks noChangeArrowheads="1"/>
          </p:cNvSpPr>
          <p:nvPr/>
        </p:nvSpPr>
        <p:spPr bwMode="auto">
          <a:xfrm>
            <a:off x="5201206" y="3919055"/>
            <a:ext cx="2768893"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solidFill>
                  <a:schemeClr val="bg1"/>
                </a:solidFill>
                <a:ea typeface="微软雅黑" panose="020B0503020204020204" pitchFamily="34" charset="-122"/>
              </a:rPr>
              <a:t>单击添加标题</a:t>
            </a:r>
            <a:endParaRPr lang="en-US" altLang="zh-CN" sz="2000" b="1" dirty="0">
              <a:solidFill>
                <a:schemeClr val="bg1"/>
              </a:solidFill>
              <a:ea typeface="微软雅黑" panose="020B0503020204020204" pitchFamily="34" charset="-122"/>
            </a:endParaRPr>
          </a:p>
        </p:txBody>
      </p:sp>
      <p:sp>
        <p:nvSpPr>
          <p:cNvPr id="16" name="文本框 180"/>
          <p:cNvSpPr txBox="1">
            <a:spLocks noChangeArrowheads="1"/>
          </p:cNvSpPr>
          <p:nvPr/>
        </p:nvSpPr>
        <p:spPr bwMode="auto">
          <a:xfrm>
            <a:off x="5207355" y="4340371"/>
            <a:ext cx="2969570" cy="62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200" dirty="0">
                <a:solidFill>
                  <a:schemeClr val="bg1"/>
                </a:solidFill>
                <a:latin typeface="微软雅黑" pitchFamily="34" charset="-122"/>
                <a:ea typeface="微软雅黑" pitchFamily="34" charset="-122"/>
              </a:rPr>
              <a:t>请输入您想要的文字请输入您想要的文字请输入您想要的文字请输入您想要的文字</a:t>
            </a:r>
          </a:p>
        </p:txBody>
      </p:sp>
      <p:sp>
        <p:nvSpPr>
          <p:cNvPr id="17" name="空心弧 16"/>
          <p:cNvSpPr>
            <a:spLocks noChangeAspect="1"/>
          </p:cNvSpPr>
          <p:nvPr/>
        </p:nvSpPr>
        <p:spPr>
          <a:xfrm rot="2134792">
            <a:off x="5424648" y="2554119"/>
            <a:ext cx="1289539" cy="1289539"/>
          </a:xfrm>
          <a:prstGeom prst="blockArc">
            <a:avLst>
              <a:gd name="adj1" fmla="val 14033861"/>
              <a:gd name="adj2" fmla="val 1597257"/>
              <a:gd name="adj3" fmla="val 5428"/>
            </a:avLst>
          </a:prstGeom>
          <a:solidFill>
            <a:schemeClr val="bg1"/>
          </a:solidFill>
          <a:ln>
            <a:noFill/>
          </a:ln>
          <a:extLst/>
        </p:spPr>
        <p:txBody>
          <a:bodyPr vert="horz" wrap="square" lIns="43343" tIns="21772" rIns="43343" bIns="21772" numCol="1" anchor="t" anchorCtr="0" compatLnSpc="1">
            <a:prstTxWarp prst="textNoShape">
              <a:avLst/>
            </a:prstTxWarp>
          </a:bodyPr>
          <a:lstStyle/>
          <a:p>
            <a:pPr defTabSz="682383" fontAlgn="base">
              <a:spcBef>
                <a:spcPct val="0"/>
              </a:spcBef>
              <a:spcAft>
                <a:spcPct val="0"/>
              </a:spcAft>
            </a:pPr>
            <a:endParaRPr lang="zh-CN" altLang="en-US" sz="900">
              <a:solidFill>
                <a:prstClr val="black"/>
              </a:solidFill>
              <a:cs typeface="+mn-ea"/>
              <a:sym typeface="+mn-lt"/>
            </a:endParaRPr>
          </a:p>
        </p:txBody>
      </p:sp>
      <p:sp>
        <p:nvSpPr>
          <p:cNvPr id="18" name="空心弧 17"/>
          <p:cNvSpPr>
            <a:spLocks noChangeAspect="1"/>
          </p:cNvSpPr>
          <p:nvPr/>
        </p:nvSpPr>
        <p:spPr>
          <a:xfrm rot="14609616">
            <a:off x="5392289" y="2483222"/>
            <a:ext cx="1442286" cy="1442286"/>
          </a:xfrm>
          <a:prstGeom prst="blockArc">
            <a:avLst>
              <a:gd name="adj1" fmla="val 10669547"/>
              <a:gd name="adj2" fmla="val 1623635"/>
              <a:gd name="adj3" fmla="val 14268"/>
            </a:avLst>
          </a:prstGeom>
          <a:solidFill>
            <a:schemeClr val="bg1"/>
          </a:solidFill>
          <a:ln>
            <a:noFill/>
          </a:ln>
          <a:extLst/>
        </p:spPr>
        <p:txBody>
          <a:bodyPr vert="horz" wrap="square" lIns="68269" tIns="34284" rIns="68269" bIns="34284" numCol="1" anchor="t" anchorCtr="0" compatLnSpc="1">
            <a:prstTxWarp prst="textNoShape">
              <a:avLst/>
            </a:prstTxWarp>
          </a:bodyPr>
          <a:lstStyle/>
          <a:p>
            <a:pPr defTabSz="682383" fontAlgn="base">
              <a:spcBef>
                <a:spcPct val="0"/>
              </a:spcBef>
              <a:spcAft>
                <a:spcPct val="0"/>
              </a:spcAft>
            </a:pPr>
            <a:endParaRPr lang="zh-CN" altLang="en-US" sz="1400">
              <a:solidFill>
                <a:prstClr val="black"/>
              </a:solidFill>
              <a:cs typeface="+mn-ea"/>
              <a:sym typeface="+mn-lt"/>
            </a:endParaRPr>
          </a:p>
        </p:txBody>
      </p:sp>
      <p:sp>
        <p:nvSpPr>
          <p:cNvPr id="19" name="TextBox 52"/>
          <p:cNvSpPr txBox="1"/>
          <p:nvPr/>
        </p:nvSpPr>
        <p:spPr>
          <a:xfrm>
            <a:off x="5748740" y="2890839"/>
            <a:ext cx="729380" cy="623235"/>
          </a:xfrm>
          <a:prstGeom prst="rect">
            <a:avLst/>
          </a:prstGeom>
          <a:noFill/>
        </p:spPr>
        <p:txBody>
          <a:bodyPr wrap="none" lIns="68269" tIns="34284" rIns="68269" bIns="34284" rtlCol="0">
            <a:spAutoFit/>
          </a:bodyPr>
          <a:lstStyle/>
          <a:p>
            <a:pPr algn="ctr" defTabSz="682383" fontAlgn="base">
              <a:spcBef>
                <a:spcPct val="0"/>
              </a:spcBef>
              <a:spcAft>
                <a:spcPct val="0"/>
              </a:spcAft>
              <a:defRPr/>
            </a:pPr>
            <a:r>
              <a:rPr lang="en-US" altLang="zh-CN" sz="3600" kern="0" dirty="0">
                <a:solidFill>
                  <a:schemeClr val="bg1"/>
                </a:solidFill>
                <a:latin typeface="Steelfish" pitchFamily="2" charset="0"/>
                <a:cs typeface="+mn-ea"/>
                <a:sym typeface="+mn-lt"/>
              </a:rPr>
              <a:t>39%</a:t>
            </a:r>
            <a:endParaRPr lang="zh-CN" altLang="en-US" sz="3600" kern="0" dirty="0">
              <a:solidFill>
                <a:schemeClr val="bg1"/>
              </a:solidFill>
              <a:latin typeface="Steelfish" pitchFamily="2" charset="0"/>
              <a:cs typeface="+mn-ea"/>
              <a:sym typeface="+mn-lt"/>
            </a:endParaRPr>
          </a:p>
        </p:txBody>
      </p:sp>
    </p:spTree>
    <p:extLst>
      <p:ext uri="{BB962C8B-B14F-4D97-AF65-F5344CB8AC3E}">
        <p14:creationId xmlns:p14="http://schemas.microsoft.com/office/powerpoint/2010/main" val="1882233145"/>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randombar(horizontal)">
                                      <p:cBhvr>
                                        <p:cTn id="26" dur="750"/>
                                        <p:tgtEl>
                                          <p:spTgt spid="8"/>
                                        </p:tgtEl>
                                      </p:cBhvr>
                                    </p:animEffect>
                                  </p:childTnLst>
                                </p:cTn>
                              </p:par>
                            </p:childTnLst>
                          </p:cTn>
                        </p:par>
                        <p:par>
                          <p:cTn id="27" fill="hold">
                            <p:stCondLst>
                              <p:cond delay="750"/>
                            </p:stCondLst>
                            <p:childTnLst>
                              <p:par>
                                <p:cTn id="28" presetID="2" presetClass="entr" presetSubtype="4"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150" fill="hold"/>
                                        <p:tgtEl>
                                          <p:spTgt spid="9"/>
                                        </p:tgtEl>
                                        <p:attrNameLst>
                                          <p:attrName>ppt_x</p:attrName>
                                        </p:attrNameLst>
                                      </p:cBhvr>
                                      <p:tavLst>
                                        <p:tav tm="0">
                                          <p:val>
                                            <p:strVal val="#ppt_x"/>
                                          </p:val>
                                        </p:tav>
                                        <p:tav tm="100000">
                                          <p:val>
                                            <p:strVal val="#ppt_x"/>
                                          </p:val>
                                        </p:tav>
                                      </p:tavLst>
                                    </p:anim>
                                    <p:anim calcmode="lin" valueType="num">
                                      <p:cBhvr additive="base">
                                        <p:cTn id="31" dur="150" fill="hold"/>
                                        <p:tgtEl>
                                          <p:spTgt spid="9"/>
                                        </p:tgtEl>
                                        <p:attrNameLst>
                                          <p:attrName>ppt_y</p:attrName>
                                        </p:attrNameLst>
                                      </p:cBhvr>
                                      <p:tavLst>
                                        <p:tav tm="0">
                                          <p:val>
                                            <p:strVal val="1+#ppt_h/2"/>
                                          </p:val>
                                        </p:tav>
                                        <p:tav tm="100000">
                                          <p:val>
                                            <p:strVal val="#ppt_y"/>
                                          </p:val>
                                        </p:tav>
                                      </p:tavLst>
                                    </p:anim>
                                  </p:childTnLst>
                                </p:cTn>
                              </p:par>
                            </p:childTnLst>
                          </p:cTn>
                        </p:par>
                        <p:par>
                          <p:cTn id="32" fill="hold">
                            <p:stCondLst>
                              <p:cond delay="900"/>
                            </p:stCondLst>
                            <p:childTnLst>
                              <p:par>
                                <p:cTn id="33" presetID="2" presetClass="entr" presetSubtype="4"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50" fill="hold"/>
                                        <p:tgtEl>
                                          <p:spTgt spid="10"/>
                                        </p:tgtEl>
                                        <p:attrNameLst>
                                          <p:attrName>ppt_x</p:attrName>
                                        </p:attrNameLst>
                                      </p:cBhvr>
                                      <p:tavLst>
                                        <p:tav tm="0">
                                          <p:val>
                                            <p:strVal val="#ppt_x"/>
                                          </p:val>
                                        </p:tav>
                                        <p:tav tm="100000">
                                          <p:val>
                                            <p:strVal val="#ppt_x"/>
                                          </p:val>
                                        </p:tav>
                                      </p:tavLst>
                                    </p:anim>
                                    <p:anim calcmode="lin" valueType="num">
                                      <p:cBhvr additive="base">
                                        <p:cTn id="36" dur="150" fill="hold"/>
                                        <p:tgtEl>
                                          <p:spTgt spid="10"/>
                                        </p:tgtEl>
                                        <p:attrNameLst>
                                          <p:attrName>ppt_y</p:attrName>
                                        </p:attrNameLst>
                                      </p:cBhvr>
                                      <p:tavLst>
                                        <p:tav tm="0">
                                          <p:val>
                                            <p:strVal val="1+#ppt_h/2"/>
                                          </p:val>
                                        </p:tav>
                                        <p:tav tm="100000">
                                          <p:val>
                                            <p:strVal val="#ppt_y"/>
                                          </p:val>
                                        </p:tav>
                                      </p:tavLst>
                                    </p:anim>
                                  </p:childTnLst>
                                </p:cTn>
                              </p:par>
                            </p:childTnLst>
                          </p:cTn>
                        </p:par>
                        <p:par>
                          <p:cTn id="37" fill="hold">
                            <p:stCondLst>
                              <p:cond delay="1050"/>
                            </p:stCondLst>
                            <p:childTnLst>
                              <p:par>
                                <p:cTn id="38" presetID="42"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anim calcmode="lin" valueType="num">
                                      <p:cBhvr>
                                        <p:cTn id="41" dur="500" fill="hold"/>
                                        <p:tgtEl>
                                          <p:spTgt spid="12"/>
                                        </p:tgtEl>
                                        <p:attrNameLst>
                                          <p:attrName>ppt_x</p:attrName>
                                        </p:attrNameLst>
                                      </p:cBhvr>
                                      <p:tavLst>
                                        <p:tav tm="0">
                                          <p:val>
                                            <p:strVal val="#ppt_x"/>
                                          </p:val>
                                        </p:tav>
                                        <p:tav tm="100000">
                                          <p:val>
                                            <p:strVal val="#ppt_x"/>
                                          </p:val>
                                        </p:tav>
                                      </p:tavLst>
                                    </p:anim>
                                    <p:anim calcmode="lin" valueType="num">
                                      <p:cBhvr>
                                        <p:cTn id="42" dur="500" fill="hold"/>
                                        <p:tgtEl>
                                          <p:spTgt spid="12"/>
                                        </p:tgtEl>
                                        <p:attrNameLst>
                                          <p:attrName>ppt_y</p:attrName>
                                        </p:attrNameLst>
                                      </p:cBhvr>
                                      <p:tavLst>
                                        <p:tav tm="0">
                                          <p:val>
                                            <p:strVal val="#ppt_y+.1"/>
                                          </p:val>
                                        </p:tav>
                                        <p:tav tm="100000">
                                          <p:val>
                                            <p:strVal val="#ppt_y"/>
                                          </p:val>
                                        </p:tav>
                                      </p:tavLst>
                                    </p:anim>
                                  </p:childTnLst>
                                </p:cTn>
                              </p:par>
                            </p:childTnLst>
                          </p:cTn>
                        </p:par>
                        <p:par>
                          <p:cTn id="43" fill="hold">
                            <p:stCondLst>
                              <p:cond delay="1550"/>
                            </p:stCondLst>
                            <p:childTnLst>
                              <p:par>
                                <p:cTn id="44" presetID="42"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anim calcmode="lin" valueType="num">
                                      <p:cBhvr>
                                        <p:cTn id="47" dur="500" fill="hold"/>
                                        <p:tgtEl>
                                          <p:spTgt spid="13"/>
                                        </p:tgtEl>
                                        <p:attrNameLst>
                                          <p:attrName>ppt_x</p:attrName>
                                        </p:attrNameLst>
                                      </p:cBhvr>
                                      <p:tavLst>
                                        <p:tav tm="0">
                                          <p:val>
                                            <p:strVal val="#ppt_x"/>
                                          </p:val>
                                        </p:tav>
                                        <p:tav tm="100000">
                                          <p:val>
                                            <p:strVal val="#ppt_x"/>
                                          </p:val>
                                        </p:tav>
                                      </p:tavLst>
                                    </p:anim>
                                    <p:anim calcmode="lin" valueType="num">
                                      <p:cBhvr>
                                        <p:cTn id="48" dur="500" fill="hold"/>
                                        <p:tgtEl>
                                          <p:spTgt spid="13"/>
                                        </p:tgtEl>
                                        <p:attrNameLst>
                                          <p:attrName>ppt_y</p:attrName>
                                        </p:attrNameLst>
                                      </p:cBhvr>
                                      <p:tavLst>
                                        <p:tav tm="0">
                                          <p:val>
                                            <p:strVal val="#ppt_y+.1"/>
                                          </p:val>
                                        </p:tav>
                                        <p:tav tm="100000">
                                          <p:val>
                                            <p:strVal val="#ppt_y"/>
                                          </p:val>
                                        </p:tav>
                                      </p:tavLst>
                                    </p:anim>
                                  </p:childTnLst>
                                </p:cTn>
                              </p:par>
                            </p:childTnLst>
                          </p:cTn>
                        </p:par>
                        <p:par>
                          <p:cTn id="49" fill="hold">
                            <p:stCondLst>
                              <p:cond delay="2050"/>
                            </p:stCondLst>
                            <p:childTnLst>
                              <p:par>
                                <p:cTn id="50" presetID="42"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anim calcmode="lin" valueType="num">
                                      <p:cBhvr>
                                        <p:cTn id="53" dur="500" fill="hold"/>
                                        <p:tgtEl>
                                          <p:spTgt spid="14"/>
                                        </p:tgtEl>
                                        <p:attrNameLst>
                                          <p:attrName>ppt_x</p:attrName>
                                        </p:attrNameLst>
                                      </p:cBhvr>
                                      <p:tavLst>
                                        <p:tav tm="0">
                                          <p:val>
                                            <p:strVal val="#ppt_x"/>
                                          </p:val>
                                        </p:tav>
                                        <p:tav tm="100000">
                                          <p:val>
                                            <p:strVal val="#ppt_x"/>
                                          </p:val>
                                        </p:tav>
                                      </p:tavLst>
                                    </p:anim>
                                    <p:anim calcmode="lin" valueType="num">
                                      <p:cBhvr>
                                        <p:cTn id="54" dur="500" fill="hold"/>
                                        <p:tgtEl>
                                          <p:spTgt spid="14"/>
                                        </p:tgtEl>
                                        <p:attrNameLst>
                                          <p:attrName>ppt_y</p:attrName>
                                        </p:attrNameLst>
                                      </p:cBhvr>
                                      <p:tavLst>
                                        <p:tav tm="0">
                                          <p:val>
                                            <p:strVal val="#ppt_y+.1"/>
                                          </p:val>
                                        </p:tav>
                                        <p:tav tm="100000">
                                          <p:val>
                                            <p:strVal val="#ppt_y"/>
                                          </p:val>
                                        </p:tav>
                                      </p:tavLst>
                                    </p:anim>
                                  </p:childTnLst>
                                </p:cTn>
                              </p:par>
                            </p:childTnLst>
                          </p:cTn>
                        </p:par>
                        <p:par>
                          <p:cTn id="55" fill="hold">
                            <p:stCondLst>
                              <p:cond delay="2550"/>
                            </p:stCondLst>
                            <p:childTnLst>
                              <p:par>
                                <p:cTn id="56" presetID="2" presetClass="entr" presetSubtype="4"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150" fill="hold"/>
                                        <p:tgtEl>
                                          <p:spTgt spid="15"/>
                                        </p:tgtEl>
                                        <p:attrNameLst>
                                          <p:attrName>ppt_x</p:attrName>
                                        </p:attrNameLst>
                                      </p:cBhvr>
                                      <p:tavLst>
                                        <p:tav tm="0">
                                          <p:val>
                                            <p:strVal val="#ppt_x"/>
                                          </p:val>
                                        </p:tav>
                                        <p:tav tm="100000">
                                          <p:val>
                                            <p:strVal val="#ppt_x"/>
                                          </p:val>
                                        </p:tav>
                                      </p:tavLst>
                                    </p:anim>
                                    <p:anim calcmode="lin" valueType="num">
                                      <p:cBhvr additive="base">
                                        <p:cTn id="59" dur="150" fill="hold"/>
                                        <p:tgtEl>
                                          <p:spTgt spid="15"/>
                                        </p:tgtEl>
                                        <p:attrNameLst>
                                          <p:attrName>ppt_y</p:attrName>
                                        </p:attrNameLst>
                                      </p:cBhvr>
                                      <p:tavLst>
                                        <p:tav tm="0">
                                          <p:val>
                                            <p:strVal val="1+#ppt_h/2"/>
                                          </p:val>
                                        </p:tav>
                                        <p:tav tm="100000">
                                          <p:val>
                                            <p:strVal val="#ppt_y"/>
                                          </p:val>
                                        </p:tav>
                                      </p:tavLst>
                                    </p:anim>
                                  </p:childTnLst>
                                </p:cTn>
                              </p:par>
                            </p:childTnLst>
                          </p:cTn>
                        </p:par>
                        <p:par>
                          <p:cTn id="60" fill="hold">
                            <p:stCondLst>
                              <p:cond delay="2700"/>
                            </p:stCondLst>
                            <p:childTnLst>
                              <p:par>
                                <p:cTn id="61" presetID="2" presetClass="entr" presetSubtype="4"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150" fill="hold"/>
                                        <p:tgtEl>
                                          <p:spTgt spid="16"/>
                                        </p:tgtEl>
                                        <p:attrNameLst>
                                          <p:attrName>ppt_x</p:attrName>
                                        </p:attrNameLst>
                                      </p:cBhvr>
                                      <p:tavLst>
                                        <p:tav tm="0">
                                          <p:val>
                                            <p:strVal val="#ppt_x"/>
                                          </p:val>
                                        </p:tav>
                                        <p:tav tm="100000">
                                          <p:val>
                                            <p:strVal val="#ppt_x"/>
                                          </p:val>
                                        </p:tav>
                                      </p:tavLst>
                                    </p:anim>
                                    <p:anim calcmode="lin" valueType="num">
                                      <p:cBhvr additive="base">
                                        <p:cTn id="64" dur="150" fill="hold"/>
                                        <p:tgtEl>
                                          <p:spTgt spid="16"/>
                                        </p:tgtEl>
                                        <p:attrNameLst>
                                          <p:attrName>ppt_y</p:attrName>
                                        </p:attrNameLst>
                                      </p:cBhvr>
                                      <p:tavLst>
                                        <p:tav tm="0">
                                          <p:val>
                                            <p:strVal val="1+#ppt_h/2"/>
                                          </p:val>
                                        </p:tav>
                                        <p:tav tm="100000">
                                          <p:val>
                                            <p:strVal val="#ppt_y"/>
                                          </p:val>
                                        </p:tav>
                                      </p:tavLst>
                                    </p:anim>
                                  </p:childTnLst>
                                </p:cTn>
                              </p:par>
                            </p:childTnLst>
                          </p:cTn>
                        </p:par>
                        <p:par>
                          <p:cTn id="65" fill="hold">
                            <p:stCondLst>
                              <p:cond delay="2850"/>
                            </p:stCondLst>
                            <p:childTnLst>
                              <p:par>
                                <p:cTn id="66" presetID="42" presetClass="entr" presetSubtype="0" fill="hold" grpId="0" nodeType="after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fade">
                                      <p:cBhvr>
                                        <p:cTn id="68" dur="500"/>
                                        <p:tgtEl>
                                          <p:spTgt spid="17"/>
                                        </p:tgtEl>
                                      </p:cBhvr>
                                    </p:animEffect>
                                    <p:anim calcmode="lin" valueType="num">
                                      <p:cBhvr>
                                        <p:cTn id="69" dur="500" fill="hold"/>
                                        <p:tgtEl>
                                          <p:spTgt spid="17"/>
                                        </p:tgtEl>
                                        <p:attrNameLst>
                                          <p:attrName>ppt_x</p:attrName>
                                        </p:attrNameLst>
                                      </p:cBhvr>
                                      <p:tavLst>
                                        <p:tav tm="0">
                                          <p:val>
                                            <p:strVal val="#ppt_x"/>
                                          </p:val>
                                        </p:tav>
                                        <p:tav tm="100000">
                                          <p:val>
                                            <p:strVal val="#ppt_x"/>
                                          </p:val>
                                        </p:tav>
                                      </p:tavLst>
                                    </p:anim>
                                    <p:anim calcmode="lin" valueType="num">
                                      <p:cBhvr>
                                        <p:cTn id="70" dur="500" fill="hold"/>
                                        <p:tgtEl>
                                          <p:spTgt spid="17"/>
                                        </p:tgtEl>
                                        <p:attrNameLst>
                                          <p:attrName>ppt_y</p:attrName>
                                        </p:attrNameLst>
                                      </p:cBhvr>
                                      <p:tavLst>
                                        <p:tav tm="0">
                                          <p:val>
                                            <p:strVal val="#ppt_y+.1"/>
                                          </p:val>
                                        </p:tav>
                                        <p:tav tm="100000">
                                          <p:val>
                                            <p:strVal val="#ppt_y"/>
                                          </p:val>
                                        </p:tav>
                                      </p:tavLst>
                                    </p:anim>
                                  </p:childTnLst>
                                </p:cTn>
                              </p:par>
                            </p:childTnLst>
                          </p:cTn>
                        </p:par>
                        <p:par>
                          <p:cTn id="71" fill="hold">
                            <p:stCondLst>
                              <p:cond delay="3350"/>
                            </p:stCondLst>
                            <p:childTnLst>
                              <p:par>
                                <p:cTn id="72" presetID="42"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500"/>
                                        <p:tgtEl>
                                          <p:spTgt spid="18"/>
                                        </p:tgtEl>
                                      </p:cBhvr>
                                    </p:animEffect>
                                    <p:anim calcmode="lin" valueType="num">
                                      <p:cBhvr>
                                        <p:cTn id="75" dur="500" fill="hold"/>
                                        <p:tgtEl>
                                          <p:spTgt spid="18"/>
                                        </p:tgtEl>
                                        <p:attrNameLst>
                                          <p:attrName>ppt_x</p:attrName>
                                        </p:attrNameLst>
                                      </p:cBhvr>
                                      <p:tavLst>
                                        <p:tav tm="0">
                                          <p:val>
                                            <p:strVal val="#ppt_x"/>
                                          </p:val>
                                        </p:tav>
                                        <p:tav tm="100000">
                                          <p:val>
                                            <p:strVal val="#ppt_x"/>
                                          </p:val>
                                        </p:tav>
                                      </p:tavLst>
                                    </p:anim>
                                    <p:anim calcmode="lin" valueType="num">
                                      <p:cBhvr>
                                        <p:cTn id="76" dur="500" fill="hold"/>
                                        <p:tgtEl>
                                          <p:spTgt spid="18"/>
                                        </p:tgtEl>
                                        <p:attrNameLst>
                                          <p:attrName>ppt_y</p:attrName>
                                        </p:attrNameLst>
                                      </p:cBhvr>
                                      <p:tavLst>
                                        <p:tav tm="0">
                                          <p:val>
                                            <p:strVal val="#ppt_y+.1"/>
                                          </p:val>
                                        </p:tav>
                                        <p:tav tm="100000">
                                          <p:val>
                                            <p:strVal val="#ppt_y"/>
                                          </p:val>
                                        </p:tav>
                                      </p:tavLst>
                                    </p:anim>
                                  </p:childTnLst>
                                </p:cTn>
                              </p:par>
                            </p:childTnLst>
                          </p:cTn>
                        </p:par>
                        <p:par>
                          <p:cTn id="77" fill="hold">
                            <p:stCondLst>
                              <p:cond delay="3850"/>
                            </p:stCondLst>
                            <p:childTnLst>
                              <p:par>
                                <p:cTn id="78" presetID="42" presetClass="entr" presetSubtype="0" fill="hold" grpId="0" nodeType="after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fade">
                                      <p:cBhvr>
                                        <p:cTn id="80" dur="500"/>
                                        <p:tgtEl>
                                          <p:spTgt spid="19"/>
                                        </p:tgtEl>
                                      </p:cBhvr>
                                    </p:animEffect>
                                    <p:anim calcmode="lin" valueType="num">
                                      <p:cBhvr>
                                        <p:cTn id="81" dur="500" fill="hold"/>
                                        <p:tgtEl>
                                          <p:spTgt spid="19"/>
                                        </p:tgtEl>
                                        <p:attrNameLst>
                                          <p:attrName>ppt_x</p:attrName>
                                        </p:attrNameLst>
                                      </p:cBhvr>
                                      <p:tavLst>
                                        <p:tav tm="0">
                                          <p:val>
                                            <p:strVal val="#ppt_x"/>
                                          </p:val>
                                        </p:tav>
                                        <p:tav tm="100000">
                                          <p:val>
                                            <p:strVal val="#ppt_x"/>
                                          </p:val>
                                        </p:tav>
                                      </p:tavLst>
                                    </p:anim>
                                    <p:anim calcmode="lin" valueType="num">
                                      <p:cBhvr>
                                        <p:cTn id="82"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8" grpId="0" animBg="1"/>
      <p:bldP spid="9" grpId="0"/>
      <p:bldP spid="10" grpId="0"/>
      <p:bldP spid="12" grpId="0" animBg="1"/>
      <p:bldP spid="13" grpId="0" animBg="1"/>
      <p:bldP spid="14" grpId="0"/>
      <p:bldP spid="15" grpId="0"/>
      <p:bldP spid="16" grpId="0"/>
      <p:bldP spid="17" grpId="0" animBg="1"/>
      <p:bldP spid="18" grpId="0" animBg="1"/>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78411" y="963470"/>
            <a:ext cx="3248025"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16"/>
          <p:cNvSpPr>
            <a:spLocks noChangeArrowheads="1"/>
          </p:cNvSpPr>
          <p:nvPr/>
        </p:nvSpPr>
        <p:spPr bwMode="auto">
          <a:xfrm>
            <a:off x="4974899" y="2994397"/>
            <a:ext cx="533400" cy="536972"/>
          </a:xfrm>
          <a:prstGeom prst="ellipse">
            <a:avLst/>
          </a:prstGeom>
          <a:solidFill>
            <a:srgbClr val="C00000"/>
          </a:solidFill>
          <a:ln>
            <a:noFill/>
          </a:ln>
          <a:extLst/>
        </p:spPr>
        <p:txBody>
          <a:bodyPr lIns="68580" tIns="34290" rIns="68580" bIns="34290" anchor="ctr"/>
          <a:lstStyle/>
          <a:p>
            <a:pPr algn="ctr" eaLnBrk="1" hangingPunct="1"/>
            <a:endParaRPr lang="en-US" altLang="zh-CN" sz="8800">
              <a:solidFill>
                <a:schemeClr val="bg1"/>
              </a:solidFill>
            </a:endParaRPr>
          </a:p>
        </p:txBody>
      </p:sp>
      <p:sp>
        <p:nvSpPr>
          <p:cNvPr id="6" name="Oval 10"/>
          <p:cNvSpPr>
            <a:spLocks noChangeArrowheads="1"/>
          </p:cNvSpPr>
          <p:nvPr/>
        </p:nvSpPr>
        <p:spPr bwMode="auto">
          <a:xfrm>
            <a:off x="4974899" y="1661128"/>
            <a:ext cx="533400" cy="536972"/>
          </a:xfrm>
          <a:prstGeom prst="ellipse">
            <a:avLst/>
          </a:prstGeom>
          <a:solidFill>
            <a:srgbClr val="C00000"/>
          </a:solidFill>
          <a:ln>
            <a:noFill/>
          </a:ln>
          <a:extLst/>
        </p:spPr>
        <p:txBody>
          <a:bodyPr lIns="68580" tIns="34290" rIns="68580" bIns="34290" anchor="ctr"/>
          <a:lstStyle/>
          <a:p>
            <a:pPr algn="ctr" eaLnBrk="1" hangingPunct="1"/>
            <a:endParaRPr lang="en-US" altLang="zh-CN" sz="8800">
              <a:solidFill>
                <a:schemeClr val="bg1"/>
              </a:solidFill>
            </a:endParaRPr>
          </a:p>
        </p:txBody>
      </p:sp>
      <p:sp>
        <p:nvSpPr>
          <p:cNvPr id="7" name="TextBox 83"/>
          <p:cNvSpPr txBox="1">
            <a:spLocks noChangeArrowheads="1"/>
          </p:cNvSpPr>
          <p:nvPr/>
        </p:nvSpPr>
        <p:spPr bwMode="auto">
          <a:xfrm>
            <a:off x="5650271" y="1612692"/>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8" name="文本框 180"/>
          <p:cNvSpPr txBox="1">
            <a:spLocks noChangeArrowheads="1"/>
          </p:cNvSpPr>
          <p:nvPr/>
        </p:nvSpPr>
        <p:spPr bwMode="auto">
          <a:xfrm>
            <a:off x="5658074" y="2088600"/>
            <a:ext cx="2734969"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
        <p:nvSpPr>
          <p:cNvPr id="9" name="TextBox 83"/>
          <p:cNvSpPr txBox="1">
            <a:spLocks noChangeArrowheads="1"/>
          </p:cNvSpPr>
          <p:nvPr/>
        </p:nvSpPr>
        <p:spPr bwMode="auto">
          <a:xfrm>
            <a:off x="5650271" y="2948765"/>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10" name="文本框 180"/>
          <p:cNvSpPr txBox="1">
            <a:spLocks noChangeArrowheads="1"/>
          </p:cNvSpPr>
          <p:nvPr/>
        </p:nvSpPr>
        <p:spPr bwMode="auto">
          <a:xfrm>
            <a:off x="5658074" y="3424673"/>
            <a:ext cx="2734969"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pic>
        <p:nvPicPr>
          <p:cNvPr id="11" name="Group 2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08800" y="1792736"/>
            <a:ext cx="292894" cy="246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oup 2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08800" y="3139652"/>
            <a:ext cx="292894" cy="246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436015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horizontal)">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500"/>
                            </p:stCondLst>
                            <p:childTnLst>
                              <p:par>
                                <p:cTn id="31" presetID="2" presetClass="entr" presetSubtype="4"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150" fill="hold"/>
                                        <p:tgtEl>
                                          <p:spTgt spid="7"/>
                                        </p:tgtEl>
                                        <p:attrNameLst>
                                          <p:attrName>ppt_x</p:attrName>
                                        </p:attrNameLst>
                                      </p:cBhvr>
                                      <p:tavLst>
                                        <p:tav tm="0">
                                          <p:val>
                                            <p:strVal val="#ppt_x"/>
                                          </p:val>
                                        </p:tav>
                                        <p:tav tm="100000">
                                          <p:val>
                                            <p:strVal val="#ppt_x"/>
                                          </p:val>
                                        </p:tav>
                                      </p:tavLst>
                                    </p:anim>
                                    <p:anim calcmode="lin" valueType="num">
                                      <p:cBhvr additive="base">
                                        <p:cTn id="34" dur="150" fill="hold"/>
                                        <p:tgtEl>
                                          <p:spTgt spid="7"/>
                                        </p:tgtEl>
                                        <p:attrNameLst>
                                          <p:attrName>ppt_y</p:attrName>
                                        </p:attrNameLst>
                                      </p:cBhvr>
                                      <p:tavLst>
                                        <p:tav tm="0">
                                          <p:val>
                                            <p:strVal val="1+#ppt_h/2"/>
                                          </p:val>
                                        </p:tav>
                                        <p:tav tm="100000">
                                          <p:val>
                                            <p:strVal val="#ppt_y"/>
                                          </p:val>
                                        </p:tav>
                                      </p:tavLst>
                                    </p:anim>
                                  </p:childTnLst>
                                </p:cTn>
                              </p:par>
                            </p:childTnLst>
                          </p:cTn>
                        </p:par>
                        <p:par>
                          <p:cTn id="35" fill="hold">
                            <p:stCondLst>
                              <p:cond delay="650"/>
                            </p:stCondLst>
                            <p:childTnLst>
                              <p:par>
                                <p:cTn id="36" presetID="2" presetClass="entr" presetSubtype="4"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150" fill="hold"/>
                                        <p:tgtEl>
                                          <p:spTgt spid="8"/>
                                        </p:tgtEl>
                                        <p:attrNameLst>
                                          <p:attrName>ppt_x</p:attrName>
                                        </p:attrNameLst>
                                      </p:cBhvr>
                                      <p:tavLst>
                                        <p:tav tm="0">
                                          <p:val>
                                            <p:strVal val="#ppt_x"/>
                                          </p:val>
                                        </p:tav>
                                        <p:tav tm="100000">
                                          <p:val>
                                            <p:strVal val="#ppt_x"/>
                                          </p:val>
                                        </p:tav>
                                      </p:tavLst>
                                    </p:anim>
                                    <p:anim calcmode="lin" valueType="num">
                                      <p:cBhvr additive="base">
                                        <p:cTn id="39" dur="150" fill="hold"/>
                                        <p:tgtEl>
                                          <p:spTgt spid="8"/>
                                        </p:tgtEl>
                                        <p:attrNameLst>
                                          <p:attrName>ppt_y</p:attrName>
                                        </p:attrNameLst>
                                      </p:cBhvr>
                                      <p:tavLst>
                                        <p:tav tm="0">
                                          <p:val>
                                            <p:strVal val="1+#ppt_h/2"/>
                                          </p:val>
                                        </p:tav>
                                        <p:tav tm="100000">
                                          <p:val>
                                            <p:strVal val="#ppt_y"/>
                                          </p:val>
                                        </p:tav>
                                      </p:tavLst>
                                    </p:anim>
                                  </p:childTnLst>
                                </p:cTn>
                              </p:par>
                            </p:childTnLst>
                          </p:cTn>
                        </p:par>
                        <p:par>
                          <p:cTn id="40" fill="hold">
                            <p:stCondLst>
                              <p:cond delay="800"/>
                            </p:stCondLst>
                            <p:childTnLst>
                              <p:par>
                                <p:cTn id="41" presetID="2" presetClass="entr" presetSubtype="4"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150" fill="hold"/>
                                        <p:tgtEl>
                                          <p:spTgt spid="9"/>
                                        </p:tgtEl>
                                        <p:attrNameLst>
                                          <p:attrName>ppt_x</p:attrName>
                                        </p:attrNameLst>
                                      </p:cBhvr>
                                      <p:tavLst>
                                        <p:tav tm="0">
                                          <p:val>
                                            <p:strVal val="#ppt_x"/>
                                          </p:val>
                                        </p:tav>
                                        <p:tav tm="100000">
                                          <p:val>
                                            <p:strVal val="#ppt_x"/>
                                          </p:val>
                                        </p:tav>
                                      </p:tavLst>
                                    </p:anim>
                                    <p:anim calcmode="lin" valueType="num">
                                      <p:cBhvr additive="base">
                                        <p:cTn id="44" dur="150" fill="hold"/>
                                        <p:tgtEl>
                                          <p:spTgt spid="9"/>
                                        </p:tgtEl>
                                        <p:attrNameLst>
                                          <p:attrName>ppt_y</p:attrName>
                                        </p:attrNameLst>
                                      </p:cBhvr>
                                      <p:tavLst>
                                        <p:tav tm="0">
                                          <p:val>
                                            <p:strVal val="1+#ppt_h/2"/>
                                          </p:val>
                                        </p:tav>
                                        <p:tav tm="100000">
                                          <p:val>
                                            <p:strVal val="#ppt_y"/>
                                          </p:val>
                                        </p:tav>
                                      </p:tavLst>
                                    </p:anim>
                                  </p:childTnLst>
                                </p:cTn>
                              </p:par>
                            </p:childTnLst>
                          </p:cTn>
                        </p:par>
                        <p:par>
                          <p:cTn id="45" fill="hold">
                            <p:stCondLst>
                              <p:cond delay="950"/>
                            </p:stCondLst>
                            <p:childTnLst>
                              <p:par>
                                <p:cTn id="46" presetID="2" presetClass="entr" presetSubtype="4"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150" fill="hold"/>
                                        <p:tgtEl>
                                          <p:spTgt spid="10"/>
                                        </p:tgtEl>
                                        <p:attrNameLst>
                                          <p:attrName>ppt_x</p:attrName>
                                        </p:attrNameLst>
                                      </p:cBhvr>
                                      <p:tavLst>
                                        <p:tav tm="0">
                                          <p:val>
                                            <p:strVal val="#ppt_x"/>
                                          </p:val>
                                        </p:tav>
                                        <p:tav tm="100000">
                                          <p:val>
                                            <p:strVal val="#ppt_x"/>
                                          </p:val>
                                        </p:tav>
                                      </p:tavLst>
                                    </p:anim>
                                    <p:anim calcmode="lin" valueType="num">
                                      <p:cBhvr additive="base">
                                        <p:cTn id="49" dur="150" fill="hold"/>
                                        <p:tgtEl>
                                          <p:spTgt spid="10"/>
                                        </p:tgtEl>
                                        <p:attrNameLst>
                                          <p:attrName>ppt_y</p:attrName>
                                        </p:attrNameLst>
                                      </p:cBhvr>
                                      <p:tavLst>
                                        <p:tav tm="0">
                                          <p:val>
                                            <p:strVal val="1+#ppt_h/2"/>
                                          </p:val>
                                        </p:tav>
                                        <p:tav tm="100000">
                                          <p:val>
                                            <p:strVal val="#ppt_y"/>
                                          </p:val>
                                        </p:tav>
                                      </p:tavLst>
                                    </p:anim>
                                  </p:childTnLst>
                                </p:cTn>
                              </p:par>
                              <p:par>
                                <p:cTn id="50" presetID="53" presetClass="entr" presetSubtype="16" fill="hold"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childTnLst>
                                </p:cTn>
                              </p:par>
                              <p:par>
                                <p:cTn id="55" presetID="53" presetClass="entr" presetSubtype="16" fill="hold"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Effect transition="in" filter="fade">
                                      <p:cBhvr>
                                        <p:cTn id="5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animBg="1"/>
      <p:bldP spid="6" grpId="0" animBg="1"/>
      <p:bldP spid="7" grpId="0"/>
      <p:bldP spid="8" grpId="0"/>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82076" y="1004301"/>
            <a:ext cx="2130178" cy="2440566"/>
          </a:xfrm>
          <a:prstGeom prst="rect">
            <a:avLst/>
          </a:prstGeom>
        </p:spPr>
      </p:pic>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493263" y="1004301"/>
            <a:ext cx="2130178" cy="2440566"/>
          </a:xfrm>
          <a:prstGeom prst="rect">
            <a:avLst/>
          </a:prstGeom>
        </p:spPr>
      </p:pic>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04450" y="1004301"/>
            <a:ext cx="2130178" cy="2440566"/>
          </a:xfrm>
          <a:prstGeom prst="rect">
            <a:avLst/>
          </a:prstGeom>
        </p:spPr>
      </p:pic>
      <p:sp>
        <p:nvSpPr>
          <p:cNvPr id="7" name="TextBox 83"/>
          <p:cNvSpPr txBox="1">
            <a:spLocks noChangeArrowheads="1"/>
          </p:cNvSpPr>
          <p:nvPr/>
        </p:nvSpPr>
        <p:spPr bwMode="auto">
          <a:xfrm>
            <a:off x="887530" y="3533034"/>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8" name="文本框 180"/>
          <p:cNvSpPr txBox="1">
            <a:spLocks noChangeArrowheads="1"/>
          </p:cNvSpPr>
          <p:nvPr/>
        </p:nvSpPr>
        <p:spPr bwMode="auto">
          <a:xfrm>
            <a:off x="895333" y="4008942"/>
            <a:ext cx="2173307"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
        <p:nvSpPr>
          <p:cNvPr id="9" name="TextBox 83"/>
          <p:cNvSpPr txBox="1">
            <a:spLocks noChangeArrowheads="1"/>
          </p:cNvSpPr>
          <p:nvPr/>
        </p:nvSpPr>
        <p:spPr bwMode="auto">
          <a:xfrm>
            <a:off x="3493263" y="3533034"/>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10" name="文本框 180"/>
          <p:cNvSpPr txBox="1">
            <a:spLocks noChangeArrowheads="1"/>
          </p:cNvSpPr>
          <p:nvPr/>
        </p:nvSpPr>
        <p:spPr bwMode="auto">
          <a:xfrm>
            <a:off x="3501066" y="4008942"/>
            <a:ext cx="2173307"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
        <p:nvSpPr>
          <p:cNvPr id="11" name="TextBox 83"/>
          <p:cNvSpPr txBox="1">
            <a:spLocks noChangeArrowheads="1"/>
          </p:cNvSpPr>
          <p:nvPr/>
        </p:nvSpPr>
        <p:spPr bwMode="auto">
          <a:xfrm>
            <a:off x="6004450" y="3533034"/>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12" name="文本框 180"/>
          <p:cNvSpPr txBox="1">
            <a:spLocks noChangeArrowheads="1"/>
          </p:cNvSpPr>
          <p:nvPr/>
        </p:nvSpPr>
        <p:spPr bwMode="auto">
          <a:xfrm>
            <a:off x="6012253" y="4008942"/>
            <a:ext cx="2173307"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Tree>
    <p:extLst>
      <p:ext uri="{BB962C8B-B14F-4D97-AF65-F5344CB8AC3E}">
        <p14:creationId xmlns:p14="http://schemas.microsoft.com/office/powerpoint/2010/main" val="107464154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horizontal)">
                                      <p:cBhvr>
                                        <p:cTn id="19" dur="500"/>
                                        <p:tgtEl>
                                          <p:spTgt spid="4"/>
                                        </p:tgtEl>
                                      </p:cBhvr>
                                    </p:animEffect>
                                  </p:childTnLst>
                                </p:cTn>
                              </p:par>
                              <p:par>
                                <p:cTn id="20" presetID="14" presetClass="entr" presetSubtype="1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randombar(horizontal)">
                                      <p:cBhvr>
                                        <p:cTn id="22" dur="500"/>
                                        <p:tgtEl>
                                          <p:spTgt spid="5"/>
                                        </p:tgtEl>
                                      </p:cBhvr>
                                    </p:animEffect>
                                  </p:childTnLst>
                                </p:cTn>
                              </p:par>
                              <p:par>
                                <p:cTn id="23" presetID="14" presetClass="entr" presetSubtype="1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randombar(horizontal)">
                                      <p:cBhvr>
                                        <p:cTn id="25" dur="500"/>
                                        <p:tgtEl>
                                          <p:spTgt spid="6"/>
                                        </p:tgtEl>
                                      </p:cBhvr>
                                    </p:animEffect>
                                  </p:childTnLst>
                                </p:cTn>
                              </p:par>
                            </p:childTnLst>
                          </p:cTn>
                        </p:par>
                        <p:par>
                          <p:cTn id="26" fill="hold">
                            <p:stCondLst>
                              <p:cond delay="500"/>
                            </p:stCondLst>
                            <p:childTnLst>
                              <p:par>
                                <p:cTn id="27" presetID="2" presetClass="entr" presetSubtype="4"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50" fill="hold"/>
                                        <p:tgtEl>
                                          <p:spTgt spid="7"/>
                                        </p:tgtEl>
                                        <p:attrNameLst>
                                          <p:attrName>ppt_x</p:attrName>
                                        </p:attrNameLst>
                                      </p:cBhvr>
                                      <p:tavLst>
                                        <p:tav tm="0">
                                          <p:val>
                                            <p:strVal val="#ppt_x"/>
                                          </p:val>
                                        </p:tav>
                                        <p:tav tm="100000">
                                          <p:val>
                                            <p:strVal val="#ppt_x"/>
                                          </p:val>
                                        </p:tav>
                                      </p:tavLst>
                                    </p:anim>
                                    <p:anim calcmode="lin" valueType="num">
                                      <p:cBhvr additive="base">
                                        <p:cTn id="30" dur="15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650"/>
                            </p:stCondLst>
                            <p:childTnLst>
                              <p:par>
                                <p:cTn id="32" presetID="2" presetClass="entr" presetSubtype="4"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150" fill="hold"/>
                                        <p:tgtEl>
                                          <p:spTgt spid="8"/>
                                        </p:tgtEl>
                                        <p:attrNameLst>
                                          <p:attrName>ppt_x</p:attrName>
                                        </p:attrNameLst>
                                      </p:cBhvr>
                                      <p:tavLst>
                                        <p:tav tm="0">
                                          <p:val>
                                            <p:strVal val="#ppt_x"/>
                                          </p:val>
                                        </p:tav>
                                        <p:tav tm="100000">
                                          <p:val>
                                            <p:strVal val="#ppt_x"/>
                                          </p:val>
                                        </p:tav>
                                      </p:tavLst>
                                    </p:anim>
                                    <p:anim calcmode="lin" valueType="num">
                                      <p:cBhvr additive="base">
                                        <p:cTn id="35" dur="150" fill="hold"/>
                                        <p:tgtEl>
                                          <p:spTgt spid="8"/>
                                        </p:tgtEl>
                                        <p:attrNameLst>
                                          <p:attrName>ppt_y</p:attrName>
                                        </p:attrNameLst>
                                      </p:cBhvr>
                                      <p:tavLst>
                                        <p:tav tm="0">
                                          <p:val>
                                            <p:strVal val="1+#ppt_h/2"/>
                                          </p:val>
                                        </p:tav>
                                        <p:tav tm="100000">
                                          <p:val>
                                            <p:strVal val="#ppt_y"/>
                                          </p:val>
                                        </p:tav>
                                      </p:tavLst>
                                    </p:anim>
                                  </p:childTnLst>
                                </p:cTn>
                              </p:par>
                            </p:childTnLst>
                          </p:cTn>
                        </p:par>
                        <p:par>
                          <p:cTn id="36" fill="hold">
                            <p:stCondLst>
                              <p:cond delay="800"/>
                            </p:stCondLst>
                            <p:childTnLst>
                              <p:par>
                                <p:cTn id="37" presetID="2" presetClass="entr" presetSubtype="4"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150" fill="hold"/>
                                        <p:tgtEl>
                                          <p:spTgt spid="9"/>
                                        </p:tgtEl>
                                        <p:attrNameLst>
                                          <p:attrName>ppt_x</p:attrName>
                                        </p:attrNameLst>
                                      </p:cBhvr>
                                      <p:tavLst>
                                        <p:tav tm="0">
                                          <p:val>
                                            <p:strVal val="#ppt_x"/>
                                          </p:val>
                                        </p:tav>
                                        <p:tav tm="100000">
                                          <p:val>
                                            <p:strVal val="#ppt_x"/>
                                          </p:val>
                                        </p:tav>
                                      </p:tavLst>
                                    </p:anim>
                                    <p:anim calcmode="lin" valueType="num">
                                      <p:cBhvr additive="base">
                                        <p:cTn id="40" dur="150" fill="hold"/>
                                        <p:tgtEl>
                                          <p:spTgt spid="9"/>
                                        </p:tgtEl>
                                        <p:attrNameLst>
                                          <p:attrName>ppt_y</p:attrName>
                                        </p:attrNameLst>
                                      </p:cBhvr>
                                      <p:tavLst>
                                        <p:tav tm="0">
                                          <p:val>
                                            <p:strVal val="1+#ppt_h/2"/>
                                          </p:val>
                                        </p:tav>
                                        <p:tav tm="100000">
                                          <p:val>
                                            <p:strVal val="#ppt_y"/>
                                          </p:val>
                                        </p:tav>
                                      </p:tavLst>
                                    </p:anim>
                                  </p:childTnLst>
                                </p:cTn>
                              </p:par>
                            </p:childTnLst>
                          </p:cTn>
                        </p:par>
                        <p:par>
                          <p:cTn id="41" fill="hold">
                            <p:stCondLst>
                              <p:cond delay="950"/>
                            </p:stCondLst>
                            <p:childTnLst>
                              <p:par>
                                <p:cTn id="42" presetID="2" presetClass="entr" presetSubtype="4"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150" fill="hold"/>
                                        <p:tgtEl>
                                          <p:spTgt spid="10"/>
                                        </p:tgtEl>
                                        <p:attrNameLst>
                                          <p:attrName>ppt_x</p:attrName>
                                        </p:attrNameLst>
                                      </p:cBhvr>
                                      <p:tavLst>
                                        <p:tav tm="0">
                                          <p:val>
                                            <p:strVal val="#ppt_x"/>
                                          </p:val>
                                        </p:tav>
                                        <p:tav tm="100000">
                                          <p:val>
                                            <p:strVal val="#ppt_x"/>
                                          </p:val>
                                        </p:tav>
                                      </p:tavLst>
                                    </p:anim>
                                    <p:anim calcmode="lin" valueType="num">
                                      <p:cBhvr additive="base">
                                        <p:cTn id="45" dur="150" fill="hold"/>
                                        <p:tgtEl>
                                          <p:spTgt spid="10"/>
                                        </p:tgtEl>
                                        <p:attrNameLst>
                                          <p:attrName>ppt_y</p:attrName>
                                        </p:attrNameLst>
                                      </p:cBhvr>
                                      <p:tavLst>
                                        <p:tav tm="0">
                                          <p:val>
                                            <p:strVal val="1+#ppt_h/2"/>
                                          </p:val>
                                        </p:tav>
                                        <p:tav tm="100000">
                                          <p:val>
                                            <p:strVal val="#ppt_y"/>
                                          </p:val>
                                        </p:tav>
                                      </p:tavLst>
                                    </p:anim>
                                  </p:childTnLst>
                                </p:cTn>
                              </p:par>
                            </p:childTnLst>
                          </p:cTn>
                        </p:par>
                        <p:par>
                          <p:cTn id="46" fill="hold">
                            <p:stCondLst>
                              <p:cond delay="1100"/>
                            </p:stCondLst>
                            <p:childTnLst>
                              <p:par>
                                <p:cTn id="47" presetID="2" presetClass="entr" presetSubtype="4"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150" fill="hold"/>
                                        <p:tgtEl>
                                          <p:spTgt spid="11"/>
                                        </p:tgtEl>
                                        <p:attrNameLst>
                                          <p:attrName>ppt_x</p:attrName>
                                        </p:attrNameLst>
                                      </p:cBhvr>
                                      <p:tavLst>
                                        <p:tav tm="0">
                                          <p:val>
                                            <p:strVal val="#ppt_x"/>
                                          </p:val>
                                        </p:tav>
                                        <p:tav tm="100000">
                                          <p:val>
                                            <p:strVal val="#ppt_x"/>
                                          </p:val>
                                        </p:tav>
                                      </p:tavLst>
                                    </p:anim>
                                    <p:anim calcmode="lin" valueType="num">
                                      <p:cBhvr additive="base">
                                        <p:cTn id="50" dur="150" fill="hold"/>
                                        <p:tgtEl>
                                          <p:spTgt spid="11"/>
                                        </p:tgtEl>
                                        <p:attrNameLst>
                                          <p:attrName>ppt_y</p:attrName>
                                        </p:attrNameLst>
                                      </p:cBhvr>
                                      <p:tavLst>
                                        <p:tav tm="0">
                                          <p:val>
                                            <p:strVal val="1+#ppt_h/2"/>
                                          </p:val>
                                        </p:tav>
                                        <p:tav tm="100000">
                                          <p:val>
                                            <p:strVal val="#ppt_y"/>
                                          </p:val>
                                        </p:tav>
                                      </p:tavLst>
                                    </p:anim>
                                  </p:childTnLst>
                                </p:cTn>
                              </p:par>
                            </p:childTnLst>
                          </p:cTn>
                        </p:par>
                        <p:par>
                          <p:cTn id="51" fill="hold">
                            <p:stCondLst>
                              <p:cond delay="1250"/>
                            </p:stCondLst>
                            <p:childTnLst>
                              <p:par>
                                <p:cTn id="52" presetID="2" presetClass="entr" presetSubtype="4"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150" fill="hold"/>
                                        <p:tgtEl>
                                          <p:spTgt spid="12"/>
                                        </p:tgtEl>
                                        <p:attrNameLst>
                                          <p:attrName>ppt_x</p:attrName>
                                        </p:attrNameLst>
                                      </p:cBhvr>
                                      <p:tavLst>
                                        <p:tav tm="0">
                                          <p:val>
                                            <p:strVal val="#ppt_x"/>
                                          </p:val>
                                        </p:tav>
                                        <p:tav tm="100000">
                                          <p:val>
                                            <p:strVal val="#ppt_x"/>
                                          </p:val>
                                        </p:tav>
                                      </p:tavLst>
                                    </p:anim>
                                    <p:anim calcmode="lin" valueType="num">
                                      <p:cBhvr additive="base">
                                        <p:cTn id="55" dur="1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7" grpId="0"/>
      <p:bldP spid="8" grpId="0"/>
      <p:bldP spid="9" grpId="0"/>
      <p:bldP spid="10" grpId="0"/>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pic>
        <p:nvPicPr>
          <p:cNvPr id="4" name="图片 2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424149" y="1382317"/>
            <a:ext cx="2304749"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5"/>
          <p:cNvSpPr>
            <a:spLocks noChangeArrowheads="1"/>
          </p:cNvSpPr>
          <p:nvPr/>
        </p:nvSpPr>
        <p:spPr bwMode="auto">
          <a:xfrm>
            <a:off x="1013225" y="1382317"/>
            <a:ext cx="2359819" cy="1495425"/>
          </a:xfrm>
          <a:prstGeom prst="rect">
            <a:avLst/>
          </a:prstGeom>
          <a:solidFill>
            <a:srgbClr val="C00000"/>
          </a:solidFill>
          <a:ln>
            <a:noFill/>
          </a:ln>
          <a:extLst/>
        </p:spPr>
        <p:txBody>
          <a:bodyPr lIns="68580" tIns="34290" rIns="68580" bIns="34290" anchor="ctr"/>
          <a:lstStyle/>
          <a:p>
            <a:pPr algn="ctr" eaLnBrk="1" hangingPunct="1"/>
            <a:endParaRPr lang="id-ID" altLang="en-US" sz="4100">
              <a:solidFill>
                <a:srgbClr val="FFFFFF"/>
              </a:solidFill>
            </a:endParaRPr>
          </a:p>
        </p:txBody>
      </p:sp>
      <p:sp>
        <p:nvSpPr>
          <p:cNvPr id="6" name="Rectangle 6"/>
          <p:cNvSpPr>
            <a:spLocks noChangeArrowheads="1"/>
          </p:cNvSpPr>
          <p:nvPr/>
        </p:nvSpPr>
        <p:spPr bwMode="auto">
          <a:xfrm>
            <a:off x="5786440" y="1382317"/>
            <a:ext cx="2359819" cy="1495425"/>
          </a:xfrm>
          <a:prstGeom prst="rect">
            <a:avLst/>
          </a:prstGeom>
          <a:solidFill>
            <a:srgbClr val="C00000"/>
          </a:solidFill>
          <a:ln>
            <a:noFill/>
          </a:ln>
          <a:extLst/>
        </p:spPr>
        <p:txBody>
          <a:bodyPr lIns="68580" tIns="34290" rIns="68580" bIns="34290" anchor="ctr"/>
          <a:lstStyle/>
          <a:p>
            <a:pPr algn="ctr" eaLnBrk="1" hangingPunct="1"/>
            <a:endParaRPr lang="id-ID" altLang="en-US">
              <a:solidFill>
                <a:srgbClr val="FFFFFF"/>
              </a:solidFill>
            </a:endParaRPr>
          </a:p>
        </p:txBody>
      </p:sp>
      <p:sp>
        <p:nvSpPr>
          <p:cNvPr id="7" name="Oval 22"/>
          <p:cNvSpPr>
            <a:spLocks noChangeArrowheads="1"/>
          </p:cNvSpPr>
          <p:nvPr/>
        </p:nvSpPr>
        <p:spPr bwMode="auto">
          <a:xfrm>
            <a:off x="1013223" y="3126581"/>
            <a:ext cx="439340" cy="439341"/>
          </a:xfrm>
          <a:prstGeom prst="ellipse">
            <a:avLst/>
          </a:prstGeom>
          <a:solidFill>
            <a:srgbClr val="C00000"/>
          </a:solidFill>
          <a:ln>
            <a:noFill/>
          </a:ln>
          <a:extLst/>
        </p:spPr>
        <p:txBody>
          <a:bodyPr lIns="68580" tIns="34290" rIns="68580" bIns="34290" anchor="ctr"/>
          <a:lstStyle/>
          <a:p>
            <a:pPr algn="ctr" eaLnBrk="1" hangingPunct="1"/>
            <a:endParaRPr lang="en-AU" altLang="en-US" sz="1200">
              <a:solidFill>
                <a:srgbClr val="FFFFFF"/>
              </a:solidFill>
              <a:latin typeface="FontAwesome"/>
            </a:endParaRPr>
          </a:p>
        </p:txBody>
      </p:sp>
      <p:sp>
        <p:nvSpPr>
          <p:cNvPr id="8" name="Oval 33"/>
          <p:cNvSpPr>
            <a:spLocks noChangeArrowheads="1"/>
          </p:cNvSpPr>
          <p:nvPr/>
        </p:nvSpPr>
        <p:spPr bwMode="auto">
          <a:xfrm>
            <a:off x="3400427" y="3126581"/>
            <a:ext cx="439341" cy="439341"/>
          </a:xfrm>
          <a:prstGeom prst="ellipse">
            <a:avLst/>
          </a:prstGeom>
          <a:solidFill>
            <a:srgbClr val="C00000"/>
          </a:solidFill>
          <a:ln>
            <a:noFill/>
          </a:ln>
          <a:extLst/>
        </p:spPr>
        <p:txBody>
          <a:bodyPr lIns="68580" tIns="34290" rIns="68580" bIns="34290" anchor="ctr"/>
          <a:lstStyle/>
          <a:p>
            <a:pPr algn="ctr" eaLnBrk="1" hangingPunct="1"/>
            <a:endParaRPr lang="en-US" altLang="zh-CN" sz="1200">
              <a:solidFill>
                <a:srgbClr val="FFFFFF"/>
              </a:solidFill>
            </a:endParaRPr>
          </a:p>
        </p:txBody>
      </p:sp>
      <p:sp>
        <p:nvSpPr>
          <p:cNvPr id="9" name="Oval 36"/>
          <p:cNvSpPr>
            <a:spLocks noChangeArrowheads="1"/>
          </p:cNvSpPr>
          <p:nvPr/>
        </p:nvSpPr>
        <p:spPr bwMode="auto">
          <a:xfrm>
            <a:off x="5788821" y="3126581"/>
            <a:ext cx="439341" cy="439341"/>
          </a:xfrm>
          <a:prstGeom prst="ellipse">
            <a:avLst/>
          </a:prstGeom>
          <a:solidFill>
            <a:srgbClr val="C00000"/>
          </a:solidFill>
          <a:ln>
            <a:noFill/>
          </a:ln>
          <a:extLst/>
        </p:spPr>
        <p:txBody>
          <a:bodyPr lIns="68580" tIns="34290" rIns="68580" bIns="34290" anchor="ctr"/>
          <a:lstStyle/>
          <a:p>
            <a:pPr algn="ctr" eaLnBrk="1" hangingPunct="1"/>
            <a:endParaRPr lang="en-US" altLang="zh-CN" sz="1200">
              <a:solidFill>
                <a:srgbClr val="FFFFFF"/>
              </a:solidFill>
              <a:latin typeface="FontAwesome"/>
            </a:endParaRPr>
          </a:p>
        </p:txBody>
      </p:sp>
      <p:sp>
        <p:nvSpPr>
          <p:cNvPr id="10" name="TextBox 15"/>
          <p:cNvSpPr txBox="1">
            <a:spLocks noChangeArrowheads="1"/>
          </p:cNvSpPr>
          <p:nvPr/>
        </p:nvSpPr>
        <p:spPr bwMode="auto">
          <a:xfrm>
            <a:off x="1017987" y="3207545"/>
            <a:ext cx="42981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b="1">
                <a:solidFill>
                  <a:srgbClr val="FFFFFF"/>
                </a:solidFill>
                <a:latin typeface="微软雅黑" pitchFamily="34" charset="-122"/>
                <a:ea typeface="微软雅黑" pitchFamily="34" charset="-122"/>
                <a:sym typeface="Gill Sans"/>
              </a:rPr>
              <a:t>01</a:t>
            </a:r>
            <a:endParaRPr lang="zh-CN" altLang="en-US" b="1">
              <a:solidFill>
                <a:srgbClr val="FFFFFF"/>
              </a:solidFill>
              <a:latin typeface="微软雅黑" pitchFamily="34" charset="-122"/>
              <a:ea typeface="微软雅黑" pitchFamily="34" charset="-122"/>
              <a:sym typeface="Gill Sans"/>
            </a:endParaRPr>
          </a:p>
        </p:txBody>
      </p:sp>
      <p:sp>
        <p:nvSpPr>
          <p:cNvPr id="11" name="TextBox 15"/>
          <p:cNvSpPr txBox="1">
            <a:spLocks noChangeArrowheads="1"/>
          </p:cNvSpPr>
          <p:nvPr/>
        </p:nvSpPr>
        <p:spPr bwMode="auto">
          <a:xfrm>
            <a:off x="3406381" y="3207545"/>
            <a:ext cx="42862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b="1">
                <a:solidFill>
                  <a:srgbClr val="FFFFFF"/>
                </a:solidFill>
                <a:latin typeface="微软雅黑" pitchFamily="34" charset="-122"/>
                <a:ea typeface="微软雅黑" pitchFamily="34" charset="-122"/>
                <a:sym typeface="Gill Sans"/>
              </a:rPr>
              <a:t>02</a:t>
            </a:r>
            <a:endParaRPr lang="zh-CN" altLang="en-US" b="1">
              <a:solidFill>
                <a:srgbClr val="FFFFFF"/>
              </a:solidFill>
              <a:latin typeface="微软雅黑" pitchFamily="34" charset="-122"/>
              <a:ea typeface="微软雅黑" pitchFamily="34" charset="-122"/>
              <a:sym typeface="Gill Sans"/>
            </a:endParaRPr>
          </a:p>
        </p:txBody>
      </p:sp>
      <p:sp>
        <p:nvSpPr>
          <p:cNvPr id="12" name="TextBox 15"/>
          <p:cNvSpPr txBox="1">
            <a:spLocks noChangeArrowheads="1"/>
          </p:cNvSpPr>
          <p:nvPr/>
        </p:nvSpPr>
        <p:spPr bwMode="auto">
          <a:xfrm>
            <a:off x="5794774" y="3207545"/>
            <a:ext cx="42862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b="1">
                <a:solidFill>
                  <a:srgbClr val="FFFFFF"/>
                </a:solidFill>
                <a:latin typeface="微软雅黑" pitchFamily="34" charset="-122"/>
                <a:ea typeface="微软雅黑" pitchFamily="34" charset="-122"/>
                <a:sym typeface="Gill Sans"/>
              </a:rPr>
              <a:t>03</a:t>
            </a:r>
            <a:endParaRPr lang="zh-CN" altLang="en-US" b="1">
              <a:solidFill>
                <a:srgbClr val="FFFFFF"/>
              </a:solidFill>
              <a:latin typeface="微软雅黑" pitchFamily="34" charset="-122"/>
              <a:ea typeface="微软雅黑" pitchFamily="34" charset="-122"/>
              <a:sym typeface="Gill Sans"/>
            </a:endParaRPr>
          </a:p>
        </p:txBody>
      </p:sp>
      <p:sp>
        <p:nvSpPr>
          <p:cNvPr id="23" name="文本框 180"/>
          <p:cNvSpPr txBox="1">
            <a:spLocks noChangeArrowheads="1"/>
          </p:cNvSpPr>
          <p:nvPr/>
        </p:nvSpPr>
        <p:spPr bwMode="auto">
          <a:xfrm>
            <a:off x="6033510" y="1731851"/>
            <a:ext cx="1865674" cy="79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solidFill>
                  <a:schemeClr val="bg1"/>
                </a:solidFill>
                <a:latin typeface="微软雅黑" pitchFamily="34" charset="-122"/>
                <a:ea typeface="微软雅黑" pitchFamily="34" charset="-122"/>
              </a:rPr>
              <a:t>请输入您想要的文字请输入您想要的文字请输入您想要的文字</a:t>
            </a:r>
          </a:p>
        </p:txBody>
      </p:sp>
      <p:sp>
        <p:nvSpPr>
          <p:cNvPr id="24" name="文本框 180"/>
          <p:cNvSpPr txBox="1">
            <a:spLocks noChangeArrowheads="1"/>
          </p:cNvSpPr>
          <p:nvPr/>
        </p:nvSpPr>
        <p:spPr bwMode="auto">
          <a:xfrm>
            <a:off x="1260295" y="1731851"/>
            <a:ext cx="1865674" cy="79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solidFill>
                  <a:schemeClr val="bg1"/>
                </a:solidFill>
                <a:latin typeface="微软雅黑" pitchFamily="34" charset="-122"/>
                <a:ea typeface="微软雅黑" pitchFamily="34" charset="-122"/>
              </a:rPr>
              <a:t>请输入您想要的文字请输入您想要的文字请输入您想要的文字</a:t>
            </a:r>
          </a:p>
        </p:txBody>
      </p:sp>
      <p:sp>
        <p:nvSpPr>
          <p:cNvPr id="25" name="TextBox 83"/>
          <p:cNvSpPr txBox="1">
            <a:spLocks noChangeArrowheads="1"/>
          </p:cNvSpPr>
          <p:nvPr/>
        </p:nvSpPr>
        <p:spPr bwMode="auto">
          <a:xfrm>
            <a:off x="1444762" y="3091868"/>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26" name="文本框 180"/>
          <p:cNvSpPr txBox="1">
            <a:spLocks noChangeArrowheads="1"/>
          </p:cNvSpPr>
          <p:nvPr/>
        </p:nvSpPr>
        <p:spPr bwMode="auto">
          <a:xfrm>
            <a:off x="1479860" y="3567774"/>
            <a:ext cx="1577240" cy="79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
        <p:nvSpPr>
          <p:cNvPr id="27" name="TextBox 83"/>
          <p:cNvSpPr txBox="1">
            <a:spLocks noChangeArrowheads="1"/>
          </p:cNvSpPr>
          <p:nvPr/>
        </p:nvSpPr>
        <p:spPr bwMode="auto">
          <a:xfrm>
            <a:off x="3827381" y="3091868"/>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28" name="文本框 180"/>
          <p:cNvSpPr txBox="1">
            <a:spLocks noChangeArrowheads="1"/>
          </p:cNvSpPr>
          <p:nvPr/>
        </p:nvSpPr>
        <p:spPr bwMode="auto">
          <a:xfrm>
            <a:off x="3862479" y="3567774"/>
            <a:ext cx="1577240" cy="79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
        <p:nvSpPr>
          <p:cNvPr id="29" name="TextBox 83"/>
          <p:cNvSpPr txBox="1">
            <a:spLocks noChangeArrowheads="1"/>
          </p:cNvSpPr>
          <p:nvPr/>
        </p:nvSpPr>
        <p:spPr bwMode="auto">
          <a:xfrm>
            <a:off x="6228160" y="3091868"/>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30" name="文本框 180"/>
          <p:cNvSpPr txBox="1">
            <a:spLocks noChangeArrowheads="1"/>
          </p:cNvSpPr>
          <p:nvPr/>
        </p:nvSpPr>
        <p:spPr bwMode="auto">
          <a:xfrm>
            <a:off x="6263258" y="3567774"/>
            <a:ext cx="1577240" cy="79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Tree>
    <p:extLst>
      <p:ext uri="{BB962C8B-B14F-4D97-AF65-F5344CB8AC3E}">
        <p14:creationId xmlns:p14="http://schemas.microsoft.com/office/powerpoint/2010/main" val="140436015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ppt_w</p:attrName>
                                        </p:attrNameLst>
                                      </p:cBhvr>
                                      <p:tavLst>
                                        <p:tav tm="0">
                                          <p:val>
                                            <p:fltVal val="0"/>
                                          </p:val>
                                        </p:tav>
                                        <p:tav tm="100000">
                                          <p:val>
                                            <p:strVal val="#ppt_w"/>
                                          </p:val>
                                        </p:tav>
                                      </p:tavLst>
                                    </p:anim>
                                    <p:anim calcmode="lin" valueType="num">
                                      <p:cBhvr>
                                        <p:cTn id="49" dur="500" fill="hold"/>
                                        <p:tgtEl>
                                          <p:spTgt spid="10"/>
                                        </p:tgtEl>
                                        <p:attrNameLst>
                                          <p:attrName>ppt_h</p:attrName>
                                        </p:attrNameLst>
                                      </p:cBhvr>
                                      <p:tavLst>
                                        <p:tav tm="0">
                                          <p:val>
                                            <p:fltVal val="0"/>
                                          </p:val>
                                        </p:tav>
                                        <p:tav tm="100000">
                                          <p:val>
                                            <p:strVal val="#ppt_h"/>
                                          </p:val>
                                        </p:tav>
                                      </p:tavLst>
                                    </p:anim>
                                    <p:animEffect transition="in" filter="fade">
                                      <p:cBhvr>
                                        <p:cTn id="50" dur="500"/>
                                        <p:tgtEl>
                                          <p:spTgt spid="10"/>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500" fill="hold"/>
                                        <p:tgtEl>
                                          <p:spTgt spid="11"/>
                                        </p:tgtEl>
                                        <p:attrNameLst>
                                          <p:attrName>ppt_w</p:attrName>
                                        </p:attrNameLst>
                                      </p:cBhvr>
                                      <p:tavLst>
                                        <p:tav tm="0">
                                          <p:val>
                                            <p:fltVal val="0"/>
                                          </p:val>
                                        </p:tav>
                                        <p:tav tm="100000">
                                          <p:val>
                                            <p:strVal val="#ppt_w"/>
                                          </p:val>
                                        </p:tav>
                                      </p:tavLst>
                                    </p:anim>
                                    <p:anim calcmode="lin" valueType="num">
                                      <p:cBhvr>
                                        <p:cTn id="54" dur="500" fill="hold"/>
                                        <p:tgtEl>
                                          <p:spTgt spid="11"/>
                                        </p:tgtEl>
                                        <p:attrNameLst>
                                          <p:attrName>ppt_h</p:attrName>
                                        </p:attrNameLst>
                                      </p:cBhvr>
                                      <p:tavLst>
                                        <p:tav tm="0">
                                          <p:val>
                                            <p:fltVal val="0"/>
                                          </p:val>
                                        </p:tav>
                                        <p:tav tm="100000">
                                          <p:val>
                                            <p:strVal val="#ppt_h"/>
                                          </p:val>
                                        </p:tav>
                                      </p:tavLst>
                                    </p:anim>
                                    <p:animEffect transition="in" filter="fade">
                                      <p:cBhvr>
                                        <p:cTn id="55" dur="500"/>
                                        <p:tgtEl>
                                          <p:spTgt spid="1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childTnLst>
                                </p:cTn>
                              </p:par>
                            </p:childTnLst>
                          </p:cTn>
                        </p:par>
                        <p:par>
                          <p:cTn id="61" fill="hold">
                            <p:stCondLst>
                              <p:cond delay="500"/>
                            </p:stCondLst>
                            <p:childTnLst>
                              <p:par>
                                <p:cTn id="62" presetID="2" presetClass="entr" presetSubtype="4"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additive="base">
                                        <p:cTn id="64" dur="150" fill="hold"/>
                                        <p:tgtEl>
                                          <p:spTgt spid="23"/>
                                        </p:tgtEl>
                                        <p:attrNameLst>
                                          <p:attrName>ppt_x</p:attrName>
                                        </p:attrNameLst>
                                      </p:cBhvr>
                                      <p:tavLst>
                                        <p:tav tm="0">
                                          <p:val>
                                            <p:strVal val="#ppt_x"/>
                                          </p:val>
                                        </p:tav>
                                        <p:tav tm="100000">
                                          <p:val>
                                            <p:strVal val="#ppt_x"/>
                                          </p:val>
                                        </p:tav>
                                      </p:tavLst>
                                    </p:anim>
                                    <p:anim calcmode="lin" valueType="num">
                                      <p:cBhvr additive="base">
                                        <p:cTn id="65" dur="150" fill="hold"/>
                                        <p:tgtEl>
                                          <p:spTgt spid="23"/>
                                        </p:tgtEl>
                                        <p:attrNameLst>
                                          <p:attrName>ppt_y</p:attrName>
                                        </p:attrNameLst>
                                      </p:cBhvr>
                                      <p:tavLst>
                                        <p:tav tm="0">
                                          <p:val>
                                            <p:strVal val="1+#ppt_h/2"/>
                                          </p:val>
                                        </p:tav>
                                        <p:tav tm="100000">
                                          <p:val>
                                            <p:strVal val="#ppt_y"/>
                                          </p:val>
                                        </p:tav>
                                      </p:tavLst>
                                    </p:anim>
                                  </p:childTnLst>
                                </p:cTn>
                              </p:par>
                            </p:childTnLst>
                          </p:cTn>
                        </p:par>
                        <p:par>
                          <p:cTn id="66" fill="hold">
                            <p:stCondLst>
                              <p:cond delay="650"/>
                            </p:stCondLst>
                            <p:childTnLst>
                              <p:par>
                                <p:cTn id="67" presetID="2" presetClass="entr" presetSubtype="4" fill="hold" grpId="0" nodeType="after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150" fill="hold"/>
                                        <p:tgtEl>
                                          <p:spTgt spid="24"/>
                                        </p:tgtEl>
                                        <p:attrNameLst>
                                          <p:attrName>ppt_x</p:attrName>
                                        </p:attrNameLst>
                                      </p:cBhvr>
                                      <p:tavLst>
                                        <p:tav tm="0">
                                          <p:val>
                                            <p:strVal val="#ppt_x"/>
                                          </p:val>
                                        </p:tav>
                                        <p:tav tm="100000">
                                          <p:val>
                                            <p:strVal val="#ppt_x"/>
                                          </p:val>
                                        </p:tav>
                                      </p:tavLst>
                                    </p:anim>
                                    <p:anim calcmode="lin" valueType="num">
                                      <p:cBhvr additive="base">
                                        <p:cTn id="70" dur="150" fill="hold"/>
                                        <p:tgtEl>
                                          <p:spTgt spid="24"/>
                                        </p:tgtEl>
                                        <p:attrNameLst>
                                          <p:attrName>ppt_y</p:attrName>
                                        </p:attrNameLst>
                                      </p:cBhvr>
                                      <p:tavLst>
                                        <p:tav tm="0">
                                          <p:val>
                                            <p:strVal val="1+#ppt_h/2"/>
                                          </p:val>
                                        </p:tav>
                                        <p:tav tm="100000">
                                          <p:val>
                                            <p:strVal val="#ppt_y"/>
                                          </p:val>
                                        </p:tav>
                                      </p:tavLst>
                                    </p:anim>
                                  </p:childTnLst>
                                </p:cTn>
                              </p:par>
                            </p:childTnLst>
                          </p:cTn>
                        </p:par>
                        <p:par>
                          <p:cTn id="71" fill="hold">
                            <p:stCondLst>
                              <p:cond delay="800"/>
                            </p:stCondLst>
                            <p:childTnLst>
                              <p:par>
                                <p:cTn id="72" presetID="2" presetClass="entr" presetSubtype="4"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additive="base">
                                        <p:cTn id="74" dur="150" fill="hold"/>
                                        <p:tgtEl>
                                          <p:spTgt spid="25"/>
                                        </p:tgtEl>
                                        <p:attrNameLst>
                                          <p:attrName>ppt_x</p:attrName>
                                        </p:attrNameLst>
                                      </p:cBhvr>
                                      <p:tavLst>
                                        <p:tav tm="0">
                                          <p:val>
                                            <p:strVal val="#ppt_x"/>
                                          </p:val>
                                        </p:tav>
                                        <p:tav tm="100000">
                                          <p:val>
                                            <p:strVal val="#ppt_x"/>
                                          </p:val>
                                        </p:tav>
                                      </p:tavLst>
                                    </p:anim>
                                    <p:anim calcmode="lin" valueType="num">
                                      <p:cBhvr additive="base">
                                        <p:cTn id="75" dur="150" fill="hold"/>
                                        <p:tgtEl>
                                          <p:spTgt spid="25"/>
                                        </p:tgtEl>
                                        <p:attrNameLst>
                                          <p:attrName>ppt_y</p:attrName>
                                        </p:attrNameLst>
                                      </p:cBhvr>
                                      <p:tavLst>
                                        <p:tav tm="0">
                                          <p:val>
                                            <p:strVal val="1+#ppt_h/2"/>
                                          </p:val>
                                        </p:tav>
                                        <p:tav tm="100000">
                                          <p:val>
                                            <p:strVal val="#ppt_y"/>
                                          </p:val>
                                        </p:tav>
                                      </p:tavLst>
                                    </p:anim>
                                  </p:childTnLst>
                                </p:cTn>
                              </p:par>
                            </p:childTnLst>
                          </p:cTn>
                        </p:par>
                        <p:par>
                          <p:cTn id="76" fill="hold">
                            <p:stCondLst>
                              <p:cond delay="950"/>
                            </p:stCondLst>
                            <p:childTnLst>
                              <p:par>
                                <p:cTn id="77" presetID="2" presetClass="entr" presetSubtype="4"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additive="base">
                                        <p:cTn id="79" dur="150" fill="hold"/>
                                        <p:tgtEl>
                                          <p:spTgt spid="26"/>
                                        </p:tgtEl>
                                        <p:attrNameLst>
                                          <p:attrName>ppt_x</p:attrName>
                                        </p:attrNameLst>
                                      </p:cBhvr>
                                      <p:tavLst>
                                        <p:tav tm="0">
                                          <p:val>
                                            <p:strVal val="#ppt_x"/>
                                          </p:val>
                                        </p:tav>
                                        <p:tav tm="100000">
                                          <p:val>
                                            <p:strVal val="#ppt_x"/>
                                          </p:val>
                                        </p:tav>
                                      </p:tavLst>
                                    </p:anim>
                                    <p:anim calcmode="lin" valueType="num">
                                      <p:cBhvr additive="base">
                                        <p:cTn id="80" dur="150" fill="hold"/>
                                        <p:tgtEl>
                                          <p:spTgt spid="26"/>
                                        </p:tgtEl>
                                        <p:attrNameLst>
                                          <p:attrName>ppt_y</p:attrName>
                                        </p:attrNameLst>
                                      </p:cBhvr>
                                      <p:tavLst>
                                        <p:tav tm="0">
                                          <p:val>
                                            <p:strVal val="1+#ppt_h/2"/>
                                          </p:val>
                                        </p:tav>
                                        <p:tav tm="100000">
                                          <p:val>
                                            <p:strVal val="#ppt_y"/>
                                          </p:val>
                                        </p:tav>
                                      </p:tavLst>
                                    </p:anim>
                                  </p:childTnLst>
                                </p:cTn>
                              </p:par>
                            </p:childTnLst>
                          </p:cTn>
                        </p:par>
                        <p:par>
                          <p:cTn id="81" fill="hold">
                            <p:stCondLst>
                              <p:cond delay="1100"/>
                            </p:stCondLst>
                            <p:childTnLst>
                              <p:par>
                                <p:cTn id="82" presetID="2" presetClass="entr" presetSubtype="4"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 calcmode="lin" valueType="num">
                                      <p:cBhvr additive="base">
                                        <p:cTn id="84" dur="150" fill="hold"/>
                                        <p:tgtEl>
                                          <p:spTgt spid="27"/>
                                        </p:tgtEl>
                                        <p:attrNameLst>
                                          <p:attrName>ppt_x</p:attrName>
                                        </p:attrNameLst>
                                      </p:cBhvr>
                                      <p:tavLst>
                                        <p:tav tm="0">
                                          <p:val>
                                            <p:strVal val="#ppt_x"/>
                                          </p:val>
                                        </p:tav>
                                        <p:tav tm="100000">
                                          <p:val>
                                            <p:strVal val="#ppt_x"/>
                                          </p:val>
                                        </p:tav>
                                      </p:tavLst>
                                    </p:anim>
                                    <p:anim calcmode="lin" valueType="num">
                                      <p:cBhvr additive="base">
                                        <p:cTn id="85" dur="150" fill="hold"/>
                                        <p:tgtEl>
                                          <p:spTgt spid="27"/>
                                        </p:tgtEl>
                                        <p:attrNameLst>
                                          <p:attrName>ppt_y</p:attrName>
                                        </p:attrNameLst>
                                      </p:cBhvr>
                                      <p:tavLst>
                                        <p:tav tm="0">
                                          <p:val>
                                            <p:strVal val="1+#ppt_h/2"/>
                                          </p:val>
                                        </p:tav>
                                        <p:tav tm="100000">
                                          <p:val>
                                            <p:strVal val="#ppt_y"/>
                                          </p:val>
                                        </p:tav>
                                      </p:tavLst>
                                    </p:anim>
                                  </p:childTnLst>
                                </p:cTn>
                              </p:par>
                            </p:childTnLst>
                          </p:cTn>
                        </p:par>
                        <p:par>
                          <p:cTn id="86" fill="hold">
                            <p:stCondLst>
                              <p:cond delay="1250"/>
                            </p:stCondLst>
                            <p:childTnLst>
                              <p:par>
                                <p:cTn id="87" presetID="2" presetClass="entr" presetSubtype="4" fill="hold" grpId="0" nodeType="afterEffect">
                                  <p:stCondLst>
                                    <p:cond delay="0"/>
                                  </p:stCondLst>
                                  <p:childTnLst>
                                    <p:set>
                                      <p:cBhvr>
                                        <p:cTn id="88" dur="1" fill="hold">
                                          <p:stCondLst>
                                            <p:cond delay="0"/>
                                          </p:stCondLst>
                                        </p:cTn>
                                        <p:tgtEl>
                                          <p:spTgt spid="28"/>
                                        </p:tgtEl>
                                        <p:attrNameLst>
                                          <p:attrName>style.visibility</p:attrName>
                                        </p:attrNameLst>
                                      </p:cBhvr>
                                      <p:to>
                                        <p:strVal val="visible"/>
                                      </p:to>
                                    </p:set>
                                    <p:anim calcmode="lin" valueType="num">
                                      <p:cBhvr additive="base">
                                        <p:cTn id="89" dur="150" fill="hold"/>
                                        <p:tgtEl>
                                          <p:spTgt spid="28"/>
                                        </p:tgtEl>
                                        <p:attrNameLst>
                                          <p:attrName>ppt_x</p:attrName>
                                        </p:attrNameLst>
                                      </p:cBhvr>
                                      <p:tavLst>
                                        <p:tav tm="0">
                                          <p:val>
                                            <p:strVal val="#ppt_x"/>
                                          </p:val>
                                        </p:tav>
                                        <p:tav tm="100000">
                                          <p:val>
                                            <p:strVal val="#ppt_x"/>
                                          </p:val>
                                        </p:tav>
                                      </p:tavLst>
                                    </p:anim>
                                    <p:anim calcmode="lin" valueType="num">
                                      <p:cBhvr additive="base">
                                        <p:cTn id="90" dur="150" fill="hold"/>
                                        <p:tgtEl>
                                          <p:spTgt spid="28"/>
                                        </p:tgtEl>
                                        <p:attrNameLst>
                                          <p:attrName>ppt_y</p:attrName>
                                        </p:attrNameLst>
                                      </p:cBhvr>
                                      <p:tavLst>
                                        <p:tav tm="0">
                                          <p:val>
                                            <p:strVal val="1+#ppt_h/2"/>
                                          </p:val>
                                        </p:tav>
                                        <p:tav tm="100000">
                                          <p:val>
                                            <p:strVal val="#ppt_y"/>
                                          </p:val>
                                        </p:tav>
                                      </p:tavLst>
                                    </p:anim>
                                  </p:childTnLst>
                                </p:cTn>
                              </p:par>
                            </p:childTnLst>
                          </p:cTn>
                        </p:par>
                        <p:par>
                          <p:cTn id="91" fill="hold">
                            <p:stCondLst>
                              <p:cond delay="1400"/>
                            </p:stCondLst>
                            <p:childTnLst>
                              <p:par>
                                <p:cTn id="92" presetID="2" presetClass="entr" presetSubtype="4" fill="hold" grpId="0" nodeType="afterEffect">
                                  <p:stCondLst>
                                    <p:cond delay="0"/>
                                  </p:stCondLst>
                                  <p:childTnLst>
                                    <p:set>
                                      <p:cBhvr>
                                        <p:cTn id="93" dur="1" fill="hold">
                                          <p:stCondLst>
                                            <p:cond delay="0"/>
                                          </p:stCondLst>
                                        </p:cTn>
                                        <p:tgtEl>
                                          <p:spTgt spid="29"/>
                                        </p:tgtEl>
                                        <p:attrNameLst>
                                          <p:attrName>style.visibility</p:attrName>
                                        </p:attrNameLst>
                                      </p:cBhvr>
                                      <p:to>
                                        <p:strVal val="visible"/>
                                      </p:to>
                                    </p:set>
                                    <p:anim calcmode="lin" valueType="num">
                                      <p:cBhvr additive="base">
                                        <p:cTn id="94" dur="150" fill="hold"/>
                                        <p:tgtEl>
                                          <p:spTgt spid="29"/>
                                        </p:tgtEl>
                                        <p:attrNameLst>
                                          <p:attrName>ppt_x</p:attrName>
                                        </p:attrNameLst>
                                      </p:cBhvr>
                                      <p:tavLst>
                                        <p:tav tm="0">
                                          <p:val>
                                            <p:strVal val="#ppt_x"/>
                                          </p:val>
                                        </p:tav>
                                        <p:tav tm="100000">
                                          <p:val>
                                            <p:strVal val="#ppt_x"/>
                                          </p:val>
                                        </p:tav>
                                      </p:tavLst>
                                    </p:anim>
                                    <p:anim calcmode="lin" valueType="num">
                                      <p:cBhvr additive="base">
                                        <p:cTn id="95" dur="150" fill="hold"/>
                                        <p:tgtEl>
                                          <p:spTgt spid="29"/>
                                        </p:tgtEl>
                                        <p:attrNameLst>
                                          <p:attrName>ppt_y</p:attrName>
                                        </p:attrNameLst>
                                      </p:cBhvr>
                                      <p:tavLst>
                                        <p:tav tm="0">
                                          <p:val>
                                            <p:strVal val="1+#ppt_h/2"/>
                                          </p:val>
                                        </p:tav>
                                        <p:tav tm="100000">
                                          <p:val>
                                            <p:strVal val="#ppt_y"/>
                                          </p:val>
                                        </p:tav>
                                      </p:tavLst>
                                    </p:anim>
                                  </p:childTnLst>
                                </p:cTn>
                              </p:par>
                            </p:childTnLst>
                          </p:cTn>
                        </p:par>
                        <p:par>
                          <p:cTn id="96" fill="hold">
                            <p:stCondLst>
                              <p:cond delay="1550"/>
                            </p:stCondLst>
                            <p:childTnLst>
                              <p:par>
                                <p:cTn id="97" presetID="2" presetClass="entr" presetSubtype="4"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 calcmode="lin" valueType="num">
                                      <p:cBhvr additive="base">
                                        <p:cTn id="99" dur="150" fill="hold"/>
                                        <p:tgtEl>
                                          <p:spTgt spid="30"/>
                                        </p:tgtEl>
                                        <p:attrNameLst>
                                          <p:attrName>ppt_x</p:attrName>
                                        </p:attrNameLst>
                                      </p:cBhvr>
                                      <p:tavLst>
                                        <p:tav tm="0">
                                          <p:val>
                                            <p:strVal val="#ppt_x"/>
                                          </p:val>
                                        </p:tav>
                                        <p:tav tm="100000">
                                          <p:val>
                                            <p:strVal val="#ppt_x"/>
                                          </p:val>
                                        </p:tav>
                                      </p:tavLst>
                                    </p:anim>
                                    <p:anim calcmode="lin" valueType="num">
                                      <p:cBhvr additive="base">
                                        <p:cTn id="100" dur="15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animBg="1"/>
      <p:bldP spid="6" grpId="0" animBg="1"/>
      <p:bldP spid="7" grpId="0" animBg="1"/>
      <p:bldP spid="8" grpId="0" animBg="1"/>
      <p:bldP spid="9" grpId="0" animBg="1"/>
      <p:bldP spid="10" grpId="0"/>
      <p:bldP spid="11" grpId="0"/>
      <p:bldP spid="12" grpId="0"/>
      <p:bldP spid="23" grpId="0"/>
      <p:bldP spid="24" grpId="0"/>
      <p:bldP spid="25" grpId="0"/>
      <p:bldP spid="26" grpId="0"/>
      <p:bldP spid="27" grpId="0"/>
      <p:bldP spid="28" grpId="0"/>
      <p:bldP spid="29" grpId="0"/>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025639" y="4790765"/>
            <a:ext cx="775136" cy="246221"/>
          </a:xfrm>
          <a:prstGeom prst="rect">
            <a:avLst/>
          </a:prstGeom>
        </p:spPr>
        <p:txBody>
          <a:bodyPr wrap="square">
            <a:spAutoFit/>
          </a:bodyPr>
          <a:lstStyle/>
          <a:p>
            <a:pPr eaLnBrk="1" fontAlgn="auto" hangingPunct="1">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文本框 4"/>
          <p:cNvSpPr txBox="1">
            <a:spLocks noChangeArrowheads="1"/>
          </p:cNvSpPr>
          <p:nvPr/>
        </p:nvSpPr>
        <p:spPr bwMode="auto">
          <a:xfrm>
            <a:off x="5732062" y="1622919"/>
            <a:ext cx="3104757"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r>
              <a:rPr lang="zh-CN" altLang="en-US" sz="1400" dirty="0">
                <a:solidFill>
                  <a:schemeClr val="bg1"/>
                </a:solidFill>
                <a:latin typeface="微软雅黑" pitchFamily="34" charset="-122"/>
                <a:ea typeface="微软雅黑" pitchFamily="34" charset="-122"/>
              </a:rPr>
              <a:t>中国青少</a:t>
            </a:r>
            <a:r>
              <a:rPr lang="zh-CN" altLang="en-US" sz="1400" dirty="0" smtClean="0">
                <a:solidFill>
                  <a:schemeClr val="bg1"/>
                </a:solidFill>
                <a:latin typeface="微软雅黑" pitchFamily="34" charset="-122"/>
                <a:ea typeface="微软雅黑" pitchFamily="34" charset="-122"/>
              </a:rPr>
              <a:t>年点击此处添加您的标题</a:t>
            </a:r>
            <a:endParaRPr lang="zh-CN" altLang="en-US" sz="1400" dirty="0">
              <a:solidFill>
                <a:schemeClr val="bg1"/>
              </a:solidFill>
              <a:latin typeface="微软雅黑" pitchFamily="34" charset="-122"/>
              <a:ea typeface="微软雅黑" pitchFamily="34" charset="-122"/>
            </a:endParaRPr>
          </a:p>
        </p:txBody>
      </p:sp>
      <p:sp>
        <p:nvSpPr>
          <p:cNvPr id="8" name="文本框 4"/>
          <p:cNvSpPr txBox="1">
            <a:spLocks noChangeArrowheads="1"/>
          </p:cNvSpPr>
          <p:nvPr/>
        </p:nvSpPr>
        <p:spPr bwMode="auto">
          <a:xfrm>
            <a:off x="3098042" y="1952315"/>
            <a:ext cx="5738776" cy="7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r>
              <a:rPr lang="zh-CN" altLang="en-US" sz="4400" b="1" dirty="0">
                <a:solidFill>
                  <a:schemeClr val="bg1"/>
                </a:solidFill>
                <a:latin typeface="微软雅黑" pitchFamily="34" charset="-122"/>
                <a:ea typeface="微软雅黑" pitchFamily="34" charset="-122"/>
              </a:rPr>
              <a:t>谢谢聆听 批评指导</a:t>
            </a:r>
          </a:p>
        </p:txBody>
      </p:sp>
      <p:sp>
        <p:nvSpPr>
          <p:cNvPr id="9" name="文本框 4"/>
          <p:cNvSpPr txBox="1">
            <a:spLocks noChangeArrowheads="1"/>
          </p:cNvSpPr>
          <p:nvPr/>
        </p:nvSpPr>
        <p:spPr bwMode="auto">
          <a:xfrm>
            <a:off x="6345435" y="3386978"/>
            <a:ext cx="2460620" cy="315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r>
              <a:rPr lang="en-US" altLang="zh-CN" sz="1600" dirty="0">
                <a:solidFill>
                  <a:schemeClr val="bg1"/>
                </a:solidFill>
                <a:latin typeface="微软雅黑" pitchFamily="34" charset="-122"/>
                <a:ea typeface="微软雅黑" pitchFamily="34" charset="-122"/>
              </a:rPr>
              <a:t>XXXXXXX</a:t>
            </a:r>
            <a:endParaRPr lang="zh-CN" altLang="en-US" sz="16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974112785"/>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31"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par>
                          <p:cTn id="21" fill="hold">
                            <p:stCondLst>
                              <p:cond delay="4000"/>
                            </p:stCondLst>
                            <p:childTnLst>
                              <p:par>
                                <p:cTn id="22" presetID="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35861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1" name="Rectangle 14"/>
          <p:cNvSpPr>
            <a:spLocks noChangeArrowheads="1"/>
          </p:cNvSpPr>
          <p:nvPr/>
        </p:nvSpPr>
        <p:spPr bwMode="auto">
          <a:xfrm>
            <a:off x="4937668" y="358912"/>
            <a:ext cx="2394886"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altLang="zh-CN" sz="16800" dirty="0">
                <a:solidFill>
                  <a:schemeClr val="bg1"/>
                </a:solidFill>
                <a:latin typeface="Paralines" pitchFamily="50" charset="0"/>
                <a:ea typeface="微软雅黑" pitchFamily="34" charset="-122"/>
              </a:rPr>
              <a:t>0</a:t>
            </a:r>
            <a:r>
              <a:rPr lang="zh-CN" altLang="en-US" sz="16800" dirty="0">
                <a:solidFill>
                  <a:schemeClr val="bg1"/>
                </a:solidFill>
                <a:latin typeface="Paralines" pitchFamily="50" charset="0"/>
                <a:ea typeface="微软雅黑" pitchFamily="34" charset="-122"/>
              </a:rPr>
              <a:t>1</a:t>
            </a:r>
          </a:p>
        </p:txBody>
      </p:sp>
      <p:sp>
        <p:nvSpPr>
          <p:cNvPr id="2" name="矩形 1"/>
          <p:cNvSpPr/>
          <p:nvPr/>
        </p:nvSpPr>
        <p:spPr bwMode="auto">
          <a:xfrm>
            <a:off x="5306359" y="2948597"/>
            <a:ext cx="3837643" cy="1142763"/>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alibri" pitchFamily="34" charset="0"/>
              <a:ea typeface="宋体" pitchFamily="2" charset="-122"/>
            </a:endParaRPr>
          </a:p>
        </p:txBody>
      </p:sp>
      <p:sp>
        <p:nvSpPr>
          <p:cNvPr id="12" name="TextBox 59"/>
          <p:cNvSpPr txBox="1">
            <a:spLocks noChangeArrowheads="1"/>
          </p:cNvSpPr>
          <p:nvPr/>
        </p:nvSpPr>
        <p:spPr bwMode="auto">
          <a:xfrm>
            <a:off x="5631894" y="2975898"/>
            <a:ext cx="2663936" cy="1054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3200" dirty="0" smtClean="0">
                <a:solidFill>
                  <a:srgbClr val="C00000"/>
                </a:solidFill>
                <a:latin typeface="微软雅黑" pitchFamily="34" charset="-122"/>
                <a:ea typeface="微软雅黑" pitchFamily="34" charset="-122"/>
              </a:rPr>
              <a:t>点击此处添加您的标题</a:t>
            </a:r>
            <a:endParaRPr lang="zh-CN" altLang="en-US" sz="3200" dirty="0">
              <a:solidFill>
                <a:srgbClr val="C00000"/>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2500"/>
                            </p:stCondLst>
                            <p:childTnLst>
                              <p:par>
                                <p:cTn id="13" presetID="53" presetClass="entr" presetSubtype="16"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3000"/>
                            </p:stCondLst>
                            <p:childTnLst>
                              <p:par>
                                <p:cTn id="19" presetID="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animBg="1"/>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8"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pic>
        <p:nvPicPr>
          <p:cNvPr id="24" name="图片 1"/>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 y="0"/>
            <a:ext cx="4476467"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00745" y="1068208"/>
            <a:ext cx="2365710" cy="2013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TextBox 83"/>
          <p:cNvSpPr txBox="1">
            <a:spLocks noChangeArrowheads="1"/>
          </p:cNvSpPr>
          <p:nvPr/>
        </p:nvSpPr>
        <p:spPr bwMode="auto">
          <a:xfrm>
            <a:off x="5337516" y="3485479"/>
            <a:ext cx="3315774"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49" name="文本框 180"/>
          <p:cNvSpPr txBox="1">
            <a:spLocks noChangeArrowheads="1"/>
          </p:cNvSpPr>
          <p:nvPr/>
        </p:nvSpPr>
        <p:spPr bwMode="auto">
          <a:xfrm>
            <a:off x="5345319" y="3961388"/>
            <a:ext cx="3267029" cy="62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200" dirty="0">
                <a:latin typeface="微软雅黑" pitchFamily="34" charset="-122"/>
                <a:ea typeface="微软雅黑" pitchFamily="34" charset="-122"/>
              </a:rPr>
              <a:t>请输入您想要的文字请输入您想要的文字请输入您想要的文字请输入您想要的文字</a:t>
            </a:r>
          </a:p>
        </p:txBody>
      </p:sp>
    </p:spTree>
    <p:extLst>
      <p:ext uri="{BB962C8B-B14F-4D97-AF65-F5344CB8AC3E}">
        <p14:creationId xmlns:p14="http://schemas.microsoft.com/office/powerpoint/2010/main" val="3952392971"/>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animEffect transition="in" filter="fade">
                                      <p:cBhvr>
                                        <p:cTn id="13" dur="500"/>
                                        <p:tgtEl>
                                          <p:spTgt spid="28"/>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1" presetClass="entr" presetSubtype="1" fill="hold" nodeType="after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wheel(1)">
                                      <p:cBhvr>
                                        <p:cTn id="22" dur="1000"/>
                                        <p:tgtEl>
                                          <p:spTgt spid="1026"/>
                                        </p:tgtEl>
                                      </p:cBhvr>
                                    </p:animEffect>
                                  </p:childTnLst>
                                </p:cTn>
                              </p:par>
                            </p:childTnLst>
                          </p:cTn>
                        </p:par>
                        <p:par>
                          <p:cTn id="23" fill="hold">
                            <p:stCondLst>
                              <p:cond delay="2500"/>
                            </p:stCondLst>
                            <p:childTnLst>
                              <p:par>
                                <p:cTn id="24" presetID="2" presetClass="entr" presetSubtype="4"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150" fill="hold"/>
                                        <p:tgtEl>
                                          <p:spTgt spid="26"/>
                                        </p:tgtEl>
                                        <p:attrNameLst>
                                          <p:attrName>ppt_x</p:attrName>
                                        </p:attrNameLst>
                                      </p:cBhvr>
                                      <p:tavLst>
                                        <p:tav tm="0">
                                          <p:val>
                                            <p:strVal val="#ppt_x"/>
                                          </p:val>
                                        </p:tav>
                                        <p:tav tm="100000">
                                          <p:val>
                                            <p:strVal val="#ppt_x"/>
                                          </p:val>
                                        </p:tav>
                                      </p:tavLst>
                                    </p:anim>
                                    <p:anim calcmode="lin" valueType="num">
                                      <p:cBhvr additive="base">
                                        <p:cTn id="27" dur="150" fill="hold"/>
                                        <p:tgtEl>
                                          <p:spTgt spid="26"/>
                                        </p:tgtEl>
                                        <p:attrNameLst>
                                          <p:attrName>ppt_y</p:attrName>
                                        </p:attrNameLst>
                                      </p:cBhvr>
                                      <p:tavLst>
                                        <p:tav tm="0">
                                          <p:val>
                                            <p:strVal val="1+#ppt_h/2"/>
                                          </p:val>
                                        </p:tav>
                                        <p:tav tm="100000">
                                          <p:val>
                                            <p:strVal val="#ppt_y"/>
                                          </p:val>
                                        </p:tav>
                                      </p:tavLst>
                                    </p:anim>
                                  </p:childTnLst>
                                </p:cTn>
                              </p:par>
                            </p:childTnLst>
                          </p:cTn>
                        </p:par>
                        <p:par>
                          <p:cTn id="28" fill="hold">
                            <p:stCondLst>
                              <p:cond delay="2650"/>
                            </p:stCondLst>
                            <p:childTnLst>
                              <p:par>
                                <p:cTn id="29" presetID="2" presetClass="entr" presetSubtype="4"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additive="base">
                                        <p:cTn id="31" dur="150" fill="hold"/>
                                        <p:tgtEl>
                                          <p:spTgt spid="49"/>
                                        </p:tgtEl>
                                        <p:attrNameLst>
                                          <p:attrName>ppt_x</p:attrName>
                                        </p:attrNameLst>
                                      </p:cBhvr>
                                      <p:tavLst>
                                        <p:tav tm="0">
                                          <p:val>
                                            <p:strVal val="#ppt_x"/>
                                          </p:val>
                                        </p:tav>
                                        <p:tav tm="100000">
                                          <p:val>
                                            <p:strVal val="#ppt_x"/>
                                          </p:val>
                                        </p:tav>
                                      </p:tavLst>
                                    </p:anim>
                                    <p:anim calcmode="lin" valueType="num">
                                      <p:cBhvr additive="base">
                                        <p:cTn id="32" dur="15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6" grpId="0"/>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19138" y="1255594"/>
            <a:ext cx="3638550" cy="3172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16"/>
          <p:cNvSpPr>
            <a:spLocks noChangeArrowheads="1"/>
          </p:cNvSpPr>
          <p:nvPr/>
        </p:nvSpPr>
        <p:spPr bwMode="auto">
          <a:xfrm>
            <a:off x="4893345" y="3049384"/>
            <a:ext cx="533400" cy="536972"/>
          </a:xfrm>
          <a:prstGeom prst="ellipse">
            <a:avLst/>
          </a:prstGeom>
          <a:solidFill>
            <a:srgbClr val="C00000"/>
          </a:solidFill>
          <a:ln>
            <a:noFill/>
          </a:ln>
          <a:extLst/>
        </p:spPr>
        <p:txBody>
          <a:bodyPr lIns="68580" tIns="34290" rIns="68580" bIns="34290" anchor="ctr"/>
          <a:lstStyle/>
          <a:p>
            <a:pPr algn="ctr" eaLnBrk="1" hangingPunct="1"/>
            <a:endParaRPr lang="en-US" altLang="zh-CN" sz="8800">
              <a:solidFill>
                <a:schemeClr val="bg1"/>
              </a:solidFill>
            </a:endParaRPr>
          </a:p>
        </p:txBody>
      </p:sp>
      <p:pic>
        <p:nvPicPr>
          <p:cNvPr id="6" name="Group 3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26696" y="3172020"/>
            <a:ext cx="278606" cy="27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10"/>
          <p:cNvSpPr>
            <a:spLocks noChangeArrowheads="1"/>
          </p:cNvSpPr>
          <p:nvPr/>
        </p:nvSpPr>
        <p:spPr bwMode="auto">
          <a:xfrm>
            <a:off x="4893345" y="1716115"/>
            <a:ext cx="533400" cy="536972"/>
          </a:xfrm>
          <a:prstGeom prst="ellipse">
            <a:avLst/>
          </a:prstGeom>
          <a:solidFill>
            <a:srgbClr val="C00000"/>
          </a:solidFill>
          <a:ln>
            <a:noFill/>
          </a:ln>
          <a:extLst/>
        </p:spPr>
        <p:txBody>
          <a:bodyPr lIns="68580" tIns="34290" rIns="68580" bIns="34290" anchor="ctr"/>
          <a:lstStyle/>
          <a:p>
            <a:pPr algn="ctr" eaLnBrk="1" hangingPunct="1"/>
            <a:endParaRPr lang="en-US" altLang="zh-CN" sz="8800">
              <a:solidFill>
                <a:schemeClr val="bg1"/>
              </a:solidFill>
            </a:endParaRPr>
          </a:p>
        </p:txBody>
      </p:sp>
      <p:pic>
        <p:nvPicPr>
          <p:cNvPr id="8" name="Group 82"/>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39794" y="1839941"/>
            <a:ext cx="260747" cy="283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3"/>
          <p:cNvSpPr txBox="1">
            <a:spLocks noChangeArrowheads="1"/>
          </p:cNvSpPr>
          <p:nvPr/>
        </p:nvSpPr>
        <p:spPr bwMode="auto">
          <a:xfrm>
            <a:off x="5568717" y="1667681"/>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10" name="文本框 180"/>
          <p:cNvSpPr txBox="1">
            <a:spLocks noChangeArrowheads="1"/>
          </p:cNvSpPr>
          <p:nvPr/>
        </p:nvSpPr>
        <p:spPr bwMode="auto">
          <a:xfrm>
            <a:off x="5576520" y="2143588"/>
            <a:ext cx="2734969"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
        <p:nvSpPr>
          <p:cNvPr id="11" name="TextBox 83"/>
          <p:cNvSpPr txBox="1">
            <a:spLocks noChangeArrowheads="1"/>
          </p:cNvSpPr>
          <p:nvPr/>
        </p:nvSpPr>
        <p:spPr bwMode="auto">
          <a:xfrm>
            <a:off x="5568717" y="3003753"/>
            <a:ext cx="218110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12" name="文本框 180"/>
          <p:cNvSpPr txBox="1">
            <a:spLocks noChangeArrowheads="1"/>
          </p:cNvSpPr>
          <p:nvPr/>
        </p:nvSpPr>
        <p:spPr bwMode="auto">
          <a:xfrm>
            <a:off x="5576520" y="3479661"/>
            <a:ext cx="2734969"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050" dirty="0">
                <a:latin typeface="微软雅黑" pitchFamily="34" charset="-122"/>
                <a:ea typeface="微软雅黑" pitchFamily="34" charset="-122"/>
              </a:rPr>
              <a:t>请输入您想要的文字请输入您想要的文字请输入您想要的文字</a:t>
            </a:r>
          </a:p>
        </p:txBody>
      </p:sp>
    </p:spTree>
    <p:extLst>
      <p:ext uri="{BB962C8B-B14F-4D97-AF65-F5344CB8AC3E}">
        <p14:creationId xmlns:p14="http://schemas.microsoft.com/office/powerpoint/2010/main" val="278968478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childTnLst>
                          </p:cTn>
                        </p:par>
                        <p:par>
                          <p:cTn id="43" fill="hold">
                            <p:stCondLst>
                              <p:cond delay="3500"/>
                            </p:stCondLst>
                            <p:childTnLst>
                              <p:par>
                                <p:cTn id="44" presetID="2" presetClass="entr" presetSubtype="4"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150" fill="hold"/>
                                        <p:tgtEl>
                                          <p:spTgt spid="9"/>
                                        </p:tgtEl>
                                        <p:attrNameLst>
                                          <p:attrName>ppt_x</p:attrName>
                                        </p:attrNameLst>
                                      </p:cBhvr>
                                      <p:tavLst>
                                        <p:tav tm="0">
                                          <p:val>
                                            <p:strVal val="#ppt_x"/>
                                          </p:val>
                                        </p:tav>
                                        <p:tav tm="100000">
                                          <p:val>
                                            <p:strVal val="#ppt_x"/>
                                          </p:val>
                                        </p:tav>
                                      </p:tavLst>
                                    </p:anim>
                                    <p:anim calcmode="lin" valueType="num">
                                      <p:cBhvr additive="base">
                                        <p:cTn id="47" dur="150" fill="hold"/>
                                        <p:tgtEl>
                                          <p:spTgt spid="9"/>
                                        </p:tgtEl>
                                        <p:attrNameLst>
                                          <p:attrName>ppt_y</p:attrName>
                                        </p:attrNameLst>
                                      </p:cBhvr>
                                      <p:tavLst>
                                        <p:tav tm="0">
                                          <p:val>
                                            <p:strVal val="1+#ppt_h/2"/>
                                          </p:val>
                                        </p:tav>
                                        <p:tav tm="100000">
                                          <p:val>
                                            <p:strVal val="#ppt_y"/>
                                          </p:val>
                                        </p:tav>
                                      </p:tavLst>
                                    </p:anim>
                                  </p:childTnLst>
                                </p:cTn>
                              </p:par>
                            </p:childTnLst>
                          </p:cTn>
                        </p:par>
                        <p:par>
                          <p:cTn id="48" fill="hold">
                            <p:stCondLst>
                              <p:cond delay="3650"/>
                            </p:stCondLst>
                            <p:childTnLst>
                              <p:par>
                                <p:cTn id="49" presetID="2" presetClass="entr" presetSubtype="4"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150" fill="hold"/>
                                        <p:tgtEl>
                                          <p:spTgt spid="10"/>
                                        </p:tgtEl>
                                        <p:attrNameLst>
                                          <p:attrName>ppt_x</p:attrName>
                                        </p:attrNameLst>
                                      </p:cBhvr>
                                      <p:tavLst>
                                        <p:tav tm="0">
                                          <p:val>
                                            <p:strVal val="#ppt_x"/>
                                          </p:val>
                                        </p:tav>
                                        <p:tav tm="100000">
                                          <p:val>
                                            <p:strVal val="#ppt_x"/>
                                          </p:val>
                                        </p:tav>
                                      </p:tavLst>
                                    </p:anim>
                                    <p:anim calcmode="lin" valueType="num">
                                      <p:cBhvr additive="base">
                                        <p:cTn id="52" dur="150" fill="hold"/>
                                        <p:tgtEl>
                                          <p:spTgt spid="10"/>
                                        </p:tgtEl>
                                        <p:attrNameLst>
                                          <p:attrName>ppt_y</p:attrName>
                                        </p:attrNameLst>
                                      </p:cBhvr>
                                      <p:tavLst>
                                        <p:tav tm="0">
                                          <p:val>
                                            <p:strVal val="1+#ppt_h/2"/>
                                          </p:val>
                                        </p:tav>
                                        <p:tav tm="100000">
                                          <p:val>
                                            <p:strVal val="#ppt_y"/>
                                          </p:val>
                                        </p:tav>
                                      </p:tavLst>
                                    </p:anim>
                                  </p:childTnLst>
                                </p:cTn>
                              </p:par>
                            </p:childTnLst>
                          </p:cTn>
                        </p:par>
                        <p:par>
                          <p:cTn id="53" fill="hold">
                            <p:stCondLst>
                              <p:cond delay="3800"/>
                            </p:stCondLst>
                            <p:childTnLst>
                              <p:par>
                                <p:cTn id="54" presetID="2" presetClass="entr" presetSubtype="4"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150" fill="hold"/>
                                        <p:tgtEl>
                                          <p:spTgt spid="11"/>
                                        </p:tgtEl>
                                        <p:attrNameLst>
                                          <p:attrName>ppt_x</p:attrName>
                                        </p:attrNameLst>
                                      </p:cBhvr>
                                      <p:tavLst>
                                        <p:tav tm="0">
                                          <p:val>
                                            <p:strVal val="#ppt_x"/>
                                          </p:val>
                                        </p:tav>
                                        <p:tav tm="100000">
                                          <p:val>
                                            <p:strVal val="#ppt_x"/>
                                          </p:val>
                                        </p:tav>
                                      </p:tavLst>
                                    </p:anim>
                                    <p:anim calcmode="lin" valueType="num">
                                      <p:cBhvr additive="base">
                                        <p:cTn id="57" dur="150" fill="hold"/>
                                        <p:tgtEl>
                                          <p:spTgt spid="11"/>
                                        </p:tgtEl>
                                        <p:attrNameLst>
                                          <p:attrName>ppt_y</p:attrName>
                                        </p:attrNameLst>
                                      </p:cBhvr>
                                      <p:tavLst>
                                        <p:tav tm="0">
                                          <p:val>
                                            <p:strVal val="1+#ppt_h/2"/>
                                          </p:val>
                                        </p:tav>
                                        <p:tav tm="100000">
                                          <p:val>
                                            <p:strVal val="#ppt_y"/>
                                          </p:val>
                                        </p:tav>
                                      </p:tavLst>
                                    </p:anim>
                                  </p:childTnLst>
                                </p:cTn>
                              </p:par>
                            </p:childTnLst>
                          </p:cTn>
                        </p:par>
                        <p:par>
                          <p:cTn id="58" fill="hold">
                            <p:stCondLst>
                              <p:cond delay="3950"/>
                            </p:stCondLst>
                            <p:childTnLst>
                              <p:par>
                                <p:cTn id="59" presetID="2" presetClass="entr" presetSubtype="4"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150" fill="hold"/>
                                        <p:tgtEl>
                                          <p:spTgt spid="12"/>
                                        </p:tgtEl>
                                        <p:attrNameLst>
                                          <p:attrName>ppt_x</p:attrName>
                                        </p:attrNameLst>
                                      </p:cBhvr>
                                      <p:tavLst>
                                        <p:tav tm="0">
                                          <p:val>
                                            <p:strVal val="#ppt_x"/>
                                          </p:val>
                                        </p:tav>
                                        <p:tav tm="100000">
                                          <p:val>
                                            <p:strVal val="#ppt_x"/>
                                          </p:val>
                                        </p:tav>
                                      </p:tavLst>
                                    </p:anim>
                                    <p:anim calcmode="lin" valueType="num">
                                      <p:cBhvr additive="base">
                                        <p:cTn id="62" dur="1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animBg="1"/>
      <p:bldP spid="7" grpId="0" animBg="1"/>
      <p:bldP spid="9"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77675" y="1575697"/>
            <a:ext cx="8312727" cy="221327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69696" y="338515"/>
            <a:ext cx="3319713" cy="4466540"/>
          </a:xfrm>
          <a:prstGeom prst="rect">
            <a:avLst/>
          </a:prstGeom>
        </p:spPr>
      </p:pic>
      <p:sp>
        <p:nvSpPr>
          <p:cNvPr id="6" name="TextBox 83"/>
          <p:cNvSpPr txBox="1">
            <a:spLocks noChangeArrowheads="1"/>
          </p:cNvSpPr>
          <p:nvPr/>
        </p:nvSpPr>
        <p:spPr bwMode="auto">
          <a:xfrm>
            <a:off x="5516069" y="1967256"/>
            <a:ext cx="2327267"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solidFill>
                  <a:schemeClr val="bg1"/>
                </a:solidFill>
                <a:ea typeface="微软雅黑" panose="020B0503020204020204" pitchFamily="34" charset="-122"/>
              </a:rPr>
              <a:t>单击添加标题</a:t>
            </a:r>
            <a:endParaRPr lang="en-US" altLang="zh-CN" sz="2000" b="1" dirty="0">
              <a:solidFill>
                <a:schemeClr val="bg1"/>
              </a:solidFill>
              <a:ea typeface="微软雅黑" panose="020B0503020204020204" pitchFamily="34" charset="-122"/>
            </a:endParaRPr>
          </a:p>
        </p:txBody>
      </p:sp>
      <p:sp>
        <p:nvSpPr>
          <p:cNvPr id="7" name="文本框 180"/>
          <p:cNvSpPr txBox="1">
            <a:spLocks noChangeArrowheads="1"/>
          </p:cNvSpPr>
          <p:nvPr/>
        </p:nvSpPr>
        <p:spPr bwMode="auto">
          <a:xfrm>
            <a:off x="5518136" y="2484504"/>
            <a:ext cx="2555879" cy="900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200" dirty="0">
                <a:solidFill>
                  <a:schemeClr val="bg1"/>
                </a:solidFill>
                <a:latin typeface="微软雅黑" pitchFamily="34" charset="-122"/>
                <a:ea typeface="微软雅黑" pitchFamily="34" charset="-122"/>
              </a:rPr>
              <a:t>请输入您想要的文字请输入您想要的文字请输入您想要的文字请输入您想要的文字</a:t>
            </a:r>
          </a:p>
        </p:txBody>
      </p:sp>
      <p:sp>
        <p:nvSpPr>
          <p:cNvPr id="8" name="TextBox 60"/>
          <p:cNvSpPr txBox="1"/>
          <p:nvPr/>
        </p:nvSpPr>
        <p:spPr>
          <a:xfrm>
            <a:off x="5606152" y="3884709"/>
            <a:ext cx="2699879" cy="553998"/>
          </a:xfrm>
          <a:prstGeom prst="rect">
            <a:avLst/>
          </a:prstGeom>
          <a:noFill/>
        </p:spPr>
        <p:txBody>
          <a:bodyPr wrap="square" lIns="0" tIns="0" rIns="0" bIns="0" rtlCol="0">
            <a:spAutoFit/>
          </a:bodyPr>
          <a:lstStyle/>
          <a:p>
            <a:r>
              <a:rPr lang="en-US" altLang="zh-CN" sz="3600" dirty="0">
                <a:latin typeface="Athene" pitchFamily="50" charset="0"/>
                <a:ea typeface="微软雅黑" pitchFamily="34" charset="-122"/>
              </a:rPr>
              <a:t>147,258,369</a:t>
            </a:r>
            <a:endParaRPr lang="zh-CN" altLang="en-US" sz="3600" dirty="0">
              <a:latin typeface="Athene" pitchFamily="50" charset="0"/>
              <a:ea typeface="微软雅黑" pitchFamily="34" charset="-122"/>
            </a:endParaRPr>
          </a:p>
        </p:txBody>
      </p:sp>
    </p:spTree>
    <p:extLst>
      <p:ext uri="{BB962C8B-B14F-4D97-AF65-F5344CB8AC3E}">
        <p14:creationId xmlns:p14="http://schemas.microsoft.com/office/powerpoint/2010/main" val="92070251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1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par>
                                <p:cTn id="34" presetID="9" presetClass="entr" presetSubtype="0" fill="hold" grpId="0" nodeType="withEffect">
                                  <p:stCondLst>
                                    <p:cond delay="600"/>
                                  </p:stCondLst>
                                  <p:childTnLst>
                                    <p:set>
                                      <p:cBhvr>
                                        <p:cTn id="35" dur="1" fill="hold">
                                          <p:stCondLst>
                                            <p:cond delay="0"/>
                                          </p:stCondLst>
                                        </p:cTn>
                                        <p:tgtEl>
                                          <p:spTgt spid="8"/>
                                        </p:tgtEl>
                                        <p:attrNameLst>
                                          <p:attrName>style.visibility</p:attrName>
                                        </p:attrNameLst>
                                      </p:cBhvr>
                                      <p:to>
                                        <p:strVal val="visible"/>
                                      </p:to>
                                    </p:set>
                                    <p:animEffect transition="in" filter="dissolve">
                                      <p:cBhvr>
                                        <p:cTn id="36" dur="500"/>
                                        <p:tgtEl>
                                          <p:spTgt spid="8"/>
                                        </p:tgtEl>
                                      </p:cBhvr>
                                    </p:animEffect>
                                  </p:childTnLst>
                                </p:cTn>
                              </p:par>
                              <p:par>
                                <p:cTn id="37" presetID="32" presetClass="emph" presetSubtype="0" fill="hold" grpId="1" nodeType="withEffect">
                                  <p:stCondLst>
                                    <p:cond delay="750"/>
                                  </p:stCondLst>
                                  <p:childTnLst>
                                    <p:animRot by="120000">
                                      <p:cBhvr>
                                        <p:cTn id="38" dur="75" fill="hold">
                                          <p:stCondLst>
                                            <p:cond delay="0"/>
                                          </p:stCondLst>
                                        </p:cTn>
                                        <p:tgtEl>
                                          <p:spTgt spid="8"/>
                                        </p:tgtEl>
                                        <p:attrNameLst>
                                          <p:attrName>r</p:attrName>
                                        </p:attrNameLst>
                                      </p:cBhvr>
                                    </p:animRot>
                                    <p:animRot by="-240000">
                                      <p:cBhvr>
                                        <p:cTn id="39" dur="150" fill="hold">
                                          <p:stCondLst>
                                            <p:cond delay="150"/>
                                          </p:stCondLst>
                                        </p:cTn>
                                        <p:tgtEl>
                                          <p:spTgt spid="8"/>
                                        </p:tgtEl>
                                        <p:attrNameLst>
                                          <p:attrName>r</p:attrName>
                                        </p:attrNameLst>
                                      </p:cBhvr>
                                    </p:animRot>
                                    <p:animRot by="240000">
                                      <p:cBhvr>
                                        <p:cTn id="40" dur="150" fill="hold">
                                          <p:stCondLst>
                                            <p:cond delay="300"/>
                                          </p:stCondLst>
                                        </p:cTn>
                                        <p:tgtEl>
                                          <p:spTgt spid="8"/>
                                        </p:tgtEl>
                                        <p:attrNameLst>
                                          <p:attrName>r</p:attrName>
                                        </p:attrNameLst>
                                      </p:cBhvr>
                                    </p:animRot>
                                    <p:animRot by="-240000">
                                      <p:cBhvr>
                                        <p:cTn id="41" dur="150" fill="hold">
                                          <p:stCondLst>
                                            <p:cond delay="450"/>
                                          </p:stCondLst>
                                        </p:cTn>
                                        <p:tgtEl>
                                          <p:spTgt spid="8"/>
                                        </p:tgtEl>
                                        <p:attrNameLst>
                                          <p:attrName>r</p:attrName>
                                        </p:attrNameLst>
                                      </p:cBhvr>
                                    </p:animRot>
                                    <p:animRot by="120000">
                                      <p:cBhvr>
                                        <p:cTn id="42" dur="150" fill="hold">
                                          <p:stCondLst>
                                            <p:cond delay="60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3" grpId="0"/>
      <p:bldP spid="6" grpId="0"/>
      <p:bldP spid="7" grpId="0"/>
      <p:bldP spid="8" grpId="0"/>
      <p:bldP spid="8"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sp>
        <p:nvSpPr>
          <p:cNvPr id="4" name="Rectangle 6"/>
          <p:cNvSpPr>
            <a:spLocks noChangeArrowheads="1"/>
          </p:cNvSpPr>
          <p:nvPr/>
        </p:nvSpPr>
        <p:spPr bwMode="auto">
          <a:xfrm>
            <a:off x="1982498" y="2661580"/>
            <a:ext cx="1301750" cy="763587"/>
          </a:xfrm>
          <a:prstGeom prst="rect">
            <a:avLst/>
          </a:prstGeom>
          <a:solidFill>
            <a:srgbClr val="C00000"/>
          </a:solidFill>
          <a:ln>
            <a:noFill/>
          </a:ln>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600" dirty="0">
              <a:latin typeface="时尚中黑简体" panose="01010104010101010101" pitchFamily="2" charset="-122"/>
              <a:ea typeface="时尚中黑简体" panose="01010104010101010101" pitchFamily="2" charset="-122"/>
              <a:sym typeface="时尚中黑简体" panose="01010104010101010101" pitchFamily="2" charset="-122"/>
            </a:endParaRPr>
          </a:p>
        </p:txBody>
      </p:sp>
      <p:sp>
        <p:nvSpPr>
          <p:cNvPr id="5" name="Rectangle 6"/>
          <p:cNvSpPr>
            <a:spLocks noChangeArrowheads="1"/>
          </p:cNvSpPr>
          <p:nvPr/>
        </p:nvSpPr>
        <p:spPr bwMode="auto">
          <a:xfrm>
            <a:off x="3308061" y="2278992"/>
            <a:ext cx="1301750" cy="1144588"/>
          </a:xfrm>
          <a:prstGeom prst="rect">
            <a:avLst/>
          </a:prstGeom>
          <a:solidFill>
            <a:srgbClr val="C00000"/>
          </a:solidFill>
          <a:ln>
            <a:noFill/>
          </a:ln>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600" dirty="0">
              <a:latin typeface="时尚中黑简体" panose="01010104010101010101" pitchFamily="2" charset="-122"/>
              <a:ea typeface="时尚中黑简体" panose="01010104010101010101" pitchFamily="2" charset="-122"/>
              <a:sym typeface="时尚中黑简体" panose="01010104010101010101" pitchFamily="2" charset="-122"/>
            </a:endParaRPr>
          </a:p>
        </p:txBody>
      </p:sp>
      <p:sp>
        <p:nvSpPr>
          <p:cNvPr id="6" name="Rectangle 6"/>
          <p:cNvSpPr>
            <a:spLocks noChangeArrowheads="1"/>
          </p:cNvSpPr>
          <p:nvPr/>
        </p:nvSpPr>
        <p:spPr bwMode="auto">
          <a:xfrm>
            <a:off x="4647911" y="1882118"/>
            <a:ext cx="1301750" cy="1544638"/>
          </a:xfrm>
          <a:prstGeom prst="rect">
            <a:avLst/>
          </a:prstGeom>
          <a:solidFill>
            <a:srgbClr val="C00000"/>
          </a:solidFill>
          <a:ln>
            <a:noFill/>
          </a:ln>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600" dirty="0">
              <a:latin typeface="时尚中黑简体" panose="01010104010101010101" pitchFamily="2" charset="-122"/>
              <a:ea typeface="时尚中黑简体" panose="01010104010101010101" pitchFamily="2" charset="-122"/>
              <a:sym typeface="时尚中黑简体" panose="01010104010101010101" pitchFamily="2" charset="-122"/>
            </a:endParaRPr>
          </a:p>
        </p:txBody>
      </p:sp>
      <p:sp>
        <p:nvSpPr>
          <p:cNvPr id="7" name="Rectangle 6"/>
          <p:cNvSpPr>
            <a:spLocks noChangeArrowheads="1"/>
          </p:cNvSpPr>
          <p:nvPr/>
        </p:nvSpPr>
        <p:spPr bwMode="auto">
          <a:xfrm>
            <a:off x="5973473" y="1513818"/>
            <a:ext cx="1303338" cy="1911350"/>
          </a:xfrm>
          <a:prstGeom prst="rect">
            <a:avLst/>
          </a:prstGeom>
          <a:solidFill>
            <a:srgbClr val="C00000"/>
          </a:solidFill>
          <a:ln>
            <a:noFill/>
          </a:ln>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600" dirty="0">
              <a:latin typeface="时尚中黑简体" panose="01010104010101010101" pitchFamily="2" charset="-122"/>
              <a:ea typeface="时尚中黑简体" panose="01010104010101010101" pitchFamily="2" charset="-122"/>
              <a:sym typeface="时尚中黑简体" panose="01010104010101010101" pitchFamily="2" charset="-122"/>
            </a:endParaRPr>
          </a:p>
        </p:txBody>
      </p:sp>
      <p:sp>
        <p:nvSpPr>
          <p:cNvPr id="8" name="Freeform 5743"/>
          <p:cNvSpPr>
            <a:spLocks noEditPoints="1" noChangeArrowheads="1"/>
          </p:cNvSpPr>
          <p:nvPr/>
        </p:nvSpPr>
        <p:spPr bwMode="auto">
          <a:xfrm>
            <a:off x="1982500" y="1147106"/>
            <a:ext cx="1106487" cy="1528762"/>
          </a:xfrm>
          <a:custGeom>
            <a:avLst/>
            <a:gdLst>
              <a:gd name="T0" fmla="*/ 2147483646 w 58"/>
              <a:gd name="T1" fmla="*/ 2147483646 h 80"/>
              <a:gd name="T2" fmla="*/ 2147483646 w 58"/>
              <a:gd name="T3" fmla="*/ 2147483646 h 80"/>
              <a:gd name="T4" fmla="*/ 2147483646 w 58"/>
              <a:gd name="T5" fmla="*/ 2147483646 h 80"/>
              <a:gd name="T6" fmla="*/ 2147483646 w 58"/>
              <a:gd name="T7" fmla="*/ 2147483646 h 80"/>
              <a:gd name="T8" fmla="*/ 2147483646 w 58"/>
              <a:gd name="T9" fmla="*/ 2147483646 h 80"/>
              <a:gd name="T10" fmla="*/ 2147483646 w 58"/>
              <a:gd name="T11" fmla="*/ 2147483646 h 80"/>
              <a:gd name="T12" fmla="*/ 2147483646 w 58"/>
              <a:gd name="T13" fmla="*/ 2147483646 h 80"/>
              <a:gd name="T14" fmla="*/ 2147483646 w 58"/>
              <a:gd name="T15" fmla="*/ 2147483646 h 80"/>
              <a:gd name="T16" fmla="*/ 2147483646 w 58"/>
              <a:gd name="T17" fmla="*/ 2147483646 h 80"/>
              <a:gd name="T18" fmla="*/ 2147483646 w 58"/>
              <a:gd name="T19" fmla="*/ 2147483646 h 80"/>
              <a:gd name="T20" fmla="*/ 2147483646 w 58"/>
              <a:gd name="T21" fmla="*/ 2147483646 h 80"/>
              <a:gd name="T22" fmla="*/ 2147483646 w 58"/>
              <a:gd name="T23" fmla="*/ 2147483646 h 80"/>
              <a:gd name="T24" fmla="*/ 2147483646 w 58"/>
              <a:gd name="T25" fmla="*/ 2147483646 h 80"/>
              <a:gd name="T26" fmla="*/ 2147483646 w 58"/>
              <a:gd name="T27" fmla="*/ 2147483646 h 80"/>
              <a:gd name="T28" fmla="*/ 363938836 w 58"/>
              <a:gd name="T29" fmla="*/ 2147483646 h 80"/>
              <a:gd name="T30" fmla="*/ 0 w 58"/>
              <a:gd name="T31" fmla="*/ 2147483646 h 80"/>
              <a:gd name="T32" fmla="*/ 2147483646 w 58"/>
              <a:gd name="T33" fmla="*/ 2147483646 h 80"/>
              <a:gd name="T34" fmla="*/ 2147483646 w 58"/>
              <a:gd name="T35" fmla="*/ 2147483646 h 80"/>
              <a:gd name="T36" fmla="*/ 2147483646 w 58"/>
              <a:gd name="T37" fmla="*/ 2147483646 h 80"/>
              <a:gd name="T38" fmla="*/ 2147483646 w 58"/>
              <a:gd name="T39" fmla="*/ 2147483646 h 80"/>
              <a:gd name="T40" fmla="*/ 2147483646 w 58"/>
              <a:gd name="T41" fmla="*/ 2147483646 h 80"/>
              <a:gd name="T42" fmla="*/ 2147483646 w 58"/>
              <a:gd name="T43" fmla="*/ 2147483646 h 80"/>
              <a:gd name="T44" fmla="*/ 1819732336 w 58"/>
              <a:gd name="T45" fmla="*/ 2147483646 h 80"/>
              <a:gd name="T46" fmla="*/ 2147483646 w 58"/>
              <a:gd name="T47" fmla="*/ 2147483646 h 80"/>
              <a:gd name="T48" fmla="*/ 2147483646 w 58"/>
              <a:gd name="T49" fmla="*/ 0 h 80"/>
              <a:gd name="T50" fmla="*/ 2147483646 w 58"/>
              <a:gd name="T51" fmla="*/ 2147483646 h 80"/>
              <a:gd name="T52" fmla="*/ 2147483646 w 58"/>
              <a:gd name="T53" fmla="*/ 2147483646 h 80"/>
              <a:gd name="T54" fmla="*/ 2147483646 w 58"/>
              <a:gd name="T55" fmla="*/ 2147483646 h 80"/>
              <a:gd name="T56" fmla="*/ 2147483646 w 58"/>
              <a:gd name="T57" fmla="*/ 0 h 8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58" h="80">
                <a:moveTo>
                  <a:pt x="20" y="20"/>
                </a:moveTo>
                <a:cubicBezTo>
                  <a:pt x="42" y="20"/>
                  <a:pt x="42" y="20"/>
                  <a:pt x="42" y="20"/>
                </a:cubicBezTo>
                <a:cubicBezTo>
                  <a:pt x="46" y="36"/>
                  <a:pt x="46" y="36"/>
                  <a:pt x="46" y="36"/>
                </a:cubicBezTo>
                <a:cubicBezTo>
                  <a:pt x="58" y="36"/>
                  <a:pt x="58" y="36"/>
                  <a:pt x="58" y="36"/>
                </a:cubicBezTo>
                <a:cubicBezTo>
                  <a:pt x="58" y="39"/>
                  <a:pt x="58" y="39"/>
                  <a:pt x="58" y="39"/>
                </a:cubicBezTo>
                <a:cubicBezTo>
                  <a:pt x="42" y="41"/>
                  <a:pt x="42" y="41"/>
                  <a:pt x="42" y="41"/>
                </a:cubicBezTo>
                <a:cubicBezTo>
                  <a:pt x="37" y="35"/>
                  <a:pt x="37" y="35"/>
                  <a:pt x="37" y="35"/>
                </a:cubicBezTo>
                <a:cubicBezTo>
                  <a:pt x="34" y="46"/>
                  <a:pt x="34" y="46"/>
                  <a:pt x="34" y="46"/>
                </a:cubicBezTo>
                <a:cubicBezTo>
                  <a:pt x="46" y="60"/>
                  <a:pt x="46" y="60"/>
                  <a:pt x="46" y="60"/>
                </a:cubicBezTo>
                <a:cubicBezTo>
                  <a:pt x="46" y="79"/>
                  <a:pt x="46" y="79"/>
                  <a:pt x="46" y="79"/>
                </a:cubicBezTo>
                <a:cubicBezTo>
                  <a:pt x="41" y="80"/>
                  <a:pt x="41" y="80"/>
                  <a:pt x="41" y="80"/>
                </a:cubicBezTo>
                <a:cubicBezTo>
                  <a:pt x="37" y="63"/>
                  <a:pt x="37" y="63"/>
                  <a:pt x="37" y="63"/>
                </a:cubicBezTo>
                <a:cubicBezTo>
                  <a:pt x="27" y="56"/>
                  <a:pt x="27" y="56"/>
                  <a:pt x="27" y="56"/>
                </a:cubicBezTo>
                <a:cubicBezTo>
                  <a:pt x="24" y="60"/>
                  <a:pt x="19" y="68"/>
                  <a:pt x="19" y="68"/>
                </a:cubicBezTo>
                <a:cubicBezTo>
                  <a:pt x="1" y="71"/>
                  <a:pt x="1" y="71"/>
                  <a:pt x="1" y="71"/>
                </a:cubicBezTo>
                <a:cubicBezTo>
                  <a:pt x="0" y="68"/>
                  <a:pt x="0" y="68"/>
                  <a:pt x="0" y="68"/>
                </a:cubicBezTo>
                <a:cubicBezTo>
                  <a:pt x="14" y="62"/>
                  <a:pt x="14" y="62"/>
                  <a:pt x="14" y="62"/>
                </a:cubicBezTo>
                <a:cubicBezTo>
                  <a:pt x="17" y="45"/>
                  <a:pt x="17" y="45"/>
                  <a:pt x="17" y="45"/>
                </a:cubicBezTo>
                <a:cubicBezTo>
                  <a:pt x="20" y="31"/>
                  <a:pt x="20" y="31"/>
                  <a:pt x="20" y="31"/>
                </a:cubicBezTo>
                <a:cubicBezTo>
                  <a:pt x="13" y="33"/>
                  <a:pt x="13" y="33"/>
                  <a:pt x="13" y="33"/>
                </a:cubicBezTo>
                <a:cubicBezTo>
                  <a:pt x="15" y="44"/>
                  <a:pt x="15" y="44"/>
                  <a:pt x="15" y="44"/>
                </a:cubicBezTo>
                <a:cubicBezTo>
                  <a:pt x="11" y="45"/>
                  <a:pt x="11" y="45"/>
                  <a:pt x="11" y="45"/>
                </a:cubicBezTo>
                <a:cubicBezTo>
                  <a:pt x="5" y="31"/>
                  <a:pt x="5" y="31"/>
                  <a:pt x="5" y="31"/>
                </a:cubicBezTo>
                <a:cubicBezTo>
                  <a:pt x="20" y="20"/>
                  <a:pt x="20" y="20"/>
                  <a:pt x="20" y="20"/>
                </a:cubicBezTo>
                <a:close/>
                <a:moveTo>
                  <a:pt x="32" y="0"/>
                </a:moveTo>
                <a:cubicBezTo>
                  <a:pt x="37" y="0"/>
                  <a:pt x="41" y="4"/>
                  <a:pt x="41" y="9"/>
                </a:cubicBezTo>
                <a:cubicBezTo>
                  <a:pt x="41" y="14"/>
                  <a:pt x="37" y="18"/>
                  <a:pt x="32" y="18"/>
                </a:cubicBezTo>
                <a:cubicBezTo>
                  <a:pt x="27" y="18"/>
                  <a:pt x="23" y="14"/>
                  <a:pt x="23" y="9"/>
                </a:cubicBezTo>
                <a:cubicBezTo>
                  <a:pt x="23" y="4"/>
                  <a:pt x="27" y="0"/>
                  <a:pt x="32" y="0"/>
                </a:cubicBezTo>
                <a:close/>
              </a:path>
            </a:pathLst>
          </a:custGeom>
          <a:solidFill>
            <a:srgbClr val="C00000"/>
          </a:solidFill>
          <a:ln>
            <a:noFill/>
          </a:ln>
          <a:extLst/>
        </p:spPr>
        <p:txBody>
          <a:bodyPr/>
          <a:lstStyle/>
          <a:p>
            <a:endParaRPr lang="zh-CN" altLang="en-US"/>
          </a:p>
        </p:txBody>
      </p:sp>
      <p:sp>
        <p:nvSpPr>
          <p:cNvPr id="9" name="TextBox 83"/>
          <p:cNvSpPr txBox="1">
            <a:spLocks noChangeArrowheads="1"/>
          </p:cNvSpPr>
          <p:nvPr/>
        </p:nvSpPr>
        <p:spPr bwMode="auto">
          <a:xfrm>
            <a:off x="1879161" y="3559708"/>
            <a:ext cx="3315774"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10" name="文本框 180"/>
          <p:cNvSpPr txBox="1">
            <a:spLocks noChangeArrowheads="1"/>
          </p:cNvSpPr>
          <p:nvPr/>
        </p:nvSpPr>
        <p:spPr bwMode="auto">
          <a:xfrm>
            <a:off x="1927908" y="4035617"/>
            <a:ext cx="5067497" cy="62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200" dirty="0">
                <a:latin typeface="微软雅黑" pitchFamily="34" charset="-122"/>
                <a:ea typeface="微软雅黑" pitchFamily="34" charset="-122"/>
              </a:rPr>
              <a:t>请输入您想要的文字请输入您想要的文字请输入您想要的文字请输入您想要的文字</a:t>
            </a:r>
          </a:p>
        </p:txBody>
      </p:sp>
      <p:sp>
        <p:nvSpPr>
          <p:cNvPr id="11" name="文本框 180"/>
          <p:cNvSpPr txBox="1">
            <a:spLocks noChangeArrowheads="1"/>
          </p:cNvSpPr>
          <p:nvPr/>
        </p:nvSpPr>
        <p:spPr bwMode="auto">
          <a:xfrm>
            <a:off x="2117008" y="2816654"/>
            <a:ext cx="1012923"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r>
              <a:rPr lang="zh-CN" altLang="en-US" sz="1200" dirty="0">
                <a:solidFill>
                  <a:schemeClr val="bg1"/>
                </a:solidFill>
                <a:latin typeface="微软雅黑" pitchFamily="34" charset="-122"/>
                <a:ea typeface="微软雅黑" pitchFamily="34" charset="-122"/>
              </a:rPr>
              <a:t>请输入您想要的文字</a:t>
            </a:r>
          </a:p>
        </p:txBody>
      </p:sp>
      <p:sp>
        <p:nvSpPr>
          <p:cNvPr id="12" name="文本框 180"/>
          <p:cNvSpPr txBox="1">
            <a:spLocks noChangeArrowheads="1"/>
          </p:cNvSpPr>
          <p:nvPr/>
        </p:nvSpPr>
        <p:spPr bwMode="auto">
          <a:xfrm>
            <a:off x="3452476" y="2684185"/>
            <a:ext cx="1012923"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r>
              <a:rPr lang="zh-CN" altLang="en-US" sz="1200" dirty="0">
                <a:solidFill>
                  <a:schemeClr val="bg1"/>
                </a:solidFill>
                <a:latin typeface="微软雅黑" pitchFamily="34" charset="-122"/>
                <a:ea typeface="微软雅黑" pitchFamily="34" charset="-122"/>
              </a:rPr>
              <a:t>请输入您想要的文字</a:t>
            </a:r>
          </a:p>
        </p:txBody>
      </p:sp>
      <p:sp>
        <p:nvSpPr>
          <p:cNvPr id="13" name="文本框 180"/>
          <p:cNvSpPr txBox="1">
            <a:spLocks noChangeArrowheads="1"/>
          </p:cNvSpPr>
          <p:nvPr/>
        </p:nvSpPr>
        <p:spPr bwMode="auto">
          <a:xfrm>
            <a:off x="4816916" y="2435155"/>
            <a:ext cx="1012923"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r>
              <a:rPr lang="zh-CN" altLang="en-US" sz="1200" dirty="0">
                <a:solidFill>
                  <a:schemeClr val="bg1"/>
                </a:solidFill>
                <a:latin typeface="微软雅黑" pitchFamily="34" charset="-122"/>
                <a:ea typeface="微软雅黑" pitchFamily="34" charset="-122"/>
              </a:rPr>
              <a:t>请输入您想要的文字</a:t>
            </a:r>
          </a:p>
        </p:txBody>
      </p:sp>
      <p:sp>
        <p:nvSpPr>
          <p:cNvPr id="14" name="文本框 180"/>
          <p:cNvSpPr txBox="1">
            <a:spLocks noChangeArrowheads="1"/>
          </p:cNvSpPr>
          <p:nvPr/>
        </p:nvSpPr>
        <p:spPr bwMode="auto">
          <a:xfrm>
            <a:off x="6118682" y="2203843"/>
            <a:ext cx="1012923"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r>
              <a:rPr lang="zh-CN" altLang="en-US" sz="1200" dirty="0">
                <a:solidFill>
                  <a:schemeClr val="bg1"/>
                </a:solidFill>
                <a:latin typeface="微软雅黑" pitchFamily="34" charset="-122"/>
                <a:ea typeface="微软雅黑" pitchFamily="34" charset="-122"/>
              </a:rPr>
              <a:t>请输入您想要的文字</a:t>
            </a:r>
          </a:p>
        </p:txBody>
      </p:sp>
    </p:spTree>
    <p:extLst>
      <p:ext uri="{BB962C8B-B14F-4D97-AF65-F5344CB8AC3E}">
        <p14:creationId xmlns:p14="http://schemas.microsoft.com/office/powerpoint/2010/main" val="222643539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50" fill="hold"/>
                                        <p:tgtEl>
                                          <p:spTgt spid="4"/>
                                        </p:tgtEl>
                                        <p:attrNameLst>
                                          <p:attrName>ppt_x</p:attrName>
                                        </p:attrNameLst>
                                      </p:cBhvr>
                                      <p:tavLst>
                                        <p:tav tm="0">
                                          <p:val>
                                            <p:strVal val="#ppt_x"/>
                                          </p:val>
                                        </p:tav>
                                        <p:tav tm="100000">
                                          <p:val>
                                            <p:strVal val="#ppt_x"/>
                                          </p:val>
                                        </p:tav>
                                      </p:tavLst>
                                    </p:anim>
                                    <p:anim calcmode="lin" valueType="num">
                                      <p:cBhvr additive="base">
                                        <p:cTn id="19" dur="150" fill="hold"/>
                                        <p:tgtEl>
                                          <p:spTgt spid="4"/>
                                        </p:tgtEl>
                                        <p:attrNameLst>
                                          <p:attrName>ppt_y</p:attrName>
                                        </p:attrNameLst>
                                      </p:cBhvr>
                                      <p:tavLst>
                                        <p:tav tm="0">
                                          <p:val>
                                            <p:strVal val="1+#ppt_h/2"/>
                                          </p:val>
                                        </p:tav>
                                        <p:tav tm="100000">
                                          <p:val>
                                            <p:strVal val="#ppt_y"/>
                                          </p:val>
                                        </p:tav>
                                      </p:tavLst>
                                    </p:anim>
                                  </p:childTnLst>
                                </p:cTn>
                              </p:par>
                            </p:childTnLst>
                          </p:cTn>
                        </p:par>
                        <p:par>
                          <p:cTn id="20" fill="hold">
                            <p:stCondLst>
                              <p:cond delay="650"/>
                            </p:stCondLst>
                            <p:childTnLst>
                              <p:par>
                                <p:cTn id="21" presetID="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150" fill="hold"/>
                                        <p:tgtEl>
                                          <p:spTgt spid="5"/>
                                        </p:tgtEl>
                                        <p:attrNameLst>
                                          <p:attrName>ppt_x</p:attrName>
                                        </p:attrNameLst>
                                      </p:cBhvr>
                                      <p:tavLst>
                                        <p:tav tm="0">
                                          <p:val>
                                            <p:strVal val="#ppt_x"/>
                                          </p:val>
                                        </p:tav>
                                        <p:tav tm="100000">
                                          <p:val>
                                            <p:strVal val="#ppt_x"/>
                                          </p:val>
                                        </p:tav>
                                      </p:tavLst>
                                    </p:anim>
                                    <p:anim calcmode="lin" valueType="num">
                                      <p:cBhvr additive="base">
                                        <p:cTn id="24" dur="15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800"/>
                            </p:stCondLst>
                            <p:childTnLst>
                              <p:par>
                                <p:cTn id="26" presetID="2" presetClass="entr" presetSubtype="4"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150" fill="hold"/>
                                        <p:tgtEl>
                                          <p:spTgt spid="6"/>
                                        </p:tgtEl>
                                        <p:attrNameLst>
                                          <p:attrName>ppt_x</p:attrName>
                                        </p:attrNameLst>
                                      </p:cBhvr>
                                      <p:tavLst>
                                        <p:tav tm="0">
                                          <p:val>
                                            <p:strVal val="#ppt_x"/>
                                          </p:val>
                                        </p:tav>
                                        <p:tav tm="100000">
                                          <p:val>
                                            <p:strVal val="#ppt_x"/>
                                          </p:val>
                                        </p:tav>
                                      </p:tavLst>
                                    </p:anim>
                                    <p:anim calcmode="lin" valueType="num">
                                      <p:cBhvr additive="base">
                                        <p:cTn id="29" dur="150" fill="hold"/>
                                        <p:tgtEl>
                                          <p:spTgt spid="6"/>
                                        </p:tgtEl>
                                        <p:attrNameLst>
                                          <p:attrName>ppt_y</p:attrName>
                                        </p:attrNameLst>
                                      </p:cBhvr>
                                      <p:tavLst>
                                        <p:tav tm="0">
                                          <p:val>
                                            <p:strVal val="1+#ppt_h/2"/>
                                          </p:val>
                                        </p:tav>
                                        <p:tav tm="100000">
                                          <p:val>
                                            <p:strVal val="#ppt_y"/>
                                          </p:val>
                                        </p:tav>
                                      </p:tavLst>
                                    </p:anim>
                                  </p:childTnLst>
                                </p:cTn>
                              </p:par>
                            </p:childTnLst>
                          </p:cTn>
                        </p:par>
                        <p:par>
                          <p:cTn id="30" fill="hold">
                            <p:stCondLst>
                              <p:cond delay="950"/>
                            </p:stCondLst>
                            <p:childTnLst>
                              <p:par>
                                <p:cTn id="31" presetID="2" presetClass="entr" presetSubtype="4"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150" fill="hold"/>
                                        <p:tgtEl>
                                          <p:spTgt spid="7"/>
                                        </p:tgtEl>
                                        <p:attrNameLst>
                                          <p:attrName>ppt_x</p:attrName>
                                        </p:attrNameLst>
                                      </p:cBhvr>
                                      <p:tavLst>
                                        <p:tav tm="0">
                                          <p:val>
                                            <p:strVal val="#ppt_x"/>
                                          </p:val>
                                        </p:tav>
                                        <p:tav tm="100000">
                                          <p:val>
                                            <p:strVal val="#ppt_x"/>
                                          </p:val>
                                        </p:tav>
                                      </p:tavLst>
                                    </p:anim>
                                    <p:anim calcmode="lin" valueType="num">
                                      <p:cBhvr additive="base">
                                        <p:cTn id="34" dur="150" fill="hold"/>
                                        <p:tgtEl>
                                          <p:spTgt spid="7"/>
                                        </p:tgtEl>
                                        <p:attrNameLst>
                                          <p:attrName>ppt_y</p:attrName>
                                        </p:attrNameLst>
                                      </p:cBhvr>
                                      <p:tavLst>
                                        <p:tav tm="0">
                                          <p:val>
                                            <p:strVal val="1+#ppt_h/2"/>
                                          </p:val>
                                        </p:tav>
                                        <p:tav tm="100000">
                                          <p:val>
                                            <p:strVal val="#ppt_y"/>
                                          </p:val>
                                        </p:tav>
                                      </p:tavLst>
                                    </p:anim>
                                  </p:childTnLst>
                                </p:cTn>
                              </p:par>
                            </p:childTnLst>
                          </p:cTn>
                        </p:par>
                        <p:par>
                          <p:cTn id="35" fill="hold">
                            <p:stCondLst>
                              <p:cond delay="1100"/>
                            </p:stCondLst>
                            <p:childTnLst>
                              <p:par>
                                <p:cTn id="36" presetID="2" presetClass="entr" presetSubtype="4"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150" fill="hold"/>
                                        <p:tgtEl>
                                          <p:spTgt spid="8"/>
                                        </p:tgtEl>
                                        <p:attrNameLst>
                                          <p:attrName>ppt_x</p:attrName>
                                        </p:attrNameLst>
                                      </p:cBhvr>
                                      <p:tavLst>
                                        <p:tav tm="0">
                                          <p:val>
                                            <p:strVal val="#ppt_x"/>
                                          </p:val>
                                        </p:tav>
                                        <p:tav tm="100000">
                                          <p:val>
                                            <p:strVal val="#ppt_x"/>
                                          </p:val>
                                        </p:tav>
                                      </p:tavLst>
                                    </p:anim>
                                    <p:anim calcmode="lin" valueType="num">
                                      <p:cBhvr additive="base">
                                        <p:cTn id="39" dur="150" fill="hold"/>
                                        <p:tgtEl>
                                          <p:spTgt spid="8"/>
                                        </p:tgtEl>
                                        <p:attrNameLst>
                                          <p:attrName>ppt_y</p:attrName>
                                        </p:attrNameLst>
                                      </p:cBhvr>
                                      <p:tavLst>
                                        <p:tav tm="0">
                                          <p:val>
                                            <p:strVal val="1+#ppt_h/2"/>
                                          </p:val>
                                        </p:tav>
                                        <p:tav tm="100000">
                                          <p:val>
                                            <p:strVal val="#ppt_y"/>
                                          </p:val>
                                        </p:tav>
                                      </p:tavLst>
                                    </p:anim>
                                  </p:childTnLst>
                                </p:cTn>
                              </p:par>
                            </p:childTnLst>
                          </p:cTn>
                        </p:par>
                        <p:par>
                          <p:cTn id="40" fill="hold">
                            <p:stCondLst>
                              <p:cond delay="1250"/>
                            </p:stCondLst>
                            <p:childTnLst>
                              <p:par>
                                <p:cTn id="41" presetID="2" presetClass="entr" presetSubtype="4"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150" fill="hold"/>
                                        <p:tgtEl>
                                          <p:spTgt spid="9"/>
                                        </p:tgtEl>
                                        <p:attrNameLst>
                                          <p:attrName>ppt_x</p:attrName>
                                        </p:attrNameLst>
                                      </p:cBhvr>
                                      <p:tavLst>
                                        <p:tav tm="0">
                                          <p:val>
                                            <p:strVal val="#ppt_x"/>
                                          </p:val>
                                        </p:tav>
                                        <p:tav tm="100000">
                                          <p:val>
                                            <p:strVal val="#ppt_x"/>
                                          </p:val>
                                        </p:tav>
                                      </p:tavLst>
                                    </p:anim>
                                    <p:anim calcmode="lin" valueType="num">
                                      <p:cBhvr additive="base">
                                        <p:cTn id="44" dur="150" fill="hold"/>
                                        <p:tgtEl>
                                          <p:spTgt spid="9"/>
                                        </p:tgtEl>
                                        <p:attrNameLst>
                                          <p:attrName>ppt_y</p:attrName>
                                        </p:attrNameLst>
                                      </p:cBhvr>
                                      <p:tavLst>
                                        <p:tav tm="0">
                                          <p:val>
                                            <p:strVal val="1+#ppt_h/2"/>
                                          </p:val>
                                        </p:tav>
                                        <p:tav tm="100000">
                                          <p:val>
                                            <p:strVal val="#ppt_y"/>
                                          </p:val>
                                        </p:tav>
                                      </p:tavLst>
                                    </p:anim>
                                  </p:childTnLst>
                                </p:cTn>
                              </p:par>
                            </p:childTnLst>
                          </p:cTn>
                        </p:par>
                        <p:par>
                          <p:cTn id="45" fill="hold">
                            <p:stCondLst>
                              <p:cond delay="1400"/>
                            </p:stCondLst>
                            <p:childTnLst>
                              <p:par>
                                <p:cTn id="46" presetID="2" presetClass="entr" presetSubtype="4"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150" fill="hold"/>
                                        <p:tgtEl>
                                          <p:spTgt spid="10"/>
                                        </p:tgtEl>
                                        <p:attrNameLst>
                                          <p:attrName>ppt_x</p:attrName>
                                        </p:attrNameLst>
                                      </p:cBhvr>
                                      <p:tavLst>
                                        <p:tav tm="0">
                                          <p:val>
                                            <p:strVal val="#ppt_x"/>
                                          </p:val>
                                        </p:tav>
                                        <p:tav tm="100000">
                                          <p:val>
                                            <p:strVal val="#ppt_x"/>
                                          </p:val>
                                        </p:tav>
                                      </p:tavLst>
                                    </p:anim>
                                    <p:anim calcmode="lin" valueType="num">
                                      <p:cBhvr additive="base">
                                        <p:cTn id="49" dur="150" fill="hold"/>
                                        <p:tgtEl>
                                          <p:spTgt spid="10"/>
                                        </p:tgtEl>
                                        <p:attrNameLst>
                                          <p:attrName>ppt_y</p:attrName>
                                        </p:attrNameLst>
                                      </p:cBhvr>
                                      <p:tavLst>
                                        <p:tav tm="0">
                                          <p:val>
                                            <p:strVal val="1+#ppt_h/2"/>
                                          </p:val>
                                        </p:tav>
                                        <p:tav tm="100000">
                                          <p:val>
                                            <p:strVal val="#ppt_y"/>
                                          </p:val>
                                        </p:tav>
                                      </p:tavLst>
                                    </p:anim>
                                  </p:childTnLst>
                                </p:cTn>
                              </p:par>
                            </p:childTnLst>
                          </p:cTn>
                        </p:par>
                        <p:par>
                          <p:cTn id="50" fill="hold">
                            <p:stCondLst>
                              <p:cond delay="1550"/>
                            </p:stCondLst>
                            <p:childTnLst>
                              <p:par>
                                <p:cTn id="51" presetID="2" presetClass="entr" presetSubtype="4"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150" fill="hold"/>
                                        <p:tgtEl>
                                          <p:spTgt spid="11"/>
                                        </p:tgtEl>
                                        <p:attrNameLst>
                                          <p:attrName>ppt_x</p:attrName>
                                        </p:attrNameLst>
                                      </p:cBhvr>
                                      <p:tavLst>
                                        <p:tav tm="0">
                                          <p:val>
                                            <p:strVal val="#ppt_x"/>
                                          </p:val>
                                        </p:tav>
                                        <p:tav tm="100000">
                                          <p:val>
                                            <p:strVal val="#ppt_x"/>
                                          </p:val>
                                        </p:tav>
                                      </p:tavLst>
                                    </p:anim>
                                    <p:anim calcmode="lin" valueType="num">
                                      <p:cBhvr additive="base">
                                        <p:cTn id="54" dur="150" fill="hold"/>
                                        <p:tgtEl>
                                          <p:spTgt spid="11"/>
                                        </p:tgtEl>
                                        <p:attrNameLst>
                                          <p:attrName>ppt_y</p:attrName>
                                        </p:attrNameLst>
                                      </p:cBhvr>
                                      <p:tavLst>
                                        <p:tav tm="0">
                                          <p:val>
                                            <p:strVal val="1+#ppt_h/2"/>
                                          </p:val>
                                        </p:tav>
                                        <p:tav tm="100000">
                                          <p:val>
                                            <p:strVal val="#ppt_y"/>
                                          </p:val>
                                        </p:tav>
                                      </p:tavLst>
                                    </p:anim>
                                  </p:childTnLst>
                                </p:cTn>
                              </p:par>
                            </p:childTnLst>
                          </p:cTn>
                        </p:par>
                        <p:par>
                          <p:cTn id="55" fill="hold">
                            <p:stCondLst>
                              <p:cond delay="1700"/>
                            </p:stCondLst>
                            <p:childTnLst>
                              <p:par>
                                <p:cTn id="56" presetID="2" presetClass="entr" presetSubtype="4"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150" fill="hold"/>
                                        <p:tgtEl>
                                          <p:spTgt spid="12"/>
                                        </p:tgtEl>
                                        <p:attrNameLst>
                                          <p:attrName>ppt_x</p:attrName>
                                        </p:attrNameLst>
                                      </p:cBhvr>
                                      <p:tavLst>
                                        <p:tav tm="0">
                                          <p:val>
                                            <p:strVal val="#ppt_x"/>
                                          </p:val>
                                        </p:tav>
                                        <p:tav tm="100000">
                                          <p:val>
                                            <p:strVal val="#ppt_x"/>
                                          </p:val>
                                        </p:tav>
                                      </p:tavLst>
                                    </p:anim>
                                    <p:anim calcmode="lin" valueType="num">
                                      <p:cBhvr additive="base">
                                        <p:cTn id="59" dur="150" fill="hold"/>
                                        <p:tgtEl>
                                          <p:spTgt spid="12"/>
                                        </p:tgtEl>
                                        <p:attrNameLst>
                                          <p:attrName>ppt_y</p:attrName>
                                        </p:attrNameLst>
                                      </p:cBhvr>
                                      <p:tavLst>
                                        <p:tav tm="0">
                                          <p:val>
                                            <p:strVal val="1+#ppt_h/2"/>
                                          </p:val>
                                        </p:tav>
                                        <p:tav tm="100000">
                                          <p:val>
                                            <p:strVal val="#ppt_y"/>
                                          </p:val>
                                        </p:tav>
                                      </p:tavLst>
                                    </p:anim>
                                  </p:childTnLst>
                                </p:cTn>
                              </p:par>
                            </p:childTnLst>
                          </p:cTn>
                        </p:par>
                        <p:par>
                          <p:cTn id="60" fill="hold">
                            <p:stCondLst>
                              <p:cond delay="1850"/>
                            </p:stCondLst>
                            <p:childTnLst>
                              <p:par>
                                <p:cTn id="61" presetID="2" presetClass="entr" presetSubtype="4"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150" fill="hold"/>
                                        <p:tgtEl>
                                          <p:spTgt spid="13"/>
                                        </p:tgtEl>
                                        <p:attrNameLst>
                                          <p:attrName>ppt_x</p:attrName>
                                        </p:attrNameLst>
                                      </p:cBhvr>
                                      <p:tavLst>
                                        <p:tav tm="0">
                                          <p:val>
                                            <p:strVal val="#ppt_x"/>
                                          </p:val>
                                        </p:tav>
                                        <p:tav tm="100000">
                                          <p:val>
                                            <p:strVal val="#ppt_x"/>
                                          </p:val>
                                        </p:tav>
                                      </p:tavLst>
                                    </p:anim>
                                    <p:anim calcmode="lin" valueType="num">
                                      <p:cBhvr additive="base">
                                        <p:cTn id="64" dur="150" fill="hold"/>
                                        <p:tgtEl>
                                          <p:spTgt spid="13"/>
                                        </p:tgtEl>
                                        <p:attrNameLst>
                                          <p:attrName>ppt_y</p:attrName>
                                        </p:attrNameLst>
                                      </p:cBhvr>
                                      <p:tavLst>
                                        <p:tav tm="0">
                                          <p:val>
                                            <p:strVal val="1+#ppt_h/2"/>
                                          </p:val>
                                        </p:tav>
                                        <p:tav tm="100000">
                                          <p:val>
                                            <p:strVal val="#ppt_y"/>
                                          </p:val>
                                        </p:tav>
                                      </p:tavLst>
                                    </p:anim>
                                  </p:childTnLst>
                                </p:cTn>
                              </p:par>
                            </p:childTnLst>
                          </p:cTn>
                        </p:par>
                        <p:par>
                          <p:cTn id="65" fill="hold">
                            <p:stCondLst>
                              <p:cond delay="2000"/>
                            </p:stCondLst>
                            <p:childTnLst>
                              <p:par>
                                <p:cTn id="66" presetID="2" presetClass="entr" presetSubtype="4"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150" fill="hold"/>
                                        <p:tgtEl>
                                          <p:spTgt spid="14"/>
                                        </p:tgtEl>
                                        <p:attrNameLst>
                                          <p:attrName>ppt_x</p:attrName>
                                        </p:attrNameLst>
                                      </p:cBhvr>
                                      <p:tavLst>
                                        <p:tav tm="0">
                                          <p:val>
                                            <p:strVal val="#ppt_x"/>
                                          </p:val>
                                        </p:tav>
                                        <p:tav tm="100000">
                                          <p:val>
                                            <p:strVal val="#ppt_x"/>
                                          </p:val>
                                        </p:tav>
                                      </p:tavLst>
                                    </p:anim>
                                    <p:anim calcmode="lin" valueType="num">
                                      <p:cBhvr additive="base">
                                        <p:cTn id="69" dur="1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p:bldP spid="10" grpId="0"/>
      <p:bldP spid="11" grpId="0"/>
      <p:bldP spid="12"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1" name="Rectangle 14"/>
          <p:cNvSpPr>
            <a:spLocks noChangeArrowheads="1"/>
          </p:cNvSpPr>
          <p:nvPr/>
        </p:nvSpPr>
        <p:spPr bwMode="auto">
          <a:xfrm>
            <a:off x="5169682" y="358912"/>
            <a:ext cx="2394886"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altLang="zh-CN" sz="16800" dirty="0">
                <a:solidFill>
                  <a:schemeClr val="bg1"/>
                </a:solidFill>
                <a:latin typeface="Paralines" pitchFamily="50" charset="0"/>
                <a:ea typeface="微软雅黑" pitchFamily="34" charset="-122"/>
              </a:rPr>
              <a:t>02</a:t>
            </a:r>
            <a:endParaRPr lang="zh-CN" altLang="en-US" sz="16800" dirty="0">
              <a:solidFill>
                <a:schemeClr val="bg1"/>
              </a:solidFill>
              <a:latin typeface="Paralines" pitchFamily="50" charset="0"/>
              <a:ea typeface="微软雅黑" pitchFamily="34" charset="-122"/>
            </a:endParaRPr>
          </a:p>
        </p:txBody>
      </p:sp>
      <p:sp>
        <p:nvSpPr>
          <p:cNvPr id="2" name="矩形 1"/>
          <p:cNvSpPr/>
          <p:nvPr/>
        </p:nvSpPr>
        <p:spPr bwMode="auto">
          <a:xfrm>
            <a:off x="5306359" y="2948597"/>
            <a:ext cx="3837643" cy="1142763"/>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Calibri" pitchFamily="34" charset="0"/>
              <a:ea typeface="宋体" pitchFamily="2" charset="-122"/>
            </a:endParaRPr>
          </a:p>
        </p:txBody>
      </p:sp>
      <p:sp>
        <p:nvSpPr>
          <p:cNvPr id="12" name="TextBox 59"/>
          <p:cNvSpPr txBox="1">
            <a:spLocks noChangeArrowheads="1"/>
          </p:cNvSpPr>
          <p:nvPr/>
        </p:nvSpPr>
        <p:spPr bwMode="auto">
          <a:xfrm>
            <a:off x="5631894" y="2975898"/>
            <a:ext cx="2663936" cy="1054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3200" dirty="0" smtClean="0">
                <a:solidFill>
                  <a:srgbClr val="C00000"/>
                </a:solidFill>
                <a:latin typeface="微软雅黑" pitchFamily="34" charset="-122"/>
                <a:ea typeface="微软雅黑" pitchFamily="34" charset="-122"/>
              </a:rPr>
              <a:t>点击此处添加您的标题</a:t>
            </a:r>
            <a:endParaRPr lang="zh-CN" altLang="en-US" sz="3200" dirty="0">
              <a:solidFill>
                <a:srgbClr val="C00000"/>
              </a:solidFill>
              <a:latin typeface="微软雅黑" pitchFamily="34" charset="-122"/>
              <a:ea typeface="微软雅黑" pitchFamily="34" charset="-122"/>
            </a:endParaRPr>
          </a:p>
        </p:txBody>
      </p:sp>
    </p:spTree>
    <p:extLst>
      <p:ext uri="{BB962C8B-B14F-4D97-AF65-F5344CB8AC3E}">
        <p14:creationId xmlns:p14="http://schemas.microsoft.com/office/powerpoint/2010/main" val="404766240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2500"/>
                            </p:stCondLst>
                            <p:childTnLst>
                              <p:par>
                                <p:cTn id="13" presetID="53" presetClass="entr" presetSubtype="16"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3000"/>
                            </p:stCondLst>
                            <p:childTnLst>
                              <p:par>
                                <p:cTn id="19" presetID="2" presetClass="entr" presetSubtype="4"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animBg="1"/>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48716" y="156133"/>
            <a:ext cx="117307" cy="40578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TextBox 59"/>
          <p:cNvSpPr txBox="1">
            <a:spLocks noChangeArrowheads="1"/>
          </p:cNvSpPr>
          <p:nvPr/>
        </p:nvSpPr>
        <p:spPr bwMode="auto">
          <a:xfrm>
            <a:off x="6322261" y="191731"/>
            <a:ext cx="261727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eaLnBrk="1" hangingPunct="1"/>
            <a:r>
              <a:rPr lang="zh-CN" altLang="en-US" b="1" dirty="0" smtClean="0">
                <a:solidFill>
                  <a:srgbClr val="C00000"/>
                </a:solidFill>
                <a:latin typeface="微软雅黑" pitchFamily="34" charset="-122"/>
                <a:ea typeface="微软雅黑" pitchFamily="34" charset="-122"/>
              </a:rPr>
              <a:t>点击此处添加您的标题</a:t>
            </a:r>
            <a:endParaRPr lang="zh-CN" altLang="en-US" b="1" dirty="0">
              <a:solidFill>
                <a:srgbClr val="C00000"/>
              </a:solidFill>
              <a:latin typeface="微软雅黑" pitchFamily="34" charset="-122"/>
              <a:ea typeface="微软雅黑" pitchFamily="34" charset="-122"/>
            </a:endParaRPr>
          </a:p>
        </p:txBody>
      </p:sp>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1" y="-9601"/>
            <a:ext cx="3944203" cy="5153101"/>
          </a:xfrm>
          <a:prstGeom prst="rect">
            <a:avLst/>
          </a:prstGeom>
        </p:spPr>
      </p:pic>
      <p:pic>
        <p:nvPicPr>
          <p:cNvPr id="205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65030" y="888710"/>
            <a:ext cx="2507654" cy="2726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83"/>
          <p:cNvSpPr txBox="1">
            <a:spLocks noChangeArrowheads="1"/>
          </p:cNvSpPr>
          <p:nvPr/>
        </p:nvSpPr>
        <p:spPr bwMode="auto">
          <a:xfrm>
            <a:off x="5337516" y="3703847"/>
            <a:ext cx="3315774"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2000" b="1" dirty="0">
                <a:ea typeface="微软雅黑" panose="020B0503020204020204" pitchFamily="34" charset="-122"/>
              </a:rPr>
              <a:t>单击添加标题</a:t>
            </a:r>
            <a:endParaRPr lang="en-US" altLang="zh-CN" sz="2000" b="1" dirty="0">
              <a:ea typeface="微软雅黑" panose="020B0503020204020204" pitchFamily="34" charset="-122"/>
            </a:endParaRPr>
          </a:p>
        </p:txBody>
      </p:sp>
      <p:sp>
        <p:nvSpPr>
          <p:cNvPr id="7" name="文本框 180"/>
          <p:cNvSpPr txBox="1">
            <a:spLocks noChangeArrowheads="1"/>
          </p:cNvSpPr>
          <p:nvPr/>
        </p:nvSpPr>
        <p:spPr bwMode="auto">
          <a:xfrm>
            <a:off x="5345319" y="4179756"/>
            <a:ext cx="3267029" cy="62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nSpc>
                <a:spcPct val="150000"/>
              </a:lnSpc>
            </a:pPr>
            <a:r>
              <a:rPr lang="zh-CN" altLang="en-US" sz="1200" dirty="0">
                <a:latin typeface="微软雅黑" pitchFamily="34" charset="-122"/>
                <a:ea typeface="微软雅黑" pitchFamily="34" charset="-122"/>
              </a:rPr>
              <a:t>请输入您想要的文字请输入您想要的文字请输入您想要的文字请输入您想要的文字</a:t>
            </a:r>
          </a:p>
        </p:txBody>
      </p:sp>
    </p:spTree>
    <p:extLst>
      <p:ext uri="{BB962C8B-B14F-4D97-AF65-F5344CB8AC3E}">
        <p14:creationId xmlns:p14="http://schemas.microsoft.com/office/powerpoint/2010/main" val="92070251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2050"/>
                                        </p:tgtEl>
                                        <p:attrNameLst>
                                          <p:attrName>style.visibility</p:attrName>
                                        </p:attrNameLst>
                                      </p:cBhvr>
                                      <p:to>
                                        <p:strVal val="visible"/>
                                      </p:to>
                                    </p:set>
                                    <p:animEffect transition="in" filter="fade">
                                      <p:cBhvr>
                                        <p:cTn id="23" dur="1000"/>
                                        <p:tgtEl>
                                          <p:spTgt spid="2050"/>
                                        </p:tgtEl>
                                      </p:cBhvr>
                                    </p:animEffect>
                                    <p:anim calcmode="lin" valueType="num">
                                      <p:cBhvr>
                                        <p:cTn id="24" dur="1000" fill="hold"/>
                                        <p:tgtEl>
                                          <p:spTgt spid="2050"/>
                                        </p:tgtEl>
                                        <p:attrNameLst>
                                          <p:attrName>ppt_x</p:attrName>
                                        </p:attrNameLst>
                                      </p:cBhvr>
                                      <p:tavLst>
                                        <p:tav tm="0">
                                          <p:val>
                                            <p:strVal val="#ppt_x"/>
                                          </p:val>
                                        </p:tav>
                                        <p:tav tm="100000">
                                          <p:val>
                                            <p:strVal val="#ppt_x"/>
                                          </p:val>
                                        </p:tav>
                                      </p:tavLst>
                                    </p:anim>
                                    <p:anim calcmode="lin" valueType="num">
                                      <p:cBhvr>
                                        <p:cTn id="25" dur="1000" fill="hold"/>
                                        <p:tgtEl>
                                          <p:spTgt spid="2050"/>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150" fill="hold"/>
                                        <p:tgtEl>
                                          <p:spTgt spid="6"/>
                                        </p:tgtEl>
                                        <p:attrNameLst>
                                          <p:attrName>ppt_x</p:attrName>
                                        </p:attrNameLst>
                                      </p:cBhvr>
                                      <p:tavLst>
                                        <p:tav tm="0">
                                          <p:val>
                                            <p:strVal val="#ppt_x"/>
                                          </p:val>
                                        </p:tav>
                                        <p:tav tm="100000">
                                          <p:val>
                                            <p:strVal val="#ppt_x"/>
                                          </p:val>
                                        </p:tav>
                                      </p:tavLst>
                                    </p:anim>
                                    <p:anim calcmode="lin" valueType="num">
                                      <p:cBhvr additive="base">
                                        <p:cTn id="30" dur="150" fill="hold"/>
                                        <p:tgtEl>
                                          <p:spTgt spid="6"/>
                                        </p:tgtEl>
                                        <p:attrNameLst>
                                          <p:attrName>ppt_y</p:attrName>
                                        </p:attrNameLst>
                                      </p:cBhvr>
                                      <p:tavLst>
                                        <p:tav tm="0">
                                          <p:val>
                                            <p:strVal val="1+#ppt_h/2"/>
                                          </p:val>
                                        </p:tav>
                                        <p:tav tm="100000">
                                          <p:val>
                                            <p:strVal val="#ppt_y"/>
                                          </p:val>
                                        </p:tav>
                                      </p:tavLst>
                                    </p:anim>
                                  </p:childTnLst>
                                </p:cTn>
                              </p:par>
                            </p:childTnLst>
                          </p:cTn>
                        </p:par>
                        <p:par>
                          <p:cTn id="31" fill="hold">
                            <p:stCondLst>
                              <p:cond delay="2650"/>
                            </p:stCondLst>
                            <p:childTnLst>
                              <p:par>
                                <p:cTn id="32" presetID="2" presetClass="entr" presetSubtype="4"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150" fill="hold"/>
                                        <p:tgtEl>
                                          <p:spTgt spid="7"/>
                                        </p:tgtEl>
                                        <p:attrNameLst>
                                          <p:attrName>ppt_x</p:attrName>
                                        </p:attrNameLst>
                                      </p:cBhvr>
                                      <p:tavLst>
                                        <p:tav tm="0">
                                          <p:val>
                                            <p:strVal val="#ppt_x"/>
                                          </p:val>
                                        </p:tav>
                                        <p:tav tm="100000">
                                          <p:val>
                                            <p:strVal val="#ppt_x"/>
                                          </p:val>
                                        </p:tav>
                                      </p:tavLst>
                                    </p:anim>
                                    <p:anim calcmode="lin" valueType="num">
                                      <p:cBhvr additive="base">
                                        <p:cTn id="35" dur="1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6" grpId="0"/>
      <p:bldP spid="7" grpId="0"/>
    </p:bldLst>
  </p:timing>
</p:sld>
</file>

<file path=ppt/theme/theme1.xml><?xml version="1.0" encoding="utf-8"?>
<a:theme xmlns:a="http://schemas.openxmlformats.org/drawingml/2006/main" name="第一PPT，www.1ppt.com">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168</TotalTime>
  <Pages>0</Pages>
  <Words>1949</Words>
  <Characters>0</Characters>
  <Application>Microsoft Office PowerPoint</Application>
  <DocSecurity>0</DocSecurity>
  <PresentationFormat>全屏显示(16:9)</PresentationFormat>
  <Lines>0</Lines>
  <Paragraphs>158</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篮球</dc:title>
  <dc:creator>第一PPT</dc:creator>
  <cp:keywords>www.1ppt.com</cp:keywords>
  <dc:description>www.1ppt.com</dc:description>
  <cp:lastModifiedBy>Windows User</cp:lastModifiedBy>
  <cp:revision>57</cp:revision>
  <dcterms:created xsi:type="dcterms:W3CDTF">2015-07-30T01:13:05Z</dcterms:created>
  <dcterms:modified xsi:type="dcterms:W3CDTF">2018-04-15T10:01:54Z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