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81" r:id="rId26"/>
    <p:sldId id="279" r:id="rId27"/>
    <p:sldId id="282" r:id="rId28"/>
    <p:sldId id="280" r:id="rId29"/>
    <p:sldId id="276" r:id="rId30"/>
    <p:sldId id="283" r:id="rId31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858E"/>
    <a:srgbClr val="214752"/>
    <a:srgbClr val="CF4D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90" y="-15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0E01C-1339-434F-8703-29D32650C730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02262-AB2E-4227-957E-41990346CC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6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ea typeface="微软雅黑" panose="020B0503020204020204" pitchFamily="34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51893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194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5988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ea typeface="微软雅黑" panose="020B0503020204020204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5341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8809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6339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9818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3322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7605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2218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0294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123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ea typeface="微软雅黑" panose="020B0503020204020204" pitchFamily="34" charset="-12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72932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9504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BBFC230F-A88E-478D-A831-9E60775BF719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AFA9645-600E-4040-A3EA-1ACE1C7355C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3974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6038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024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7130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580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3333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276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95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13180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7742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3910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296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7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865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064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9229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0138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1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500">
                <a:ea typeface="微软雅黑" panose="020B0503020204020204" pitchFamily="34" charset="-122"/>
              </a:defRPr>
            </a:lvl4pPr>
            <a:lvl5pPr>
              <a:defRPr sz="1500">
                <a:ea typeface="微软雅黑" panose="020B0503020204020204" pitchFamily="34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ea typeface="微软雅黑" panose="020B0503020204020204" pitchFamily="34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071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>
                <a:ea typeface="微软雅黑" panose="020B0503020204020204" pitchFamily="34" charset="-122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ea typeface="微软雅黑" panose="020B0503020204020204" pitchFamily="34" charset="-122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7A198ED0-F2CC-44D0-B5B1-AEE4C67E18FF}" type="datetimeFigureOut">
              <a:rPr lang="zh-CN" altLang="en-US" smtClean="0"/>
              <a:pPr/>
              <a:t>2018/4/15</a:t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1806BB2-19AB-41FE-A70E-20BFCBBB75D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173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819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alphaModFix amt="8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973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2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-179043"/>
            <a:ext cx="4578394" cy="4446234"/>
            <a:chOff x="0" y="-179043"/>
            <a:chExt cx="4578394" cy="444623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9043"/>
              <a:ext cx="4578394" cy="4446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17636" y="1129406"/>
              <a:ext cx="1582772" cy="1582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文本框 6"/>
          <p:cNvSpPr txBox="1"/>
          <p:nvPr/>
        </p:nvSpPr>
        <p:spPr>
          <a:xfrm>
            <a:off x="4149969" y="1459299"/>
            <a:ext cx="4994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纸</a:t>
            </a:r>
            <a:r>
              <a:rPr lang="zh-CN" altLang="en-US" sz="3200" b="1" dirty="0" smtClean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张</a:t>
            </a:r>
            <a:r>
              <a:rPr lang="zh-CN" altLang="en-US" sz="3200" b="1" dirty="0" smtClean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复</a:t>
            </a:r>
            <a:r>
              <a:rPr lang="zh-CN" altLang="en-US" sz="3200" b="1" dirty="0" smtClean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古动态</a:t>
            </a:r>
            <a:r>
              <a:rPr lang="en-US" altLang="zh-CN" sz="3200" b="1" dirty="0" smtClean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PPT</a:t>
            </a:r>
            <a:r>
              <a:rPr lang="zh-CN" altLang="en-US" sz="3200" b="1" dirty="0" smtClean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模版</a:t>
            </a:r>
            <a:endParaRPr lang="zh-CN" altLang="en-US" sz="3200" b="1" dirty="0">
              <a:solidFill>
                <a:schemeClr val="bg1"/>
              </a:solidFill>
              <a:latin typeface="汉仪细行楷简" panose="02010609000101010101" pitchFamily="49" charset="-122"/>
              <a:ea typeface="汉仪细行楷简" panose="0201060900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795804" y="2363842"/>
            <a:ext cx="6266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422456" y="2163787"/>
            <a:ext cx="3548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适用</a:t>
            </a:r>
            <a:r>
              <a:rPr lang="zh-CN" altLang="en-US" sz="2000" dirty="0" smtClean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于工</a:t>
            </a:r>
            <a:r>
              <a:rPr lang="zh-CN" altLang="en-US" sz="2000" dirty="0" smtClean="0">
                <a:solidFill>
                  <a:schemeClr val="bg1"/>
                </a:solidFill>
                <a:latin typeface="汉仪细行楷简" panose="02010609000101010101" pitchFamily="49" charset="-122"/>
                <a:ea typeface="汉仪细行楷简" panose="02010609000101010101" pitchFamily="49" charset="-122"/>
              </a:rPr>
              <a:t>作总结报告等</a:t>
            </a:r>
            <a:endParaRPr lang="zh-CN" altLang="en-US" sz="2000" dirty="0">
              <a:solidFill>
                <a:schemeClr val="bg1"/>
              </a:solidFill>
              <a:latin typeface="汉仪细行楷简" panose="02010609000101010101" pitchFamily="49" charset="-122"/>
              <a:ea typeface="汉仪细行楷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012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26193" y="353616"/>
            <a:ext cx="8199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grpSp>
        <p:nvGrpSpPr>
          <p:cNvPr id="10" name="组合 4"/>
          <p:cNvGrpSpPr>
            <a:grpSpLocks/>
          </p:cNvGrpSpPr>
          <p:nvPr/>
        </p:nvGrpSpPr>
        <p:grpSpPr bwMode="auto">
          <a:xfrm>
            <a:off x="1087424" y="1207295"/>
            <a:ext cx="3552165" cy="2935742"/>
            <a:chOff x="0" y="0"/>
            <a:chExt cx="4738212" cy="3916921"/>
          </a:xfrm>
          <a:solidFill>
            <a:srgbClr val="41858E"/>
          </a:solidFill>
        </p:grpSpPr>
        <p:sp>
          <p:nvSpPr>
            <p:cNvPr id="11" name="内蒙古"/>
            <p:cNvSpPr>
              <a:spLocks noChangeArrowheads="1"/>
            </p:cNvSpPr>
            <p:nvPr/>
          </p:nvSpPr>
          <p:spPr bwMode="auto">
            <a:xfrm>
              <a:off x="1989526" y="43651"/>
              <a:ext cx="2076785" cy="1772216"/>
            </a:xfrm>
            <a:custGeom>
              <a:avLst/>
              <a:gdLst>
                <a:gd name="T0" fmla="*/ 2147483647 w 1428"/>
                <a:gd name="T1" fmla="*/ 2147483647 h 1218"/>
                <a:gd name="T2" fmla="*/ 2147483647 w 1428"/>
                <a:gd name="T3" fmla="*/ 2147483647 h 1218"/>
                <a:gd name="T4" fmla="*/ 2147483647 w 1428"/>
                <a:gd name="T5" fmla="*/ 2147483647 h 1218"/>
                <a:gd name="T6" fmla="*/ 2147483647 w 1428"/>
                <a:gd name="T7" fmla="*/ 2147483647 h 1218"/>
                <a:gd name="T8" fmla="*/ 2147483647 w 1428"/>
                <a:gd name="T9" fmla="*/ 2147483647 h 1218"/>
                <a:gd name="T10" fmla="*/ 2147483647 w 1428"/>
                <a:gd name="T11" fmla="*/ 2147483647 h 1218"/>
                <a:gd name="T12" fmla="*/ 2147483647 w 1428"/>
                <a:gd name="T13" fmla="*/ 2147483647 h 1218"/>
                <a:gd name="T14" fmla="*/ 2147483647 w 1428"/>
                <a:gd name="T15" fmla="*/ 2147483647 h 1218"/>
                <a:gd name="T16" fmla="*/ 2147483647 w 1428"/>
                <a:gd name="T17" fmla="*/ 2147483647 h 1218"/>
                <a:gd name="T18" fmla="*/ 2147483647 w 1428"/>
                <a:gd name="T19" fmla="*/ 2147483647 h 1218"/>
                <a:gd name="T20" fmla="*/ 2147483647 w 1428"/>
                <a:gd name="T21" fmla="*/ 2147483647 h 1218"/>
                <a:gd name="T22" fmla="*/ 2147483647 w 1428"/>
                <a:gd name="T23" fmla="*/ 2147483647 h 1218"/>
                <a:gd name="T24" fmla="*/ 2147483647 w 1428"/>
                <a:gd name="T25" fmla="*/ 2147483647 h 1218"/>
                <a:gd name="T26" fmla="*/ 2147483647 w 1428"/>
                <a:gd name="T27" fmla="*/ 2147483647 h 1218"/>
                <a:gd name="T28" fmla="*/ 2147483647 w 1428"/>
                <a:gd name="T29" fmla="*/ 2147483647 h 1218"/>
                <a:gd name="T30" fmla="*/ 2147483647 w 1428"/>
                <a:gd name="T31" fmla="*/ 2147483647 h 1218"/>
                <a:gd name="T32" fmla="*/ 2147483647 w 1428"/>
                <a:gd name="T33" fmla="*/ 2147483647 h 1218"/>
                <a:gd name="T34" fmla="*/ 2147483647 w 1428"/>
                <a:gd name="T35" fmla="*/ 2147483647 h 1218"/>
                <a:gd name="T36" fmla="*/ 2147483647 w 1428"/>
                <a:gd name="T37" fmla="*/ 2147483647 h 1218"/>
                <a:gd name="T38" fmla="*/ 2147483647 w 1428"/>
                <a:gd name="T39" fmla="*/ 2147483647 h 1218"/>
                <a:gd name="T40" fmla="*/ 2147483647 w 1428"/>
                <a:gd name="T41" fmla="*/ 2147483647 h 1218"/>
                <a:gd name="T42" fmla="*/ 2147483647 w 1428"/>
                <a:gd name="T43" fmla="*/ 2147483647 h 1218"/>
                <a:gd name="T44" fmla="*/ 0 w 1428"/>
                <a:gd name="T45" fmla="*/ 2147483647 h 1218"/>
                <a:gd name="T46" fmla="*/ 2147483647 w 1428"/>
                <a:gd name="T47" fmla="*/ 2147483647 h 1218"/>
                <a:gd name="T48" fmla="*/ 2147483647 w 1428"/>
                <a:gd name="T49" fmla="*/ 2147483647 h 1218"/>
                <a:gd name="T50" fmla="*/ 2147483647 w 1428"/>
                <a:gd name="T51" fmla="*/ 2147483647 h 1218"/>
                <a:gd name="T52" fmla="*/ 2147483647 w 1428"/>
                <a:gd name="T53" fmla="*/ 2147483647 h 1218"/>
                <a:gd name="T54" fmla="*/ 2147483647 w 1428"/>
                <a:gd name="T55" fmla="*/ 2147483647 h 1218"/>
                <a:gd name="T56" fmla="*/ 2147483647 w 1428"/>
                <a:gd name="T57" fmla="*/ 2147483647 h 1218"/>
                <a:gd name="T58" fmla="*/ 2147483647 w 1428"/>
                <a:gd name="T59" fmla="*/ 2147483647 h 1218"/>
                <a:gd name="T60" fmla="*/ 2147483647 w 1428"/>
                <a:gd name="T61" fmla="*/ 2147483647 h 1218"/>
                <a:gd name="T62" fmla="*/ 2147483647 w 1428"/>
                <a:gd name="T63" fmla="*/ 2147483647 h 1218"/>
                <a:gd name="T64" fmla="*/ 2147483647 w 1428"/>
                <a:gd name="T65" fmla="*/ 2147483647 h 1218"/>
                <a:gd name="T66" fmla="*/ 2147483647 w 1428"/>
                <a:gd name="T67" fmla="*/ 2147483647 h 1218"/>
                <a:gd name="T68" fmla="*/ 2147483647 w 1428"/>
                <a:gd name="T69" fmla="*/ 2147483647 h 1218"/>
                <a:gd name="T70" fmla="*/ 2147483647 w 1428"/>
                <a:gd name="T71" fmla="*/ 2147483647 h 1218"/>
                <a:gd name="T72" fmla="*/ 2147483647 w 1428"/>
                <a:gd name="T73" fmla="*/ 2147483647 h 1218"/>
                <a:gd name="T74" fmla="*/ 2147483647 w 1428"/>
                <a:gd name="T75" fmla="*/ 2147483647 h 1218"/>
                <a:gd name="T76" fmla="*/ 2147483647 w 1428"/>
                <a:gd name="T77" fmla="*/ 2147483647 h 1218"/>
                <a:gd name="T78" fmla="*/ 2147483647 w 1428"/>
                <a:gd name="T79" fmla="*/ 2147483647 h 1218"/>
                <a:gd name="T80" fmla="*/ 2147483647 w 1428"/>
                <a:gd name="T81" fmla="*/ 2147483647 h 1218"/>
                <a:gd name="T82" fmla="*/ 2147483647 w 1428"/>
                <a:gd name="T83" fmla="*/ 2147483647 h 1218"/>
                <a:gd name="T84" fmla="*/ 2147483647 w 1428"/>
                <a:gd name="T85" fmla="*/ 2147483647 h 1218"/>
                <a:gd name="T86" fmla="*/ 2147483647 w 1428"/>
                <a:gd name="T87" fmla="*/ 2147483647 h 1218"/>
                <a:gd name="T88" fmla="*/ 2147483647 w 1428"/>
                <a:gd name="T89" fmla="*/ 2147483647 h 1218"/>
                <a:gd name="T90" fmla="*/ 2147483647 w 1428"/>
                <a:gd name="T91" fmla="*/ 2147483647 h 1218"/>
                <a:gd name="T92" fmla="*/ 2147483647 w 1428"/>
                <a:gd name="T93" fmla="*/ 2147483647 h 1218"/>
                <a:gd name="T94" fmla="*/ 2147483647 w 1428"/>
                <a:gd name="T95" fmla="*/ 2147483647 h 1218"/>
                <a:gd name="T96" fmla="*/ 2147483647 w 1428"/>
                <a:gd name="T97" fmla="*/ 2147483647 h 1218"/>
                <a:gd name="T98" fmla="*/ 2147483647 w 1428"/>
                <a:gd name="T99" fmla="*/ 2147483647 h 1218"/>
                <a:gd name="T100" fmla="*/ 2147483647 w 1428"/>
                <a:gd name="T101" fmla="*/ 2147483647 h 1218"/>
                <a:gd name="T102" fmla="*/ 2147483647 w 1428"/>
                <a:gd name="T103" fmla="*/ 2147483647 h 1218"/>
                <a:gd name="T104" fmla="*/ 2147483647 w 1428"/>
                <a:gd name="T105" fmla="*/ 2147483647 h 1218"/>
                <a:gd name="T106" fmla="*/ 2147483647 w 1428"/>
                <a:gd name="T107" fmla="*/ 2147483647 h 1218"/>
                <a:gd name="T108" fmla="*/ 2147483647 w 1428"/>
                <a:gd name="T109" fmla="*/ 2147483647 h 1218"/>
                <a:gd name="T110" fmla="*/ 2147483647 w 1428"/>
                <a:gd name="T111" fmla="*/ 2147483647 h 1218"/>
                <a:gd name="T112" fmla="*/ 2147483647 w 1428"/>
                <a:gd name="T113" fmla="*/ 2147483647 h 1218"/>
                <a:gd name="T114" fmla="*/ 2147483647 w 1428"/>
                <a:gd name="T115" fmla="*/ 2147483647 h 1218"/>
                <a:gd name="T116" fmla="*/ 2147483647 w 1428"/>
                <a:gd name="T117" fmla="*/ 2147483647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28"/>
                <a:gd name="T178" fmla="*/ 0 h 1218"/>
                <a:gd name="T179" fmla="*/ 1428 w 1428"/>
                <a:gd name="T180" fmla="*/ 1218 h 121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甘肃"/>
            <p:cNvSpPr>
              <a:spLocks noChangeArrowheads="1"/>
            </p:cNvSpPr>
            <p:nvPr/>
          </p:nvSpPr>
          <p:spPr bwMode="auto">
            <a:xfrm>
              <a:off x="1591039" y="1242589"/>
              <a:ext cx="1326349" cy="1123276"/>
            </a:xfrm>
            <a:custGeom>
              <a:avLst/>
              <a:gdLst>
                <a:gd name="T0" fmla="*/ 2147483647 w 912"/>
                <a:gd name="T1" fmla="*/ 2147483647 h 772"/>
                <a:gd name="T2" fmla="*/ 2147483647 w 912"/>
                <a:gd name="T3" fmla="*/ 2147483647 h 772"/>
                <a:gd name="T4" fmla="*/ 2147483647 w 912"/>
                <a:gd name="T5" fmla="*/ 2147483647 h 772"/>
                <a:gd name="T6" fmla="*/ 2147483647 w 912"/>
                <a:gd name="T7" fmla="*/ 2147483647 h 772"/>
                <a:gd name="T8" fmla="*/ 2147483647 w 912"/>
                <a:gd name="T9" fmla="*/ 2147483647 h 772"/>
                <a:gd name="T10" fmla="*/ 2147483647 w 912"/>
                <a:gd name="T11" fmla="*/ 2147483647 h 772"/>
                <a:gd name="T12" fmla="*/ 2147483647 w 912"/>
                <a:gd name="T13" fmla="*/ 2147483647 h 772"/>
                <a:gd name="T14" fmla="*/ 2147483647 w 912"/>
                <a:gd name="T15" fmla="*/ 2147483647 h 772"/>
                <a:gd name="T16" fmla="*/ 2147483647 w 912"/>
                <a:gd name="T17" fmla="*/ 2147483647 h 772"/>
                <a:gd name="T18" fmla="*/ 2147483647 w 912"/>
                <a:gd name="T19" fmla="*/ 2147483647 h 772"/>
                <a:gd name="T20" fmla="*/ 2147483647 w 912"/>
                <a:gd name="T21" fmla="*/ 2147483647 h 772"/>
                <a:gd name="T22" fmla="*/ 2147483647 w 912"/>
                <a:gd name="T23" fmla="*/ 2147483647 h 772"/>
                <a:gd name="T24" fmla="*/ 2147483647 w 912"/>
                <a:gd name="T25" fmla="*/ 2147483647 h 772"/>
                <a:gd name="T26" fmla="*/ 2147483647 w 912"/>
                <a:gd name="T27" fmla="*/ 2147483647 h 772"/>
                <a:gd name="T28" fmla="*/ 2147483647 w 912"/>
                <a:gd name="T29" fmla="*/ 2147483647 h 772"/>
                <a:gd name="T30" fmla="*/ 2147483647 w 912"/>
                <a:gd name="T31" fmla="*/ 2147483647 h 772"/>
                <a:gd name="T32" fmla="*/ 2147483647 w 912"/>
                <a:gd name="T33" fmla="*/ 2147483647 h 772"/>
                <a:gd name="T34" fmla="*/ 2147483647 w 912"/>
                <a:gd name="T35" fmla="*/ 2147483647 h 772"/>
                <a:gd name="T36" fmla="*/ 2147483647 w 912"/>
                <a:gd name="T37" fmla="*/ 2147483647 h 772"/>
                <a:gd name="T38" fmla="*/ 2147483647 w 912"/>
                <a:gd name="T39" fmla="*/ 2147483647 h 772"/>
                <a:gd name="T40" fmla="*/ 2147483647 w 912"/>
                <a:gd name="T41" fmla="*/ 2147483647 h 772"/>
                <a:gd name="T42" fmla="*/ 2147483647 w 912"/>
                <a:gd name="T43" fmla="*/ 2147483647 h 772"/>
                <a:gd name="T44" fmla="*/ 2147483647 w 912"/>
                <a:gd name="T45" fmla="*/ 2147483647 h 772"/>
                <a:gd name="T46" fmla="*/ 2147483647 w 912"/>
                <a:gd name="T47" fmla="*/ 2147483647 h 772"/>
                <a:gd name="T48" fmla="*/ 2147483647 w 912"/>
                <a:gd name="T49" fmla="*/ 2147483647 h 772"/>
                <a:gd name="T50" fmla="*/ 2147483647 w 912"/>
                <a:gd name="T51" fmla="*/ 2147483647 h 772"/>
                <a:gd name="T52" fmla="*/ 2147483647 w 912"/>
                <a:gd name="T53" fmla="*/ 2147483647 h 772"/>
                <a:gd name="T54" fmla="*/ 2147483647 w 912"/>
                <a:gd name="T55" fmla="*/ 2147483647 h 772"/>
                <a:gd name="T56" fmla="*/ 2147483647 w 912"/>
                <a:gd name="T57" fmla="*/ 2147483647 h 772"/>
                <a:gd name="T58" fmla="*/ 2147483647 w 912"/>
                <a:gd name="T59" fmla="*/ 2147483647 h 772"/>
                <a:gd name="T60" fmla="*/ 2147483647 w 912"/>
                <a:gd name="T61" fmla="*/ 2147483647 h 772"/>
                <a:gd name="T62" fmla="*/ 2147483647 w 912"/>
                <a:gd name="T63" fmla="*/ 2147483647 h 772"/>
                <a:gd name="T64" fmla="*/ 2147483647 w 912"/>
                <a:gd name="T65" fmla="*/ 2147483647 h 772"/>
                <a:gd name="T66" fmla="*/ 2147483647 w 912"/>
                <a:gd name="T67" fmla="*/ 2147483647 h 772"/>
                <a:gd name="T68" fmla="*/ 2147483647 w 912"/>
                <a:gd name="T69" fmla="*/ 2147483647 h 772"/>
                <a:gd name="T70" fmla="*/ 2147483647 w 912"/>
                <a:gd name="T71" fmla="*/ 2147483647 h 772"/>
                <a:gd name="T72" fmla="*/ 2147483647 w 912"/>
                <a:gd name="T73" fmla="*/ 2147483647 h 772"/>
                <a:gd name="T74" fmla="*/ 2147483647 w 912"/>
                <a:gd name="T75" fmla="*/ 2147483647 h 772"/>
                <a:gd name="T76" fmla="*/ 2147483647 w 912"/>
                <a:gd name="T77" fmla="*/ 2147483647 h 772"/>
                <a:gd name="T78" fmla="*/ 2147483647 w 912"/>
                <a:gd name="T79" fmla="*/ 2147483647 h 772"/>
                <a:gd name="T80" fmla="*/ 2147483647 w 912"/>
                <a:gd name="T81" fmla="*/ 2147483647 h 772"/>
                <a:gd name="T82" fmla="*/ 2147483647 w 912"/>
                <a:gd name="T83" fmla="*/ 2147483647 h 772"/>
                <a:gd name="T84" fmla="*/ 2147483647 w 912"/>
                <a:gd name="T85" fmla="*/ 2147483647 h 772"/>
                <a:gd name="T86" fmla="*/ 2147483647 w 912"/>
                <a:gd name="T87" fmla="*/ 2147483647 h 772"/>
                <a:gd name="T88" fmla="*/ 2147483647 w 912"/>
                <a:gd name="T89" fmla="*/ 2147483647 h 772"/>
                <a:gd name="T90" fmla="*/ 2147483647 w 912"/>
                <a:gd name="T91" fmla="*/ 2147483647 h 772"/>
                <a:gd name="T92" fmla="*/ 2147483647 w 912"/>
                <a:gd name="T93" fmla="*/ 2147483647 h 772"/>
                <a:gd name="T94" fmla="*/ 2147483647 w 912"/>
                <a:gd name="T95" fmla="*/ 2147483647 h 772"/>
                <a:gd name="T96" fmla="*/ 2147483647 w 912"/>
                <a:gd name="T97" fmla="*/ 2147483647 h 772"/>
                <a:gd name="T98" fmla="*/ 2147483647 w 912"/>
                <a:gd name="T99" fmla="*/ 2147483647 h 772"/>
                <a:gd name="T100" fmla="*/ 2147483647 w 912"/>
                <a:gd name="T101" fmla="*/ 2147483647 h 772"/>
                <a:gd name="T102" fmla="*/ 2147483647 w 912"/>
                <a:gd name="T103" fmla="*/ 2147483647 h 772"/>
                <a:gd name="T104" fmla="*/ 2147483647 w 912"/>
                <a:gd name="T105" fmla="*/ 2147483647 h 772"/>
                <a:gd name="T106" fmla="*/ 2147483647 w 912"/>
                <a:gd name="T107" fmla="*/ 2147483647 h 772"/>
                <a:gd name="T108" fmla="*/ 2147483647 w 912"/>
                <a:gd name="T109" fmla="*/ 2147483647 h 772"/>
                <a:gd name="T110" fmla="*/ 2147483647 w 912"/>
                <a:gd name="T111" fmla="*/ 2147483647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12"/>
                <a:gd name="T169" fmla="*/ 0 h 772"/>
                <a:gd name="T170" fmla="*/ 912 w 912"/>
                <a:gd name="T171" fmla="*/ 772 h 77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宁夏"/>
            <p:cNvSpPr>
              <a:spLocks noChangeArrowheads="1"/>
            </p:cNvSpPr>
            <p:nvPr/>
          </p:nvSpPr>
          <p:spPr bwMode="auto">
            <a:xfrm>
              <a:off x="2533447" y="1632536"/>
              <a:ext cx="267597" cy="442327"/>
            </a:xfrm>
            <a:custGeom>
              <a:avLst/>
              <a:gdLst>
                <a:gd name="T0" fmla="*/ 2147483647 w 184"/>
                <a:gd name="T1" fmla="*/ 2147483647 h 304"/>
                <a:gd name="T2" fmla="*/ 2147483647 w 184"/>
                <a:gd name="T3" fmla="*/ 2147483647 h 304"/>
                <a:gd name="T4" fmla="*/ 2147483647 w 184"/>
                <a:gd name="T5" fmla="*/ 2147483647 h 304"/>
                <a:gd name="T6" fmla="*/ 2147483647 w 184"/>
                <a:gd name="T7" fmla="*/ 2147483647 h 304"/>
                <a:gd name="T8" fmla="*/ 2147483647 w 184"/>
                <a:gd name="T9" fmla="*/ 2147483647 h 304"/>
                <a:gd name="T10" fmla="*/ 2147483647 w 184"/>
                <a:gd name="T11" fmla="*/ 2147483647 h 304"/>
                <a:gd name="T12" fmla="*/ 2147483647 w 184"/>
                <a:gd name="T13" fmla="*/ 2147483647 h 304"/>
                <a:gd name="T14" fmla="*/ 2147483647 w 184"/>
                <a:gd name="T15" fmla="*/ 2147483647 h 304"/>
                <a:gd name="T16" fmla="*/ 2147483647 w 184"/>
                <a:gd name="T17" fmla="*/ 2147483647 h 304"/>
                <a:gd name="T18" fmla="*/ 2147483647 w 184"/>
                <a:gd name="T19" fmla="*/ 2147483647 h 304"/>
                <a:gd name="T20" fmla="*/ 2147483647 w 184"/>
                <a:gd name="T21" fmla="*/ 2147483647 h 304"/>
                <a:gd name="T22" fmla="*/ 2147483647 w 184"/>
                <a:gd name="T23" fmla="*/ 2147483647 h 304"/>
                <a:gd name="T24" fmla="*/ 2147483647 w 184"/>
                <a:gd name="T25" fmla="*/ 2147483647 h 304"/>
                <a:gd name="T26" fmla="*/ 2147483647 w 184"/>
                <a:gd name="T27" fmla="*/ 2147483647 h 304"/>
                <a:gd name="T28" fmla="*/ 2147483647 w 184"/>
                <a:gd name="T29" fmla="*/ 2147483647 h 304"/>
                <a:gd name="T30" fmla="*/ 2147483647 w 184"/>
                <a:gd name="T31" fmla="*/ 2147483647 h 304"/>
                <a:gd name="T32" fmla="*/ 2147483647 w 184"/>
                <a:gd name="T33" fmla="*/ 2147483647 h 304"/>
                <a:gd name="T34" fmla="*/ 2147483647 w 184"/>
                <a:gd name="T35" fmla="*/ 2147483647 h 304"/>
                <a:gd name="T36" fmla="*/ 2147483647 w 184"/>
                <a:gd name="T37" fmla="*/ 2147483647 h 304"/>
                <a:gd name="T38" fmla="*/ 2147483647 w 184"/>
                <a:gd name="T39" fmla="*/ 2147483647 h 304"/>
                <a:gd name="T40" fmla="*/ 2147483647 w 184"/>
                <a:gd name="T41" fmla="*/ 2147483647 h 304"/>
                <a:gd name="T42" fmla="*/ 2147483647 w 184"/>
                <a:gd name="T43" fmla="*/ 2147483647 h 304"/>
                <a:gd name="T44" fmla="*/ 2147483647 w 184"/>
                <a:gd name="T45" fmla="*/ 2147483647 h 304"/>
                <a:gd name="T46" fmla="*/ 2147483647 w 184"/>
                <a:gd name="T47" fmla="*/ 2147483647 h 304"/>
                <a:gd name="T48" fmla="*/ 2147483647 w 184"/>
                <a:gd name="T49" fmla="*/ 2147483647 h 304"/>
                <a:gd name="T50" fmla="*/ 2147483647 w 184"/>
                <a:gd name="T51" fmla="*/ 2147483647 h 304"/>
                <a:gd name="T52" fmla="*/ 2147483647 w 184"/>
                <a:gd name="T53" fmla="*/ 2147483647 h 304"/>
                <a:gd name="T54" fmla="*/ 2147483647 w 184"/>
                <a:gd name="T55" fmla="*/ 2147483647 h 304"/>
                <a:gd name="T56" fmla="*/ 2147483647 w 184"/>
                <a:gd name="T57" fmla="*/ 2147483647 h 304"/>
                <a:gd name="T58" fmla="*/ 2147483647 w 184"/>
                <a:gd name="T59" fmla="*/ 2147483647 h 304"/>
                <a:gd name="T60" fmla="*/ 2147483647 w 184"/>
                <a:gd name="T61" fmla="*/ 2147483647 h 304"/>
                <a:gd name="T62" fmla="*/ 2147483647 w 184"/>
                <a:gd name="T63" fmla="*/ 2147483647 h 304"/>
                <a:gd name="T64" fmla="*/ 2147483647 w 184"/>
                <a:gd name="T65" fmla="*/ 2147483647 h 304"/>
                <a:gd name="T66" fmla="*/ 2147483647 w 184"/>
                <a:gd name="T67" fmla="*/ 2147483647 h 304"/>
                <a:gd name="T68" fmla="*/ 2147483647 w 184"/>
                <a:gd name="T69" fmla="*/ 2147483647 h 304"/>
                <a:gd name="T70" fmla="*/ 2147483647 w 184"/>
                <a:gd name="T71" fmla="*/ 2147483647 h 304"/>
                <a:gd name="T72" fmla="*/ 2147483647 w 184"/>
                <a:gd name="T73" fmla="*/ 2147483647 h 304"/>
                <a:gd name="T74" fmla="*/ 2147483647 w 184"/>
                <a:gd name="T75" fmla="*/ 2147483647 h 304"/>
                <a:gd name="T76" fmla="*/ 2147483647 w 184"/>
                <a:gd name="T77" fmla="*/ 2147483647 h 304"/>
                <a:gd name="T78" fmla="*/ 2147483647 w 184"/>
                <a:gd name="T79" fmla="*/ 2147483647 h 304"/>
                <a:gd name="T80" fmla="*/ 2147483647 w 184"/>
                <a:gd name="T81" fmla="*/ 2147483647 h 304"/>
                <a:gd name="T82" fmla="*/ 2147483647 w 184"/>
                <a:gd name="T83" fmla="*/ 2147483647 h 304"/>
                <a:gd name="T84" fmla="*/ 2147483647 w 184"/>
                <a:gd name="T85" fmla="*/ 2147483647 h 304"/>
                <a:gd name="T86" fmla="*/ 2147483647 w 184"/>
                <a:gd name="T87" fmla="*/ 2147483647 h 304"/>
                <a:gd name="T88" fmla="*/ 2147483647 w 184"/>
                <a:gd name="T89" fmla="*/ 2147483647 h 304"/>
                <a:gd name="T90" fmla="*/ 2147483647 w 184"/>
                <a:gd name="T91" fmla="*/ 2147483647 h 304"/>
                <a:gd name="T92" fmla="*/ 2147483647 w 184"/>
                <a:gd name="T93" fmla="*/ 2147483647 h 304"/>
                <a:gd name="T94" fmla="*/ 2147483647 w 184"/>
                <a:gd name="T95" fmla="*/ 2147483647 h 304"/>
                <a:gd name="T96" fmla="*/ 2147483647 w 184"/>
                <a:gd name="T97" fmla="*/ 2147483647 h 304"/>
                <a:gd name="T98" fmla="*/ 2147483647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84"/>
                <a:gd name="T151" fmla="*/ 0 h 304"/>
                <a:gd name="T152" fmla="*/ 184 w 184"/>
                <a:gd name="T153" fmla="*/ 304 h 30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新疆"/>
            <p:cNvSpPr>
              <a:spLocks noChangeArrowheads="1"/>
            </p:cNvSpPr>
            <p:nvPr/>
          </p:nvSpPr>
          <p:spPr bwMode="auto">
            <a:xfrm>
              <a:off x="0" y="468518"/>
              <a:ext cx="1896449" cy="1434652"/>
            </a:xfrm>
            <a:custGeom>
              <a:avLst/>
              <a:gdLst>
                <a:gd name="T0" fmla="*/ 2147483647 w 1304"/>
                <a:gd name="T1" fmla="*/ 2147483647 h 986"/>
                <a:gd name="T2" fmla="*/ 2147483647 w 1304"/>
                <a:gd name="T3" fmla="*/ 2147483647 h 986"/>
                <a:gd name="T4" fmla="*/ 2147483647 w 1304"/>
                <a:gd name="T5" fmla="*/ 2147483647 h 986"/>
                <a:gd name="T6" fmla="*/ 2147483647 w 1304"/>
                <a:gd name="T7" fmla="*/ 2147483647 h 986"/>
                <a:gd name="T8" fmla="*/ 2147483647 w 1304"/>
                <a:gd name="T9" fmla="*/ 2147483647 h 986"/>
                <a:gd name="T10" fmla="*/ 2147483647 w 1304"/>
                <a:gd name="T11" fmla="*/ 2147483647 h 986"/>
                <a:gd name="T12" fmla="*/ 2147483647 w 1304"/>
                <a:gd name="T13" fmla="*/ 2147483647 h 986"/>
                <a:gd name="T14" fmla="*/ 2147483647 w 1304"/>
                <a:gd name="T15" fmla="*/ 2147483647 h 986"/>
                <a:gd name="T16" fmla="*/ 2147483647 w 1304"/>
                <a:gd name="T17" fmla="*/ 2147483647 h 986"/>
                <a:gd name="T18" fmla="*/ 2147483647 w 1304"/>
                <a:gd name="T19" fmla="*/ 2147483647 h 986"/>
                <a:gd name="T20" fmla="*/ 2147483647 w 1304"/>
                <a:gd name="T21" fmla="*/ 2147483647 h 986"/>
                <a:gd name="T22" fmla="*/ 2147483647 w 1304"/>
                <a:gd name="T23" fmla="*/ 2147483647 h 986"/>
                <a:gd name="T24" fmla="*/ 2147483647 w 1304"/>
                <a:gd name="T25" fmla="*/ 2147483647 h 986"/>
                <a:gd name="T26" fmla="*/ 2147483647 w 1304"/>
                <a:gd name="T27" fmla="*/ 2147483647 h 986"/>
                <a:gd name="T28" fmla="*/ 2147483647 w 1304"/>
                <a:gd name="T29" fmla="*/ 2147483647 h 986"/>
                <a:gd name="T30" fmla="*/ 2147483647 w 1304"/>
                <a:gd name="T31" fmla="*/ 2147483647 h 986"/>
                <a:gd name="T32" fmla="*/ 2147483647 w 1304"/>
                <a:gd name="T33" fmla="*/ 2147483647 h 986"/>
                <a:gd name="T34" fmla="*/ 2147483647 w 1304"/>
                <a:gd name="T35" fmla="*/ 2147483647 h 986"/>
                <a:gd name="T36" fmla="*/ 2147483647 w 1304"/>
                <a:gd name="T37" fmla="*/ 2147483647 h 986"/>
                <a:gd name="T38" fmla="*/ 2147483647 w 1304"/>
                <a:gd name="T39" fmla="*/ 2147483647 h 986"/>
                <a:gd name="T40" fmla="*/ 2147483647 w 1304"/>
                <a:gd name="T41" fmla="*/ 2147483647 h 986"/>
                <a:gd name="T42" fmla="*/ 2147483647 w 1304"/>
                <a:gd name="T43" fmla="*/ 2147483647 h 986"/>
                <a:gd name="T44" fmla="*/ 2147483647 w 1304"/>
                <a:gd name="T45" fmla="*/ 2147483647 h 986"/>
                <a:gd name="T46" fmla="*/ 2147483647 w 1304"/>
                <a:gd name="T47" fmla="*/ 2147483647 h 986"/>
                <a:gd name="T48" fmla="*/ 2147483647 w 1304"/>
                <a:gd name="T49" fmla="*/ 2147483647 h 986"/>
                <a:gd name="T50" fmla="*/ 2147483647 w 1304"/>
                <a:gd name="T51" fmla="*/ 2147483647 h 986"/>
                <a:gd name="T52" fmla="*/ 2147483647 w 1304"/>
                <a:gd name="T53" fmla="*/ 2147483647 h 986"/>
                <a:gd name="T54" fmla="*/ 2147483647 w 1304"/>
                <a:gd name="T55" fmla="*/ 2147483647 h 986"/>
                <a:gd name="T56" fmla="*/ 2147483647 w 1304"/>
                <a:gd name="T57" fmla="*/ 2147483647 h 986"/>
                <a:gd name="T58" fmla="*/ 2147483647 w 1304"/>
                <a:gd name="T59" fmla="*/ 2147483647 h 986"/>
                <a:gd name="T60" fmla="*/ 2147483647 w 1304"/>
                <a:gd name="T61" fmla="*/ 2147483647 h 986"/>
                <a:gd name="T62" fmla="*/ 2147483647 w 1304"/>
                <a:gd name="T63" fmla="*/ 2147483647 h 986"/>
                <a:gd name="T64" fmla="*/ 2147483647 w 1304"/>
                <a:gd name="T65" fmla="*/ 2147483647 h 986"/>
                <a:gd name="T66" fmla="*/ 2147483647 w 1304"/>
                <a:gd name="T67" fmla="*/ 2147483647 h 986"/>
                <a:gd name="T68" fmla="*/ 2147483647 w 1304"/>
                <a:gd name="T69" fmla="*/ 2147483647 h 986"/>
                <a:gd name="T70" fmla="*/ 2147483647 w 1304"/>
                <a:gd name="T71" fmla="*/ 2147483647 h 986"/>
                <a:gd name="T72" fmla="*/ 2147483647 w 1304"/>
                <a:gd name="T73" fmla="*/ 2147483647 h 986"/>
                <a:gd name="T74" fmla="*/ 2147483647 w 1304"/>
                <a:gd name="T75" fmla="*/ 2147483647 h 986"/>
                <a:gd name="T76" fmla="*/ 2147483647 w 1304"/>
                <a:gd name="T77" fmla="*/ 2147483647 h 986"/>
                <a:gd name="T78" fmla="*/ 2147483647 w 1304"/>
                <a:gd name="T79" fmla="*/ 2147483647 h 986"/>
                <a:gd name="T80" fmla="*/ 2147483647 w 1304"/>
                <a:gd name="T81" fmla="*/ 2147483647 h 986"/>
                <a:gd name="T82" fmla="*/ 2147483647 w 1304"/>
                <a:gd name="T83" fmla="*/ 2147483647 h 986"/>
                <a:gd name="T84" fmla="*/ 2147483647 w 1304"/>
                <a:gd name="T85" fmla="*/ 2147483647 h 986"/>
                <a:gd name="T86" fmla="*/ 2147483647 w 1304"/>
                <a:gd name="T87" fmla="*/ 2147483647 h 986"/>
                <a:gd name="T88" fmla="*/ 2147483647 w 1304"/>
                <a:gd name="T89" fmla="*/ 2147483647 h 986"/>
                <a:gd name="T90" fmla="*/ 2147483647 w 1304"/>
                <a:gd name="T91" fmla="*/ 2147483647 h 986"/>
                <a:gd name="T92" fmla="*/ 2147483647 w 1304"/>
                <a:gd name="T93" fmla="*/ 2147483647 h 986"/>
                <a:gd name="T94" fmla="*/ 2147483647 w 1304"/>
                <a:gd name="T95" fmla="*/ 2147483647 h 986"/>
                <a:gd name="T96" fmla="*/ 2147483647 w 1304"/>
                <a:gd name="T97" fmla="*/ 2147483647 h 986"/>
                <a:gd name="T98" fmla="*/ 2147483647 w 1304"/>
                <a:gd name="T99" fmla="*/ 2147483647 h 986"/>
                <a:gd name="T100" fmla="*/ 2147483647 w 1304"/>
                <a:gd name="T101" fmla="*/ 2147483647 h 986"/>
                <a:gd name="T102" fmla="*/ 2147483647 w 1304"/>
                <a:gd name="T103" fmla="*/ 2147483647 h 986"/>
                <a:gd name="T104" fmla="*/ 2147483647 w 1304"/>
                <a:gd name="T105" fmla="*/ 2147483647 h 986"/>
                <a:gd name="T106" fmla="*/ 2147483647 w 1304"/>
                <a:gd name="T107" fmla="*/ 2147483647 h 986"/>
                <a:gd name="T108" fmla="*/ 2147483647 w 1304"/>
                <a:gd name="T109" fmla="*/ 2147483647 h 986"/>
                <a:gd name="T110" fmla="*/ 2147483647 w 1304"/>
                <a:gd name="T111" fmla="*/ 2147483647 h 986"/>
                <a:gd name="T112" fmla="*/ 2147483647 w 1304"/>
                <a:gd name="T113" fmla="*/ 2147483647 h 986"/>
                <a:gd name="T114" fmla="*/ 2147483647 w 1304"/>
                <a:gd name="T115" fmla="*/ 2147483647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04"/>
                <a:gd name="T175" fmla="*/ 0 h 986"/>
                <a:gd name="T176" fmla="*/ 1304 w 1304"/>
                <a:gd name="T177" fmla="*/ 986 h 98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青海"/>
            <p:cNvSpPr>
              <a:spLocks noChangeArrowheads="1"/>
            </p:cNvSpPr>
            <p:nvPr/>
          </p:nvSpPr>
          <p:spPr bwMode="auto">
            <a:xfrm>
              <a:off x="1230366" y="1594704"/>
              <a:ext cx="1180917" cy="846823"/>
            </a:xfrm>
            <a:custGeom>
              <a:avLst/>
              <a:gdLst>
                <a:gd name="T0" fmla="*/ 2147483647 w 812"/>
                <a:gd name="T1" fmla="*/ 2147483647 h 582"/>
                <a:gd name="T2" fmla="*/ 2147483647 w 812"/>
                <a:gd name="T3" fmla="*/ 2147483647 h 582"/>
                <a:gd name="T4" fmla="*/ 2147483647 w 812"/>
                <a:gd name="T5" fmla="*/ 2147483647 h 582"/>
                <a:gd name="T6" fmla="*/ 2147483647 w 812"/>
                <a:gd name="T7" fmla="*/ 2147483647 h 582"/>
                <a:gd name="T8" fmla="*/ 2147483647 w 812"/>
                <a:gd name="T9" fmla="*/ 2147483647 h 582"/>
                <a:gd name="T10" fmla="*/ 2147483647 w 812"/>
                <a:gd name="T11" fmla="*/ 2147483647 h 582"/>
                <a:gd name="T12" fmla="*/ 2147483647 w 812"/>
                <a:gd name="T13" fmla="*/ 2147483647 h 582"/>
                <a:gd name="T14" fmla="*/ 2147483647 w 812"/>
                <a:gd name="T15" fmla="*/ 2147483647 h 582"/>
                <a:gd name="T16" fmla="*/ 2147483647 w 812"/>
                <a:gd name="T17" fmla="*/ 2147483647 h 582"/>
                <a:gd name="T18" fmla="*/ 2147483647 w 812"/>
                <a:gd name="T19" fmla="*/ 2147483647 h 582"/>
                <a:gd name="T20" fmla="*/ 2147483647 w 812"/>
                <a:gd name="T21" fmla="*/ 2147483647 h 582"/>
                <a:gd name="T22" fmla="*/ 2147483647 w 812"/>
                <a:gd name="T23" fmla="*/ 2147483647 h 582"/>
                <a:gd name="T24" fmla="*/ 2147483647 w 812"/>
                <a:gd name="T25" fmla="*/ 2147483647 h 582"/>
                <a:gd name="T26" fmla="*/ 2147483647 w 812"/>
                <a:gd name="T27" fmla="*/ 2147483647 h 582"/>
                <a:gd name="T28" fmla="*/ 2147483647 w 812"/>
                <a:gd name="T29" fmla="*/ 2147483647 h 582"/>
                <a:gd name="T30" fmla="*/ 2147483647 w 812"/>
                <a:gd name="T31" fmla="*/ 2147483647 h 582"/>
                <a:gd name="T32" fmla="*/ 2147483647 w 812"/>
                <a:gd name="T33" fmla="*/ 2147483647 h 582"/>
                <a:gd name="T34" fmla="*/ 0 w 812"/>
                <a:gd name="T35" fmla="*/ 2147483647 h 582"/>
                <a:gd name="T36" fmla="*/ 2147483647 w 812"/>
                <a:gd name="T37" fmla="*/ 2147483647 h 582"/>
                <a:gd name="T38" fmla="*/ 2147483647 w 812"/>
                <a:gd name="T39" fmla="*/ 2147483647 h 582"/>
                <a:gd name="T40" fmla="*/ 2147483647 w 812"/>
                <a:gd name="T41" fmla="*/ 2147483647 h 582"/>
                <a:gd name="T42" fmla="*/ 2147483647 w 812"/>
                <a:gd name="T43" fmla="*/ 2147483647 h 582"/>
                <a:gd name="T44" fmla="*/ 2147483647 w 812"/>
                <a:gd name="T45" fmla="*/ 2147483647 h 582"/>
                <a:gd name="T46" fmla="*/ 2147483647 w 812"/>
                <a:gd name="T47" fmla="*/ 2147483647 h 582"/>
                <a:gd name="T48" fmla="*/ 2147483647 w 812"/>
                <a:gd name="T49" fmla="*/ 2147483647 h 582"/>
                <a:gd name="T50" fmla="*/ 2147483647 w 812"/>
                <a:gd name="T51" fmla="*/ 2147483647 h 582"/>
                <a:gd name="T52" fmla="*/ 2147483647 w 812"/>
                <a:gd name="T53" fmla="*/ 2147483647 h 582"/>
                <a:gd name="T54" fmla="*/ 2147483647 w 812"/>
                <a:gd name="T55" fmla="*/ 2147483647 h 582"/>
                <a:gd name="T56" fmla="*/ 2147483647 w 812"/>
                <a:gd name="T57" fmla="*/ 2147483647 h 582"/>
                <a:gd name="T58" fmla="*/ 2147483647 w 812"/>
                <a:gd name="T59" fmla="*/ 2147483647 h 582"/>
                <a:gd name="T60" fmla="*/ 2147483647 w 812"/>
                <a:gd name="T61" fmla="*/ 2147483647 h 582"/>
                <a:gd name="T62" fmla="*/ 2147483647 w 812"/>
                <a:gd name="T63" fmla="*/ 2147483647 h 582"/>
                <a:gd name="T64" fmla="*/ 2147483647 w 812"/>
                <a:gd name="T65" fmla="*/ 2147483647 h 582"/>
                <a:gd name="T66" fmla="*/ 2147483647 w 812"/>
                <a:gd name="T67" fmla="*/ 2147483647 h 582"/>
                <a:gd name="T68" fmla="*/ 2147483647 w 812"/>
                <a:gd name="T69" fmla="*/ 2147483647 h 582"/>
                <a:gd name="T70" fmla="*/ 2147483647 w 812"/>
                <a:gd name="T71" fmla="*/ 2147483647 h 582"/>
                <a:gd name="T72" fmla="*/ 2147483647 w 812"/>
                <a:gd name="T73" fmla="*/ 2147483647 h 582"/>
                <a:gd name="T74" fmla="*/ 2147483647 w 812"/>
                <a:gd name="T75" fmla="*/ 2147483647 h 582"/>
                <a:gd name="T76" fmla="*/ 2147483647 w 812"/>
                <a:gd name="T77" fmla="*/ 2147483647 h 582"/>
                <a:gd name="T78" fmla="*/ 2147483647 w 812"/>
                <a:gd name="T79" fmla="*/ 2147483647 h 582"/>
                <a:gd name="T80" fmla="*/ 2147483647 w 812"/>
                <a:gd name="T81" fmla="*/ 2147483647 h 582"/>
                <a:gd name="T82" fmla="*/ 2147483647 w 812"/>
                <a:gd name="T83" fmla="*/ 2147483647 h 582"/>
                <a:gd name="T84" fmla="*/ 2147483647 w 812"/>
                <a:gd name="T85" fmla="*/ 2147483647 h 582"/>
                <a:gd name="T86" fmla="*/ 2147483647 w 812"/>
                <a:gd name="T87" fmla="*/ 2147483647 h 582"/>
                <a:gd name="T88" fmla="*/ 2147483647 w 812"/>
                <a:gd name="T89" fmla="*/ 2147483647 h 582"/>
                <a:gd name="T90" fmla="*/ 2147483647 w 812"/>
                <a:gd name="T91" fmla="*/ 2147483647 h 582"/>
                <a:gd name="T92" fmla="*/ 2147483647 w 812"/>
                <a:gd name="T93" fmla="*/ 2147483647 h 582"/>
                <a:gd name="T94" fmla="*/ 2147483647 w 812"/>
                <a:gd name="T95" fmla="*/ 2147483647 h 582"/>
                <a:gd name="T96" fmla="*/ 2147483647 w 812"/>
                <a:gd name="T97" fmla="*/ 2147483647 h 582"/>
                <a:gd name="T98" fmla="*/ 2147483647 w 812"/>
                <a:gd name="T99" fmla="*/ 2147483647 h 582"/>
                <a:gd name="T100" fmla="*/ 2147483647 w 812"/>
                <a:gd name="T101" fmla="*/ 2147483647 h 582"/>
                <a:gd name="T102" fmla="*/ 2147483647 w 812"/>
                <a:gd name="T103" fmla="*/ 2147483647 h 582"/>
                <a:gd name="T104" fmla="*/ 2147483647 w 812"/>
                <a:gd name="T105" fmla="*/ 2147483647 h 582"/>
                <a:gd name="T106" fmla="*/ 2147483647 w 812"/>
                <a:gd name="T107" fmla="*/ 2147483647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12"/>
                <a:gd name="T163" fmla="*/ 0 h 582"/>
                <a:gd name="T164" fmla="*/ 812 w 812"/>
                <a:gd name="T165" fmla="*/ 582 h 58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四川"/>
            <p:cNvSpPr>
              <a:spLocks noChangeArrowheads="1"/>
            </p:cNvSpPr>
            <p:nvPr/>
          </p:nvSpPr>
          <p:spPr bwMode="auto">
            <a:xfrm>
              <a:off x="1908082" y="2188352"/>
              <a:ext cx="1020943" cy="896292"/>
            </a:xfrm>
            <a:custGeom>
              <a:avLst/>
              <a:gdLst>
                <a:gd name="T0" fmla="*/ 2147483647 w 702"/>
                <a:gd name="T1" fmla="*/ 2147483647 h 616"/>
                <a:gd name="T2" fmla="*/ 2147483647 w 702"/>
                <a:gd name="T3" fmla="*/ 2147483647 h 616"/>
                <a:gd name="T4" fmla="*/ 2147483647 w 702"/>
                <a:gd name="T5" fmla="*/ 2147483647 h 616"/>
                <a:gd name="T6" fmla="*/ 2147483647 w 702"/>
                <a:gd name="T7" fmla="*/ 2147483647 h 616"/>
                <a:gd name="T8" fmla="*/ 2147483647 w 702"/>
                <a:gd name="T9" fmla="*/ 2147483647 h 616"/>
                <a:gd name="T10" fmla="*/ 2147483647 w 702"/>
                <a:gd name="T11" fmla="*/ 2147483647 h 616"/>
                <a:gd name="T12" fmla="*/ 2147483647 w 702"/>
                <a:gd name="T13" fmla="*/ 2147483647 h 616"/>
                <a:gd name="T14" fmla="*/ 2147483647 w 702"/>
                <a:gd name="T15" fmla="*/ 2147483647 h 616"/>
                <a:gd name="T16" fmla="*/ 2147483647 w 702"/>
                <a:gd name="T17" fmla="*/ 2147483647 h 616"/>
                <a:gd name="T18" fmla="*/ 2147483647 w 702"/>
                <a:gd name="T19" fmla="*/ 2147483647 h 616"/>
                <a:gd name="T20" fmla="*/ 2147483647 w 702"/>
                <a:gd name="T21" fmla="*/ 2147483647 h 616"/>
                <a:gd name="T22" fmla="*/ 2147483647 w 702"/>
                <a:gd name="T23" fmla="*/ 2147483647 h 616"/>
                <a:gd name="T24" fmla="*/ 2147483647 w 702"/>
                <a:gd name="T25" fmla="*/ 2147483647 h 616"/>
                <a:gd name="T26" fmla="*/ 2147483647 w 702"/>
                <a:gd name="T27" fmla="*/ 2147483647 h 616"/>
                <a:gd name="T28" fmla="*/ 2147483647 w 702"/>
                <a:gd name="T29" fmla="*/ 2147483647 h 616"/>
                <a:gd name="T30" fmla="*/ 2147483647 w 702"/>
                <a:gd name="T31" fmla="*/ 2147483647 h 616"/>
                <a:gd name="T32" fmla="*/ 2147483647 w 702"/>
                <a:gd name="T33" fmla="*/ 2147483647 h 616"/>
                <a:gd name="T34" fmla="*/ 2147483647 w 702"/>
                <a:gd name="T35" fmla="*/ 2147483647 h 616"/>
                <a:gd name="T36" fmla="*/ 2147483647 w 702"/>
                <a:gd name="T37" fmla="*/ 2147483647 h 616"/>
                <a:gd name="T38" fmla="*/ 2147483647 w 702"/>
                <a:gd name="T39" fmla="*/ 2147483647 h 616"/>
                <a:gd name="T40" fmla="*/ 2147483647 w 702"/>
                <a:gd name="T41" fmla="*/ 2147483647 h 616"/>
                <a:gd name="T42" fmla="*/ 2147483647 w 702"/>
                <a:gd name="T43" fmla="*/ 2147483647 h 616"/>
                <a:gd name="T44" fmla="*/ 2147483647 w 702"/>
                <a:gd name="T45" fmla="*/ 2147483647 h 616"/>
                <a:gd name="T46" fmla="*/ 2147483647 w 702"/>
                <a:gd name="T47" fmla="*/ 2147483647 h 616"/>
                <a:gd name="T48" fmla="*/ 2147483647 w 702"/>
                <a:gd name="T49" fmla="*/ 2147483647 h 616"/>
                <a:gd name="T50" fmla="*/ 2147483647 w 702"/>
                <a:gd name="T51" fmla="*/ 2147483647 h 616"/>
                <a:gd name="T52" fmla="*/ 2147483647 w 702"/>
                <a:gd name="T53" fmla="*/ 2147483647 h 616"/>
                <a:gd name="T54" fmla="*/ 2147483647 w 702"/>
                <a:gd name="T55" fmla="*/ 2147483647 h 616"/>
                <a:gd name="T56" fmla="*/ 2147483647 w 702"/>
                <a:gd name="T57" fmla="*/ 2147483647 h 616"/>
                <a:gd name="T58" fmla="*/ 2147483647 w 702"/>
                <a:gd name="T59" fmla="*/ 2147483647 h 616"/>
                <a:gd name="T60" fmla="*/ 2147483647 w 702"/>
                <a:gd name="T61" fmla="*/ 2147483647 h 616"/>
                <a:gd name="T62" fmla="*/ 2147483647 w 702"/>
                <a:gd name="T63" fmla="*/ 2147483647 h 616"/>
                <a:gd name="T64" fmla="*/ 2147483647 w 702"/>
                <a:gd name="T65" fmla="*/ 2147483647 h 616"/>
                <a:gd name="T66" fmla="*/ 2147483647 w 702"/>
                <a:gd name="T67" fmla="*/ 2147483647 h 616"/>
                <a:gd name="T68" fmla="*/ 2147483647 w 702"/>
                <a:gd name="T69" fmla="*/ 2147483647 h 616"/>
                <a:gd name="T70" fmla="*/ 2147483647 w 702"/>
                <a:gd name="T71" fmla="*/ 2147483647 h 616"/>
                <a:gd name="T72" fmla="*/ 2147483647 w 702"/>
                <a:gd name="T73" fmla="*/ 2147483647 h 616"/>
                <a:gd name="T74" fmla="*/ 2147483647 w 702"/>
                <a:gd name="T75" fmla="*/ 2147483647 h 616"/>
                <a:gd name="T76" fmla="*/ 2147483647 w 702"/>
                <a:gd name="T77" fmla="*/ 2147483647 h 616"/>
                <a:gd name="T78" fmla="*/ 2147483647 w 702"/>
                <a:gd name="T79" fmla="*/ 2147483647 h 616"/>
                <a:gd name="T80" fmla="*/ 2147483647 w 702"/>
                <a:gd name="T81" fmla="*/ 2147483647 h 616"/>
                <a:gd name="T82" fmla="*/ 2147483647 w 702"/>
                <a:gd name="T83" fmla="*/ 2147483647 h 616"/>
                <a:gd name="T84" fmla="*/ 2147483647 w 702"/>
                <a:gd name="T85" fmla="*/ 2147483647 h 616"/>
                <a:gd name="T86" fmla="*/ 2147483647 w 702"/>
                <a:gd name="T87" fmla="*/ 2147483647 h 616"/>
                <a:gd name="T88" fmla="*/ 2147483647 w 702"/>
                <a:gd name="T89" fmla="*/ 2147483647 h 616"/>
                <a:gd name="T90" fmla="*/ 2147483647 w 702"/>
                <a:gd name="T91" fmla="*/ 2147483647 h 616"/>
                <a:gd name="T92" fmla="*/ 2147483647 w 702"/>
                <a:gd name="T93" fmla="*/ 2147483647 h 616"/>
                <a:gd name="T94" fmla="*/ 2147483647 w 702"/>
                <a:gd name="T95" fmla="*/ 2147483647 h 616"/>
                <a:gd name="T96" fmla="*/ 2147483647 w 702"/>
                <a:gd name="T97" fmla="*/ 2147483647 h 616"/>
                <a:gd name="T98" fmla="*/ 2147483647 w 702"/>
                <a:gd name="T99" fmla="*/ 0 h 616"/>
                <a:gd name="T100" fmla="*/ 2147483647 w 702"/>
                <a:gd name="T101" fmla="*/ 2147483647 h 616"/>
                <a:gd name="T102" fmla="*/ 2147483647 w 702"/>
                <a:gd name="T103" fmla="*/ 2147483647 h 616"/>
                <a:gd name="T104" fmla="*/ 2147483647 w 702"/>
                <a:gd name="T105" fmla="*/ 2147483647 h 616"/>
                <a:gd name="T106" fmla="*/ 2147483647 w 702"/>
                <a:gd name="T107" fmla="*/ 2147483647 h 616"/>
                <a:gd name="T108" fmla="*/ 2147483647 w 702"/>
                <a:gd name="T109" fmla="*/ 2147483647 h 616"/>
                <a:gd name="T110" fmla="*/ 2147483647 w 702"/>
                <a:gd name="T111" fmla="*/ 2147483647 h 616"/>
                <a:gd name="T112" fmla="*/ 2147483647 w 702"/>
                <a:gd name="T113" fmla="*/ 2147483647 h 616"/>
                <a:gd name="T114" fmla="*/ 2147483647 w 702"/>
                <a:gd name="T115" fmla="*/ 2147483647 h 616"/>
                <a:gd name="T116" fmla="*/ 2147483647 w 702"/>
                <a:gd name="T117" fmla="*/ 2147483647 h 616"/>
                <a:gd name="T118" fmla="*/ 2147483647 w 702"/>
                <a:gd name="T119" fmla="*/ 2147483647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02"/>
                <a:gd name="T181" fmla="*/ 0 h 616"/>
                <a:gd name="T182" fmla="*/ 702 w 702"/>
                <a:gd name="T183" fmla="*/ 616 h 61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西藏"/>
            <p:cNvSpPr>
              <a:spLocks noChangeArrowheads="1"/>
            </p:cNvSpPr>
            <p:nvPr/>
          </p:nvSpPr>
          <p:spPr bwMode="auto">
            <a:xfrm>
              <a:off x="212332" y="1824597"/>
              <a:ext cx="1826641" cy="1111638"/>
            </a:xfrm>
            <a:custGeom>
              <a:avLst/>
              <a:gdLst>
                <a:gd name="T0" fmla="*/ 2147483647 w 1256"/>
                <a:gd name="T1" fmla="*/ 2147483647 h 764"/>
                <a:gd name="T2" fmla="*/ 2147483647 w 1256"/>
                <a:gd name="T3" fmla="*/ 2147483647 h 764"/>
                <a:gd name="T4" fmla="*/ 2147483647 w 1256"/>
                <a:gd name="T5" fmla="*/ 2147483647 h 764"/>
                <a:gd name="T6" fmla="*/ 2147483647 w 1256"/>
                <a:gd name="T7" fmla="*/ 2147483647 h 764"/>
                <a:gd name="T8" fmla="*/ 2147483647 w 1256"/>
                <a:gd name="T9" fmla="*/ 2147483647 h 764"/>
                <a:gd name="T10" fmla="*/ 2147483647 w 1256"/>
                <a:gd name="T11" fmla="*/ 2147483647 h 764"/>
                <a:gd name="T12" fmla="*/ 2147483647 w 1256"/>
                <a:gd name="T13" fmla="*/ 2147483647 h 764"/>
                <a:gd name="T14" fmla="*/ 2147483647 w 1256"/>
                <a:gd name="T15" fmla="*/ 2147483647 h 764"/>
                <a:gd name="T16" fmla="*/ 2147483647 w 1256"/>
                <a:gd name="T17" fmla="*/ 2147483647 h 764"/>
                <a:gd name="T18" fmla="*/ 2147483647 w 1256"/>
                <a:gd name="T19" fmla="*/ 2147483647 h 764"/>
                <a:gd name="T20" fmla="*/ 2147483647 w 1256"/>
                <a:gd name="T21" fmla="*/ 2147483647 h 764"/>
                <a:gd name="T22" fmla="*/ 2147483647 w 1256"/>
                <a:gd name="T23" fmla="*/ 2147483647 h 764"/>
                <a:gd name="T24" fmla="*/ 2147483647 w 1256"/>
                <a:gd name="T25" fmla="*/ 2147483647 h 764"/>
                <a:gd name="T26" fmla="*/ 2147483647 w 1256"/>
                <a:gd name="T27" fmla="*/ 2147483647 h 764"/>
                <a:gd name="T28" fmla="*/ 2147483647 w 1256"/>
                <a:gd name="T29" fmla="*/ 2147483647 h 764"/>
                <a:gd name="T30" fmla="*/ 2147483647 w 1256"/>
                <a:gd name="T31" fmla="*/ 2147483647 h 764"/>
                <a:gd name="T32" fmla="*/ 2147483647 w 1256"/>
                <a:gd name="T33" fmla="*/ 2147483647 h 764"/>
                <a:gd name="T34" fmla="*/ 2147483647 w 1256"/>
                <a:gd name="T35" fmla="*/ 2147483647 h 764"/>
                <a:gd name="T36" fmla="*/ 2147483647 w 1256"/>
                <a:gd name="T37" fmla="*/ 2147483647 h 764"/>
                <a:gd name="T38" fmla="*/ 2147483647 w 1256"/>
                <a:gd name="T39" fmla="*/ 2147483647 h 764"/>
                <a:gd name="T40" fmla="*/ 2147483647 w 1256"/>
                <a:gd name="T41" fmla="*/ 2147483647 h 764"/>
                <a:gd name="T42" fmla="*/ 2147483647 w 1256"/>
                <a:gd name="T43" fmla="*/ 2147483647 h 764"/>
                <a:gd name="T44" fmla="*/ 2147483647 w 1256"/>
                <a:gd name="T45" fmla="*/ 2147483647 h 764"/>
                <a:gd name="T46" fmla="*/ 2147483647 w 1256"/>
                <a:gd name="T47" fmla="*/ 2147483647 h 764"/>
                <a:gd name="T48" fmla="*/ 2147483647 w 1256"/>
                <a:gd name="T49" fmla="*/ 2147483647 h 764"/>
                <a:gd name="T50" fmla="*/ 2147483647 w 1256"/>
                <a:gd name="T51" fmla="*/ 2147483647 h 764"/>
                <a:gd name="T52" fmla="*/ 2147483647 w 1256"/>
                <a:gd name="T53" fmla="*/ 2147483647 h 764"/>
                <a:gd name="T54" fmla="*/ 2147483647 w 1256"/>
                <a:gd name="T55" fmla="*/ 2147483647 h 764"/>
                <a:gd name="T56" fmla="*/ 2147483647 w 1256"/>
                <a:gd name="T57" fmla="*/ 2147483647 h 764"/>
                <a:gd name="T58" fmla="*/ 2147483647 w 1256"/>
                <a:gd name="T59" fmla="*/ 2147483647 h 764"/>
                <a:gd name="T60" fmla="*/ 2147483647 w 1256"/>
                <a:gd name="T61" fmla="*/ 2147483647 h 764"/>
                <a:gd name="T62" fmla="*/ 2147483647 w 1256"/>
                <a:gd name="T63" fmla="*/ 2147483647 h 764"/>
                <a:gd name="T64" fmla="*/ 2147483647 w 1256"/>
                <a:gd name="T65" fmla="*/ 2147483647 h 764"/>
                <a:gd name="T66" fmla="*/ 2147483647 w 1256"/>
                <a:gd name="T67" fmla="*/ 2147483647 h 764"/>
                <a:gd name="T68" fmla="*/ 2147483647 w 1256"/>
                <a:gd name="T69" fmla="*/ 2147483647 h 764"/>
                <a:gd name="T70" fmla="*/ 2147483647 w 1256"/>
                <a:gd name="T71" fmla="*/ 2147483647 h 764"/>
                <a:gd name="T72" fmla="*/ 2147483647 w 1256"/>
                <a:gd name="T73" fmla="*/ 2147483647 h 764"/>
                <a:gd name="T74" fmla="*/ 2147483647 w 1256"/>
                <a:gd name="T75" fmla="*/ 2147483647 h 764"/>
                <a:gd name="T76" fmla="*/ 2147483647 w 1256"/>
                <a:gd name="T77" fmla="*/ 2147483647 h 764"/>
                <a:gd name="T78" fmla="*/ 2147483647 w 1256"/>
                <a:gd name="T79" fmla="*/ 2147483647 h 764"/>
                <a:gd name="T80" fmla="*/ 2147483647 w 1256"/>
                <a:gd name="T81" fmla="*/ 2147483647 h 764"/>
                <a:gd name="T82" fmla="*/ 2147483647 w 1256"/>
                <a:gd name="T83" fmla="*/ 2147483647 h 764"/>
                <a:gd name="T84" fmla="*/ 2147483647 w 1256"/>
                <a:gd name="T85" fmla="*/ 2147483647 h 764"/>
                <a:gd name="T86" fmla="*/ 2147483647 w 1256"/>
                <a:gd name="T87" fmla="*/ 2147483647 h 764"/>
                <a:gd name="T88" fmla="*/ 2147483647 w 1256"/>
                <a:gd name="T89" fmla="*/ 2147483647 h 764"/>
                <a:gd name="T90" fmla="*/ 2147483647 w 1256"/>
                <a:gd name="T91" fmla="*/ 2147483647 h 764"/>
                <a:gd name="T92" fmla="*/ 2147483647 w 1256"/>
                <a:gd name="T93" fmla="*/ 2147483647 h 764"/>
                <a:gd name="T94" fmla="*/ 2147483647 w 1256"/>
                <a:gd name="T95" fmla="*/ 2147483647 h 764"/>
                <a:gd name="T96" fmla="*/ 2147483647 w 1256"/>
                <a:gd name="T97" fmla="*/ 2147483647 h 764"/>
                <a:gd name="T98" fmla="*/ 2147483647 w 1256"/>
                <a:gd name="T99" fmla="*/ 2147483647 h 764"/>
                <a:gd name="T100" fmla="*/ 2147483647 w 1256"/>
                <a:gd name="T101" fmla="*/ 2147483647 h 764"/>
                <a:gd name="T102" fmla="*/ 2147483647 w 1256"/>
                <a:gd name="T103" fmla="*/ 2147483647 h 764"/>
                <a:gd name="T104" fmla="*/ 2147483647 w 1256"/>
                <a:gd name="T105" fmla="*/ 2147483647 h 764"/>
                <a:gd name="T106" fmla="*/ 2147483647 w 1256"/>
                <a:gd name="T107" fmla="*/ 2147483647 h 764"/>
                <a:gd name="T108" fmla="*/ 2147483647 w 1256"/>
                <a:gd name="T109" fmla="*/ 2147483647 h 764"/>
                <a:gd name="T110" fmla="*/ 2147483647 w 1256"/>
                <a:gd name="T111" fmla="*/ 2147483647 h 764"/>
                <a:gd name="T112" fmla="*/ 2147483647 w 1256"/>
                <a:gd name="T113" fmla="*/ 2147483647 h 764"/>
                <a:gd name="T114" fmla="*/ 2147483647 w 1256"/>
                <a:gd name="T115" fmla="*/ 2147483647 h 764"/>
                <a:gd name="T116" fmla="*/ 2147483647 w 1256"/>
                <a:gd name="T117" fmla="*/ 2147483647 h 764"/>
                <a:gd name="T118" fmla="*/ 2147483647 w 1256"/>
                <a:gd name="T119" fmla="*/ 2147483647 h 764"/>
                <a:gd name="T120" fmla="*/ 2147483647 w 1256"/>
                <a:gd name="T121" fmla="*/ 2147483647 h 764"/>
                <a:gd name="T122" fmla="*/ 2147483647 w 1256"/>
                <a:gd name="T123" fmla="*/ 2147483647 h 764"/>
                <a:gd name="T124" fmla="*/ 2147483647 w 1256"/>
                <a:gd name="T125" fmla="*/ 2147483647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56"/>
                <a:gd name="T190" fmla="*/ 0 h 764"/>
                <a:gd name="T191" fmla="*/ 1256 w 1256"/>
                <a:gd name="T192" fmla="*/ 764 h 76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云南"/>
            <p:cNvSpPr>
              <a:spLocks noChangeArrowheads="1"/>
            </p:cNvSpPr>
            <p:nvPr/>
          </p:nvSpPr>
          <p:spPr bwMode="auto">
            <a:xfrm>
              <a:off x="1876087" y="2749991"/>
              <a:ext cx="826060" cy="861373"/>
            </a:xfrm>
            <a:custGeom>
              <a:avLst/>
              <a:gdLst>
                <a:gd name="T0" fmla="*/ 2147483647 w 568"/>
                <a:gd name="T1" fmla="*/ 2147483647 h 592"/>
                <a:gd name="T2" fmla="*/ 2147483647 w 568"/>
                <a:gd name="T3" fmla="*/ 2147483647 h 592"/>
                <a:gd name="T4" fmla="*/ 2147483647 w 568"/>
                <a:gd name="T5" fmla="*/ 2147483647 h 592"/>
                <a:gd name="T6" fmla="*/ 2147483647 w 568"/>
                <a:gd name="T7" fmla="*/ 2147483647 h 592"/>
                <a:gd name="T8" fmla="*/ 2147483647 w 568"/>
                <a:gd name="T9" fmla="*/ 2147483647 h 592"/>
                <a:gd name="T10" fmla="*/ 2147483647 w 568"/>
                <a:gd name="T11" fmla="*/ 2147483647 h 592"/>
                <a:gd name="T12" fmla="*/ 2147483647 w 568"/>
                <a:gd name="T13" fmla="*/ 2147483647 h 592"/>
                <a:gd name="T14" fmla="*/ 2147483647 w 568"/>
                <a:gd name="T15" fmla="*/ 2147483647 h 592"/>
                <a:gd name="T16" fmla="*/ 2147483647 w 568"/>
                <a:gd name="T17" fmla="*/ 2147483647 h 592"/>
                <a:gd name="T18" fmla="*/ 2147483647 w 568"/>
                <a:gd name="T19" fmla="*/ 2147483647 h 592"/>
                <a:gd name="T20" fmla="*/ 2147483647 w 568"/>
                <a:gd name="T21" fmla="*/ 2147483647 h 592"/>
                <a:gd name="T22" fmla="*/ 2147483647 w 568"/>
                <a:gd name="T23" fmla="*/ 2147483647 h 592"/>
                <a:gd name="T24" fmla="*/ 2147483647 w 568"/>
                <a:gd name="T25" fmla="*/ 2147483647 h 592"/>
                <a:gd name="T26" fmla="*/ 2147483647 w 568"/>
                <a:gd name="T27" fmla="*/ 2147483647 h 592"/>
                <a:gd name="T28" fmla="*/ 2147483647 w 568"/>
                <a:gd name="T29" fmla="*/ 2147483647 h 592"/>
                <a:gd name="T30" fmla="*/ 2147483647 w 568"/>
                <a:gd name="T31" fmla="*/ 2147483647 h 592"/>
                <a:gd name="T32" fmla="*/ 2147483647 w 568"/>
                <a:gd name="T33" fmla="*/ 2147483647 h 592"/>
                <a:gd name="T34" fmla="*/ 2147483647 w 568"/>
                <a:gd name="T35" fmla="*/ 2147483647 h 592"/>
                <a:gd name="T36" fmla="*/ 2147483647 w 568"/>
                <a:gd name="T37" fmla="*/ 2147483647 h 592"/>
                <a:gd name="T38" fmla="*/ 2147483647 w 568"/>
                <a:gd name="T39" fmla="*/ 2147483647 h 592"/>
                <a:gd name="T40" fmla="*/ 2147483647 w 568"/>
                <a:gd name="T41" fmla="*/ 2147483647 h 592"/>
                <a:gd name="T42" fmla="*/ 2147483647 w 568"/>
                <a:gd name="T43" fmla="*/ 2147483647 h 592"/>
                <a:gd name="T44" fmla="*/ 2147483647 w 568"/>
                <a:gd name="T45" fmla="*/ 2147483647 h 592"/>
                <a:gd name="T46" fmla="*/ 2147483647 w 568"/>
                <a:gd name="T47" fmla="*/ 2147483647 h 592"/>
                <a:gd name="T48" fmla="*/ 2147483647 w 568"/>
                <a:gd name="T49" fmla="*/ 2147483647 h 592"/>
                <a:gd name="T50" fmla="*/ 2147483647 w 568"/>
                <a:gd name="T51" fmla="*/ 2147483647 h 592"/>
                <a:gd name="T52" fmla="*/ 2147483647 w 568"/>
                <a:gd name="T53" fmla="*/ 2147483647 h 592"/>
                <a:gd name="T54" fmla="*/ 2147483647 w 568"/>
                <a:gd name="T55" fmla="*/ 2147483647 h 592"/>
                <a:gd name="T56" fmla="*/ 2147483647 w 568"/>
                <a:gd name="T57" fmla="*/ 2147483647 h 592"/>
                <a:gd name="T58" fmla="*/ 2147483647 w 568"/>
                <a:gd name="T59" fmla="*/ 2147483647 h 592"/>
                <a:gd name="T60" fmla="*/ 2147483647 w 568"/>
                <a:gd name="T61" fmla="*/ 2147483647 h 592"/>
                <a:gd name="T62" fmla="*/ 2147483647 w 568"/>
                <a:gd name="T63" fmla="*/ 2147483647 h 592"/>
                <a:gd name="T64" fmla="*/ 2147483647 w 568"/>
                <a:gd name="T65" fmla="*/ 2147483647 h 592"/>
                <a:gd name="T66" fmla="*/ 2147483647 w 568"/>
                <a:gd name="T67" fmla="*/ 2147483647 h 592"/>
                <a:gd name="T68" fmla="*/ 2147483647 w 568"/>
                <a:gd name="T69" fmla="*/ 2147483647 h 592"/>
                <a:gd name="T70" fmla="*/ 2147483647 w 568"/>
                <a:gd name="T71" fmla="*/ 2147483647 h 592"/>
                <a:gd name="T72" fmla="*/ 2147483647 w 568"/>
                <a:gd name="T73" fmla="*/ 2147483647 h 592"/>
                <a:gd name="T74" fmla="*/ 2147483647 w 568"/>
                <a:gd name="T75" fmla="*/ 2147483647 h 592"/>
                <a:gd name="T76" fmla="*/ 2147483647 w 568"/>
                <a:gd name="T77" fmla="*/ 2147483647 h 592"/>
                <a:gd name="T78" fmla="*/ 2147483647 w 568"/>
                <a:gd name="T79" fmla="*/ 2147483647 h 592"/>
                <a:gd name="T80" fmla="*/ 2147483647 w 568"/>
                <a:gd name="T81" fmla="*/ 2147483647 h 592"/>
                <a:gd name="T82" fmla="*/ 2147483647 w 568"/>
                <a:gd name="T83" fmla="*/ 2147483647 h 592"/>
                <a:gd name="T84" fmla="*/ 2147483647 w 568"/>
                <a:gd name="T85" fmla="*/ 2147483647 h 592"/>
                <a:gd name="T86" fmla="*/ 2147483647 w 568"/>
                <a:gd name="T87" fmla="*/ 2147483647 h 592"/>
                <a:gd name="T88" fmla="*/ 2147483647 w 568"/>
                <a:gd name="T89" fmla="*/ 2147483647 h 592"/>
                <a:gd name="T90" fmla="*/ 2147483647 w 568"/>
                <a:gd name="T91" fmla="*/ 2147483647 h 592"/>
                <a:gd name="T92" fmla="*/ 2147483647 w 568"/>
                <a:gd name="T93" fmla="*/ 2147483647 h 592"/>
                <a:gd name="T94" fmla="*/ 2147483647 w 568"/>
                <a:gd name="T95" fmla="*/ 2147483647 h 592"/>
                <a:gd name="T96" fmla="*/ 2147483647 w 568"/>
                <a:gd name="T97" fmla="*/ 2147483647 h 592"/>
                <a:gd name="T98" fmla="*/ 2147483647 w 568"/>
                <a:gd name="T99" fmla="*/ 2147483647 h 592"/>
                <a:gd name="T100" fmla="*/ 2147483647 w 568"/>
                <a:gd name="T101" fmla="*/ 2147483647 h 592"/>
                <a:gd name="T102" fmla="*/ 2147483647 w 568"/>
                <a:gd name="T103" fmla="*/ 2147483647 h 592"/>
                <a:gd name="T104" fmla="*/ 2147483647 w 568"/>
                <a:gd name="T105" fmla="*/ 2147483647 h 592"/>
                <a:gd name="T106" fmla="*/ 2147483647 w 568"/>
                <a:gd name="T107" fmla="*/ 2147483647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68"/>
                <a:gd name="T163" fmla="*/ 0 h 592"/>
                <a:gd name="T164" fmla="*/ 568 w 568"/>
                <a:gd name="T165" fmla="*/ 592 h 59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贵州"/>
            <p:cNvSpPr>
              <a:spLocks noChangeArrowheads="1"/>
            </p:cNvSpPr>
            <p:nvPr/>
          </p:nvSpPr>
          <p:spPr bwMode="auto">
            <a:xfrm>
              <a:off x="2469454" y="2738350"/>
              <a:ext cx="558462" cy="483067"/>
            </a:xfrm>
            <a:custGeom>
              <a:avLst/>
              <a:gdLst>
                <a:gd name="T0" fmla="*/ 2147483647 w 384"/>
                <a:gd name="T1" fmla="*/ 2147483647 h 332"/>
                <a:gd name="T2" fmla="*/ 2147483647 w 384"/>
                <a:gd name="T3" fmla="*/ 2147483647 h 332"/>
                <a:gd name="T4" fmla="*/ 2147483647 w 384"/>
                <a:gd name="T5" fmla="*/ 2147483647 h 332"/>
                <a:gd name="T6" fmla="*/ 2147483647 w 384"/>
                <a:gd name="T7" fmla="*/ 2147483647 h 332"/>
                <a:gd name="T8" fmla="*/ 2147483647 w 384"/>
                <a:gd name="T9" fmla="*/ 2147483647 h 332"/>
                <a:gd name="T10" fmla="*/ 2147483647 w 384"/>
                <a:gd name="T11" fmla="*/ 2147483647 h 332"/>
                <a:gd name="T12" fmla="*/ 2147483647 w 384"/>
                <a:gd name="T13" fmla="*/ 2147483647 h 332"/>
                <a:gd name="T14" fmla="*/ 2147483647 w 384"/>
                <a:gd name="T15" fmla="*/ 2147483647 h 332"/>
                <a:gd name="T16" fmla="*/ 2147483647 w 384"/>
                <a:gd name="T17" fmla="*/ 2147483647 h 332"/>
                <a:gd name="T18" fmla="*/ 2147483647 w 384"/>
                <a:gd name="T19" fmla="*/ 2147483647 h 332"/>
                <a:gd name="T20" fmla="*/ 2147483647 w 384"/>
                <a:gd name="T21" fmla="*/ 2147483647 h 332"/>
                <a:gd name="T22" fmla="*/ 2147483647 w 384"/>
                <a:gd name="T23" fmla="*/ 2147483647 h 332"/>
                <a:gd name="T24" fmla="*/ 2147483647 w 384"/>
                <a:gd name="T25" fmla="*/ 2147483647 h 332"/>
                <a:gd name="T26" fmla="*/ 2147483647 w 384"/>
                <a:gd name="T27" fmla="*/ 2147483647 h 332"/>
                <a:gd name="T28" fmla="*/ 2147483647 w 384"/>
                <a:gd name="T29" fmla="*/ 2147483647 h 332"/>
                <a:gd name="T30" fmla="*/ 2147483647 w 384"/>
                <a:gd name="T31" fmla="*/ 2147483647 h 332"/>
                <a:gd name="T32" fmla="*/ 2147483647 w 384"/>
                <a:gd name="T33" fmla="*/ 2147483647 h 332"/>
                <a:gd name="T34" fmla="*/ 2147483647 w 384"/>
                <a:gd name="T35" fmla="*/ 2147483647 h 332"/>
                <a:gd name="T36" fmla="*/ 2147483647 w 384"/>
                <a:gd name="T37" fmla="*/ 2147483647 h 332"/>
                <a:gd name="T38" fmla="*/ 2147483647 w 384"/>
                <a:gd name="T39" fmla="*/ 2147483647 h 332"/>
                <a:gd name="T40" fmla="*/ 2147483647 w 384"/>
                <a:gd name="T41" fmla="*/ 2147483647 h 332"/>
                <a:gd name="T42" fmla="*/ 0 w 384"/>
                <a:gd name="T43" fmla="*/ 2147483647 h 332"/>
                <a:gd name="T44" fmla="*/ 2147483647 w 384"/>
                <a:gd name="T45" fmla="*/ 2147483647 h 332"/>
                <a:gd name="T46" fmla="*/ 2147483647 w 384"/>
                <a:gd name="T47" fmla="*/ 2147483647 h 332"/>
                <a:gd name="T48" fmla="*/ 2147483647 w 384"/>
                <a:gd name="T49" fmla="*/ 2147483647 h 332"/>
                <a:gd name="T50" fmla="*/ 2147483647 w 384"/>
                <a:gd name="T51" fmla="*/ 2147483647 h 332"/>
                <a:gd name="T52" fmla="*/ 2147483647 w 384"/>
                <a:gd name="T53" fmla="*/ 2147483647 h 332"/>
                <a:gd name="T54" fmla="*/ 2147483647 w 384"/>
                <a:gd name="T55" fmla="*/ 2147483647 h 332"/>
                <a:gd name="T56" fmla="*/ 2147483647 w 384"/>
                <a:gd name="T57" fmla="*/ 2147483647 h 332"/>
                <a:gd name="T58" fmla="*/ 2147483647 w 384"/>
                <a:gd name="T59" fmla="*/ 2147483647 h 332"/>
                <a:gd name="T60" fmla="*/ 2147483647 w 384"/>
                <a:gd name="T61" fmla="*/ 2147483647 h 332"/>
                <a:gd name="T62" fmla="*/ 2147483647 w 384"/>
                <a:gd name="T63" fmla="*/ 2147483647 h 332"/>
                <a:gd name="T64" fmla="*/ 2147483647 w 384"/>
                <a:gd name="T65" fmla="*/ 2147483647 h 332"/>
                <a:gd name="T66" fmla="*/ 2147483647 w 384"/>
                <a:gd name="T67" fmla="*/ 2147483647 h 332"/>
                <a:gd name="T68" fmla="*/ 2147483647 w 384"/>
                <a:gd name="T69" fmla="*/ 2147483647 h 332"/>
                <a:gd name="T70" fmla="*/ 2147483647 w 384"/>
                <a:gd name="T71" fmla="*/ 2147483647 h 332"/>
                <a:gd name="T72" fmla="*/ 2147483647 w 384"/>
                <a:gd name="T73" fmla="*/ 2147483647 h 332"/>
                <a:gd name="T74" fmla="*/ 2147483647 w 384"/>
                <a:gd name="T75" fmla="*/ 2147483647 h 332"/>
                <a:gd name="T76" fmla="*/ 2147483647 w 384"/>
                <a:gd name="T77" fmla="*/ 2147483647 h 332"/>
                <a:gd name="T78" fmla="*/ 2147483647 w 384"/>
                <a:gd name="T79" fmla="*/ 2147483647 h 332"/>
                <a:gd name="T80" fmla="*/ 2147483647 w 384"/>
                <a:gd name="T81" fmla="*/ 2147483647 h 332"/>
                <a:gd name="T82" fmla="*/ 2147483647 w 384"/>
                <a:gd name="T83" fmla="*/ 2147483647 h 332"/>
                <a:gd name="T84" fmla="*/ 2147483647 w 384"/>
                <a:gd name="T85" fmla="*/ 2147483647 h 332"/>
                <a:gd name="T86" fmla="*/ 2147483647 w 384"/>
                <a:gd name="T87" fmla="*/ 2147483647 h 332"/>
                <a:gd name="T88" fmla="*/ 2147483647 w 384"/>
                <a:gd name="T89" fmla="*/ 2147483647 h 332"/>
                <a:gd name="T90" fmla="*/ 2147483647 w 384"/>
                <a:gd name="T91" fmla="*/ 2147483647 h 332"/>
                <a:gd name="T92" fmla="*/ 2147483647 w 384"/>
                <a:gd name="T93" fmla="*/ 2147483647 h 332"/>
                <a:gd name="T94" fmla="*/ 2147483647 w 384"/>
                <a:gd name="T95" fmla="*/ 2147483647 h 332"/>
                <a:gd name="T96" fmla="*/ 2147483647 w 384"/>
                <a:gd name="T97" fmla="*/ 2147483647 h 332"/>
                <a:gd name="T98" fmla="*/ 2147483647 w 384"/>
                <a:gd name="T99" fmla="*/ 2147483647 h 332"/>
                <a:gd name="T100" fmla="*/ 2147483647 w 384"/>
                <a:gd name="T101" fmla="*/ 2147483647 h 332"/>
                <a:gd name="T102" fmla="*/ 2147483647 w 384"/>
                <a:gd name="T103" fmla="*/ 2147483647 h 332"/>
                <a:gd name="T104" fmla="*/ 2147483647 w 384"/>
                <a:gd name="T105" fmla="*/ 2147483647 h 332"/>
                <a:gd name="T106" fmla="*/ 2147483647 w 384"/>
                <a:gd name="T107" fmla="*/ 2147483647 h 332"/>
                <a:gd name="T108" fmla="*/ 2147483647 w 384"/>
                <a:gd name="T109" fmla="*/ 2147483647 h 332"/>
                <a:gd name="T110" fmla="*/ 2147483647 w 384"/>
                <a:gd name="T111" fmla="*/ 2147483647 h 332"/>
                <a:gd name="T112" fmla="*/ 2147483647 w 384"/>
                <a:gd name="T113" fmla="*/ 2147483647 h 332"/>
                <a:gd name="T114" fmla="*/ 2147483647 w 384"/>
                <a:gd name="T115" fmla="*/ 2147483647 h 332"/>
                <a:gd name="T116" fmla="*/ 2147483647 w 384"/>
                <a:gd name="T117" fmla="*/ 2147483647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84"/>
                <a:gd name="T178" fmla="*/ 0 h 332"/>
                <a:gd name="T179" fmla="*/ 384 w 384"/>
                <a:gd name="T180" fmla="*/ 332 h 33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广西"/>
            <p:cNvSpPr>
              <a:spLocks noChangeArrowheads="1"/>
            </p:cNvSpPr>
            <p:nvPr/>
          </p:nvSpPr>
          <p:spPr bwMode="auto">
            <a:xfrm>
              <a:off x="2559624" y="3035174"/>
              <a:ext cx="730073" cy="555818"/>
            </a:xfrm>
            <a:custGeom>
              <a:avLst/>
              <a:gdLst>
                <a:gd name="T0" fmla="*/ 2147483647 w 502"/>
                <a:gd name="T1" fmla="*/ 2147483647 h 382"/>
                <a:gd name="T2" fmla="*/ 2147483647 w 502"/>
                <a:gd name="T3" fmla="*/ 2147483647 h 382"/>
                <a:gd name="T4" fmla="*/ 2147483647 w 502"/>
                <a:gd name="T5" fmla="*/ 2147483647 h 382"/>
                <a:gd name="T6" fmla="*/ 2147483647 w 502"/>
                <a:gd name="T7" fmla="*/ 2147483647 h 382"/>
                <a:gd name="T8" fmla="*/ 2147483647 w 502"/>
                <a:gd name="T9" fmla="*/ 2147483647 h 382"/>
                <a:gd name="T10" fmla="*/ 2147483647 w 502"/>
                <a:gd name="T11" fmla="*/ 2147483647 h 382"/>
                <a:gd name="T12" fmla="*/ 2147483647 w 502"/>
                <a:gd name="T13" fmla="*/ 2147483647 h 382"/>
                <a:gd name="T14" fmla="*/ 2147483647 w 502"/>
                <a:gd name="T15" fmla="*/ 2147483647 h 382"/>
                <a:gd name="T16" fmla="*/ 2147483647 w 502"/>
                <a:gd name="T17" fmla="*/ 2147483647 h 382"/>
                <a:gd name="T18" fmla="*/ 2147483647 w 502"/>
                <a:gd name="T19" fmla="*/ 2147483647 h 382"/>
                <a:gd name="T20" fmla="*/ 2147483647 w 502"/>
                <a:gd name="T21" fmla="*/ 2147483647 h 382"/>
                <a:gd name="T22" fmla="*/ 2147483647 w 502"/>
                <a:gd name="T23" fmla="*/ 2147483647 h 382"/>
                <a:gd name="T24" fmla="*/ 2147483647 w 502"/>
                <a:gd name="T25" fmla="*/ 2147483647 h 382"/>
                <a:gd name="T26" fmla="*/ 2147483647 w 502"/>
                <a:gd name="T27" fmla="*/ 2147483647 h 382"/>
                <a:gd name="T28" fmla="*/ 2147483647 w 502"/>
                <a:gd name="T29" fmla="*/ 2147483647 h 382"/>
                <a:gd name="T30" fmla="*/ 2147483647 w 502"/>
                <a:gd name="T31" fmla="*/ 2147483647 h 382"/>
                <a:gd name="T32" fmla="*/ 2147483647 w 502"/>
                <a:gd name="T33" fmla="*/ 2147483647 h 382"/>
                <a:gd name="T34" fmla="*/ 2147483647 w 502"/>
                <a:gd name="T35" fmla="*/ 2147483647 h 382"/>
                <a:gd name="T36" fmla="*/ 2147483647 w 502"/>
                <a:gd name="T37" fmla="*/ 2147483647 h 382"/>
                <a:gd name="T38" fmla="*/ 2147483647 w 502"/>
                <a:gd name="T39" fmla="*/ 2147483647 h 382"/>
                <a:gd name="T40" fmla="*/ 2147483647 w 502"/>
                <a:gd name="T41" fmla="*/ 2147483647 h 382"/>
                <a:gd name="T42" fmla="*/ 2147483647 w 502"/>
                <a:gd name="T43" fmla="*/ 2147483647 h 382"/>
                <a:gd name="T44" fmla="*/ 2147483647 w 502"/>
                <a:gd name="T45" fmla="*/ 2147483647 h 382"/>
                <a:gd name="T46" fmla="*/ 2147483647 w 502"/>
                <a:gd name="T47" fmla="*/ 2147483647 h 382"/>
                <a:gd name="T48" fmla="*/ 2147483647 w 502"/>
                <a:gd name="T49" fmla="*/ 2147483647 h 382"/>
                <a:gd name="T50" fmla="*/ 2147483647 w 502"/>
                <a:gd name="T51" fmla="*/ 2147483647 h 382"/>
                <a:gd name="T52" fmla="*/ 2147483647 w 502"/>
                <a:gd name="T53" fmla="*/ 2147483647 h 382"/>
                <a:gd name="T54" fmla="*/ 2147483647 w 502"/>
                <a:gd name="T55" fmla="*/ 2147483647 h 382"/>
                <a:gd name="T56" fmla="*/ 2147483647 w 502"/>
                <a:gd name="T57" fmla="*/ 2147483647 h 382"/>
                <a:gd name="T58" fmla="*/ 2147483647 w 502"/>
                <a:gd name="T59" fmla="*/ 2147483647 h 382"/>
                <a:gd name="T60" fmla="*/ 2147483647 w 502"/>
                <a:gd name="T61" fmla="*/ 2147483647 h 382"/>
                <a:gd name="T62" fmla="*/ 2147483647 w 502"/>
                <a:gd name="T63" fmla="*/ 2147483647 h 382"/>
                <a:gd name="T64" fmla="*/ 2147483647 w 502"/>
                <a:gd name="T65" fmla="*/ 2147483647 h 382"/>
                <a:gd name="T66" fmla="*/ 2147483647 w 502"/>
                <a:gd name="T67" fmla="*/ 2147483647 h 382"/>
                <a:gd name="T68" fmla="*/ 2147483647 w 502"/>
                <a:gd name="T69" fmla="*/ 2147483647 h 382"/>
                <a:gd name="T70" fmla="*/ 2147483647 w 502"/>
                <a:gd name="T71" fmla="*/ 2147483647 h 382"/>
                <a:gd name="T72" fmla="*/ 2147483647 w 502"/>
                <a:gd name="T73" fmla="*/ 2147483647 h 382"/>
                <a:gd name="T74" fmla="*/ 2147483647 w 502"/>
                <a:gd name="T75" fmla="*/ 2147483647 h 382"/>
                <a:gd name="T76" fmla="*/ 2147483647 w 502"/>
                <a:gd name="T77" fmla="*/ 2147483647 h 382"/>
                <a:gd name="T78" fmla="*/ 2147483647 w 502"/>
                <a:gd name="T79" fmla="*/ 2147483647 h 382"/>
                <a:gd name="T80" fmla="*/ 2147483647 w 502"/>
                <a:gd name="T81" fmla="*/ 2147483647 h 382"/>
                <a:gd name="T82" fmla="*/ 2147483647 w 502"/>
                <a:gd name="T83" fmla="*/ 2147483647 h 382"/>
                <a:gd name="T84" fmla="*/ 2147483647 w 502"/>
                <a:gd name="T85" fmla="*/ 2147483647 h 382"/>
                <a:gd name="T86" fmla="*/ 2147483647 w 502"/>
                <a:gd name="T87" fmla="*/ 2147483647 h 382"/>
                <a:gd name="T88" fmla="*/ 2147483647 w 502"/>
                <a:gd name="T89" fmla="*/ 2147483647 h 382"/>
                <a:gd name="T90" fmla="*/ 2147483647 w 502"/>
                <a:gd name="T91" fmla="*/ 2147483647 h 382"/>
                <a:gd name="T92" fmla="*/ 2147483647 w 502"/>
                <a:gd name="T93" fmla="*/ 2147483647 h 382"/>
                <a:gd name="T94" fmla="*/ 2147483647 w 502"/>
                <a:gd name="T95" fmla="*/ 2147483647 h 382"/>
                <a:gd name="T96" fmla="*/ 2147483647 w 502"/>
                <a:gd name="T97" fmla="*/ 2147483647 h 382"/>
                <a:gd name="T98" fmla="*/ 2147483647 w 502"/>
                <a:gd name="T99" fmla="*/ 2147483647 h 382"/>
                <a:gd name="T100" fmla="*/ 2147483647 w 502"/>
                <a:gd name="T101" fmla="*/ 2147483647 h 382"/>
                <a:gd name="T102" fmla="*/ 2147483647 w 502"/>
                <a:gd name="T103" fmla="*/ 2147483647 h 382"/>
                <a:gd name="T104" fmla="*/ 2147483647 w 502"/>
                <a:gd name="T105" fmla="*/ 2147483647 h 382"/>
                <a:gd name="T106" fmla="*/ 2147483647 w 502"/>
                <a:gd name="T107" fmla="*/ 2147483647 h 382"/>
                <a:gd name="T108" fmla="*/ 2147483647 w 502"/>
                <a:gd name="T109" fmla="*/ 2147483647 h 382"/>
                <a:gd name="T110" fmla="*/ 2147483647 w 502"/>
                <a:gd name="T111" fmla="*/ 2147483647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02"/>
                <a:gd name="T169" fmla="*/ 0 h 382"/>
                <a:gd name="T170" fmla="*/ 502 w 502"/>
                <a:gd name="T171" fmla="*/ 382 h 38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重庆"/>
            <p:cNvSpPr>
              <a:spLocks noChangeArrowheads="1"/>
            </p:cNvSpPr>
            <p:nvPr/>
          </p:nvSpPr>
          <p:spPr bwMode="auto">
            <a:xfrm>
              <a:off x="2661427" y="2424067"/>
              <a:ext cx="413029" cy="419046"/>
            </a:xfrm>
            <a:custGeom>
              <a:avLst/>
              <a:gdLst>
                <a:gd name="T0" fmla="*/ 2147483647 w 284"/>
                <a:gd name="T1" fmla="*/ 2147483647 h 288"/>
                <a:gd name="T2" fmla="*/ 2147483647 w 284"/>
                <a:gd name="T3" fmla="*/ 2147483647 h 288"/>
                <a:gd name="T4" fmla="*/ 2147483647 w 284"/>
                <a:gd name="T5" fmla="*/ 2147483647 h 288"/>
                <a:gd name="T6" fmla="*/ 2147483647 w 284"/>
                <a:gd name="T7" fmla="*/ 2147483647 h 288"/>
                <a:gd name="T8" fmla="*/ 2147483647 w 284"/>
                <a:gd name="T9" fmla="*/ 2147483647 h 288"/>
                <a:gd name="T10" fmla="*/ 2147483647 w 284"/>
                <a:gd name="T11" fmla="*/ 2147483647 h 288"/>
                <a:gd name="T12" fmla="*/ 2147483647 w 284"/>
                <a:gd name="T13" fmla="*/ 2147483647 h 288"/>
                <a:gd name="T14" fmla="*/ 2147483647 w 284"/>
                <a:gd name="T15" fmla="*/ 2147483647 h 288"/>
                <a:gd name="T16" fmla="*/ 2147483647 w 284"/>
                <a:gd name="T17" fmla="*/ 2147483647 h 288"/>
                <a:gd name="T18" fmla="*/ 2147483647 w 284"/>
                <a:gd name="T19" fmla="*/ 2147483647 h 288"/>
                <a:gd name="T20" fmla="*/ 2147483647 w 284"/>
                <a:gd name="T21" fmla="*/ 2147483647 h 288"/>
                <a:gd name="T22" fmla="*/ 2147483647 w 284"/>
                <a:gd name="T23" fmla="*/ 2147483647 h 288"/>
                <a:gd name="T24" fmla="*/ 2147483647 w 284"/>
                <a:gd name="T25" fmla="*/ 2147483647 h 288"/>
                <a:gd name="T26" fmla="*/ 2147483647 w 284"/>
                <a:gd name="T27" fmla="*/ 2147483647 h 288"/>
                <a:gd name="T28" fmla="*/ 2147483647 w 284"/>
                <a:gd name="T29" fmla="*/ 2147483647 h 288"/>
                <a:gd name="T30" fmla="*/ 2147483647 w 284"/>
                <a:gd name="T31" fmla="*/ 2147483647 h 288"/>
                <a:gd name="T32" fmla="*/ 2147483647 w 284"/>
                <a:gd name="T33" fmla="*/ 2147483647 h 288"/>
                <a:gd name="T34" fmla="*/ 2147483647 w 284"/>
                <a:gd name="T35" fmla="*/ 2147483647 h 288"/>
                <a:gd name="T36" fmla="*/ 2147483647 w 284"/>
                <a:gd name="T37" fmla="*/ 2147483647 h 288"/>
                <a:gd name="T38" fmla="*/ 2147483647 w 284"/>
                <a:gd name="T39" fmla="*/ 2147483647 h 288"/>
                <a:gd name="T40" fmla="*/ 2147483647 w 284"/>
                <a:gd name="T41" fmla="*/ 2147483647 h 288"/>
                <a:gd name="T42" fmla="*/ 2147483647 w 284"/>
                <a:gd name="T43" fmla="*/ 2147483647 h 288"/>
                <a:gd name="T44" fmla="*/ 2147483647 w 284"/>
                <a:gd name="T45" fmla="*/ 2147483647 h 288"/>
                <a:gd name="T46" fmla="*/ 2147483647 w 284"/>
                <a:gd name="T47" fmla="*/ 2147483647 h 288"/>
                <a:gd name="T48" fmla="*/ 2147483647 w 284"/>
                <a:gd name="T49" fmla="*/ 2147483647 h 288"/>
                <a:gd name="T50" fmla="*/ 2147483647 w 284"/>
                <a:gd name="T51" fmla="*/ 2147483647 h 288"/>
                <a:gd name="T52" fmla="*/ 2147483647 w 284"/>
                <a:gd name="T53" fmla="*/ 2147483647 h 288"/>
                <a:gd name="T54" fmla="*/ 2147483647 w 284"/>
                <a:gd name="T55" fmla="*/ 2147483647 h 288"/>
                <a:gd name="T56" fmla="*/ 2147483647 w 284"/>
                <a:gd name="T57" fmla="*/ 2147483647 h 288"/>
                <a:gd name="T58" fmla="*/ 2147483647 w 284"/>
                <a:gd name="T59" fmla="*/ 2147483647 h 288"/>
                <a:gd name="T60" fmla="*/ 2147483647 w 284"/>
                <a:gd name="T61" fmla="*/ 2147483647 h 288"/>
                <a:gd name="T62" fmla="*/ 2147483647 w 284"/>
                <a:gd name="T63" fmla="*/ 2147483647 h 288"/>
                <a:gd name="T64" fmla="*/ 2147483647 w 284"/>
                <a:gd name="T65" fmla="*/ 2147483647 h 288"/>
                <a:gd name="T66" fmla="*/ 2147483647 w 284"/>
                <a:gd name="T67" fmla="*/ 2147483647 h 288"/>
                <a:gd name="T68" fmla="*/ 2147483647 w 284"/>
                <a:gd name="T69" fmla="*/ 2147483647 h 288"/>
                <a:gd name="T70" fmla="*/ 2147483647 w 284"/>
                <a:gd name="T71" fmla="*/ 2147483647 h 288"/>
                <a:gd name="T72" fmla="*/ 2147483647 w 284"/>
                <a:gd name="T73" fmla="*/ 2147483647 h 288"/>
                <a:gd name="T74" fmla="*/ 2147483647 w 284"/>
                <a:gd name="T75" fmla="*/ 2147483647 h 288"/>
                <a:gd name="T76" fmla="*/ 2147483647 w 284"/>
                <a:gd name="T77" fmla="*/ 2147483647 h 288"/>
                <a:gd name="T78" fmla="*/ 2147483647 w 284"/>
                <a:gd name="T79" fmla="*/ 2147483647 h 288"/>
                <a:gd name="T80" fmla="*/ 2147483647 w 284"/>
                <a:gd name="T81" fmla="*/ 2147483647 h 288"/>
                <a:gd name="T82" fmla="*/ 2147483647 w 284"/>
                <a:gd name="T83" fmla="*/ 2147483647 h 288"/>
                <a:gd name="T84" fmla="*/ 2147483647 w 284"/>
                <a:gd name="T85" fmla="*/ 2147483647 h 288"/>
                <a:gd name="T86" fmla="*/ 2147483647 w 284"/>
                <a:gd name="T87" fmla="*/ 2147483647 h 288"/>
                <a:gd name="T88" fmla="*/ 2147483647 w 284"/>
                <a:gd name="T89" fmla="*/ 2147483647 h 288"/>
                <a:gd name="T90" fmla="*/ 2147483647 w 284"/>
                <a:gd name="T91" fmla="*/ 2147483647 h 288"/>
                <a:gd name="T92" fmla="*/ 2147483647 w 284"/>
                <a:gd name="T93" fmla="*/ 2147483647 h 288"/>
                <a:gd name="T94" fmla="*/ 2147483647 w 284"/>
                <a:gd name="T95" fmla="*/ 2147483647 h 288"/>
                <a:gd name="T96" fmla="*/ 2147483647 w 284"/>
                <a:gd name="T97" fmla="*/ 2147483647 h 288"/>
                <a:gd name="T98" fmla="*/ 2147483647 w 284"/>
                <a:gd name="T99" fmla="*/ 2147483647 h 288"/>
                <a:gd name="T100" fmla="*/ 2147483647 w 284"/>
                <a:gd name="T101" fmla="*/ 2147483647 h 288"/>
                <a:gd name="T102" fmla="*/ 2147483647 w 284"/>
                <a:gd name="T103" fmla="*/ 2147483647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4"/>
                <a:gd name="T157" fmla="*/ 0 h 288"/>
                <a:gd name="T158" fmla="*/ 284 w 284"/>
                <a:gd name="T159" fmla="*/ 288 h 28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陕西"/>
            <p:cNvSpPr>
              <a:spLocks noChangeArrowheads="1"/>
            </p:cNvSpPr>
            <p:nvPr/>
          </p:nvSpPr>
          <p:spPr bwMode="auto">
            <a:xfrm>
              <a:off x="2661426" y="1609254"/>
              <a:ext cx="471203" cy="841003"/>
            </a:xfrm>
            <a:custGeom>
              <a:avLst/>
              <a:gdLst>
                <a:gd name="T0" fmla="*/ 2147483647 w 324"/>
                <a:gd name="T1" fmla="*/ 2147483647 h 578"/>
                <a:gd name="T2" fmla="*/ 2147483647 w 324"/>
                <a:gd name="T3" fmla="*/ 2147483647 h 578"/>
                <a:gd name="T4" fmla="*/ 2147483647 w 324"/>
                <a:gd name="T5" fmla="*/ 2147483647 h 578"/>
                <a:gd name="T6" fmla="*/ 2147483647 w 324"/>
                <a:gd name="T7" fmla="*/ 2147483647 h 578"/>
                <a:gd name="T8" fmla="*/ 2147483647 w 324"/>
                <a:gd name="T9" fmla="*/ 2147483647 h 578"/>
                <a:gd name="T10" fmla="*/ 2147483647 w 324"/>
                <a:gd name="T11" fmla="*/ 2147483647 h 578"/>
                <a:gd name="T12" fmla="*/ 2147483647 w 324"/>
                <a:gd name="T13" fmla="*/ 2147483647 h 578"/>
                <a:gd name="T14" fmla="*/ 2147483647 w 324"/>
                <a:gd name="T15" fmla="*/ 2147483647 h 578"/>
                <a:gd name="T16" fmla="*/ 2147483647 w 324"/>
                <a:gd name="T17" fmla="*/ 2147483647 h 578"/>
                <a:gd name="T18" fmla="*/ 2147483647 w 324"/>
                <a:gd name="T19" fmla="*/ 2147483647 h 578"/>
                <a:gd name="T20" fmla="*/ 2147483647 w 324"/>
                <a:gd name="T21" fmla="*/ 2147483647 h 578"/>
                <a:gd name="T22" fmla="*/ 2147483647 w 324"/>
                <a:gd name="T23" fmla="*/ 2147483647 h 578"/>
                <a:gd name="T24" fmla="*/ 2147483647 w 324"/>
                <a:gd name="T25" fmla="*/ 2147483647 h 578"/>
                <a:gd name="T26" fmla="*/ 2147483647 w 324"/>
                <a:gd name="T27" fmla="*/ 2147483647 h 578"/>
                <a:gd name="T28" fmla="*/ 2147483647 w 324"/>
                <a:gd name="T29" fmla="*/ 2147483647 h 578"/>
                <a:gd name="T30" fmla="*/ 2147483647 w 324"/>
                <a:gd name="T31" fmla="*/ 2147483647 h 578"/>
                <a:gd name="T32" fmla="*/ 2147483647 w 324"/>
                <a:gd name="T33" fmla="*/ 2147483647 h 578"/>
                <a:gd name="T34" fmla="*/ 2147483647 w 324"/>
                <a:gd name="T35" fmla="*/ 2147483647 h 578"/>
                <a:gd name="T36" fmla="*/ 2147483647 w 324"/>
                <a:gd name="T37" fmla="*/ 2147483647 h 578"/>
                <a:gd name="T38" fmla="*/ 2147483647 w 324"/>
                <a:gd name="T39" fmla="*/ 2147483647 h 578"/>
                <a:gd name="T40" fmla="*/ 2147483647 w 324"/>
                <a:gd name="T41" fmla="*/ 2147483647 h 578"/>
                <a:gd name="T42" fmla="*/ 2147483647 w 324"/>
                <a:gd name="T43" fmla="*/ 2147483647 h 578"/>
                <a:gd name="T44" fmla="*/ 2147483647 w 324"/>
                <a:gd name="T45" fmla="*/ 2147483647 h 578"/>
                <a:gd name="T46" fmla="*/ 2147483647 w 324"/>
                <a:gd name="T47" fmla="*/ 2147483647 h 578"/>
                <a:gd name="T48" fmla="*/ 2147483647 w 324"/>
                <a:gd name="T49" fmla="*/ 2147483647 h 578"/>
                <a:gd name="T50" fmla="*/ 2147483647 w 324"/>
                <a:gd name="T51" fmla="*/ 2147483647 h 578"/>
                <a:gd name="T52" fmla="*/ 2147483647 w 324"/>
                <a:gd name="T53" fmla="*/ 2147483647 h 578"/>
                <a:gd name="T54" fmla="*/ 2147483647 w 324"/>
                <a:gd name="T55" fmla="*/ 2147483647 h 578"/>
                <a:gd name="T56" fmla="*/ 2147483647 w 324"/>
                <a:gd name="T57" fmla="*/ 2147483647 h 578"/>
                <a:gd name="T58" fmla="*/ 2147483647 w 324"/>
                <a:gd name="T59" fmla="*/ 2147483647 h 578"/>
                <a:gd name="T60" fmla="*/ 2147483647 w 324"/>
                <a:gd name="T61" fmla="*/ 2147483647 h 578"/>
                <a:gd name="T62" fmla="*/ 2147483647 w 324"/>
                <a:gd name="T63" fmla="*/ 2147483647 h 578"/>
                <a:gd name="T64" fmla="*/ 2147483647 w 324"/>
                <a:gd name="T65" fmla="*/ 2147483647 h 578"/>
                <a:gd name="T66" fmla="*/ 2147483647 w 324"/>
                <a:gd name="T67" fmla="*/ 2147483647 h 578"/>
                <a:gd name="T68" fmla="*/ 2147483647 w 324"/>
                <a:gd name="T69" fmla="*/ 2147483647 h 578"/>
                <a:gd name="T70" fmla="*/ 2147483647 w 324"/>
                <a:gd name="T71" fmla="*/ 2147483647 h 578"/>
                <a:gd name="T72" fmla="*/ 2147483647 w 324"/>
                <a:gd name="T73" fmla="*/ 2147483647 h 578"/>
                <a:gd name="T74" fmla="*/ 2147483647 w 324"/>
                <a:gd name="T75" fmla="*/ 2147483647 h 578"/>
                <a:gd name="T76" fmla="*/ 2147483647 w 324"/>
                <a:gd name="T77" fmla="*/ 2147483647 h 578"/>
                <a:gd name="T78" fmla="*/ 2147483647 w 324"/>
                <a:gd name="T79" fmla="*/ 2147483647 h 578"/>
                <a:gd name="T80" fmla="*/ 2147483647 w 324"/>
                <a:gd name="T81" fmla="*/ 2147483647 h 578"/>
                <a:gd name="T82" fmla="*/ 2147483647 w 324"/>
                <a:gd name="T83" fmla="*/ 2147483647 h 578"/>
                <a:gd name="T84" fmla="*/ 2147483647 w 324"/>
                <a:gd name="T85" fmla="*/ 2147483647 h 578"/>
                <a:gd name="T86" fmla="*/ 2147483647 w 324"/>
                <a:gd name="T87" fmla="*/ 2147483647 h 578"/>
                <a:gd name="T88" fmla="*/ 2147483647 w 324"/>
                <a:gd name="T89" fmla="*/ 2147483647 h 578"/>
                <a:gd name="T90" fmla="*/ 2147483647 w 324"/>
                <a:gd name="T91" fmla="*/ 2147483647 h 578"/>
                <a:gd name="T92" fmla="*/ 2147483647 w 324"/>
                <a:gd name="T93" fmla="*/ 2147483647 h 578"/>
                <a:gd name="T94" fmla="*/ 2147483647 w 324"/>
                <a:gd name="T95" fmla="*/ 2147483647 h 578"/>
                <a:gd name="T96" fmla="*/ 2147483647 w 324"/>
                <a:gd name="T97" fmla="*/ 2147483647 h 578"/>
                <a:gd name="T98" fmla="*/ 2147483647 w 324"/>
                <a:gd name="T99" fmla="*/ 2147483647 h 578"/>
                <a:gd name="T100" fmla="*/ 2147483647 w 324"/>
                <a:gd name="T101" fmla="*/ 2147483647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24"/>
                <a:gd name="T154" fmla="*/ 0 h 578"/>
                <a:gd name="T155" fmla="*/ 324 w 324"/>
                <a:gd name="T156" fmla="*/ 578 h 57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3" name="山西"/>
            <p:cNvSpPr>
              <a:spLocks noChangeArrowheads="1"/>
            </p:cNvSpPr>
            <p:nvPr/>
          </p:nvSpPr>
          <p:spPr bwMode="auto">
            <a:xfrm>
              <a:off x="3068641" y="1452112"/>
              <a:ext cx="314137" cy="689680"/>
            </a:xfrm>
            <a:custGeom>
              <a:avLst/>
              <a:gdLst>
                <a:gd name="T0" fmla="*/ 2147483647 w 216"/>
                <a:gd name="T1" fmla="*/ 2147483647 h 474"/>
                <a:gd name="T2" fmla="*/ 2147483647 w 216"/>
                <a:gd name="T3" fmla="*/ 2147483647 h 474"/>
                <a:gd name="T4" fmla="*/ 2147483647 w 216"/>
                <a:gd name="T5" fmla="*/ 2147483647 h 474"/>
                <a:gd name="T6" fmla="*/ 2147483647 w 216"/>
                <a:gd name="T7" fmla="*/ 2147483647 h 474"/>
                <a:gd name="T8" fmla="*/ 2147483647 w 216"/>
                <a:gd name="T9" fmla="*/ 2147483647 h 474"/>
                <a:gd name="T10" fmla="*/ 2147483647 w 216"/>
                <a:gd name="T11" fmla="*/ 2147483647 h 474"/>
                <a:gd name="T12" fmla="*/ 2147483647 w 216"/>
                <a:gd name="T13" fmla="*/ 2147483647 h 474"/>
                <a:gd name="T14" fmla="*/ 2147483647 w 216"/>
                <a:gd name="T15" fmla="*/ 2147483647 h 474"/>
                <a:gd name="T16" fmla="*/ 2147483647 w 216"/>
                <a:gd name="T17" fmla="*/ 2147483647 h 474"/>
                <a:gd name="T18" fmla="*/ 2147483647 w 216"/>
                <a:gd name="T19" fmla="*/ 2147483647 h 474"/>
                <a:gd name="T20" fmla="*/ 2147483647 w 216"/>
                <a:gd name="T21" fmla="*/ 2147483647 h 474"/>
                <a:gd name="T22" fmla="*/ 2147483647 w 216"/>
                <a:gd name="T23" fmla="*/ 2147483647 h 474"/>
                <a:gd name="T24" fmla="*/ 2147483647 w 216"/>
                <a:gd name="T25" fmla="*/ 2147483647 h 474"/>
                <a:gd name="T26" fmla="*/ 2147483647 w 216"/>
                <a:gd name="T27" fmla="*/ 2147483647 h 474"/>
                <a:gd name="T28" fmla="*/ 2147483647 w 216"/>
                <a:gd name="T29" fmla="*/ 2147483647 h 474"/>
                <a:gd name="T30" fmla="*/ 2147483647 w 216"/>
                <a:gd name="T31" fmla="*/ 2147483647 h 474"/>
                <a:gd name="T32" fmla="*/ 2147483647 w 216"/>
                <a:gd name="T33" fmla="*/ 2147483647 h 474"/>
                <a:gd name="T34" fmla="*/ 2147483647 w 216"/>
                <a:gd name="T35" fmla="*/ 2147483647 h 474"/>
                <a:gd name="T36" fmla="*/ 2147483647 w 216"/>
                <a:gd name="T37" fmla="*/ 2147483647 h 474"/>
                <a:gd name="T38" fmla="*/ 2147483647 w 216"/>
                <a:gd name="T39" fmla="*/ 2147483647 h 474"/>
                <a:gd name="T40" fmla="*/ 2147483647 w 216"/>
                <a:gd name="T41" fmla="*/ 2147483647 h 474"/>
                <a:gd name="T42" fmla="*/ 2147483647 w 216"/>
                <a:gd name="T43" fmla="*/ 2147483647 h 474"/>
                <a:gd name="T44" fmla="*/ 2147483647 w 216"/>
                <a:gd name="T45" fmla="*/ 2147483647 h 474"/>
                <a:gd name="T46" fmla="*/ 2147483647 w 216"/>
                <a:gd name="T47" fmla="*/ 2147483647 h 474"/>
                <a:gd name="T48" fmla="*/ 2147483647 w 216"/>
                <a:gd name="T49" fmla="*/ 2147483647 h 474"/>
                <a:gd name="T50" fmla="*/ 2147483647 w 216"/>
                <a:gd name="T51" fmla="*/ 2147483647 h 474"/>
                <a:gd name="T52" fmla="*/ 2147483647 w 216"/>
                <a:gd name="T53" fmla="*/ 2147483647 h 474"/>
                <a:gd name="T54" fmla="*/ 2147483647 w 216"/>
                <a:gd name="T55" fmla="*/ 2147483647 h 474"/>
                <a:gd name="T56" fmla="*/ 2147483647 w 216"/>
                <a:gd name="T57" fmla="*/ 2147483647 h 474"/>
                <a:gd name="T58" fmla="*/ 2147483647 w 216"/>
                <a:gd name="T59" fmla="*/ 2147483647 h 474"/>
                <a:gd name="T60" fmla="*/ 2147483647 w 216"/>
                <a:gd name="T61" fmla="*/ 2147483647 h 474"/>
                <a:gd name="T62" fmla="*/ 2147483647 w 216"/>
                <a:gd name="T63" fmla="*/ 2147483647 h 474"/>
                <a:gd name="T64" fmla="*/ 2147483647 w 216"/>
                <a:gd name="T65" fmla="*/ 2147483647 h 474"/>
                <a:gd name="T66" fmla="*/ 2147483647 w 216"/>
                <a:gd name="T67" fmla="*/ 2147483647 h 474"/>
                <a:gd name="T68" fmla="*/ 2147483647 w 216"/>
                <a:gd name="T69" fmla="*/ 2147483647 h 474"/>
                <a:gd name="T70" fmla="*/ 2147483647 w 216"/>
                <a:gd name="T71" fmla="*/ 2147483647 h 474"/>
                <a:gd name="T72" fmla="*/ 2147483647 w 216"/>
                <a:gd name="T73" fmla="*/ 2147483647 h 474"/>
                <a:gd name="T74" fmla="*/ 2147483647 w 216"/>
                <a:gd name="T75" fmla="*/ 2147483647 h 474"/>
                <a:gd name="T76" fmla="*/ 2147483647 w 216"/>
                <a:gd name="T77" fmla="*/ 2147483647 h 474"/>
                <a:gd name="T78" fmla="*/ 2147483647 w 216"/>
                <a:gd name="T79" fmla="*/ 2147483647 h 474"/>
                <a:gd name="T80" fmla="*/ 2147483647 w 216"/>
                <a:gd name="T81" fmla="*/ 2147483647 h 474"/>
                <a:gd name="T82" fmla="*/ 2147483647 w 216"/>
                <a:gd name="T83" fmla="*/ 2147483647 h 474"/>
                <a:gd name="T84" fmla="*/ 2147483647 w 216"/>
                <a:gd name="T85" fmla="*/ 2147483647 h 474"/>
                <a:gd name="T86" fmla="*/ 2147483647 w 216"/>
                <a:gd name="T87" fmla="*/ 2147483647 h 474"/>
                <a:gd name="T88" fmla="*/ 2147483647 w 216"/>
                <a:gd name="T89" fmla="*/ 2147483647 h 474"/>
                <a:gd name="T90" fmla="*/ 2147483647 w 216"/>
                <a:gd name="T91" fmla="*/ 2147483647 h 474"/>
                <a:gd name="T92" fmla="*/ 2147483647 w 216"/>
                <a:gd name="T93" fmla="*/ 2147483647 h 474"/>
                <a:gd name="T94" fmla="*/ 2147483647 w 216"/>
                <a:gd name="T95" fmla="*/ 2147483647 h 474"/>
                <a:gd name="T96" fmla="*/ 2147483647 w 216"/>
                <a:gd name="T97" fmla="*/ 2147483647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16"/>
                <a:gd name="T148" fmla="*/ 0 h 474"/>
                <a:gd name="T149" fmla="*/ 216 w 216"/>
                <a:gd name="T150" fmla="*/ 474 h 47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湖南"/>
            <p:cNvSpPr>
              <a:spLocks noChangeArrowheads="1"/>
            </p:cNvSpPr>
            <p:nvPr/>
          </p:nvSpPr>
          <p:spPr bwMode="auto">
            <a:xfrm>
              <a:off x="2987196" y="2627768"/>
              <a:ext cx="500290" cy="582008"/>
            </a:xfrm>
            <a:custGeom>
              <a:avLst/>
              <a:gdLst>
                <a:gd name="T0" fmla="*/ 2147483647 w 344"/>
                <a:gd name="T1" fmla="*/ 2147483647 h 400"/>
                <a:gd name="T2" fmla="*/ 2147483647 w 344"/>
                <a:gd name="T3" fmla="*/ 2147483647 h 400"/>
                <a:gd name="T4" fmla="*/ 2147483647 w 344"/>
                <a:gd name="T5" fmla="*/ 2147483647 h 400"/>
                <a:gd name="T6" fmla="*/ 2147483647 w 344"/>
                <a:gd name="T7" fmla="*/ 2147483647 h 400"/>
                <a:gd name="T8" fmla="*/ 2147483647 w 344"/>
                <a:gd name="T9" fmla="*/ 2147483647 h 400"/>
                <a:gd name="T10" fmla="*/ 2147483647 w 344"/>
                <a:gd name="T11" fmla="*/ 2147483647 h 400"/>
                <a:gd name="T12" fmla="*/ 2147483647 w 344"/>
                <a:gd name="T13" fmla="*/ 2147483647 h 400"/>
                <a:gd name="T14" fmla="*/ 2147483647 w 344"/>
                <a:gd name="T15" fmla="*/ 2147483647 h 400"/>
                <a:gd name="T16" fmla="*/ 2147483647 w 344"/>
                <a:gd name="T17" fmla="*/ 2147483647 h 400"/>
                <a:gd name="T18" fmla="*/ 2147483647 w 344"/>
                <a:gd name="T19" fmla="*/ 2147483647 h 400"/>
                <a:gd name="T20" fmla="*/ 2147483647 w 344"/>
                <a:gd name="T21" fmla="*/ 0 h 400"/>
                <a:gd name="T22" fmla="*/ 2147483647 w 344"/>
                <a:gd name="T23" fmla="*/ 2147483647 h 400"/>
                <a:gd name="T24" fmla="*/ 2147483647 w 344"/>
                <a:gd name="T25" fmla="*/ 2147483647 h 400"/>
                <a:gd name="T26" fmla="*/ 2147483647 w 344"/>
                <a:gd name="T27" fmla="*/ 2147483647 h 400"/>
                <a:gd name="T28" fmla="*/ 2147483647 w 344"/>
                <a:gd name="T29" fmla="*/ 2147483647 h 400"/>
                <a:gd name="T30" fmla="*/ 2147483647 w 344"/>
                <a:gd name="T31" fmla="*/ 2147483647 h 400"/>
                <a:gd name="T32" fmla="*/ 2147483647 w 344"/>
                <a:gd name="T33" fmla="*/ 2147483647 h 400"/>
                <a:gd name="T34" fmla="*/ 2147483647 w 344"/>
                <a:gd name="T35" fmla="*/ 2147483647 h 400"/>
                <a:gd name="T36" fmla="*/ 2147483647 w 344"/>
                <a:gd name="T37" fmla="*/ 2147483647 h 400"/>
                <a:gd name="T38" fmla="*/ 2147483647 w 344"/>
                <a:gd name="T39" fmla="*/ 2147483647 h 400"/>
                <a:gd name="T40" fmla="*/ 2147483647 w 344"/>
                <a:gd name="T41" fmla="*/ 2147483647 h 400"/>
                <a:gd name="T42" fmla="*/ 2147483647 w 344"/>
                <a:gd name="T43" fmla="*/ 2147483647 h 400"/>
                <a:gd name="T44" fmla="*/ 2147483647 w 344"/>
                <a:gd name="T45" fmla="*/ 2147483647 h 400"/>
                <a:gd name="T46" fmla="*/ 2147483647 w 344"/>
                <a:gd name="T47" fmla="*/ 2147483647 h 400"/>
                <a:gd name="T48" fmla="*/ 2147483647 w 344"/>
                <a:gd name="T49" fmla="*/ 2147483647 h 400"/>
                <a:gd name="T50" fmla="*/ 2147483647 w 344"/>
                <a:gd name="T51" fmla="*/ 2147483647 h 400"/>
                <a:gd name="T52" fmla="*/ 2147483647 w 344"/>
                <a:gd name="T53" fmla="*/ 2147483647 h 400"/>
                <a:gd name="T54" fmla="*/ 2147483647 w 344"/>
                <a:gd name="T55" fmla="*/ 2147483647 h 400"/>
                <a:gd name="T56" fmla="*/ 2147483647 w 344"/>
                <a:gd name="T57" fmla="*/ 2147483647 h 400"/>
                <a:gd name="T58" fmla="*/ 2147483647 w 344"/>
                <a:gd name="T59" fmla="*/ 2147483647 h 400"/>
                <a:gd name="T60" fmla="*/ 2147483647 w 344"/>
                <a:gd name="T61" fmla="*/ 2147483647 h 400"/>
                <a:gd name="T62" fmla="*/ 2147483647 w 344"/>
                <a:gd name="T63" fmla="*/ 2147483647 h 400"/>
                <a:gd name="T64" fmla="*/ 2147483647 w 344"/>
                <a:gd name="T65" fmla="*/ 2147483647 h 400"/>
                <a:gd name="T66" fmla="*/ 2147483647 w 344"/>
                <a:gd name="T67" fmla="*/ 2147483647 h 400"/>
                <a:gd name="T68" fmla="*/ 2147483647 w 344"/>
                <a:gd name="T69" fmla="*/ 2147483647 h 400"/>
                <a:gd name="T70" fmla="*/ 2147483647 w 344"/>
                <a:gd name="T71" fmla="*/ 2147483647 h 400"/>
                <a:gd name="T72" fmla="*/ 2147483647 w 344"/>
                <a:gd name="T73" fmla="*/ 2147483647 h 400"/>
                <a:gd name="T74" fmla="*/ 2147483647 w 344"/>
                <a:gd name="T75" fmla="*/ 2147483647 h 400"/>
                <a:gd name="T76" fmla="*/ 2147483647 w 344"/>
                <a:gd name="T77" fmla="*/ 2147483647 h 400"/>
                <a:gd name="T78" fmla="*/ 2147483647 w 344"/>
                <a:gd name="T79" fmla="*/ 2147483647 h 400"/>
                <a:gd name="T80" fmla="*/ 2147483647 w 344"/>
                <a:gd name="T81" fmla="*/ 2147483647 h 400"/>
                <a:gd name="T82" fmla="*/ 2147483647 w 344"/>
                <a:gd name="T83" fmla="*/ 2147483647 h 400"/>
                <a:gd name="T84" fmla="*/ 2147483647 w 344"/>
                <a:gd name="T85" fmla="*/ 2147483647 h 400"/>
                <a:gd name="T86" fmla="*/ 2147483647 w 344"/>
                <a:gd name="T87" fmla="*/ 2147483647 h 400"/>
                <a:gd name="T88" fmla="*/ 2147483647 w 344"/>
                <a:gd name="T89" fmla="*/ 2147483647 h 400"/>
                <a:gd name="T90" fmla="*/ 2147483647 w 344"/>
                <a:gd name="T91" fmla="*/ 2147483647 h 400"/>
                <a:gd name="T92" fmla="*/ 2147483647 w 344"/>
                <a:gd name="T93" fmla="*/ 2147483647 h 400"/>
                <a:gd name="T94" fmla="*/ 2147483647 w 344"/>
                <a:gd name="T95" fmla="*/ 2147483647 h 400"/>
                <a:gd name="T96" fmla="*/ 2147483647 w 344"/>
                <a:gd name="T97" fmla="*/ 2147483647 h 400"/>
                <a:gd name="T98" fmla="*/ 2147483647 w 344"/>
                <a:gd name="T99" fmla="*/ 2147483647 h 400"/>
                <a:gd name="T100" fmla="*/ 2147483647 w 344"/>
                <a:gd name="T101" fmla="*/ 2147483647 h 400"/>
                <a:gd name="T102" fmla="*/ 2147483647 w 344"/>
                <a:gd name="T103" fmla="*/ 2147483647 h 400"/>
                <a:gd name="T104" fmla="*/ 2147483647 w 344"/>
                <a:gd name="T105" fmla="*/ 2147483647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44"/>
                <a:gd name="T160" fmla="*/ 0 h 400"/>
                <a:gd name="T161" fmla="*/ 344 w 344"/>
                <a:gd name="T162" fmla="*/ 400 h 40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湖北"/>
            <p:cNvSpPr>
              <a:spLocks noChangeArrowheads="1"/>
            </p:cNvSpPr>
            <p:nvPr/>
          </p:nvSpPr>
          <p:spPr bwMode="auto">
            <a:xfrm>
              <a:off x="2929024" y="2293113"/>
              <a:ext cx="709713" cy="445238"/>
            </a:xfrm>
            <a:custGeom>
              <a:avLst/>
              <a:gdLst>
                <a:gd name="T0" fmla="*/ 2147483647 w 488"/>
                <a:gd name="T1" fmla="*/ 2147483647 h 306"/>
                <a:gd name="T2" fmla="*/ 2147483647 w 488"/>
                <a:gd name="T3" fmla="*/ 2147483647 h 306"/>
                <a:gd name="T4" fmla="*/ 2147483647 w 488"/>
                <a:gd name="T5" fmla="*/ 2147483647 h 306"/>
                <a:gd name="T6" fmla="*/ 2147483647 w 488"/>
                <a:gd name="T7" fmla="*/ 2147483647 h 306"/>
                <a:gd name="T8" fmla="*/ 2147483647 w 488"/>
                <a:gd name="T9" fmla="*/ 2147483647 h 306"/>
                <a:gd name="T10" fmla="*/ 2147483647 w 488"/>
                <a:gd name="T11" fmla="*/ 2147483647 h 306"/>
                <a:gd name="T12" fmla="*/ 2147483647 w 488"/>
                <a:gd name="T13" fmla="*/ 2147483647 h 306"/>
                <a:gd name="T14" fmla="*/ 2147483647 w 488"/>
                <a:gd name="T15" fmla="*/ 2147483647 h 306"/>
                <a:gd name="T16" fmla="*/ 2147483647 w 488"/>
                <a:gd name="T17" fmla="*/ 2147483647 h 306"/>
                <a:gd name="T18" fmla="*/ 2147483647 w 488"/>
                <a:gd name="T19" fmla="*/ 2147483647 h 306"/>
                <a:gd name="T20" fmla="*/ 2147483647 w 488"/>
                <a:gd name="T21" fmla="*/ 2147483647 h 306"/>
                <a:gd name="T22" fmla="*/ 2147483647 w 488"/>
                <a:gd name="T23" fmla="*/ 2147483647 h 306"/>
                <a:gd name="T24" fmla="*/ 2147483647 w 488"/>
                <a:gd name="T25" fmla="*/ 2147483647 h 306"/>
                <a:gd name="T26" fmla="*/ 2147483647 w 488"/>
                <a:gd name="T27" fmla="*/ 2147483647 h 306"/>
                <a:gd name="T28" fmla="*/ 2147483647 w 488"/>
                <a:gd name="T29" fmla="*/ 2147483647 h 306"/>
                <a:gd name="T30" fmla="*/ 2147483647 w 488"/>
                <a:gd name="T31" fmla="*/ 2147483647 h 306"/>
                <a:gd name="T32" fmla="*/ 2147483647 w 488"/>
                <a:gd name="T33" fmla="*/ 2147483647 h 306"/>
                <a:gd name="T34" fmla="*/ 2147483647 w 488"/>
                <a:gd name="T35" fmla="*/ 2147483647 h 306"/>
                <a:gd name="T36" fmla="*/ 2147483647 w 488"/>
                <a:gd name="T37" fmla="*/ 2147483647 h 306"/>
                <a:gd name="T38" fmla="*/ 2147483647 w 488"/>
                <a:gd name="T39" fmla="*/ 2147483647 h 306"/>
                <a:gd name="T40" fmla="*/ 2147483647 w 488"/>
                <a:gd name="T41" fmla="*/ 2147483647 h 306"/>
                <a:gd name="T42" fmla="*/ 2147483647 w 488"/>
                <a:gd name="T43" fmla="*/ 2147483647 h 306"/>
                <a:gd name="T44" fmla="*/ 2147483647 w 488"/>
                <a:gd name="T45" fmla="*/ 2147483647 h 306"/>
                <a:gd name="T46" fmla="*/ 2147483647 w 488"/>
                <a:gd name="T47" fmla="*/ 2147483647 h 306"/>
                <a:gd name="T48" fmla="*/ 2147483647 w 488"/>
                <a:gd name="T49" fmla="*/ 2147483647 h 306"/>
                <a:gd name="T50" fmla="*/ 2147483647 w 488"/>
                <a:gd name="T51" fmla="*/ 2147483647 h 306"/>
                <a:gd name="T52" fmla="*/ 2147483647 w 488"/>
                <a:gd name="T53" fmla="*/ 2147483647 h 306"/>
                <a:gd name="T54" fmla="*/ 2147483647 w 488"/>
                <a:gd name="T55" fmla="*/ 2147483647 h 306"/>
                <a:gd name="T56" fmla="*/ 2147483647 w 488"/>
                <a:gd name="T57" fmla="*/ 2147483647 h 306"/>
                <a:gd name="T58" fmla="*/ 2147483647 w 488"/>
                <a:gd name="T59" fmla="*/ 2147483647 h 306"/>
                <a:gd name="T60" fmla="*/ 2147483647 w 488"/>
                <a:gd name="T61" fmla="*/ 2147483647 h 306"/>
                <a:gd name="T62" fmla="*/ 2147483647 w 488"/>
                <a:gd name="T63" fmla="*/ 2147483647 h 306"/>
                <a:gd name="T64" fmla="*/ 2147483647 w 488"/>
                <a:gd name="T65" fmla="*/ 2147483647 h 306"/>
                <a:gd name="T66" fmla="*/ 2147483647 w 488"/>
                <a:gd name="T67" fmla="*/ 2147483647 h 306"/>
                <a:gd name="T68" fmla="*/ 2147483647 w 488"/>
                <a:gd name="T69" fmla="*/ 2147483647 h 306"/>
                <a:gd name="T70" fmla="*/ 2147483647 w 488"/>
                <a:gd name="T71" fmla="*/ 2147483647 h 306"/>
                <a:gd name="T72" fmla="*/ 2147483647 w 488"/>
                <a:gd name="T73" fmla="*/ 2147483647 h 306"/>
                <a:gd name="T74" fmla="*/ 2147483647 w 488"/>
                <a:gd name="T75" fmla="*/ 2147483647 h 306"/>
                <a:gd name="T76" fmla="*/ 2147483647 w 488"/>
                <a:gd name="T77" fmla="*/ 2147483647 h 306"/>
                <a:gd name="T78" fmla="*/ 2147483647 w 488"/>
                <a:gd name="T79" fmla="*/ 2147483647 h 306"/>
                <a:gd name="T80" fmla="*/ 2147483647 w 488"/>
                <a:gd name="T81" fmla="*/ 2147483647 h 306"/>
                <a:gd name="T82" fmla="*/ 2147483647 w 488"/>
                <a:gd name="T83" fmla="*/ 2147483647 h 306"/>
                <a:gd name="T84" fmla="*/ 2147483647 w 488"/>
                <a:gd name="T85" fmla="*/ 2147483647 h 306"/>
                <a:gd name="T86" fmla="*/ 2147483647 w 488"/>
                <a:gd name="T87" fmla="*/ 2147483647 h 306"/>
                <a:gd name="T88" fmla="*/ 2147483647 w 488"/>
                <a:gd name="T89" fmla="*/ 2147483647 h 306"/>
                <a:gd name="T90" fmla="*/ 2147483647 w 488"/>
                <a:gd name="T91" fmla="*/ 2147483647 h 306"/>
                <a:gd name="T92" fmla="*/ 2147483647 w 488"/>
                <a:gd name="T93" fmla="*/ 2147483647 h 306"/>
                <a:gd name="T94" fmla="*/ 2147483647 w 488"/>
                <a:gd name="T95" fmla="*/ 2147483647 h 306"/>
                <a:gd name="T96" fmla="*/ 2147483647 w 488"/>
                <a:gd name="T97" fmla="*/ 2147483647 h 306"/>
                <a:gd name="T98" fmla="*/ 2147483647 w 488"/>
                <a:gd name="T99" fmla="*/ 2147483647 h 306"/>
                <a:gd name="T100" fmla="*/ 2147483647 w 488"/>
                <a:gd name="T101" fmla="*/ 2147483647 h 306"/>
                <a:gd name="T102" fmla="*/ 2147483647 w 488"/>
                <a:gd name="T103" fmla="*/ 2147483647 h 306"/>
                <a:gd name="T104" fmla="*/ 2147483647 w 488"/>
                <a:gd name="T105" fmla="*/ 2147483647 h 306"/>
                <a:gd name="T106" fmla="*/ 2147483647 w 488"/>
                <a:gd name="T107" fmla="*/ 2147483647 h 306"/>
                <a:gd name="T108" fmla="*/ 2147483647 w 488"/>
                <a:gd name="T109" fmla="*/ 2147483647 h 306"/>
                <a:gd name="T110" fmla="*/ 2147483647 w 488"/>
                <a:gd name="T111" fmla="*/ 2147483647 h 306"/>
                <a:gd name="T112" fmla="*/ 2147483647 w 488"/>
                <a:gd name="T113" fmla="*/ 2147483647 h 306"/>
                <a:gd name="T114" fmla="*/ 2147483647 w 488"/>
                <a:gd name="T115" fmla="*/ 2147483647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88"/>
                <a:gd name="T175" fmla="*/ 0 h 306"/>
                <a:gd name="T176" fmla="*/ 488 w 488"/>
                <a:gd name="T177" fmla="*/ 306 h 30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广东"/>
            <p:cNvSpPr>
              <a:spLocks noChangeArrowheads="1"/>
            </p:cNvSpPr>
            <p:nvPr/>
          </p:nvSpPr>
          <p:spPr bwMode="auto">
            <a:xfrm>
              <a:off x="3086091" y="3110835"/>
              <a:ext cx="738800" cy="584919"/>
            </a:xfrm>
            <a:custGeom>
              <a:avLst/>
              <a:gdLst>
                <a:gd name="T0" fmla="*/ 2147483647 w 508"/>
                <a:gd name="T1" fmla="*/ 2147483647 h 402"/>
                <a:gd name="T2" fmla="*/ 2147483647 w 508"/>
                <a:gd name="T3" fmla="*/ 2147483647 h 402"/>
                <a:gd name="T4" fmla="*/ 2147483647 w 508"/>
                <a:gd name="T5" fmla="*/ 2147483647 h 402"/>
                <a:gd name="T6" fmla="*/ 2147483647 w 508"/>
                <a:gd name="T7" fmla="*/ 2147483647 h 402"/>
                <a:gd name="T8" fmla="*/ 2147483647 w 508"/>
                <a:gd name="T9" fmla="*/ 2147483647 h 402"/>
                <a:gd name="T10" fmla="*/ 2147483647 w 508"/>
                <a:gd name="T11" fmla="*/ 2147483647 h 402"/>
                <a:gd name="T12" fmla="*/ 2147483647 w 508"/>
                <a:gd name="T13" fmla="*/ 2147483647 h 402"/>
                <a:gd name="T14" fmla="*/ 2147483647 w 508"/>
                <a:gd name="T15" fmla="*/ 2147483647 h 402"/>
                <a:gd name="T16" fmla="*/ 2147483647 w 508"/>
                <a:gd name="T17" fmla="*/ 2147483647 h 402"/>
                <a:gd name="T18" fmla="*/ 2147483647 w 508"/>
                <a:gd name="T19" fmla="*/ 2147483647 h 402"/>
                <a:gd name="T20" fmla="*/ 2147483647 w 508"/>
                <a:gd name="T21" fmla="*/ 2147483647 h 402"/>
                <a:gd name="T22" fmla="*/ 2147483647 w 508"/>
                <a:gd name="T23" fmla="*/ 2147483647 h 402"/>
                <a:gd name="T24" fmla="*/ 2147483647 w 508"/>
                <a:gd name="T25" fmla="*/ 2147483647 h 402"/>
                <a:gd name="T26" fmla="*/ 2147483647 w 508"/>
                <a:gd name="T27" fmla="*/ 2147483647 h 402"/>
                <a:gd name="T28" fmla="*/ 2147483647 w 508"/>
                <a:gd name="T29" fmla="*/ 2147483647 h 402"/>
                <a:gd name="T30" fmla="*/ 2147483647 w 508"/>
                <a:gd name="T31" fmla="*/ 2147483647 h 402"/>
                <a:gd name="T32" fmla="*/ 2147483647 w 508"/>
                <a:gd name="T33" fmla="*/ 2147483647 h 402"/>
                <a:gd name="T34" fmla="*/ 2147483647 w 508"/>
                <a:gd name="T35" fmla="*/ 2147483647 h 402"/>
                <a:gd name="T36" fmla="*/ 2147483647 w 508"/>
                <a:gd name="T37" fmla="*/ 2147483647 h 402"/>
                <a:gd name="T38" fmla="*/ 2147483647 w 508"/>
                <a:gd name="T39" fmla="*/ 2147483647 h 402"/>
                <a:gd name="T40" fmla="*/ 2147483647 w 508"/>
                <a:gd name="T41" fmla="*/ 2147483647 h 402"/>
                <a:gd name="T42" fmla="*/ 2147483647 w 508"/>
                <a:gd name="T43" fmla="*/ 2147483647 h 402"/>
                <a:gd name="T44" fmla="*/ 2147483647 w 508"/>
                <a:gd name="T45" fmla="*/ 2147483647 h 402"/>
                <a:gd name="T46" fmla="*/ 2147483647 w 508"/>
                <a:gd name="T47" fmla="*/ 2147483647 h 402"/>
                <a:gd name="T48" fmla="*/ 2147483647 w 508"/>
                <a:gd name="T49" fmla="*/ 2147483647 h 402"/>
                <a:gd name="T50" fmla="*/ 2147483647 w 508"/>
                <a:gd name="T51" fmla="*/ 2147483647 h 402"/>
                <a:gd name="T52" fmla="*/ 2147483647 w 508"/>
                <a:gd name="T53" fmla="*/ 2147483647 h 402"/>
                <a:gd name="T54" fmla="*/ 2147483647 w 508"/>
                <a:gd name="T55" fmla="*/ 2147483647 h 402"/>
                <a:gd name="T56" fmla="*/ 2147483647 w 508"/>
                <a:gd name="T57" fmla="*/ 2147483647 h 402"/>
                <a:gd name="T58" fmla="*/ 2147483647 w 508"/>
                <a:gd name="T59" fmla="*/ 2147483647 h 402"/>
                <a:gd name="T60" fmla="*/ 2147483647 w 508"/>
                <a:gd name="T61" fmla="*/ 2147483647 h 402"/>
                <a:gd name="T62" fmla="*/ 2147483647 w 508"/>
                <a:gd name="T63" fmla="*/ 2147483647 h 402"/>
                <a:gd name="T64" fmla="*/ 2147483647 w 508"/>
                <a:gd name="T65" fmla="*/ 2147483647 h 402"/>
                <a:gd name="T66" fmla="*/ 2147483647 w 508"/>
                <a:gd name="T67" fmla="*/ 2147483647 h 402"/>
                <a:gd name="T68" fmla="*/ 2147483647 w 508"/>
                <a:gd name="T69" fmla="*/ 2147483647 h 402"/>
                <a:gd name="T70" fmla="*/ 2147483647 w 508"/>
                <a:gd name="T71" fmla="*/ 2147483647 h 402"/>
                <a:gd name="T72" fmla="*/ 2147483647 w 508"/>
                <a:gd name="T73" fmla="*/ 2147483647 h 402"/>
                <a:gd name="T74" fmla="*/ 2147483647 w 508"/>
                <a:gd name="T75" fmla="*/ 2147483647 h 402"/>
                <a:gd name="T76" fmla="*/ 2147483647 w 508"/>
                <a:gd name="T77" fmla="*/ 2147483647 h 402"/>
                <a:gd name="T78" fmla="*/ 2147483647 w 508"/>
                <a:gd name="T79" fmla="*/ 2147483647 h 402"/>
                <a:gd name="T80" fmla="*/ 2147483647 w 508"/>
                <a:gd name="T81" fmla="*/ 2147483647 h 402"/>
                <a:gd name="T82" fmla="*/ 2147483647 w 508"/>
                <a:gd name="T83" fmla="*/ 2147483647 h 402"/>
                <a:gd name="T84" fmla="*/ 2147483647 w 508"/>
                <a:gd name="T85" fmla="*/ 2147483647 h 402"/>
                <a:gd name="T86" fmla="*/ 2147483647 w 508"/>
                <a:gd name="T87" fmla="*/ 2147483647 h 402"/>
                <a:gd name="T88" fmla="*/ 2147483647 w 508"/>
                <a:gd name="T89" fmla="*/ 2147483647 h 402"/>
                <a:gd name="T90" fmla="*/ 2147483647 w 508"/>
                <a:gd name="T91" fmla="*/ 2147483647 h 402"/>
                <a:gd name="T92" fmla="*/ 2147483647 w 508"/>
                <a:gd name="T93" fmla="*/ 2147483647 h 402"/>
                <a:gd name="T94" fmla="*/ 2147483647 w 508"/>
                <a:gd name="T95" fmla="*/ 2147483647 h 402"/>
                <a:gd name="T96" fmla="*/ 2147483647 w 508"/>
                <a:gd name="T97" fmla="*/ 2147483647 h 402"/>
                <a:gd name="T98" fmla="*/ 2147483647 w 508"/>
                <a:gd name="T99" fmla="*/ 2147483647 h 402"/>
                <a:gd name="T100" fmla="*/ 2147483647 w 508"/>
                <a:gd name="T101" fmla="*/ 2147483647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508"/>
                <a:gd name="T154" fmla="*/ 0 h 402"/>
                <a:gd name="T155" fmla="*/ 508 w 508"/>
                <a:gd name="T156" fmla="*/ 402 h 40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江西"/>
            <p:cNvSpPr>
              <a:spLocks noChangeArrowheads="1"/>
            </p:cNvSpPr>
            <p:nvPr/>
          </p:nvSpPr>
          <p:spPr bwMode="auto">
            <a:xfrm>
              <a:off x="3435132" y="2604487"/>
              <a:ext cx="442116" cy="602379"/>
            </a:xfrm>
            <a:custGeom>
              <a:avLst/>
              <a:gdLst>
                <a:gd name="T0" fmla="*/ 2147483647 w 304"/>
                <a:gd name="T1" fmla="*/ 0 h 414"/>
                <a:gd name="T2" fmla="*/ 2147483647 w 304"/>
                <a:gd name="T3" fmla="*/ 2147483647 h 414"/>
                <a:gd name="T4" fmla="*/ 2147483647 w 304"/>
                <a:gd name="T5" fmla="*/ 2147483647 h 414"/>
                <a:gd name="T6" fmla="*/ 2147483647 w 304"/>
                <a:gd name="T7" fmla="*/ 2147483647 h 414"/>
                <a:gd name="T8" fmla="*/ 2147483647 w 304"/>
                <a:gd name="T9" fmla="*/ 2147483647 h 414"/>
                <a:gd name="T10" fmla="*/ 2147483647 w 304"/>
                <a:gd name="T11" fmla="*/ 2147483647 h 414"/>
                <a:gd name="T12" fmla="*/ 2147483647 w 304"/>
                <a:gd name="T13" fmla="*/ 2147483647 h 414"/>
                <a:gd name="T14" fmla="*/ 2147483647 w 304"/>
                <a:gd name="T15" fmla="*/ 2147483647 h 414"/>
                <a:gd name="T16" fmla="*/ 2147483647 w 304"/>
                <a:gd name="T17" fmla="*/ 2147483647 h 414"/>
                <a:gd name="T18" fmla="*/ 2147483647 w 304"/>
                <a:gd name="T19" fmla="*/ 2147483647 h 414"/>
                <a:gd name="T20" fmla="*/ 2147483647 w 304"/>
                <a:gd name="T21" fmla="*/ 2147483647 h 414"/>
                <a:gd name="T22" fmla="*/ 2147483647 w 304"/>
                <a:gd name="T23" fmla="*/ 2147483647 h 414"/>
                <a:gd name="T24" fmla="*/ 2147483647 w 304"/>
                <a:gd name="T25" fmla="*/ 2147483647 h 414"/>
                <a:gd name="T26" fmla="*/ 2147483647 w 304"/>
                <a:gd name="T27" fmla="*/ 2147483647 h 414"/>
                <a:gd name="T28" fmla="*/ 0 w 304"/>
                <a:gd name="T29" fmla="*/ 2147483647 h 414"/>
                <a:gd name="T30" fmla="*/ 2147483647 w 304"/>
                <a:gd name="T31" fmla="*/ 2147483647 h 414"/>
                <a:gd name="T32" fmla="*/ 2147483647 w 304"/>
                <a:gd name="T33" fmla="*/ 2147483647 h 414"/>
                <a:gd name="T34" fmla="*/ 2147483647 w 304"/>
                <a:gd name="T35" fmla="*/ 2147483647 h 414"/>
                <a:gd name="T36" fmla="*/ 2147483647 w 304"/>
                <a:gd name="T37" fmla="*/ 2147483647 h 414"/>
                <a:gd name="T38" fmla="*/ 2147483647 w 304"/>
                <a:gd name="T39" fmla="*/ 2147483647 h 414"/>
                <a:gd name="T40" fmla="*/ 2147483647 w 304"/>
                <a:gd name="T41" fmla="*/ 2147483647 h 414"/>
                <a:gd name="T42" fmla="*/ 2147483647 w 304"/>
                <a:gd name="T43" fmla="*/ 2147483647 h 414"/>
                <a:gd name="T44" fmla="*/ 2147483647 w 304"/>
                <a:gd name="T45" fmla="*/ 2147483647 h 414"/>
                <a:gd name="T46" fmla="*/ 2147483647 w 304"/>
                <a:gd name="T47" fmla="*/ 2147483647 h 414"/>
                <a:gd name="T48" fmla="*/ 2147483647 w 304"/>
                <a:gd name="T49" fmla="*/ 2147483647 h 414"/>
                <a:gd name="T50" fmla="*/ 2147483647 w 304"/>
                <a:gd name="T51" fmla="*/ 2147483647 h 414"/>
                <a:gd name="T52" fmla="*/ 2147483647 w 304"/>
                <a:gd name="T53" fmla="*/ 2147483647 h 414"/>
                <a:gd name="T54" fmla="*/ 2147483647 w 304"/>
                <a:gd name="T55" fmla="*/ 2147483647 h 414"/>
                <a:gd name="T56" fmla="*/ 2147483647 w 304"/>
                <a:gd name="T57" fmla="*/ 2147483647 h 414"/>
                <a:gd name="T58" fmla="*/ 2147483647 w 304"/>
                <a:gd name="T59" fmla="*/ 2147483647 h 414"/>
                <a:gd name="T60" fmla="*/ 2147483647 w 304"/>
                <a:gd name="T61" fmla="*/ 2147483647 h 414"/>
                <a:gd name="T62" fmla="*/ 2147483647 w 304"/>
                <a:gd name="T63" fmla="*/ 2147483647 h 414"/>
                <a:gd name="T64" fmla="*/ 2147483647 w 304"/>
                <a:gd name="T65" fmla="*/ 2147483647 h 414"/>
                <a:gd name="T66" fmla="*/ 2147483647 w 304"/>
                <a:gd name="T67" fmla="*/ 2147483647 h 414"/>
                <a:gd name="T68" fmla="*/ 2147483647 w 304"/>
                <a:gd name="T69" fmla="*/ 2147483647 h 414"/>
                <a:gd name="T70" fmla="*/ 2147483647 w 304"/>
                <a:gd name="T71" fmla="*/ 2147483647 h 414"/>
                <a:gd name="T72" fmla="*/ 2147483647 w 304"/>
                <a:gd name="T73" fmla="*/ 2147483647 h 414"/>
                <a:gd name="T74" fmla="*/ 2147483647 w 304"/>
                <a:gd name="T75" fmla="*/ 2147483647 h 414"/>
                <a:gd name="T76" fmla="*/ 2147483647 w 304"/>
                <a:gd name="T77" fmla="*/ 2147483647 h 414"/>
                <a:gd name="T78" fmla="*/ 2147483647 w 304"/>
                <a:gd name="T79" fmla="*/ 2147483647 h 414"/>
                <a:gd name="T80" fmla="*/ 2147483647 w 304"/>
                <a:gd name="T81" fmla="*/ 2147483647 h 414"/>
                <a:gd name="T82" fmla="*/ 2147483647 w 304"/>
                <a:gd name="T83" fmla="*/ 2147483647 h 414"/>
                <a:gd name="T84" fmla="*/ 2147483647 w 304"/>
                <a:gd name="T85" fmla="*/ 2147483647 h 414"/>
                <a:gd name="T86" fmla="*/ 2147483647 w 304"/>
                <a:gd name="T87" fmla="*/ 2147483647 h 414"/>
                <a:gd name="T88" fmla="*/ 2147483647 w 304"/>
                <a:gd name="T89" fmla="*/ 2147483647 h 414"/>
                <a:gd name="T90" fmla="*/ 2147483647 w 304"/>
                <a:gd name="T91" fmla="*/ 2147483647 h 414"/>
                <a:gd name="T92" fmla="*/ 2147483647 w 304"/>
                <a:gd name="T93" fmla="*/ 2147483647 h 414"/>
                <a:gd name="T94" fmla="*/ 2147483647 w 304"/>
                <a:gd name="T95" fmla="*/ 2147483647 h 414"/>
                <a:gd name="T96" fmla="*/ 2147483647 w 304"/>
                <a:gd name="T97" fmla="*/ 2147483647 h 414"/>
                <a:gd name="T98" fmla="*/ 2147483647 w 304"/>
                <a:gd name="T99" fmla="*/ 2147483647 h 414"/>
                <a:gd name="T100" fmla="*/ 2147483647 w 304"/>
                <a:gd name="T101" fmla="*/ 2147483647 h 414"/>
                <a:gd name="T102" fmla="*/ 2147483647 w 304"/>
                <a:gd name="T103" fmla="*/ 2147483647 h 414"/>
                <a:gd name="T104" fmla="*/ 2147483647 w 304"/>
                <a:gd name="T105" fmla="*/ 2147483647 h 414"/>
                <a:gd name="T106" fmla="*/ 2147483647 w 304"/>
                <a:gd name="T107" fmla="*/ 2147483647 h 414"/>
                <a:gd name="T108" fmla="*/ 2147483647 w 304"/>
                <a:gd name="T109" fmla="*/ 2147483647 h 414"/>
                <a:gd name="T110" fmla="*/ 2147483647 w 304"/>
                <a:gd name="T111" fmla="*/ 2147483647 h 414"/>
                <a:gd name="T112" fmla="*/ 2147483647 w 304"/>
                <a:gd name="T113" fmla="*/ 2147483647 h 414"/>
                <a:gd name="T114" fmla="*/ 2147483647 w 304"/>
                <a:gd name="T115" fmla="*/ 2147483647 h 414"/>
                <a:gd name="T116" fmla="*/ 2147483647 w 304"/>
                <a:gd name="T117" fmla="*/ 2147483647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4"/>
                <a:gd name="T178" fmla="*/ 0 h 414"/>
                <a:gd name="T179" fmla="*/ 304 w 304"/>
                <a:gd name="T180" fmla="*/ 414 h 41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福建"/>
            <p:cNvSpPr>
              <a:spLocks noChangeArrowheads="1"/>
            </p:cNvSpPr>
            <p:nvPr/>
          </p:nvSpPr>
          <p:spPr bwMode="auto">
            <a:xfrm>
              <a:off x="3664915" y="2764539"/>
              <a:ext cx="410121" cy="500527"/>
            </a:xfrm>
            <a:custGeom>
              <a:avLst/>
              <a:gdLst>
                <a:gd name="T0" fmla="*/ 2147483647 w 282"/>
                <a:gd name="T1" fmla="*/ 2147483647 h 344"/>
                <a:gd name="T2" fmla="*/ 2147483647 w 282"/>
                <a:gd name="T3" fmla="*/ 2147483647 h 344"/>
                <a:gd name="T4" fmla="*/ 2147483647 w 282"/>
                <a:gd name="T5" fmla="*/ 2147483647 h 344"/>
                <a:gd name="T6" fmla="*/ 2147483647 w 282"/>
                <a:gd name="T7" fmla="*/ 2147483647 h 344"/>
                <a:gd name="T8" fmla="*/ 2147483647 w 282"/>
                <a:gd name="T9" fmla="*/ 2147483647 h 344"/>
                <a:gd name="T10" fmla="*/ 2147483647 w 282"/>
                <a:gd name="T11" fmla="*/ 2147483647 h 344"/>
                <a:gd name="T12" fmla="*/ 2147483647 w 282"/>
                <a:gd name="T13" fmla="*/ 2147483647 h 344"/>
                <a:gd name="T14" fmla="*/ 2147483647 w 282"/>
                <a:gd name="T15" fmla="*/ 2147483647 h 344"/>
                <a:gd name="T16" fmla="*/ 2147483647 w 282"/>
                <a:gd name="T17" fmla="*/ 2147483647 h 344"/>
                <a:gd name="T18" fmla="*/ 2147483647 w 282"/>
                <a:gd name="T19" fmla="*/ 2147483647 h 344"/>
                <a:gd name="T20" fmla="*/ 2147483647 w 282"/>
                <a:gd name="T21" fmla="*/ 2147483647 h 344"/>
                <a:gd name="T22" fmla="*/ 2147483647 w 282"/>
                <a:gd name="T23" fmla="*/ 2147483647 h 344"/>
                <a:gd name="T24" fmla="*/ 2147483647 w 282"/>
                <a:gd name="T25" fmla="*/ 2147483647 h 344"/>
                <a:gd name="T26" fmla="*/ 2147483647 w 282"/>
                <a:gd name="T27" fmla="*/ 2147483647 h 344"/>
                <a:gd name="T28" fmla="*/ 2147483647 w 282"/>
                <a:gd name="T29" fmla="*/ 2147483647 h 344"/>
                <a:gd name="T30" fmla="*/ 2147483647 w 282"/>
                <a:gd name="T31" fmla="*/ 2147483647 h 344"/>
                <a:gd name="T32" fmla="*/ 2147483647 w 282"/>
                <a:gd name="T33" fmla="*/ 2147483647 h 344"/>
                <a:gd name="T34" fmla="*/ 0 w 282"/>
                <a:gd name="T35" fmla="*/ 2147483647 h 344"/>
                <a:gd name="T36" fmla="*/ 2147483647 w 282"/>
                <a:gd name="T37" fmla="*/ 2147483647 h 344"/>
                <a:gd name="T38" fmla="*/ 2147483647 w 282"/>
                <a:gd name="T39" fmla="*/ 2147483647 h 344"/>
                <a:gd name="T40" fmla="*/ 2147483647 w 282"/>
                <a:gd name="T41" fmla="*/ 2147483647 h 344"/>
                <a:gd name="T42" fmla="*/ 2147483647 w 282"/>
                <a:gd name="T43" fmla="*/ 2147483647 h 344"/>
                <a:gd name="T44" fmla="*/ 2147483647 w 282"/>
                <a:gd name="T45" fmla="*/ 2147483647 h 344"/>
                <a:gd name="T46" fmla="*/ 2147483647 w 282"/>
                <a:gd name="T47" fmla="*/ 2147483647 h 344"/>
                <a:gd name="T48" fmla="*/ 2147483647 w 282"/>
                <a:gd name="T49" fmla="*/ 2147483647 h 344"/>
                <a:gd name="T50" fmla="*/ 2147483647 w 282"/>
                <a:gd name="T51" fmla="*/ 2147483647 h 344"/>
                <a:gd name="T52" fmla="*/ 2147483647 w 282"/>
                <a:gd name="T53" fmla="*/ 2147483647 h 344"/>
                <a:gd name="T54" fmla="*/ 2147483647 w 282"/>
                <a:gd name="T55" fmla="*/ 2147483647 h 344"/>
                <a:gd name="T56" fmla="*/ 2147483647 w 282"/>
                <a:gd name="T57" fmla="*/ 2147483647 h 344"/>
                <a:gd name="T58" fmla="*/ 2147483647 w 282"/>
                <a:gd name="T59" fmla="*/ 2147483647 h 344"/>
                <a:gd name="T60" fmla="*/ 2147483647 w 282"/>
                <a:gd name="T61" fmla="*/ 2147483647 h 344"/>
                <a:gd name="T62" fmla="*/ 2147483647 w 282"/>
                <a:gd name="T63" fmla="*/ 2147483647 h 344"/>
                <a:gd name="T64" fmla="*/ 2147483647 w 282"/>
                <a:gd name="T65" fmla="*/ 2147483647 h 344"/>
                <a:gd name="T66" fmla="*/ 2147483647 w 282"/>
                <a:gd name="T67" fmla="*/ 2147483647 h 344"/>
                <a:gd name="T68" fmla="*/ 2147483647 w 282"/>
                <a:gd name="T69" fmla="*/ 2147483647 h 344"/>
                <a:gd name="T70" fmla="*/ 2147483647 w 282"/>
                <a:gd name="T71" fmla="*/ 2147483647 h 344"/>
                <a:gd name="T72" fmla="*/ 2147483647 w 282"/>
                <a:gd name="T73" fmla="*/ 2147483647 h 344"/>
                <a:gd name="T74" fmla="*/ 2147483647 w 282"/>
                <a:gd name="T75" fmla="*/ 2147483647 h 344"/>
                <a:gd name="T76" fmla="*/ 2147483647 w 282"/>
                <a:gd name="T77" fmla="*/ 2147483647 h 344"/>
                <a:gd name="T78" fmla="*/ 2147483647 w 282"/>
                <a:gd name="T79" fmla="*/ 2147483647 h 344"/>
                <a:gd name="T80" fmla="*/ 2147483647 w 282"/>
                <a:gd name="T81" fmla="*/ 2147483647 h 344"/>
                <a:gd name="T82" fmla="*/ 2147483647 w 282"/>
                <a:gd name="T83" fmla="*/ 2147483647 h 344"/>
                <a:gd name="T84" fmla="*/ 2147483647 w 282"/>
                <a:gd name="T85" fmla="*/ 2147483647 h 344"/>
                <a:gd name="T86" fmla="*/ 2147483647 w 282"/>
                <a:gd name="T87" fmla="*/ 2147483647 h 344"/>
                <a:gd name="T88" fmla="*/ 2147483647 w 282"/>
                <a:gd name="T89" fmla="*/ 2147483647 h 344"/>
                <a:gd name="T90" fmla="*/ 2147483647 w 282"/>
                <a:gd name="T91" fmla="*/ 2147483647 h 344"/>
                <a:gd name="T92" fmla="*/ 2147483647 w 282"/>
                <a:gd name="T93" fmla="*/ 2147483647 h 344"/>
                <a:gd name="T94" fmla="*/ 2147483647 w 282"/>
                <a:gd name="T95" fmla="*/ 2147483647 h 344"/>
                <a:gd name="T96" fmla="*/ 2147483647 w 282"/>
                <a:gd name="T97" fmla="*/ 2147483647 h 344"/>
                <a:gd name="T98" fmla="*/ 2147483647 w 282"/>
                <a:gd name="T99" fmla="*/ 2147483647 h 344"/>
                <a:gd name="T100" fmla="*/ 2147483647 w 282"/>
                <a:gd name="T101" fmla="*/ 2147483647 h 344"/>
                <a:gd name="T102" fmla="*/ 2147483647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2"/>
                <a:gd name="T157" fmla="*/ 0 h 344"/>
                <a:gd name="T158" fmla="*/ 282 w 282"/>
                <a:gd name="T159" fmla="*/ 344 h 34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浙江"/>
            <p:cNvSpPr>
              <a:spLocks noChangeArrowheads="1"/>
            </p:cNvSpPr>
            <p:nvPr/>
          </p:nvSpPr>
          <p:spPr bwMode="auto">
            <a:xfrm>
              <a:off x="3848160" y="2447346"/>
              <a:ext cx="351946" cy="407406"/>
            </a:xfrm>
            <a:custGeom>
              <a:avLst/>
              <a:gdLst>
                <a:gd name="T0" fmla="*/ 2147483647 w 242"/>
                <a:gd name="T1" fmla="*/ 2147483647 h 280"/>
                <a:gd name="T2" fmla="*/ 2147483647 w 242"/>
                <a:gd name="T3" fmla="*/ 2147483647 h 280"/>
                <a:gd name="T4" fmla="*/ 2147483647 w 242"/>
                <a:gd name="T5" fmla="*/ 2147483647 h 280"/>
                <a:gd name="T6" fmla="*/ 2147483647 w 242"/>
                <a:gd name="T7" fmla="*/ 2147483647 h 280"/>
                <a:gd name="T8" fmla="*/ 2147483647 w 242"/>
                <a:gd name="T9" fmla="*/ 2147483647 h 280"/>
                <a:gd name="T10" fmla="*/ 2147483647 w 242"/>
                <a:gd name="T11" fmla="*/ 2147483647 h 280"/>
                <a:gd name="T12" fmla="*/ 2147483647 w 242"/>
                <a:gd name="T13" fmla="*/ 2147483647 h 280"/>
                <a:gd name="T14" fmla="*/ 2147483647 w 242"/>
                <a:gd name="T15" fmla="*/ 2147483647 h 280"/>
                <a:gd name="T16" fmla="*/ 2147483647 w 242"/>
                <a:gd name="T17" fmla="*/ 2147483647 h 280"/>
                <a:gd name="T18" fmla="*/ 0 w 242"/>
                <a:gd name="T19" fmla="*/ 2147483647 h 280"/>
                <a:gd name="T20" fmla="*/ 2147483647 w 242"/>
                <a:gd name="T21" fmla="*/ 2147483647 h 280"/>
                <a:gd name="T22" fmla="*/ 2147483647 w 242"/>
                <a:gd name="T23" fmla="*/ 2147483647 h 280"/>
                <a:gd name="T24" fmla="*/ 2147483647 w 242"/>
                <a:gd name="T25" fmla="*/ 2147483647 h 280"/>
                <a:gd name="T26" fmla="*/ 2147483647 w 242"/>
                <a:gd name="T27" fmla="*/ 2147483647 h 280"/>
                <a:gd name="T28" fmla="*/ 2147483647 w 242"/>
                <a:gd name="T29" fmla="*/ 2147483647 h 280"/>
                <a:gd name="T30" fmla="*/ 2147483647 w 242"/>
                <a:gd name="T31" fmla="*/ 2147483647 h 280"/>
                <a:gd name="T32" fmla="*/ 2147483647 w 242"/>
                <a:gd name="T33" fmla="*/ 2147483647 h 280"/>
                <a:gd name="T34" fmla="*/ 2147483647 w 242"/>
                <a:gd name="T35" fmla="*/ 2147483647 h 280"/>
                <a:gd name="T36" fmla="*/ 2147483647 w 242"/>
                <a:gd name="T37" fmla="*/ 2147483647 h 280"/>
                <a:gd name="T38" fmla="*/ 2147483647 w 242"/>
                <a:gd name="T39" fmla="*/ 2147483647 h 280"/>
                <a:gd name="T40" fmla="*/ 2147483647 w 242"/>
                <a:gd name="T41" fmla="*/ 2147483647 h 280"/>
                <a:gd name="T42" fmla="*/ 2147483647 w 242"/>
                <a:gd name="T43" fmla="*/ 2147483647 h 280"/>
                <a:gd name="T44" fmla="*/ 2147483647 w 242"/>
                <a:gd name="T45" fmla="*/ 2147483647 h 280"/>
                <a:gd name="T46" fmla="*/ 2147483647 w 242"/>
                <a:gd name="T47" fmla="*/ 2147483647 h 280"/>
                <a:gd name="T48" fmla="*/ 2147483647 w 242"/>
                <a:gd name="T49" fmla="*/ 2147483647 h 280"/>
                <a:gd name="T50" fmla="*/ 2147483647 w 242"/>
                <a:gd name="T51" fmla="*/ 2147483647 h 280"/>
                <a:gd name="T52" fmla="*/ 2147483647 w 242"/>
                <a:gd name="T53" fmla="*/ 2147483647 h 280"/>
                <a:gd name="T54" fmla="*/ 2147483647 w 242"/>
                <a:gd name="T55" fmla="*/ 2147483647 h 280"/>
                <a:gd name="T56" fmla="*/ 2147483647 w 242"/>
                <a:gd name="T57" fmla="*/ 2147483647 h 280"/>
                <a:gd name="T58" fmla="*/ 2147483647 w 242"/>
                <a:gd name="T59" fmla="*/ 2147483647 h 280"/>
                <a:gd name="T60" fmla="*/ 2147483647 w 242"/>
                <a:gd name="T61" fmla="*/ 2147483647 h 280"/>
                <a:gd name="T62" fmla="*/ 2147483647 w 242"/>
                <a:gd name="T63" fmla="*/ 2147483647 h 280"/>
                <a:gd name="T64" fmla="*/ 2147483647 w 242"/>
                <a:gd name="T65" fmla="*/ 2147483647 h 280"/>
                <a:gd name="T66" fmla="*/ 2147483647 w 242"/>
                <a:gd name="T67" fmla="*/ 2147483647 h 280"/>
                <a:gd name="T68" fmla="*/ 2147483647 w 242"/>
                <a:gd name="T69" fmla="*/ 2147483647 h 280"/>
                <a:gd name="T70" fmla="*/ 2147483647 w 242"/>
                <a:gd name="T71" fmla="*/ 2147483647 h 280"/>
                <a:gd name="T72" fmla="*/ 2147483647 w 242"/>
                <a:gd name="T73" fmla="*/ 2147483647 h 280"/>
                <a:gd name="T74" fmla="*/ 2147483647 w 242"/>
                <a:gd name="T75" fmla="*/ 2147483647 h 280"/>
                <a:gd name="T76" fmla="*/ 2147483647 w 242"/>
                <a:gd name="T77" fmla="*/ 2147483647 h 280"/>
                <a:gd name="T78" fmla="*/ 2147483647 w 242"/>
                <a:gd name="T79" fmla="*/ 2147483647 h 280"/>
                <a:gd name="T80" fmla="*/ 2147483647 w 242"/>
                <a:gd name="T81" fmla="*/ 2147483647 h 280"/>
                <a:gd name="T82" fmla="*/ 2147483647 w 242"/>
                <a:gd name="T83" fmla="*/ 2147483647 h 280"/>
                <a:gd name="T84" fmla="*/ 2147483647 w 242"/>
                <a:gd name="T85" fmla="*/ 2147483647 h 280"/>
                <a:gd name="T86" fmla="*/ 2147483647 w 242"/>
                <a:gd name="T87" fmla="*/ 2147483647 h 280"/>
                <a:gd name="T88" fmla="*/ 2147483647 w 242"/>
                <a:gd name="T89" fmla="*/ 2147483647 h 280"/>
                <a:gd name="T90" fmla="*/ 2147483647 w 242"/>
                <a:gd name="T91" fmla="*/ 2147483647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2"/>
                <a:gd name="T139" fmla="*/ 0 h 280"/>
                <a:gd name="T140" fmla="*/ 242 w 242"/>
                <a:gd name="T141" fmla="*/ 280 h 28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安徽"/>
            <p:cNvSpPr>
              <a:spLocks noChangeArrowheads="1"/>
            </p:cNvSpPr>
            <p:nvPr/>
          </p:nvSpPr>
          <p:spPr bwMode="auto">
            <a:xfrm>
              <a:off x="3504938" y="2095231"/>
              <a:ext cx="445025" cy="544178"/>
            </a:xfrm>
            <a:custGeom>
              <a:avLst/>
              <a:gdLst>
                <a:gd name="T0" fmla="*/ 2147483647 w 306"/>
                <a:gd name="T1" fmla="*/ 2147483647 h 374"/>
                <a:gd name="T2" fmla="*/ 2147483647 w 306"/>
                <a:gd name="T3" fmla="*/ 2147483647 h 374"/>
                <a:gd name="T4" fmla="*/ 2147483647 w 306"/>
                <a:gd name="T5" fmla="*/ 2147483647 h 374"/>
                <a:gd name="T6" fmla="*/ 2147483647 w 306"/>
                <a:gd name="T7" fmla="*/ 2147483647 h 374"/>
                <a:gd name="T8" fmla="*/ 2147483647 w 306"/>
                <a:gd name="T9" fmla="*/ 2147483647 h 374"/>
                <a:gd name="T10" fmla="*/ 2147483647 w 306"/>
                <a:gd name="T11" fmla="*/ 2147483647 h 374"/>
                <a:gd name="T12" fmla="*/ 2147483647 w 306"/>
                <a:gd name="T13" fmla="*/ 2147483647 h 374"/>
                <a:gd name="T14" fmla="*/ 2147483647 w 306"/>
                <a:gd name="T15" fmla="*/ 2147483647 h 374"/>
                <a:gd name="T16" fmla="*/ 2147483647 w 306"/>
                <a:gd name="T17" fmla="*/ 2147483647 h 374"/>
                <a:gd name="T18" fmla="*/ 2147483647 w 306"/>
                <a:gd name="T19" fmla="*/ 2147483647 h 374"/>
                <a:gd name="T20" fmla="*/ 2147483647 w 306"/>
                <a:gd name="T21" fmla="*/ 2147483647 h 374"/>
                <a:gd name="T22" fmla="*/ 2147483647 w 306"/>
                <a:gd name="T23" fmla="*/ 2147483647 h 374"/>
                <a:gd name="T24" fmla="*/ 2147483647 w 306"/>
                <a:gd name="T25" fmla="*/ 2147483647 h 374"/>
                <a:gd name="T26" fmla="*/ 2147483647 w 306"/>
                <a:gd name="T27" fmla="*/ 2147483647 h 374"/>
                <a:gd name="T28" fmla="*/ 2147483647 w 306"/>
                <a:gd name="T29" fmla="*/ 2147483647 h 374"/>
                <a:gd name="T30" fmla="*/ 2147483647 w 306"/>
                <a:gd name="T31" fmla="*/ 2147483647 h 374"/>
                <a:gd name="T32" fmla="*/ 2147483647 w 306"/>
                <a:gd name="T33" fmla="*/ 2147483647 h 374"/>
                <a:gd name="T34" fmla="*/ 2147483647 w 306"/>
                <a:gd name="T35" fmla="*/ 2147483647 h 374"/>
                <a:gd name="T36" fmla="*/ 2147483647 w 306"/>
                <a:gd name="T37" fmla="*/ 2147483647 h 374"/>
                <a:gd name="T38" fmla="*/ 2147483647 w 306"/>
                <a:gd name="T39" fmla="*/ 2147483647 h 374"/>
                <a:gd name="T40" fmla="*/ 2147483647 w 306"/>
                <a:gd name="T41" fmla="*/ 2147483647 h 374"/>
                <a:gd name="T42" fmla="*/ 2147483647 w 306"/>
                <a:gd name="T43" fmla="*/ 2147483647 h 374"/>
                <a:gd name="T44" fmla="*/ 2147483647 w 306"/>
                <a:gd name="T45" fmla="*/ 2147483647 h 374"/>
                <a:gd name="T46" fmla="*/ 2147483647 w 306"/>
                <a:gd name="T47" fmla="*/ 2147483647 h 374"/>
                <a:gd name="T48" fmla="*/ 2147483647 w 306"/>
                <a:gd name="T49" fmla="*/ 2147483647 h 374"/>
                <a:gd name="T50" fmla="*/ 2147483647 w 306"/>
                <a:gd name="T51" fmla="*/ 2147483647 h 374"/>
                <a:gd name="T52" fmla="*/ 2147483647 w 306"/>
                <a:gd name="T53" fmla="*/ 2147483647 h 374"/>
                <a:gd name="T54" fmla="*/ 2147483647 w 306"/>
                <a:gd name="T55" fmla="*/ 2147483647 h 374"/>
                <a:gd name="T56" fmla="*/ 2147483647 w 306"/>
                <a:gd name="T57" fmla="*/ 2147483647 h 374"/>
                <a:gd name="T58" fmla="*/ 2147483647 w 306"/>
                <a:gd name="T59" fmla="*/ 2147483647 h 374"/>
                <a:gd name="T60" fmla="*/ 2147483647 w 306"/>
                <a:gd name="T61" fmla="*/ 2147483647 h 374"/>
                <a:gd name="T62" fmla="*/ 2147483647 w 306"/>
                <a:gd name="T63" fmla="*/ 2147483647 h 374"/>
                <a:gd name="T64" fmla="*/ 2147483647 w 306"/>
                <a:gd name="T65" fmla="*/ 2147483647 h 374"/>
                <a:gd name="T66" fmla="*/ 2147483647 w 306"/>
                <a:gd name="T67" fmla="*/ 2147483647 h 374"/>
                <a:gd name="T68" fmla="*/ 2147483647 w 306"/>
                <a:gd name="T69" fmla="*/ 2147483647 h 374"/>
                <a:gd name="T70" fmla="*/ 2147483647 w 306"/>
                <a:gd name="T71" fmla="*/ 2147483647 h 374"/>
                <a:gd name="T72" fmla="*/ 2147483647 w 306"/>
                <a:gd name="T73" fmla="*/ 2147483647 h 374"/>
                <a:gd name="T74" fmla="*/ 2147483647 w 306"/>
                <a:gd name="T75" fmla="*/ 2147483647 h 374"/>
                <a:gd name="T76" fmla="*/ 2147483647 w 306"/>
                <a:gd name="T77" fmla="*/ 2147483647 h 374"/>
                <a:gd name="T78" fmla="*/ 2147483647 w 306"/>
                <a:gd name="T79" fmla="*/ 2147483647 h 374"/>
                <a:gd name="T80" fmla="*/ 2147483647 w 306"/>
                <a:gd name="T81" fmla="*/ 2147483647 h 374"/>
                <a:gd name="T82" fmla="*/ 2147483647 w 306"/>
                <a:gd name="T83" fmla="*/ 2147483647 h 374"/>
                <a:gd name="T84" fmla="*/ 2147483647 w 306"/>
                <a:gd name="T85" fmla="*/ 2147483647 h 374"/>
                <a:gd name="T86" fmla="*/ 2147483647 w 306"/>
                <a:gd name="T87" fmla="*/ 2147483647 h 374"/>
                <a:gd name="T88" fmla="*/ 2147483647 w 306"/>
                <a:gd name="T89" fmla="*/ 2147483647 h 374"/>
                <a:gd name="T90" fmla="*/ 2147483647 w 306"/>
                <a:gd name="T91" fmla="*/ 2147483647 h 374"/>
                <a:gd name="T92" fmla="*/ 2147483647 w 306"/>
                <a:gd name="T93" fmla="*/ 2147483647 h 374"/>
                <a:gd name="T94" fmla="*/ 2147483647 w 306"/>
                <a:gd name="T95" fmla="*/ 2147483647 h 374"/>
                <a:gd name="T96" fmla="*/ 2147483647 w 306"/>
                <a:gd name="T97" fmla="*/ 2147483647 h 374"/>
                <a:gd name="T98" fmla="*/ 2147483647 w 306"/>
                <a:gd name="T99" fmla="*/ 2147483647 h 374"/>
                <a:gd name="T100" fmla="*/ 2147483647 w 306"/>
                <a:gd name="T101" fmla="*/ 2147483647 h 374"/>
                <a:gd name="T102" fmla="*/ 2147483647 w 306"/>
                <a:gd name="T103" fmla="*/ 2147483647 h 374"/>
                <a:gd name="T104" fmla="*/ 2147483647 w 306"/>
                <a:gd name="T105" fmla="*/ 2147483647 h 374"/>
                <a:gd name="T106" fmla="*/ 2147483647 w 306"/>
                <a:gd name="T107" fmla="*/ 2147483647 h 374"/>
                <a:gd name="T108" fmla="*/ 2147483647 w 306"/>
                <a:gd name="T109" fmla="*/ 2147483647 h 374"/>
                <a:gd name="T110" fmla="*/ 2147483647 w 306"/>
                <a:gd name="T111" fmla="*/ 2147483647 h 374"/>
                <a:gd name="T112" fmla="*/ 2147483647 w 306"/>
                <a:gd name="T113" fmla="*/ 2147483647 h 374"/>
                <a:gd name="T114" fmla="*/ 2147483647 w 306"/>
                <a:gd name="T115" fmla="*/ 2147483647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06"/>
                <a:gd name="T175" fmla="*/ 0 h 374"/>
                <a:gd name="T176" fmla="*/ 306 w 306"/>
                <a:gd name="T177" fmla="*/ 374 h 374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1" name="天津"/>
            <p:cNvSpPr>
              <a:spLocks noChangeArrowheads="1"/>
            </p:cNvSpPr>
            <p:nvPr/>
          </p:nvSpPr>
          <p:spPr bwMode="auto">
            <a:xfrm>
              <a:off x="3592197" y="1466662"/>
              <a:ext cx="116347" cy="168781"/>
            </a:xfrm>
            <a:custGeom>
              <a:avLst/>
              <a:gdLst>
                <a:gd name="T0" fmla="*/ 2147483647 w 80"/>
                <a:gd name="T1" fmla="*/ 2147483647 h 116"/>
                <a:gd name="T2" fmla="*/ 2147483647 w 80"/>
                <a:gd name="T3" fmla="*/ 0 h 116"/>
                <a:gd name="T4" fmla="*/ 2147483647 w 80"/>
                <a:gd name="T5" fmla="*/ 0 h 116"/>
                <a:gd name="T6" fmla="*/ 2147483647 w 80"/>
                <a:gd name="T7" fmla="*/ 2147483647 h 116"/>
                <a:gd name="T8" fmla="*/ 2147483647 w 80"/>
                <a:gd name="T9" fmla="*/ 2147483647 h 116"/>
                <a:gd name="T10" fmla="*/ 2147483647 w 80"/>
                <a:gd name="T11" fmla="*/ 2147483647 h 116"/>
                <a:gd name="T12" fmla="*/ 2147483647 w 80"/>
                <a:gd name="T13" fmla="*/ 2147483647 h 116"/>
                <a:gd name="T14" fmla="*/ 2147483647 w 80"/>
                <a:gd name="T15" fmla="*/ 2147483647 h 116"/>
                <a:gd name="T16" fmla="*/ 2147483647 w 80"/>
                <a:gd name="T17" fmla="*/ 2147483647 h 116"/>
                <a:gd name="T18" fmla="*/ 2147483647 w 80"/>
                <a:gd name="T19" fmla="*/ 2147483647 h 116"/>
                <a:gd name="T20" fmla="*/ 2147483647 w 80"/>
                <a:gd name="T21" fmla="*/ 2147483647 h 116"/>
                <a:gd name="T22" fmla="*/ 2147483647 w 80"/>
                <a:gd name="T23" fmla="*/ 2147483647 h 116"/>
                <a:gd name="T24" fmla="*/ 2147483647 w 80"/>
                <a:gd name="T25" fmla="*/ 2147483647 h 116"/>
                <a:gd name="T26" fmla="*/ 2147483647 w 80"/>
                <a:gd name="T27" fmla="*/ 2147483647 h 116"/>
                <a:gd name="T28" fmla="*/ 2147483647 w 80"/>
                <a:gd name="T29" fmla="*/ 2147483647 h 116"/>
                <a:gd name="T30" fmla="*/ 2147483647 w 80"/>
                <a:gd name="T31" fmla="*/ 2147483647 h 116"/>
                <a:gd name="T32" fmla="*/ 2147483647 w 80"/>
                <a:gd name="T33" fmla="*/ 2147483647 h 116"/>
                <a:gd name="T34" fmla="*/ 0 w 80"/>
                <a:gd name="T35" fmla="*/ 2147483647 h 116"/>
                <a:gd name="T36" fmla="*/ 0 w 80"/>
                <a:gd name="T37" fmla="*/ 2147483647 h 116"/>
                <a:gd name="T38" fmla="*/ 0 w 80"/>
                <a:gd name="T39" fmla="*/ 2147483647 h 116"/>
                <a:gd name="T40" fmla="*/ 0 w 80"/>
                <a:gd name="T41" fmla="*/ 2147483647 h 116"/>
                <a:gd name="T42" fmla="*/ 2147483647 w 80"/>
                <a:gd name="T43" fmla="*/ 2147483647 h 116"/>
                <a:gd name="T44" fmla="*/ 2147483647 w 80"/>
                <a:gd name="T45" fmla="*/ 2147483647 h 116"/>
                <a:gd name="T46" fmla="*/ 2147483647 w 80"/>
                <a:gd name="T47" fmla="*/ 2147483647 h 116"/>
                <a:gd name="T48" fmla="*/ 2147483647 w 80"/>
                <a:gd name="T49" fmla="*/ 2147483647 h 116"/>
                <a:gd name="T50" fmla="*/ 2147483647 w 80"/>
                <a:gd name="T51" fmla="*/ 2147483647 h 116"/>
                <a:gd name="T52" fmla="*/ 2147483647 w 80"/>
                <a:gd name="T53" fmla="*/ 2147483647 h 116"/>
                <a:gd name="T54" fmla="*/ 2147483647 w 80"/>
                <a:gd name="T55" fmla="*/ 2147483647 h 116"/>
                <a:gd name="T56" fmla="*/ 2147483647 w 80"/>
                <a:gd name="T57" fmla="*/ 2147483647 h 116"/>
                <a:gd name="T58" fmla="*/ 2147483647 w 80"/>
                <a:gd name="T59" fmla="*/ 2147483647 h 116"/>
                <a:gd name="T60" fmla="*/ 2147483647 w 80"/>
                <a:gd name="T61" fmla="*/ 2147483647 h 116"/>
                <a:gd name="T62" fmla="*/ 2147483647 w 80"/>
                <a:gd name="T63" fmla="*/ 2147483647 h 116"/>
                <a:gd name="T64" fmla="*/ 2147483647 w 80"/>
                <a:gd name="T65" fmla="*/ 2147483647 h 116"/>
                <a:gd name="T66" fmla="*/ 2147483647 w 80"/>
                <a:gd name="T67" fmla="*/ 2147483647 h 116"/>
                <a:gd name="T68" fmla="*/ 2147483647 w 80"/>
                <a:gd name="T69" fmla="*/ 2147483647 h 116"/>
                <a:gd name="T70" fmla="*/ 2147483647 w 80"/>
                <a:gd name="T71" fmla="*/ 2147483647 h 116"/>
                <a:gd name="T72" fmla="*/ 2147483647 w 80"/>
                <a:gd name="T73" fmla="*/ 2147483647 h 116"/>
                <a:gd name="T74" fmla="*/ 2147483647 w 80"/>
                <a:gd name="T75" fmla="*/ 2147483647 h 116"/>
                <a:gd name="T76" fmla="*/ 2147483647 w 80"/>
                <a:gd name="T77" fmla="*/ 2147483647 h 116"/>
                <a:gd name="T78" fmla="*/ 2147483647 w 80"/>
                <a:gd name="T79" fmla="*/ 2147483647 h 116"/>
                <a:gd name="T80" fmla="*/ 2147483647 w 80"/>
                <a:gd name="T81" fmla="*/ 2147483647 h 116"/>
                <a:gd name="T82" fmla="*/ 2147483647 w 80"/>
                <a:gd name="T83" fmla="*/ 2147483647 h 116"/>
                <a:gd name="T84" fmla="*/ 2147483647 w 80"/>
                <a:gd name="T85" fmla="*/ 2147483647 h 116"/>
                <a:gd name="T86" fmla="*/ 2147483647 w 80"/>
                <a:gd name="T87" fmla="*/ 2147483647 h 116"/>
                <a:gd name="T88" fmla="*/ 2147483647 w 80"/>
                <a:gd name="T89" fmla="*/ 2147483647 h 116"/>
                <a:gd name="T90" fmla="*/ 2147483647 w 80"/>
                <a:gd name="T91" fmla="*/ 2147483647 h 116"/>
                <a:gd name="T92" fmla="*/ 2147483647 w 80"/>
                <a:gd name="T93" fmla="*/ 2147483647 h 116"/>
                <a:gd name="T94" fmla="*/ 2147483647 w 80"/>
                <a:gd name="T95" fmla="*/ 2147483647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0"/>
                <a:gd name="T145" fmla="*/ 0 h 116"/>
                <a:gd name="T146" fmla="*/ 80 w 80"/>
                <a:gd name="T147" fmla="*/ 116 h 11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2" name="北京"/>
            <p:cNvSpPr>
              <a:spLocks noChangeArrowheads="1"/>
            </p:cNvSpPr>
            <p:nvPr/>
          </p:nvSpPr>
          <p:spPr bwMode="auto">
            <a:xfrm>
              <a:off x="3475852" y="1391001"/>
              <a:ext cx="154159" cy="165873"/>
            </a:xfrm>
            <a:custGeom>
              <a:avLst/>
              <a:gdLst>
                <a:gd name="T0" fmla="*/ 2147483647 w 106"/>
                <a:gd name="T1" fmla="*/ 2147483647 h 114"/>
                <a:gd name="T2" fmla="*/ 2147483647 w 106"/>
                <a:gd name="T3" fmla="*/ 2147483647 h 114"/>
                <a:gd name="T4" fmla="*/ 2147483647 w 106"/>
                <a:gd name="T5" fmla="*/ 2147483647 h 114"/>
                <a:gd name="T6" fmla="*/ 2147483647 w 106"/>
                <a:gd name="T7" fmla="*/ 2147483647 h 114"/>
                <a:gd name="T8" fmla="*/ 2147483647 w 106"/>
                <a:gd name="T9" fmla="*/ 2147483647 h 114"/>
                <a:gd name="T10" fmla="*/ 2147483647 w 106"/>
                <a:gd name="T11" fmla="*/ 2147483647 h 114"/>
                <a:gd name="T12" fmla="*/ 2147483647 w 106"/>
                <a:gd name="T13" fmla="*/ 2147483647 h 114"/>
                <a:gd name="T14" fmla="*/ 2147483647 w 106"/>
                <a:gd name="T15" fmla="*/ 2147483647 h 114"/>
                <a:gd name="T16" fmla="*/ 2147483647 w 106"/>
                <a:gd name="T17" fmla="*/ 2147483647 h 114"/>
                <a:gd name="T18" fmla="*/ 0 w 106"/>
                <a:gd name="T19" fmla="*/ 2147483647 h 114"/>
                <a:gd name="T20" fmla="*/ 2147483647 w 106"/>
                <a:gd name="T21" fmla="*/ 2147483647 h 114"/>
                <a:gd name="T22" fmla="*/ 2147483647 w 106"/>
                <a:gd name="T23" fmla="*/ 2147483647 h 114"/>
                <a:gd name="T24" fmla="*/ 2147483647 w 106"/>
                <a:gd name="T25" fmla="*/ 2147483647 h 114"/>
                <a:gd name="T26" fmla="*/ 2147483647 w 106"/>
                <a:gd name="T27" fmla="*/ 2147483647 h 114"/>
                <a:gd name="T28" fmla="*/ 2147483647 w 106"/>
                <a:gd name="T29" fmla="*/ 2147483647 h 114"/>
                <a:gd name="T30" fmla="*/ 2147483647 w 106"/>
                <a:gd name="T31" fmla="*/ 2147483647 h 114"/>
                <a:gd name="T32" fmla="*/ 2147483647 w 106"/>
                <a:gd name="T33" fmla="*/ 2147483647 h 114"/>
                <a:gd name="T34" fmla="*/ 2147483647 w 106"/>
                <a:gd name="T35" fmla="*/ 2147483647 h 114"/>
                <a:gd name="T36" fmla="*/ 2147483647 w 106"/>
                <a:gd name="T37" fmla="*/ 2147483647 h 114"/>
                <a:gd name="T38" fmla="*/ 2147483647 w 106"/>
                <a:gd name="T39" fmla="*/ 2147483647 h 114"/>
                <a:gd name="T40" fmla="*/ 2147483647 w 106"/>
                <a:gd name="T41" fmla="*/ 2147483647 h 114"/>
                <a:gd name="T42" fmla="*/ 2147483647 w 106"/>
                <a:gd name="T43" fmla="*/ 2147483647 h 114"/>
                <a:gd name="T44" fmla="*/ 2147483647 w 106"/>
                <a:gd name="T45" fmla="*/ 2147483647 h 114"/>
                <a:gd name="T46" fmla="*/ 2147483647 w 106"/>
                <a:gd name="T47" fmla="*/ 2147483647 h 114"/>
                <a:gd name="T48" fmla="*/ 2147483647 w 106"/>
                <a:gd name="T49" fmla="*/ 2147483647 h 114"/>
                <a:gd name="T50" fmla="*/ 2147483647 w 106"/>
                <a:gd name="T51" fmla="*/ 2147483647 h 114"/>
                <a:gd name="T52" fmla="*/ 2147483647 w 106"/>
                <a:gd name="T53" fmla="*/ 2147483647 h 114"/>
                <a:gd name="T54" fmla="*/ 2147483647 w 106"/>
                <a:gd name="T55" fmla="*/ 2147483647 h 114"/>
                <a:gd name="T56" fmla="*/ 2147483647 w 106"/>
                <a:gd name="T57" fmla="*/ 2147483647 h 114"/>
                <a:gd name="T58" fmla="*/ 2147483647 w 106"/>
                <a:gd name="T59" fmla="*/ 2147483647 h 114"/>
                <a:gd name="T60" fmla="*/ 2147483647 w 106"/>
                <a:gd name="T61" fmla="*/ 2147483647 h 114"/>
                <a:gd name="T62" fmla="*/ 2147483647 w 106"/>
                <a:gd name="T63" fmla="*/ 2147483647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6"/>
                <a:gd name="T97" fmla="*/ 0 h 114"/>
                <a:gd name="T98" fmla="*/ 106 w 106"/>
                <a:gd name="T99" fmla="*/ 114 h 11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辽宁"/>
            <p:cNvSpPr>
              <a:spLocks noChangeArrowheads="1"/>
            </p:cNvSpPr>
            <p:nvPr/>
          </p:nvSpPr>
          <p:spPr bwMode="auto">
            <a:xfrm>
              <a:off x="3737629" y="1062166"/>
              <a:ext cx="546829" cy="520898"/>
            </a:xfrm>
            <a:custGeom>
              <a:avLst/>
              <a:gdLst>
                <a:gd name="T0" fmla="*/ 2147483647 w 376"/>
                <a:gd name="T1" fmla="*/ 2147483647 h 358"/>
                <a:gd name="T2" fmla="*/ 2147483647 w 376"/>
                <a:gd name="T3" fmla="*/ 2147483647 h 358"/>
                <a:gd name="T4" fmla="*/ 2147483647 w 376"/>
                <a:gd name="T5" fmla="*/ 2147483647 h 358"/>
                <a:gd name="T6" fmla="*/ 2147483647 w 376"/>
                <a:gd name="T7" fmla="*/ 2147483647 h 358"/>
                <a:gd name="T8" fmla="*/ 2147483647 w 376"/>
                <a:gd name="T9" fmla="*/ 2147483647 h 358"/>
                <a:gd name="T10" fmla="*/ 2147483647 w 376"/>
                <a:gd name="T11" fmla="*/ 2147483647 h 358"/>
                <a:gd name="T12" fmla="*/ 2147483647 w 376"/>
                <a:gd name="T13" fmla="*/ 2147483647 h 358"/>
                <a:gd name="T14" fmla="*/ 2147483647 w 376"/>
                <a:gd name="T15" fmla="*/ 2147483647 h 358"/>
                <a:gd name="T16" fmla="*/ 2147483647 w 376"/>
                <a:gd name="T17" fmla="*/ 2147483647 h 358"/>
                <a:gd name="T18" fmla="*/ 2147483647 w 376"/>
                <a:gd name="T19" fmla="*/ 2147483647 h 358"/>
                <a:gd name="T20" fmla="*/ 2147483647 w 376"/>
                <a:gd name="T21" fmla="*/ 2147483647 h 358"/>
                <a:gd name="T22" fmla="*/ 2147483647 w 376"/>
                <a:gd name="T23" fmla="*/ 2147483647 h 358"/>
                <a:gd name="T24" fmla="*/ 2147483647 w 376"/>
                <a:gd name="T25" fmla="*/ 2147483647 h 358"/>
                <a:gd name="T26" fmla="*/ 2147483647 w 376"/>
                <a:gd name="T27" fmla="*/ 2147483647 h 358"/>
                <a:gd name="T28" fmla="*/ 2147483647 w 376"/>
                <a:gd name="T29" fmla="*/ 2147483647 h 358"/>
                <a:gd name="T30" fmla="*/ 2147483647 w 376"/>
                <a:gd name="T31" fmla="*/ 2147483647 h 358"/>
                <a:gd name="T32" fmla="*/ 2147483647 w 376"/>
                <a:gd name="T33" fmla="*/ 2147483647 h 358"/>
                <a:gd name="T34" fmla="*/ 2147483647 w 376"/>
                <a:gd name="T35" fmla="*/ 2147483647 h 358"/>
                <a:gd name="T36" fmla="*/ 2147483647 w 376"/>
                <a:gd name="T37" fmla="*/ 2147483647 h 358"/>
                <a:gd name="T38" fmla="*/ 2147483647 w 376"/>
                <a:gd name="T39" fmla="*/ 2147483647 h 358"/>
                <a:gd name="T40" fmla="*/ 2147483647 w 376"/>
                <a:gd name="T41" fmla="*/ 2147483647 h 358"/>
                <a:gd name="T42" fmla="*/ 2147483647 w 376"/>
                <a:gd name="T43" fmla="*/ 2147483647 h 358"/>
                <a:gd name="T44" fmla="*/ 2147483647 w 376"/>
                <a:gd name="T45" fmla="*/ 2147483647 h 358"/>
                <a:gd name="T46" fmla="*/ 2147483647 w 376"/>
                <a:gd name="T47" fmla="*/ 2147483647 h 358"/>
                <a:gd name="T48" fmla="*/ 2147483647 w 376"/>
                <a:gd name="T49" fmla="*/ 2147483647 h 358"/>
                <a:gd name="T50" fmla="*/ 2147483647 w 376"/>
                <a:gd name="T51" fmla="*/ 2147483647 h 358"/>
                <a:gd name="T52" fmla="*/ 2147483647 w 376"/>
                <a:gd name="T53" fmla="*/ 2147483647 h 358"/>
                <a:gd name="T54" fmla="*/ 2147483647 w 376"/>
                <a:gd name="T55" fmla="*/ 2147483647 h 358"/>
                <a:gd name="T56" fmla="*/ 2147483647 w 376"/>
                <a:gd name="T57" fmla="*/ 2147483647 h 358"/>
                <a:gd name="T58" fmla="*/ 2147483647 w 376"/>
                <a:gd name="T59" fmla="*/ 2147483647 h 358"/>
                <a:gd name="T60" fmla="*/ 2147483647 w 376"/>
                <a:gd name="T61" fmla="*/ 2147483647 h 358"/>
                <a:gd name="T62" fmla="*/ 2147483647 w 376"/>
                <a:gd name="T63" fmla="*/ 2147483647 h 358"/>
                <a:gd name="T64" fmla="*/ 2147483647 w 376"/>
                <a:gd name="T65" fmla="*/ 2147483647 h 358"/>
                <a:gd name="T66" fmla="*/ 2147483647 w 376"/>
                <a:gd name="T67" fmla="*/ 2147483647 h 358"/>
                <a:gd name="T68" fmla="*/ 2147483647 w 376"/>
                <a:gd name="T69" fmla="*/ 2147483647 h 358"/>
                <a:gd name="T70" fmla="*/ 2147483647 w 376"/>
                <a:gd name="T71" fmla="*/ 2147483647 h 358"/>
                <a:gd name="T72" fmla="*/ 2147483647 w 376"/>
                <a:gd name="T73" fmla="*/ 2147483647 h 358"/>
                <a:gd name="T74" fmla="*/ 2147483647 w 376"/>
                <a:gd name="T75" fmla="*/ 2147483647 h 358"/>
                <a:gd name="T76" fmla="*/ 2147483647 w 376"/>
                <a:gd name="T77" fmla="*/ 2147483647 h 358"/>
                <a:gd name="T78" fmla="*/ 2147483647 w 376"/>
                <a:gd name="T79" fmla="*/ 2147483647 h 358"/>
                <a:gd name="T80" fmla="*/ 2147483647 w 376"/>
                <a:gd name="T81" fmla="*/ 2147483647 h 358"/>
                <a:gd name="T82" fmla="*/ 2147483647 w 376"/>
                <a:gd name="T83" fmla="*/ 2147483647 h 358"/>
                <a:gd name="T84" fmla="*/ 2147483647 w 376"/>
                <a:gd name="T85" fmla="*/ 2147483647 h 358"/>
                <a:gd name="T86" fmla="*/ 2147483647 w 376"/>
                <a:gd name="T87" fmla="*/ 2147483647 h 358"/>
                <a:gd name="T88" fmla="*/ 2147483647 w 376"/>
                <a:gd name="T89" fmla="*/ 2147483647 h 358"/>
                <a:gd name="T90" fmla="*/ 2147483647 w 376"/>
                <a:gd name="T91" fmla="*/ 2147483647 h 358"/>
                <a:gd name="T92" fmla="*/ 2147483647 w 376"/>
                <a:gd name="T93" fmla="*/ 2147483647 h 358"/>
                <a:gd name="T94" fmla="*/ 2147483647 w 376"/>
                <a:gd name="T95" fmla="*/ 2147483647 h 358"/>
                <a:gd name="T96" fmla="*/ 2147483647 w 376"/>
                <a:gd name="T97" fmla="*/ 2147483647 h 358"/>
                <a:gd name="T98" fmla="*/ 2147483647 w 376"/>
                <a:gd name="T99" fmla="*/ 2147483647 h 358"/>
                <a:gd name="T100" fmla="*/ 2147483647 w 376"/>
                <a:gd name="T101" fmla="*/ 2147483647 h 358"/>
                <a:gd name="T102" fmla="*/ 2147483647 w 376"/>
                <a:gd name="T103" fmla="*/ 2147483647 h 358"/>
                <a:gd name="T104" fmla="*/ 2147483647 w 376"/>
                <a:gd name="T105" fmla="*/ 0 h 358"/>
                <a:gd name="T106" fmla="*/ 2147483647 w 376"/>
                <a:gd name="T107" fmla="*/ 2147483647 h 358"/>
                <a:gd name="T108" fmla="*/ 2147483647 w 376"/>
                <a:gd name="T109" fmla="*/ 2147483647 h 358"/>
                <a:gd name="T110" fmla="*/ 2147483647 w 376"/>
                <a:gd name="T111" fmla="*/ 2147483647 h 358"/>
                <a:gd name="T112" fmla="*/ 2147483647 w 376"/>
                <a:gd name="T113" fmla="*/ 2147483647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76"/>
                <a:gd name="T172" fmla="*/ 0 h 358"/>
                <a:gd name="T173" fmla="*/ 376 w 376"/>
                <a:gd name="T174" fmla="*/ 358 h 35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吉林"/>
            <p:cNvSpPr>
              <a:spLocks noChangeArrowheads="1"/>
            </p:cNvSpPr>
            <p:nvPr/>
          </p:nvSpPr>
          <p:spPr bwMode="auto">
            <a:xfrm>
              <a:off x="3859795" y="747881"/>
              <a:ext cx="779522" cy="529628"/>
            </a:xfrm>
            <a:custGeom>
              <a:avLst/>
              <a:gdLst>
                <a:gd name="T0" fmla="*/ 2147483647 w 536"/>
                <a:gd name="T1" fmla="*/ 2147483647 h 364"/>
                <a:gd name="T2" fmla="*/ 2147483647 w 536"/>
                <a:gd name="T3" fmla="*/ 2147483647 h 364"/>
                <a:gd name="T4" fmla="*/ 2147483647 w 536"/>
                <a:gd name="T5" fmla="*/ 2147483647 h 364"/>
                <a:gd name="T6" fmla="*/ 2147483647 w 536"/>
                <a:gd name="T7" fmla="*/ 2147483647 h 364"/>
                <a:gd name="T8" fmla="*/ 2147483647 w 536"/>
                <a:gd name="T9" fmla="*/ 2147483647 h 364"/>
                <a:gd name="T10" fmla="*/ 2147483647 w 536"/>
                <a:gd name="T11" fmla="*/ 2147483647 h 364"/>
                <a:gd name="T12" fmla="*/ 2147483647 w 536"/>
                <a:gd name="T13" fmla="*/ 2147483647 h 364"/>
                <a:gd name="T14" fmla="*/ 2147483647 w 536"/>
                <a:gd name="T15" fmla="*/ 2147483647 h 364"/>
                <a:gd name="T16" fmla="*/ 2147483647 w 536"/>
                <a:gd name="T17" fmla="*/ 2147483647 h 364"/>
                <a:gd name="T18" fmla="*/ 2147483647 w 536"/>
                <a:gd name="T19" fmla="*/ 2147483647 h 364"/>
                <a:gd name="T20" fmla="*/ 2147483647 w 536"/>
                <a:gd name="T21" fmla="*/ 2147483647 h 364"/>
                <a:gd name="T22" fmla="*/ 2147483647 w 536"/>
                <a:gd name="T23" fmla="*/ 2147483647 h 364"/>
                <a:gd name="T24" fmla="*/ 2147483647 w 536"/>
                <a:gd name="T25" fmla="*/ 2147483647 h 364"/>
                <a:gd name="T26" fmla="*/ 2147483647 w 536"/>
                <a:gd name="T27" fmla="*/ 2147483647 h 364"/>
                <a:gd name="T28" fmla="*/ 2147483647 w 536"/>
                <a:gd name="T29" fmla="*/ 2147483647 h 364"/>
                <a:gd name="T30" fmla="*/ 2147483647 w 536"/>
                <a:gd name="T31" fmla="*/ 2147483647 h 364"/>
                <a:gd name="T32" fmla="*/ 2147483647 w 536"/>
                <a:gd name="T33" fmla="*/ 2147483647 h 364"/>
                <a:gd name="T34" fmla="*/ 2147483647 w 536"/>
                <a:gd name="T35" fmla="*/ 2147483647 h 364"/>
                <a:gd name="T36" fmla="*/ 2147483647 w 536"/>
                <a:gd name="T37" fmla="*/ 2147483647 h 364"/>
                <a:gd name="T38" fmla="*/ 2147483647 w 536"/>
                <a:gd name="T39" fmla="*/ 2147483647 h 364"/>
                <a:gd name="T40" fmla="*/ 2147483647 w 536"/>
                <a:gd name="T41" fmla="*/ 2147483647 h 364"/>
                <a:gd name="T42" fmla="*/ 2147483647 w 536"/>
                <a:gd name="T43" fmla="*/ 2147483647 h 364"/>
                <a:gd name="T44" fmla="*/ 2147483647 w 536"/>
                <a:gd name="T45" fmla="*/ 2147483647 h 364"/>
                <a:gd name="T46" fmla="*/ 2147483647 w 536"/>
                <a:gd name="T47" fmla="*/ 2147483647 h 364"/>
                <a:gd name="T48" fmla="*/ 2147483647 w 536"/>
                <a:gd name="T49" fmla="*/ 2147483647 h 364"/>
                <a:gd name="T50" fmla="*/ 2147483647 w 536"/>
                <a:gd name="T51" fmla="*/ 2147483647 h 364"/>
                <a:gd name="T52" fmla="*/ 2147483647 w 536"/>
                <a:gd name="T53" fmla="*/ 2147483647 h 364"/>
                <a:gd name="T54" fmla="*/ 2147483647 w 536"/>
                <a:gd name="T55" fmla="*/ 2147483647 h 364"/>
                <a:gd name="T56" fmla="*/ 2147483647 w 536"/>
                <a:gd name="T57" fmla="*/ 2147483647 h 364"/>
                <a:gd name="T58" fmla="*/ 2147483647 w 536"/>
                <a:gd name="T59" fmla="*/ 2147483647 h 364"/>
                <a:gd name="T60" fmla="*/ 2147483647 w 536"/>
                <a:gd name="T61" fmla="*/ 2147483647 h 364"/>
                <a:gd name="T62" fmla="*/ 2147483647 w 536"/>
                <a:gd name="T63" fmla="*/ 2147483647 h 364"/>
                <a:gd name="T64" fmla="*/ 2147483647 w 536"/>
                <a:gd name="T65" fmla="*/ 2147483647 h 364"/>
                <a:gd name="T66" fmla="*/ 2147483647 w 536"/>
                <a:gd name="T67" fmla="*/ 2147483647 h 364"/>
                <a:gd name="T68" fmla="*/ 2147483647 w 536"/>
                <a:gd name="T69" fmla="*/ 2147483647 h 364"/>
                <a:gd name="T70" fmla="*/ 2147483647 w 536"/>
                <a:gd name="T71" fmla="*/ 2147483647 h 364"/>
                <a:gd name="T72" fmla="*/ 2147483647 w 536"/>
                <a:gd name="T73" fmla="*/ 2147483647 h 364"/>
                <a:gd name="T74" fmla="*/ 2147483647 w 536"/>
                <a:gd name="T75" fmla="*/ 2147483647 h 364"/>
                <a:gd name="T76" fmla="*/ 2147483647 w 536"/>
                <a:gd name="T77" fmla="*/ 2147483647 h 364"/>
                <a:gd name="T78" fmla="*/ 2147483647 w 536"/>
                <a:gd name="T79" fmla="*/ 2147483647 h 364"/>
                <a:gd name="T80" fmla="*/ 2147483647 w 536"/>
                <a:gd name="T81" fmla="*/ 2147483647 h 364"/>
                <a:gd name="T82" fmla="*/ 2147483647 w 536"/>
                <a:gd name="T83" fmla="*/ 2147483647 h 364"/>
                <a:gd name="T84" fmla="*/ 2147483647 w 536"/>
                <a:gd name="T85" fmla="*/ 2147483647 h 364"/>
                <a:gd name="T86" fmla="*/ 2147483647 w 536"/>
                <a:gd name="T87" fmla="*/ 2147483647 h 364"/>
                <a:gd name="T88" fmla="*/ 2147483647 w 536"/>
                <a:gd name="T89" fmla="*/ 2147483647 h 364"/>
                <a:gd name="T90" fmla="*/ 2147483647 w 536"/>
                <a:gd name="T91" fmla="*/ 2147483647 h 364"/>
                <a:gd name="T92" fmla="*/ 2147483647 w 536"/>
                <a:gd name="T93" fmla="*/ 2147483647 h 364"/>
                <a:gd name="T94" fmla="*/ 2147483647 w 536"/>
                <a:gd name="T95" fmla="*/ 2147483647 h 364"/>
                <a:gd name="T96" fmla="*/ 2147483647 w 536"/>
                <a:gd name="T97" fmla="*/ 2147483647 h 364"/>
                <a:gd name="T98" fmla="*/ 2147483647 w 536"/>
                <a:gd name="T99" fmla="*/ 2147483647 h 364"/>
                <a:gd name="T100" fmla="*/ 2147483647 w 536"/>
                <a:gd name="T101" fmla="*/ 2147483647 h 364"/>
                <a:gd name="T102" fmla="*/ 2147483647 w 536"/>
                <a:gd name="T103" fmla="*/ 2147483647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36"/>
                <a:gd name="T157" fmla="*/ 0 h 364"/>
                <a:gd name="T158" fmla="*/ 536 w 536"/>
                <a:gd name="T159" fmla="*/ 364 h 36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5" name="黑龙江"/>
            <p:cNvSpPr>
              <a:spLocks noChangeArrowheads="1"/>
            </p:cNvSpPr>
            <p:nvPr/>
          </p:nvSpPr>
          <p:spPr bwMode="auto">
            <a:xfrm>
              <a:off x="3694002" y="0"/>
              <a:ext cx="1044210" cy="948674"/>
            </a:xfrm>
            <a:custGeom>
              <a:avLst/>
              <a:gdLst>
                <a:gd name="T0" fmla="*/ 2147483647 w 718"/>
                <a:gd name="T1" fmla="*/ 2147483647 h 652"/>
                <a:gd name="T2" fmla="*/ 2147483647 w 718"/>
                <a:gd name="T3" fmla="*/ 2147483647 h 652"/>
                <a:gd name="T4" fmla="*/ 2147483647 w 718"/>
                <a:gd name="T5" fmla="*/ 2147483647 h 652"/>
                <a:gd name="T6" fmla="*/ 2147483647 w 718"/>
                <a:gd name="T7" fmla="*/ 2147483647 h 652"/>
                <a:gd name="T8" fmla="*/ 2147483647 w 718"/>
                <a:gd name="T9" fmla="*/ 2147483647 h 652"/>
                <a:gd name="T10" fmla="*/ 2147483647 w 718"/>
                <a:gd name="T11" fmla="*/ 2147483647 h 652"/>
                <a:gd name="T12" fmla="*/ 2147483647 w 718"/>
                <a:gd name="T13" fmla="*/ 2147483647 h 652"/>
                <a:gd name="T14" fmla="*/ 2147483647 w 718"/>
                <a:gd name="T15" fmla="*/ 2147483647 h 652"/>
                <a:gd name="T16" fmla="*/ 2147483647 w 718"/>
                <a:gd name="T17" fmla="*/ 2147483647 h 652"/>
                <a:gd name="T18" fmla="*/ 2147483647 w 718"/>
                <a:gd name="T19" fmla="*/ 2147483647 h 652"/>
                <a:gd name="T20" fmla="*/ 2147483647 w 718"/>
                <a:gd name="T21" fmla="*/ 2147483647 h 652"/>
                <a:gd name="T22" fmla="*/ 2147483647 w 718"/>
                <a:gd name="T23" fmla="*/ 2147483647 h 652"/>
                <a:gd name="T24" fmla="*/ 2147483647 w 718"/>
                <a:gd name="T25" fmla="*/ 2147483647 h 652"/>
                <a:gd name="T26" fmla="*/ 2147483647 w 718"/>
                <a:gd name="T27" fmla="*/ 0 h 652"/>
                <a:gd name="T28" fmla="*/ 2147483647 w 718"/>
                <a:gd name="T29" fmla="*/ 2147483647 h 652"/>
                <a:gd name="T30" fmla="*/ 2147483647 w 718"/>
                <a:gd name="T31" fmla="*/ 2147483647 h 652"/>
                <a:gd name="T32" fmla="*/ 0 w 718"/>
                <a:gd name="T33" fmla="*/ 2147483647 h 652"/>
                <a:gd name="T34" fmla="*/ 2147483647 w 718"/>
                <a:gd name="T35" fmla="*/ 2147483647 h 652"/>
                <a:gd name="T36" fmla="*/ 2147483647 w 718"/>
                <a:gd name="T37" fmla="*/ 2147483647 h 652"/>
                <a:gd name="T38" fmla="*/ 2147483647 w 718"/>
                <a:gd name="T39" fmla="*/ 2147483647 h 652"/>
                <a:gd name="T40" fmla="*/ 2147483647 w 718"/>
                <a:gd name="T41" fmla="*/ 2147483647 h 652"/>
                <a:gd name="T42" fmla="*/ 2147483647 w 718"/>
                <a:gd name="T43" fmla="*/ 2147483647 h 652"/>
                <a:gd name="T44" fmla="*/ 2147483647 w 718"/>
                <a:gd name="T45" fmla="*/ 2147483647 h 652"/>
                <a:gd name="T46" fmla="*/ 2147483647 w 718"/>
                <a:gd name="T47" fmla="*/ 2147483647 h 652"/>
                <a:gd name="T48" fmla="*/ 2147483647 w 718"/>
                <a:gd name="T49" fmla="*/ 2147483647 h 652"/>
                <a:gd name="T50" fmla="*/ 2147483647 w 718"/>
                <a:gd name="T51" fmla="*/ 2147483647 h 652"/>
                <a:gd name="T52" fmla="*/ 2147483647 w 718"/>
                <a:gd name="T53" fmla="*/ 2147483647 h 652"/>
                <a:gd name="T54" fmla="*/ 2147483647 w 718"/>
                <a:gd name="T55" fmla="*/ 2147483647 h 652"/>
                <a:gd name="T56" fmla="*/ 2147483647 w 718"/>
                <a:gd name="T57" fmla="*/ 2147483647 h 652"/>
                <a:gd name="T58" fmla="*/ 2147483647 w 718"/>
                <a:gd name="T59" fmla="*/ 2147483647 h 652"/>
                <a:gd name="T60" fmla="*/ 2147483647 w 718"/>
                <a:gd name="T61" fmla="*/ 2147483647 h 652"/>
                <a:gd name="T62" fmla="*/ 2147483647 w 718"/>
                <a:gd name="T63" fmla="*/ 2147483647 h 652"/>
                <a:gd name="T64" fmla="*/ 2147483647 w 718"/>
                <a:gd name="T65" fmla="*/ 2147483647 h 652"/>
                <a:gd name="T66" fmla="*/ 2147483647 w 718"/>
                <a:gd name="T67" fmla="*/ 2147483647 h 652"/>
                <a:gd name="T68" fmla="*/ 2147483647 w 718"/>
                <a:gd name="T69" fmla="*/ 2147483647 h 652"/>
                <a:gd name="T70" fmla="*/ 2147483647 w 718"/>
                <a:gd name="T71" fmla="*/ 2147483647 h 652"/>
                <a:gd name="T72" fmla="*/ 2147483647 w 718"/>
                <a:gd name="T73" fmla="*/ 2147483647 h 652"/>
                <a:gd name="T74" fmla="*/ 2147483647 w 718"/>
                <a:gd name="T75" fmla="*/ 2147483647 h 652"/>
                <a:gd name="T76" fmla="*/ 2147483647 w 718"/>
                <a:gd name="T77" fmla="*/ 2147483647 h 652"/>
                <a:gd name="T78" fmla="*/ 2147483647 w 718"/>
                <a:gd name="T79" fmla="*/ 2147483647 h 652"/>
                <a:gd name="T80" fmla="*/ 2147483647 w 718"/>
                <a:gd name="T81" fmla="*/ 2147483647 h 652"/>
                <a:gd name="T82" fmla="*/ 2147483647 w 718"/>
                <a:gd name="T83" fmla="*/ 2147483647 h 652"/>
                <a:gd name="T84" fmla="*/ 2147483647 w 718"/>
                <a:gd name="T85" fmla="*/ 2147483647 h 652"/>
                <a:gd name="T86" fmla="*/ 2147483647 w 718"/>
                <a:gd name="T87" fmla="*/ 2147483647 h 652"/>
                <a:gd name="T88" fmla="*/ 2147483647 w 718"/>
                <a:gd name="T89" fmla="*/ 2147483647 h 652"/>
                <a:gd name="T90" fmla="*/ 2147483647 w 718"/>
                <a:gd name="T91" fmla="*/ 2147483647 h 652"/>
                <a:gd name="T92" fmla="*/ 2147483647 w 718"/>
                <a:gd name="T93" fmla="*/ 2147483647 h 652"/>
                <a:gd name="T94" fmla="*/ 2147483647 w 718"/>
                <a:gd name="T95" fmla="*/ 2147483647 h 652"/>
                <a:gd name="T96" fmla="*/ 2147483647 w 718"/>
                <a:gd name="T97" fmla="*/ 2147483647 h 652"/>
                <a:gd name="T98" fmla="*/ 2147483647 w 718"/>
                <a:gd name="T99" fmla="*/ 2147483647 h 652"/>
                <a:gd name="T100" fmla="*/ 2147483647 w 718"/>
                <a:gd name="T101" fmla="*/ 2147483647 h 652"/>
                <a:gd name="T102" fmla="*/ 2147483647 w 718"/>
                <a:gd name="T103" fmla="*/ 2147483647 h 652"/>
                <a:gd name="T104" fmla="*/ 2147483647 w 718"/>
                <a:gd name="T105" fmla="*/ 2147483647 h 652"/>
                <a:gd name="T106" fmla="*/ 2147483647 w 718"/>
                <a:gd name="T107" fmla="*/ 2147483647 h 652"/>
                <a:gd name="T108" fmla="*/ 2147483647 w 718"/>
                <a:gd name="T109" fmla="*/ 2147483647 h 652"/>
                <a:gd name="T110" fmla="*/ 2147483647 w 718"/>
                <a:gd name="T111" fmla="*/ 2147483647 h 652"/>
                <a:gd name="T112" fmla="*/ 2147483647 w 718"/>
                <a:gd name="T113" fmla="*/ 2147483647 h 652"/>
                <a:gd name="T114" fmla="*/ 2147483647 w 718"/>
                <a:gd name="T115" fmla="*/ 2147483647 h 652"/>
                <a:gd name="T116" fmla="*/ 2147483647 w 718"/>
                <a:gd name="T117" fmla="*/ 2147483647 h 652"/>
                <a:gd name="T118" fmla="*/ 2147483647 w 718"/>
                <a:gd name="T119" fmla="*/ 2147483647 h 652"/>
                <a:gd name="T120" fmla="*/ 2147483647 w 718"/>
                <a:gd name="T121" fmla="*/ 2147483647 h 652"/>
                <a:gd name="T122" fmla="*/ 2147483647 w 718"/>
                <a:gd name="T123" fmla="*/ 2147483647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18"/>
                <a:gd name="T187" fmla="*/ 0 h 652"/>
                <a:gd name="T188" fmla="*/ 718 w 718"/>
                <a:gd name="T189" fmla="*/ 652 h 65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6" name="山东"/>
            <p:cNvSpPr>
              <a:spLocks noChangeArrowheads="1"/>
            </p:cNvSpPr>
            <p:nvPr/>
          </p:nvSpPr>
          <p:spPr bwMode="auto">
            <a:xfrm>
              <a:off x="3487486" y="1702377"/>
              <a:ext cx="631179" cy="395766"/>
            </a:xfrm>
            <a:custGeom>
              <a:avLst/>
              <a:gdLst>
                <a:gd name="T0" fmla="*/ 2147483647 w 434"/>
                <a:gd name="T1" fmla="*/ 2147483647 h 272"/>
                <a:gd name="T2" fmla="*/ 2147483647 w 434"/>
                <a:gd name="T3" fmla="*/ 2147483647 h 272"/>
                <a:gd name="T4" fmla="*/ 2147483647 w 434"/>
                <a:gd name="T5" fmla="*/ 0 h 272"/>
                <a:gd name="T6" fmla="*/ 2147483647 w 434"/>
                <a:gd name="T7" fmla="*/ 2147483647 h 272"/>
                <a:gd name="T8" fmla="*/ 2147483647 w 434"/>
                <a:gd name="T9" fmla="*/ 2147483647 h 272"/>
                <a:gd name="T10" fmla="*/ 2147483647 w 434"/>
                <a:gd name="T11" fmla="*/ 2147483647 h 272"/>
                <a:gd name="T12" fmla="*/ 2147483647 w 434"/>
                <a:gd name="T13" fmla="*/ 2147483647 h 272"/>
                <a:gd name="T14" fmla="*/ 2147483647 w 434"/>
                <a:gd name="T15" fmla="*/ 2147483647 h 272"/>
                <a:gd name="T16" fmla="*/ 2147483647 w 434"/>
                <a:gd name="T17" fmla="*/ 0 h 272"/>
                <a:gd name="T18" fmla="*/ 2147483647 w 434"/>
                <a:gd name="T19" fmla="*/ 2147483647 h 272"/>
                <a:gd name="T20" fmla="*/ 2147483647 w 434"/>
                <a:gd name="T21" fmla="*/ 2147483647 h 272"/>
                <a:gd name="T22" fmla="*/ 2147483647 w 434"/>
                <a:gd name="T23" fmla="*/ 2147483647 h 272"/>
                <a:gd name="T24" fmla="*/ 2147483647 w 434"/>
                <a:gd name="T25" fmla="*/ 2147483647 h 272"/>
                <a:gd name="T26" fmla="*/ 2147483647 w 434"/>
                <a:gd name="T27" fmla="*/ 2147483647 h 272"/>
                <a:gd name="T28" fmla="*/ 2147483647 w 434"/>
                <a:gd name="T29" fmla="*/ 2147483647 h 272"/>
                <a:gd name="T30" fmla="*/ 2147483647 w 434"/>
                <a:gd name="T31" fmla="*/ 2147483647 h 272"/>
                <a:gd name="T32" fmla="*/ 0 w 434"/>
                <a:gd name="T33" fmla="*/ 2147483647 h 272"/>
                <a:gd name="T34" fmla="*/ 2147483647 w 434"/>
                <a:gd name="T35" fmla="*/ 2147483647 h 272"/>
                <a:gd name="T36" fmla="*/ 2147483647 w 434"/>
                <a:gd name="T37" fmla="*/ 2147483647 h 272"/>
                <a:gd name="T38" fmla="*/ 2147483647 w 434"/>
                <a:gd name="T39" fmla="*/ 2147483647 h 272"/>
                <a:gd name="T40" fmla="*/ 2147483647 w 434"/>
                <a:gd name="T41" fmla="*/ 2147483647 h 272"/>
                <a:gd name="T42" fmla="*/ 2147483647 w 434"/>
                <a:gd name="T43" fmla="*/ 2147483647 h 272"/>
                <a:gd name="T44" fmla="*/ 2147483647 w 434"/>
                <a:gd name="T45" fmla="*/ 2147483647 h 272"/>
                <a:gd name="T46" fmla="*/ 2147483647 w 434"/>
                <a:gd name="T47" fmla="*/ 2147483647 h 272"/>
                <a:gd name="T48" fmla="*/ 2147483647 w 434"/>
                <a:gd name="T49" fmla="*/ 2147483647 h 272"/>
                <a:gd name="T50" fmla="*/ 2147483647 w 434"/>
                <a:gd name="T51" fmla="*/ 2147483647 h 272"/>
                <a:gd name="T52" fmla="*/ 2147483647 w 434"/>
                <a:gd name="T53" fmla="*/ 2147483647 h 272"/>
                <a:gd name="T54" fmla="*/ 2147483647 w 434"/>
                <a:gd name="T55" fmla="*/ 2147483647 h 272"/>
                <a:gd name="T56" fmla="*/ 2147483647 w 434"/>
                <a:gd name="T57" fmla="*/ 2147483647 h 272"/>
                <a:gd name="T58" fmla="*/ 2147483647 w 434"/>
                <a:gd name="T59" fmla="*/ 2147483647 h 272"/>
                <a:gd name="T60" fmla="*/ 2147483647 w 434"/>
                <a:gd name="T61" fmla="*/ 2147483647 h 272"/>
                <a:gd name="T62" fmla="*/ 2147483647 w 434"/>
                <a:gd name="T63" fmla="*/ 2147483647 h 272"/>
                <a:gd name="T64" fmla="*/ 2147483647 w 434"/>
                <a:gd name="T65" fmla="*/ 2147483647 h 272"/>
                <a:gd name="T66" fmla="*/ 2147483647 w 434"/>
                <a:gd name="T67" fmla="*/ 2147483647 h 272"/>
                <a:gd name="T68" fmla="*/ 2147483647 w 434"/>
                <a:gd name="T69" fmla="*/ 2147483647 h 272"/>
                <a:gd name="T70" fmla="*/ 2147483647 w 434"/>
                <a:gd name="T71" fmla="*/ 2147483647 h 272"/>
                <a:gd name="T72" fmla="*/ 2147483647 w 434"/>
                <a:gd name="T73" fmla="*/ 2147483647 h 272"/>
                <a:gd name="T74" fmla="*/ 2147483647 w 434"/>
                <a:gd name="T75" fmla="*/ 2147483647 h 272"/>
                <a:gd name="T76" fmla="*/ 2147483647 w 434"/>
                <a:gd name="T77" fmla="*/ 2147483647 h 272"/>
                <a:gd name="T78" fmla="*/ 2147483647 w 434"/>
                <a:gd name="T79" fmla="*/ 2147483647 h 272"/>
                <a:gd name="T80" fmla="*/ 2147483647 w 434"/>
                <a:gd name="T81" fmla="*/ 2147483647 h 272"/>
                <a:gd name="T82" fmla="*/ 2147483647 w 434"/>
                <a:gd name="T83" fmla="*/ 2147483647 h 272"/>
                <a:gd name="T84" fmla="*/ 2147483647 w 434"/>
                <a:gd name="T85" fmla="*/ 2147483647 h 272"/>
                <a:gd name="T86" fmla="*/ 2147483647 w 434"/>
                <a:gd name="T87" fmla="*/ 2147483647 h 272"/>
                <a:gd name="T88" fmla="*/ 2147483647 w 434"/>
                <a:gd name="T89" fmla="*/ 2147483647 h 272"/>
                <a:gd name="T90" fmla="*/ 2147483647 w 434"/>
                <a:gd name="T91" fmla="*/ 2147483647 h 272"/>
                <a:gd name="T92" fmla="*/ 2147483647 w 434"/>
                <a:gd name="T93" fmla="*/ 2147483647 h 272"/>
                <a:gd name="T94" fmla="*/ 2147483647 w 434"/>
                <a:gd name="T95" fmla="*/ 2147483647 h 272"/>
                <a:gd name="T96" fmla="*/ 2147483647 w 434"/>
                <a:gd name="T97" fmla="*/ 2147483647 h 272"/>
                <a:gd name="T98" fmla="*/ 2147483647 w 434"/>
                <a:gd name="T99" fmla="*/ 2147483647 h 272"/>
                <a:gd name="T100" fmla="*/ 2147483647 w 434"/>
                <a:gd name="T101" fmla="*/ 2147483647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4"/>
                <a:gd name="T154" fmla="*/ 0 h 272"/>
                <a:gd name="T155" fmla="*/ 434 w 434"/>
                <a:gd name="T156" fmla="*/ 272 h 27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上海"/>
            <p:cNvSpPr>
              <a:spLocks noChangeArrowheads="1"/>
            </p:cNvSpPr>
            <p:nvPr/>
          </p:nvSpPr>
          <p:spPr bwMode="auto">
            <a:xfrm>
              <a:off x="4077947" y="2360044"/>
              <a:ext cx="98894" cy="87300"/>
            </a:xfrm>
            <a:custGeom>
              <a:avLst/>
              <a:gdLst>
                <a:gd name="T0" fmla="*/ 2147483647 w 68"/>
                <a:gd name="T1" fmla="*/ 2147483647 h 60"/>
                <a:gd name="T2" fmla="*/ 2147483647 w 68"/>
                <a:gd name="T3" fmla="*/ 2147483647 h 60"/>
                <a:gd name="T4" fmla="*/ 2147483647 w 68"/>
                <a:gd name="T5" fmla="*/ 2147483647 h 60"/>
                <a:gd name="T6" fmla="*/ 2147483647 w 68"/>
                <a:gd name="T7" fmla="*/ 2147483647 h 60"/>
                <a:gd name="T8" fmla="*/ 2147483647 w 68"/>
                <a:gd name="T9" fmla="*/ 2147483647 h 60"/>
                <a:gd name="T10" fmla="*/ 2147483647 w 68"/>
                <a:gd name="T11" fmla="*/ 2147483647 h 60"/>
                <a:gd name="T12" fmla="*/ 2147483647 w 68"/>
                <a:gd name="T13" fmla="*/ 2147483647 h 60"/>
                <a:gd name="T14" fmla="*/ 2147483647 w 68"/>
                <a:gd name="T15" fmla="*/ 2147483647 h 60"/>
                <a:gd name="T16" fmla="*/ 2147483647 w 68"/>
                <a:gd name="T17" fmla="*/ 0 h 60"/>
                <a:gd name="T18" fmla="*/ 2147483647 w 68"/>
                <a:gd name="T19" fmla="*/ 0 h 60"/>
                <a:gd name="T20" fmla="*/ 2147483647 w 68"/>
                <a:gd name="T21" fmla="*/ 0 h 60"/>
                <a:gd name="T22" fmla="*/ 2147483647 w 68"/>
                <a:gd name="T23" fmla="*/ 2147483647 h 60"/>
                <a:gd name="T24" fmla="*/ 2147483647 w 68"/>
                <a:gd name="T25" fmla="*/ 2147483647 h 60"/>
                <a:gd name="T26" fmla="*/ 2147483647 w 68"/>
                <a:gd name="T27" fmla="*/ 2147483647 h 60"/>
                <a:gd name="T28" fmla="*/ 2147483647 w 68"/>
                <a:gd name="T29" fmla="*/ 2147483647 h 60"/>
                <a:gd name="T30" fmla="*/ 2147483647 w 68"/>
                <a:gd name="T31" fmla="*/ 2147483647 h 60"/>
                <a:gd name="T32" fmla="*/ 0 w 68"/>
                <a:gd name="T33" fmla="*/ 2147483647 h 60"/>
                <a:gd name="T34" fmla="*/ 2147483647 w 68"/>
                <a:gd name="T35" fmla="*/ 2147483647 h 60"/>
                <a:gd name="T36" fmla="*/ 2147483647 w 68"/>
                <a:gd name="T37" fmla="*/ 2147483647 h 60"/>
                <a:gd name="T38" fmla="*/ 2147483647 w 68"/>
                <a:gd name="T39" fmla="*/ 2147483647 h 60"/>
                <a:gd name="T40" fmla="*/ 2147483647 w 68"/>
                <a:gd name="T41" fmla="*/ 2147483647 h 60"/>
                <a:gd name="T42" fmla="*/ 2147483647 w 68"/>
                <a:gd name="T43" fmla="*/ 2147483647 h 60"/>
                <a:gd name="T44" fmla="*/ 2147483647 w 68"/>
                <a:gd name="T45" fmla="*/ 2147483647 h 60"/>
                <a:gd name="T46" fmla="*/ 2147483647 w 68"/>
                <a:gd name="T47" fmla="*/ 2147483647 h 60"/>
                <a:gd name="T48" fmla="*/ 2147483647 w 68"/>
                <a:gd name="T49" fmla="*/ 2147483647 h 60"/>
                <a:gd name="T50" fmla="*/ 2147483647 w 68"/>
                <a:gd name="T51" fmla="*/ 2147483647 h 60"/>
                <a:gd name="T52" fmla="*/ 2147483647 w 68"/>
                <a:gd name="T53" fmla="*/ 2147483647 h 60"/>
                <a:gd name="T54" fmla="*/ 2147483647 w 68"/>
                <a:gd name="T55" fmla="*/ 2147483647 h 60"/>
                <a:gd name="T56" fmla="*/ 2147483647 w 68"/>
                <a:gd name="T57" fmla="*/ 2147483647 h 60"/>
                <a:gd name="T58" fmla="*/ 2147483647 w 68"/>
                <a:gd name="T59" fmla="*/ 2147483647 h 60"/>
                <a:gd name="T60" fmla="*/ 2147483647 w 68"/>
                <a:gd name="T61" fmla="*/ 2147483647 h 60"/>
                <a:gd name="T62" fmla="*/ 2147483647 w 68"/>
                <a:gd name="T63" fmla="*/ 2147483647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8"/>
                <a:gd name="T97" fmla="*/ 0 h 60"/>
                <a:gd name="T98" fmla="*/ 68 w 68"/>
                <a:gd name="T99" fmla="*/ 60 h 6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江苏"/>
            <p:cNvSpPr>
              <a:spLocks noChangeArrowheads="1"/>
            </p:cNvSpPr>
            <p:nvPr/>
          </p:nvSpPr>
          <p:spPr bwMode="auto">
            <a:xfrm>
              <a:off x="3615468" y="2025389"/>
              <a:ext cx="549737" cy="424867"/>
            </a:xfrm>
            <a:custGeom>
              <a:avLst/>
              <a:gdLst>
                <a:gd name="T0" fmla="*/ 2147483647 w 378"/>
                <a:gd name="T1" fmla="*/ 2147483647 h 292"/>
                <a:gd name="T2" fmla="*/ 2147483647 w 378"/>
                <a:gd name="T3" fmla="*/ 2147483647 h 292"/>
                <a:gd name="T4" fmla="*/ 2147483647 w 378"/>
                <a:gd name="T5" fmla="*/ 2147483647 h 292"/>
                <a:gd name="T6" fmla="*/ 2147483647 w 378"/>
                <a:gd name="T7" fmla="*/ 2147483647 h 292"/>
                <a:gd name="T8" fmla="*/ 2147483647 w 378"/>
                <a:gd name="T9" fmla="*/ 2147483647 h 292"/>
                <a:gd name="T10" fmla="*/ 2147483647 w 378"/>
                <a:gd name="T11" fmla="*/ 0 h 292"/>
                <a:gd name="T12" fmla="*/ 2147483647 w 378"/>
                <a:gd name="T13" fmla="*/ 2147483647 h 292"/>
                <a:gd name="T14" fmla="*/ 2147483647 w 378"/>
                <a:gd name="T15" fmla="*/ 2147483647 h 292"/>
                <a:gd name="T16" fmla="*/ 2147483647 w 378"/>
                <a:gd name="T17" fmla="*/ 2147483647 h 292"/>
                <a:gd name="T18" fmla="*/ 2147483647 w 378"/>
                <a:gd name="T19" fmla="*/ 2147483647 h 292"/>
                <a:gd name="T20" fmla="*/ 2147483647 w 378"/>
                <a:gd name="T21" fmla="*/ 2147483647 h 292"/>
                <a:gd name="T22" fmla="*/ 2147483647 w 378"/>
                <a:gd name="T23" fmla="*/ 2147483647 h 292"/>
                <a:gd name="T24" fmla="*/ 2147483647 w 378"/>
                <a:gd name="T25" fmla="*/ 2147483647 h 292"/>
                <a:gd name="T26" fmla="*/ 2147483647 w 378"/>
                <a:gd name="T27" fmla="*/ 2147483647 h 292"/>
                <a:gd name="T28" fmla="*/ 2147483647 w 378"/>
                <a:gd name="T29" fmla="*/ 2147483647 h 292"/>
                <a:gd name="T30" fmla="*/ 2147483647 w 378"/>
                <a:gd name="T31" fmla="*/ 2147483647 h 292"/>
                <a:gd name="T32" fmla="*/ 2147483647 w 378"/>
                <a:gd name="T33" fmla="*/ 2147483647 h 292"/>
                <a:gd name="T34" fmla="*/ 2147483647 w 378"/>
                <a:gd name="T35" fmla="*/ 2147483647 h 292"/>
                <a:gd name="T36" fmla="*/ 2147483647 w 378"/>
                <a:gd name="T37" fmla="*/ 2147483647 h 292"/>
                <a:gd name="T38" fmla="*/ 2147483647 w 378"/>
                <a:gd name="T39" fmla="*/ 2147483647 h 292"/>
                <a:gd name="T40" fmla="*/ 2147483647 w 378"/>
                <a:gd name="T41" fmla="*/ 2147483647 h 292"/>
                <a:gd name="T42" fmla="*/ 2147483647 w 378"/>
                <a:gd name="T43" fmla="*/ 2147483647 h 292"/>
                <a:gd name="T44" fmla="*/ 2147483647 w 378"/>
                <a:gd name="T45" fmla="*/ 2147483647 h 292"/>
                <a:gd name="T46" fmla="*/ 2147483647 w 378"/>
                <a:gd name="T47" fmla="*/ 2147483647 h 292"/>
                <a:gd name="T48" fmla="*/ 2147483647 w 378"/>
                <a:gd name="T49" fmla="*/ 2147483647 h 292"/>
                <a:gd name="T50" fmla="*/ 2147483647 w 378"/>
                <a:gd name="T51" fmla="*/ 2147483647 h 292"/>
                <a:gd name="T52" fmla="*/ 2147483647 w 378"/>
                <a:gd name="T53" fmla="*/ 2147483647 h 292"/>
                <a:gd name="T54" fmla="*/ 2147483647 w 378"/>
                <a:gd name="T55" fmla="*/ 2147483647 h 292"/>
                <a:gd name="T56" fmla="*/ 2147483647 w 378"/>
                <a:gd name="T57" fmla="*/ 2147483647 h 292"/>
                <a:gd name="T58" fmla="*/ 2147483647 w 378"/>
                <a:gd name="T59" fmla="*/ 2147483647 h 292"/>
                <a:gd name="T60" fmla="*/ 2147483647 w 378"/>
                <a:gd name="T61" fmla="*/ 2147483647 h 292"/>
                <a:gd name="T62" fmla="*/ 2147483647 w 378"/>
                <a:gd name="T63" fmla="*/ 2147483647 h 292"/>
                <a:gd name="T64" fmla="*/ 2147483647 w 378"/>
                <a:gd name="T65" fmla="*/ 2147483647 h 292"/>
                <a:gd name="T66" fmla="*/ 2147483647 w 378"/>
                <a:gd name="T67" fmla="*/ 2147483647 h 292"/>
                <a:gd name="T68" fmla="*/ 2147483647 w 378"/>
                <a:gd name="T69" fmla="*/ 2147483647 h 292"/>
                <a:gd name="T70" fmla="*/ 2147483647 w 378"/>
                <a:gd name="T71" fmla="*/ 2147483647 h 292"/>
                <a:gd name="T72" fmla="*/ 2147483647 w 378"/>
                <a:gd name="T73" fmla="*/ 2147483647 h 292"/>
                <a:gd name="T74" fmla="*/ 2147483647 w 378"/>
                <a:gd name="T75" fmla="*/ 2147483647 h 292"/>
                <a:gd name="T76" fmla="*/ 2147483647 w 378"/>
                <a:gd name="T77" fmla="*/ 2147483647 h 292"/>
                <a:gd name="T78" fmla="*/ 2147483647 w 378"/>
                <a:gd name="T79" fmla="*/ 2147483647 h 292"/>
                <a:gd name="T80" fmla="*/ 2147483647 w 378"/>
                <a:gd name="T81" fmla="*/ 2147483647 h 292"/>
                <a:gd name="T82" fmla="*/ 2147483647 w 378"/>
                <a:gd name="T83" fmla="*/ 2147483647 h 292"/>
                <a:gd name="T84" fmla="*/ 2147483647 w 378"/>
                <a:gd name="T85" fmla="*/ 2147483647 h 292"/>
                <a:gd name="T86" fmla="*/ 2147483647 w 378"/>
                <a:gd name="T87" fmla="*/ 2147483647 h 292"/>
                <a:gd name="T88" fmla="*/ 2147483647 w 378"/>
                <a:gd name="T89" fmla="*/ 2147483647 h 292"/>
                <a:gd name="T90" fmla="*/ 2147483647 w 378"/>
                <a:gd name="T91" fmla="*/ 2147483647 h 292"/>
                <a:gd name="T92" fmla="*/ 2147483647 w 378"/>
                <a:gd name="T93" fmla="*/ 2147483647 h 292"/>
                <a:gd name="T94" fmla="*/ 2147483647 w 378"/>
                <a:gd name="T95" fmla="*/ 2147483647 h 292"/>
                <a:gd name="T96" fmla="*/ 2147483647 w 378"/>
                <a:gd name="T97" fmla="*/ 2147483647 h 292"/>
                <a:gd name="T98" fmla="*/ 2147483647 w 378"/>
                <a:gd name="T99" fmla="*/ 2147483647 h 292"/>
                <a:gd name="T100" fmla="*/ 2147483647 w 378"/>
                <a:gd name="T101" fmla="*/ 2147483647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78"/>
                <a:gd name="T154" fmla="*/ 0 h 292"/>
                <a:gd name="T155" fmla="*/ 378 w 378"/>
                <a:gd name="T156" fmla="*/ 292 h 29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39" name="河北"/>
            <p:cNvSpPr>
              <a:spLocks noChangeArrowheads="1"/>
            </p:cNvSpPr>
            <p:nvPr/>
          </p:nvSpPr>
          <p:spPr bwMode="auto">
            <a:xfrm>
              <a:off x="3327511" y="1213488"/>
              <a:ext cx="511924" cy="730421"/>
            </a:xfrm>
            <a:custGeom>
              <a:avLst/>
              <a:gdLst>
                <a:gd name="T0" fmla="*/ 2147483647 w 352"/>
                <a:gd name="T1" fmla="*/ 2147483647 h 502"/>
                <a:gd name="T2" fmla="*/ 2147483647 w 352"/>
                <a:gd name="T3" fmla="*/ 2147483647 h 502"/>
                <a:gd name="T4" fmla="*/ 2147483647 w 352"/>
                <a:gd name="T5" fmla="*/ 2147483647 h 502"/>
                <a:gd name="T6" fmla="*/ 2147483647 w 352"/>
                <a:gd name="T7" fmla="*/ 2147483647 h 502"/>
                <a:gd name="T8" fmla="*/ 2147483647 w 352"/>
                <a:gd name="T9" fmla="*/ 2147483647 h 502"/>
                <a:gd name="T10" fmla="*/ 2147483647 w 352"/>
                <a:gd name="T11" fmla="*/ 2147483647 h 502"/>
                <a:gd name="T12" fmla="*/ 2147483647 w 352"/>
                <a:gd name="T13" fmla="*/ 2147483647 h 502"/>
                <a:gd name="T14" fmla="*/ 2147483647 w 352"/>
                <a:gd name="T15" fmla="*/ 2147483647 h 502"/>
                <a:gd name="T16" fmla="*/ 2147483647 w 352"/>
                <a:gd name="T17" fmla="*/ 2147483647 h 502"/>
                <a:gd name="T18" fmla="*/ 2147483647 w 352"/>
                <a:gd name="T19" fmla="*/ 2147483647 h 502"/>
                <a:gd name="T20" fmla="*/ 2147483647 w 352"/>
                <a:gd name="T21" fmla="*/ 2147483647 h 502"/>
                <a:gd name="T22" fmla="*/ 2147483647 w 352"/>
                <a:gd name="T23" fmla="*/ 2147483647 h 502"/>
                <a:gd name="T24" fmla="*/ 2147483647 w 352"/>
                <a:gd name="T25" fmla="*/ 2147483647 h 502"/>
                <a:gd name="T26" fmla="*/ 2147483647 w 352"/>
                <a:gd name="T27" fmla="*/ 2147483647 h 502"/>
                <a:gd name="T28" fmla="*/ 2147483647 w 352"/>
                <a:gd name="T29" fmla="*/ 2147483647 h 502"/>
                <a:gd name="T30" fmla="*/ 2147483647 w 352"/>
                <a:gd name="T31" fmla="*/ 2147483647 h 502"/>
                <a:gd name="T32" fmla="*/ 2147483647 w 352"/>
                <a:gd name="T33" fmla="*/ 2147483647 h 502"/>
                <a:gd name="T34" fmla="*/ 2147483647 w 352"/>
                <a:gd name="T35" fmla="*/ 2147483647 h 502"/>
                <a:gd name="T36" fmla="*/ 2147483647 w 352"/>
                <a:gd name="T37" fmla="*/ 2147483647 h 502"/>
                <a:gd name="T38" fmla="*/ 2147483647 w 352"/>
                <a:gd name="T39" fmla="*/ 2147483647 h 502"/>
                <a:gd name="T40" fmla="*/ 2147483647 w 352"/>
                <a:gd name="T41" fmla="*/ 2147483647 h 502"/>
                <a:gd name="T42" fmla="*/ 2147483647 w 352"/>
                <a:gd name="T43" fmla="*/ 2147483647 h 502"/>
                <a:gd name="T44" fmla="*/ 2147483647 w 352"/>
                <a:gd name="T45" fmla="*/ 2147483647 h 502"/>
                <a:gd name="T46" fmla="*/ 2147483647 w 352"/>
                <a:gd name="T47" fmla="*/ 2147483647 h 502"/>
                <a:gd name="T48" fmla="*/ 2147483647 w 352"/>
                <a:gd name="T49" fmla="*/ 2147483647 h 502"/>
                <a:gd name="T50" fmla="*/ 2147483647 w 352"/>
                <a:gd name="T51" fmla="*/ 2147483647 h 502"/>
                <a:gd name="T52" fmla="*/ 2147483647 w 352"/>
                <a:gd name="T53" fmla="*/ 2147483647 h 502"/>
                <a:gd name="T54" fmla="*/ 2147483647 w 352"/>
                <a:gd name="T55" fmla="*/ 2147483647 h 502"/>
                <a:gd name="T56" fmla="*/ 2147483647 w 352"/>
                <a:gd name="T57" fmla="*/ 2147483647 h 502"/>
                <a:gd name="T58" fmla="*/ 2147483647 w 352"/>
                <a:gd name="T59" fmla="*/ 2147483647 h 502"/>
                <a:gd name="T60" fmla="*/ 2147483647 w 352"/>
                <a:gd name="T61" fmla="*/ 2147483647 h 502"/>
                <a:gd name="T62" fmla="*/ 2147483647 w 352"/>
                <a:gd name="T63" fmla="*/ 2147483647 h 502"/>
                <a:gd name="T64" fmla="*/ 2147483647 w 352"/>
                <a:gd name="T65" fmla="*/ 2147483647 h 502"/>
                <a:gd name="T66" fmla="*/ 2147483647 w 352"/>
                <a:gd name="T67" fmla="*/ 2147483647 h 502"/>
                <a:gd name="T68" fmla="*/ 2147483647 w 352"/>
                <a:gd name="T69" fmla="*/ 2147483647 h 502"/>
                <a:gd name="T70" fmla="*/ 2147483647 w 352"/>
                <a:gd name="T71" fmla="*/ 2147483647 h 502"/>
                <a:gd name="T72" fmla="*/ 2147483647 w 352"/>
                <a:gd name="T73" fmla="*/ 2147483647 h 502"/>
                <a:gd name="T74" fmla="*/ 2147483647 w 352"/>
                <a:gd name="T75" fmla="*/ 2147483647 h 502"/>
                <a:gd name="T76" fmla="*/ 2147483647 w 352"/>
                <a:gd name="T77" fmla="*/ 2147483647 h 502"/>
                <a:gd name="T78" fmla="*/ 2147483647 w 352"/>
                <a:gd name="T79" fmla="*/ 2147483647 h 502"/>
                <a:gd name="T80" fmla="*/ 2147483647 w 352"/>
                <a:gd name="T81" fmla="*/ 2147483647 h 502"/>
                <a:gd name="T82" fmla="*/ 2147483647 w 352"/>
                <a:gd name="T83" fmla="*/ 2147483647 h 502"/>
                <a:gd name="T84" fmla="*/ 2147483647 w 352"/>
                <a:gd name="T85" fmla="*/ 2147483647 h 502"/>
                <a:gd name="T86" fmla="*/ 2147483647 w 352"/>
                <a:gd name="T87" fmla="*/ 2147483647 h 502"/>
                <a:gd name="T88" fmla="*/ 2147483647 w 352"/>
                <a:gd name="T89" fmla="*/ 2147483647 h 502"/>
                <a:gd name="T90" fmla="*/ 2147483647 w 352"/>
                <a:gd name="T91" fmla="*/ 2147483647 h 502"/>
                <a:gd name="T92" fmla="*/ 2147483647 w 352"/>
                <a:gd name="T93" fmla="*/ 2147483647 h 502"/>
                <a:gd name="T94" fmla="*/ 2147483647 w 352"/>
                <a:gd name="T95" fmla="*/ 2147483647 h 502"/>
                <a:gd name="T96" fmla="*/ 2147483647 w 352"/>
                <a:gd name="T97" fmla="*/ 2147483647 h 502"/>
                <a:gd name="T98" fmla="*/ 2147483647 w 352"/>
                <a:gd name="T99" fmla="*/ 2147483647 h 502"/>
                <a:gd name="T100" fmla="*/ 2147483647 w 352"/>
                <a:gd name="T101" fmla="*/ 2147483647 h 502"/>
                <a:gd name="T102" fmla="*/ 2147483647 w 352"/>
                <a:gd name="T103" fmla="*/ 2147483647 h 502"/>
                <a:gd name="T104" fmla="*/ 2147483647 w 352"/>
                <a:gd name="T105" fmla="*/ 2147483647 h 502"/>
                <a:gd name="T106" fmla="*/ 2147483647 w 352"/>
                <a:gd name="T107" fmla="*/ 2147483647 h 502"/>
                <a:gd name="T108" fmla="*/ 2147483647 w 352"/>
                <a:gd name="T109" fmla="*/ 2147483647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52"/>
                <a:gd name="T166" fmla="*/ 0 h 502"/>
                <a:gd name="T167" fmla="*/ 352 w 352"/>
                <a:gd name="T168" fmla="*/ 502 h 50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河南"/>
            <p:cNvSpPr>
              <a:spLocks noChangeArrowheads="1"/>
            </p:cNvSpPr>
            <p:nvPr/>
          </p:nvSpPr>
          <p:spPr bwMode="auto">
            <a:xfrm>
              <a:off x="3094818" y="1914809"/>
              <a:ext cx="538103" cy="532539"/>
            </a:xfrm>
            <a:custGeom>
              <a:avLst/>
              <a:gdLst>
                <a:gd name="T0" fmla="*/ 2147483647 w 370"/>
                <a:gd name="T1" fmla="*/ 2147483647 h 366"/>
                <a:gd name="T2" fmla="*/ 0 w 370"/>
                <a:gd name="T3" fmla="*/ 2147483647 h 366"/>
                <a:gd name="T4" fmla="*/ 2147483647 w 370"/>
                <a:gd name="T5" fmla="*/ 2147483647 h 366"/>
                <a:gd name="T6" fmla="*/ 2147483647 w 370"/>
                <a:gd name="T7" fmla="*/ 2147483647 h 366"/>
                <a:gd name="T8" fmla="*/ 2147483647 w 370"/>
                <a:gd name="T9" fmla="*/ 2147483647 h 366"/>
                <a:gd name="T10" fmla="*/ 2147483647 w 370"/>
                <a:gd name="T11" fmla="*/ 2147483647 h 366"/>
                <a:gd name="T12" fmla="*/ 2147483647 w 370"/>
                <a:gd name="T13" fmla="*/ 2147483647 h 366"/>
                <a:gd name="T14" fmla="*/ 2147483647 w 370"/>
                <a:gd name="T15" fmla="*/ 2147483647 h 366"/>
                <a:gd name="T16" fmla="*/ 2147483647 w 370"/>
                <a:gd name="T17" fmla="*/ 2147483647 h 366"/>
                <a:gd name="T18" fmla="*/ 2147483647 w 370"/>
                <a:gd name="T19" fmla="*/ 2147483647 h 366"/>
                <a:gd name="T20" fmla="*/ 2147483647 w 370"/>
                <a:gd name="T21" fmla="*/ 2147483647 h 366"/>
                <a:gd name="T22" fmla="*/ 2147483647 w 370"/>
                <a:gd name="T23" fmla="*/ 2147483647 h 366"/>
                <a:gd name="T24" fmla="*/ 2147483647 w 370"/>
                <a:gd name="T25" fmla="*/ 2147483647 h 366"/>
                <a:gd name="T26" fmla="*/ 2147483647 w 370"/>
                <a:gd name="T27" fmla="*/ 2147483647 h 366"/>
                <a:gd name="T28" fmla="*/ 2147483647 w 370"/>
                <a:gd name="T29" fmla="*/ 2147483647 h 366"/>
                <a:gd name="T30" fmla="*/ 2147483647 w 370"/>
                <a:gd name="T31" fmla="*/ 2147483647 h 366"/>
                <a:gd name="T32" fmla="*/ 2147483647 w 370"/>
                <a:gd name="T33" fmla="*/ 2147483647 h 366"/>
                <a:gd name="T34" fmla="*/ 2147483647 w 370"/>
                <a:gd name="T35" fmla="*/ 2147483647 h 366"/>
                <a:gd name="T36" fmla="*/ 2147483647 w 370"/>
                <a:gd name="T37" fmla="*/ 2147483647 h 366"/>
                <a:gd name="T38" fmla="*/ 2147483647 w 370"/>
                <a:gd name="T39" fmla="*/ 2147483647 h 366"/>
                <a:gd name="T40" fmla="*/ 2147483647 w 370"/>
                <a:gd name="T41" fmla="*/ 2147483647 h 366"/>
                <a:gd name="T42" fmla="*/ 2147483647 w 370"/>
                <a:gd name="T43" fmla="*/ 2147483647 h 366"/>
                <a:gd name="T44" fmla="*/ 2147483647 w 370"/>
                <a:gd name="T45" fmla="*/ 2147483647 h 366"/>
                <a:gd name="T46" fmla="*/ 2147483647 w 370"/>
                <a:gd name="T47" fmla="*/ 2147483647 h 366"/>
                <a:gd name="T48" fmla="*/ 2147483647 w 370"/>
                <a:gd name="T49" fmla="*/ 2147483647 h 366"/>
                <a:gd name="T50" fmla="*/ 2147483647 w 370"/>
                <a:gd name="T51" fmla="*/ 2147483647 h 366"/>
                <a:gd name="T52" fmla="*/ 2147483647 w 370"/>
                <a:gd name="T53" fmla="*/ 2147483647 h 366"/>
                <a:gd name="T54" fmla="*/ 2147483647 w 370"/>
                <a:gd name="T55" fmla="*/ 2147483647 h 366"/>
                <a:gd name="T56" fmla="*/ 2147483647 w 370"/>
                <a:gd name="T57" fmla="*/ 2147483647 h 366"/>
                <a:gd name="T58" fmla="*/ 2147483647 w 370"/>
                <a:gd name="T59" fmla="*/ 2147483647 h 366"/>
                <a:gd name="T60" fmla="*/ 2147483647 w 370"/>
                <a:gd name="T61" fmla="*/ 2147483647 h 366"/>
                <a:gd name="T62" fmla="*/ 2147483647 w 370"/>
                <a:gd name="T63" fmla="*/ 2147483647 h 366"/>
                <a:gd name="T64" fmla="*/ 2147483647 w 370"/>
                <a:gd name="T65" fmla="*/ 2147483647 h 366"/>
                <a:gd name="T66" fmla="*/ 2147483647 w 370"/>
                <a:gd name="T67" fmla="*/ 2147483647 h 366"/>
                <a:gd name="T68" fmla="*/ 2147483647 w 370"/>
                <a:gd name="T69" fmla="*/ 2147483647 h 366"/>
                <a:gd name="T70" fmla="*/ 2147483647 w 370"/>
                <a:gd name="T71" fmla="*/ 2147483647 h 366"/>
                <a:gd name="T72" fmla="*/ 2147483647 w 370"/>
                <a:gd name="T73" fmla="*/ 2147483647 h 366"/>
                <a:gd name="T74" fmla="*/ 2147483647 w 370"/>
                <a:gd name="T75" fmla="*/ 2147483647 h 366"/>
                <a:gd name="T76" fmla="*/ 2147483647 w 370"/>
                <a:gd name="T77" fmla="*/ 2147483647 h 366"/>
                <a:gd name="T78" fmla="*/ 2147483647 w 370"/>
                <a:gd name="T79" fmla="*/ 2147483647 h 366"/>
                <a:gd name="T80" fmla="*/ 2147483647 w 370"/>
                <a:gd name="T81" fmla="*/ 2147483647 h 366"/>
                <a:gd name="T82" fmla="*/ 2147483647 w 370"/>
                <a:gd name="T83" fmla="*/ 2147483647 h 366"/>
                <a:gd name="T84" fmla="*/ 2147483647 w 370"/>
                <a:gd name="T85" fmla="*/ 2147483647 h 366"/>
                <a:gd name="T86" fmla="*/ 2147483647 w 370"/>
                <a:gd name="T87" fmla="*/ 2147483647 h 366"/>
                <a:gd name="T88" fmla="*/ 2147483647 w 370"/>
                <a:gd name="T89" fmla="*/ 2147483647 h 366"/>
                <a:gd name="T90" fmla="*/ 2147483647 w 370"/>
                <a:gd name="T91" fmla="*/ 2147483647 h 366"/>
                <a:gd name="T92" fmla="*/ 2147483647 w 370"/>
                <a:gd name="T93" fmla="*/ 2147483647 h 366"/>
                <a:gd name="T94" fmla="*/ 2147483647 w 370"/>
                <a:gd name="T95" fmla="*/ 0 h 366"/>
                <a:gd name="T96" fmla="*/ 2147483647 w 370"/>
                <a:gd name="T97" fmla="*/ 2147483647 h 366"/>
                <a:gd name="T98" fmla="*/ 2147483647 w 370"/>
                <a:gd name="T99" fmla="*/ 2147483647 h 366"/>
                <a:gd name="T100" fmla="*/ 2147483647 w 370"/>
                <a:gd name="T101" fmla="*/ 2147483647 h 366"/>
                <a:gd name="T102" fmla="*/ 2147483647 w 370"/>
                <a:gd name="T103" fmla="*/ 2147483647 h 366"/>
                <a:gd name="T104" fmla="*/ 2147483647 w 370"/>
                <a:gd name="T105" fmla="*/ 2147483647 h 366"/>
                <a:gd name="T106" fmla="*/ 2147483647 w 370"/>
                <a:gd name="T107" fmla="*/ 2147483647 h 366"/>
                <a:gd name="T108" fmla="*/ 2147483647 w 370"/>
                <a:gd name="T109" fmla="*/ 2147483647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70"/>
                <a:gd name="T166" fmla="*/ 0 h 366"/>
                <a:gd name="T167" fmla="*/ 370 w 370"/>
                <a:gd name="T168" fmla="*/ 366 h 36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台湾"/>
            <p:cNvSpPr>
              <a:spLocks noChangeArrowheads="1"/>
            </p:cNvSpPr>
            <p:nvPr/>
          </p:nvSpPr>
          <p:spPr bwMode="auto">
            <a:xfrm>
              <a:off x="4107033" y="3052632"/>
              <a:ext cx="154159" cy="372487"/>
            </a:xfrm>
            <a:custGeom>
              <a:avLst/>
              <a:gdLst>
                <a:gd name="T0" fmla="*/ 2147483647 w 106"/>
                <a:gd name="T1" fmla="*/ 0 h 256"/>
                <a:gd name="T2" fmla="*/ 2147483647 w 106"/>
                <a:gd name="T3" fmla="*/ 0 h 256"/>
                <a:gd name="T4" fmla="*/ 2147483647 w 106"/>
                <a:gd name="T5" fmla="*/ 2147483647 h 256"/>
                <a:gd name="T6" fmla="*/ 2147483647 w 106"/>
                <a:gd name="T7" fmla="*/ 2147483647 h 256"/>
                <a:gd name="T8" fmla="*/ 2147483647 w 106"/>
                <a:gd name="T9" fmla="*/ 2147483647 h 256"/>
                <a:gd name="T10" fmla="*/ 2147483647 w 106"/>
                <a:gd name="T11" fmla="*/ 2147483647 h 256"/>
                <a:gd name="T12" fmla="*/ 2147483647 w 106"/>
                <a:gd name="T13" fmla="*/ 2147483647 h 256"/>
                <a:gd name="T14" fmla="*/ 2147483647 w 106"/>
                <a:gd name="T15" fmla="*/ 2147483647 h 256"/>
                <a:gd name="T16" fmla="*/ 2147483647 w 106"/>
                <a:gd name="T17" fmla="*/ 2147483647 h 256"/>
                <a:gd name="T18" fmla="*/ 0 w 106"/>
                <a:gd name="T19" fmla="*/ 2147483647 h 256"/>
                <a:gd name="T20" fmla="*/ 2147483647 w 106"/>
                <a:gd name="T21" fmla="*/ 2147483647 h 256"/>
                <a:gd name="T22" fmla="*/ 2147483647 w 106"/>
                <a:gd name="T23" fmla="*/ 2147483647 h 256"/>
                <a:gd name="T24" fmla="*/ 2147483647 w 106"/>
                <a:gd name="T25" fmla="*/ 2147483647 h 256"/>
                <a:gd name="T26" fmla="*/ 2147483647 w 106"/>
                <a:gd name="T27" fmla="*/ 2147483647 h 256"/>
                <a:gd name="T28" fmla="*/ 2147483647 w 106"/>
                <a:gd name="T29" fmla="*/ 2147483647 h 256"/>
                <a:gd name="T30" fmla="*/ 2147483647 w 106"/>
                <a:gd name="T31" fmla="*/ 2147483647 h 256"/>
                <a:gd name="T32" fmla="*/ 2147483647 w 106"/>
                <a:gd name="T33" fmla="*/ 2147483647 h 256"/>
                <a:gd name="T34" fmla="*/ 2147483647 w 106"/>
                <a:gd name="T35" fmla="*/ 2147483647 h 256"/>
                <a:gd name="T36" fmla="*/ 2147483647 w 106"/>
                <a:gd name="T37" fmla="*/ 2147483647 h 256"/>
                <a:gd name="T38" fmla="*/ 2147483647 w 106"/>
                <a:gd name="T39" fmla="*/ 2147483647 h 256"/>
                <a:gd name="T40" fmla="*/ 2147483647 w 106"/>
                <a:gd name="T41" fmla="*/ 2147483647 h 256"/>
                <a:gd name="T42" fmla="*/ 2147483647 w 106"/>
                <a:gd name="T43" fmla="*/ 2147483647 h 256"/>
                <a:gd name="T44" fmla="*/ 2147483647 w 106"/>
                <a:gd name="T45" fmla="*/ 2147483647 h 256"/>
                <a:gd name="T46" fmla="*/ 2147483647 w 106"/>
                <a:gd name="T47" fmla="*/ 2147483647 h 256"/>
                <a:gd name="T48" fmla="*/ 2147483647 w 106"/>
                <a:gd name="T49" fmla="*/ 2147483647 h 256"/>
                <a:gd name="T50" fmla="*/ 2147483647 w 106"/>
                <a:gd name="T51" fmla="*/ 2147483647 h 256"/>
                <a:gd name="T52" fmla="*/ 2147483647 w 106"/>
                <a:gd name="T53" fmla="*/ 2147483647 h 256"/>
                <a:gd name="T54" fmla="*/ 2147483647 w 106"/>
                <a:gd name="T55" fmla="*/ 2147483647 h 256"/>
                <a:gd name="T56" fmla="*/ 2147483647 w 106"/>
                <a:gd name="T57" fmla="*/ 2147483647 h 256"/>
                <a:gd name="T58" fmla="*/ 2147483647 w 106"/>
                <a:gd name="T59" fmla="*/ 2147483647 h 256"/>
                <a:gd name="T60" fmla="*/ 2147483647 w 106"/>
                <a:gd name="T61" fmla="*/ 2147483647 h 256"/>
                <a:gd name="T62" fmla="*/ 2147483647 w 106"/>
                <a:gd name="T63" fmla="*/ 2147483647 h 256"/>
                <a:gd name="T64" fmla="*/ 2147483647 w 106"/>
                <a:gd name="T65" fmla="*/ 2147483647 h 256"/>
                <a:gd name="T66" fmla="*/ 2147483647 w 106"/>
                <a:gd name="T67" fmla="*/ 2147483647 h 256"/>
                <a:gd name="T68" fmla="*/ 2147483647 w 106"/>
                <a:gd name="T69" fmla="*/ 2147483647 h 256"/>
                <a:gd name="T70" fmla="*/ 2147483647 w 106"/>
                <a:gd name="T71" fmla="*/ 2147483647 h 256"/>
                <a:gd name="T72" fmla="*/ 2147483647 w 106"/>
                <a:gd name="T73" fmla="*/ 2147483647 h 256"/>
                <a:gd name="T74" fmla="*/ 2147483647 w 106"/>
                <a:gd name="T75" fmla="*/ 2147483647 h 256"/>
                <a:gd name="T76" fmla="*/ 2147483647 w 106"/>
                <a:gd name="T77" fmla="*/ 2147483647 h 256"/>
                <a:gd name="T78" fmla="*/ 2147483647 w 106"/>
                <a:gd name="T79" fmla="*/ 2147483647 h 256"/>
                <a:gd name="T80" fmla="*/ 2147483647 w 106"/>
                <a:gd name="T81" fmla="*/ 2147483647 h 256"/>
                <a:gd name="T82" fmla="*/ 2147483647 w 106"/>
                <a:gd name="T83" fmla="*/ 2147483647 h 256"/>
                <a:gd name="T84" fmla="*/ 2147483647 w 106"/>
                <a:gd name="T85" fmla="*/ 2147483647 h 256"/>
                <a:gd name="T86" fmla="*/ 2147483647 w 106"/>
                <a:gd name="T87" fmla="*/ 2147483647 h 256"/>
                <a:gd name="T88" fmla="*/ 2147483647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06"/>
                <a:gd name="T136" fmla="*/ 0 h 256"/>
                <a:gd name="T137" fmla="*/ 106 w 106"/>
                <a:gd name="T138" fmla="*/ 256 h 25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42" name="海南"/>
            <p:cNvSpPr>
              <a:spLocks noChangeArrowheads="1"/>
            </p:cNvSpPr>
            <p:nvPr/>
          </p:nvSpPr>
          <p:spPr bwMode="auto">
            <a:xfrm>
              <a:off x="2972658" y="3713218"/>
              <a:ext cx="232693" cy="203703"/>
            </a:xfrm>
            <a:custGeom>
              <a:avLst/>
              <a:gdLst>
                <a:gd name="T0" fmla="*/ 2147483647 w 160"/>
                <a:gd name="T1" fmla="*/ 2147483647 h 140"/>
                <a:gd name="T2" fmla="*/ 2147483647 w 160"/>
                <a:gd name="T3" fmla="*/ 2147483647 h 140"/>
                <a:gd name="T4" fmla="*/ 2147483647 w 160"/>
                <a:gd name="T5" fmla="*/ 2147483647 h 140"/>
                <a:gd name="T6" fmla="*/ 2147483647 w 160"/>
                <a:gd name="T7" fmla="*/ 2147483647 h 140"/>
                <a:gd name="T8" fmla="*/ 2147483647 w 160"/>
                <a:gd name="T9" fmla="*/ 2147483647 h 140"/>
                <a:gd name="T10" fmla="*/ 2147483647 w 160"/>
                <a:gd name="T11" fmla="*/ 2147483647 h 140"/>
                <a:gd name="T12" fmla="*/ 2147483647 w 160"/>
                <a:gd name="T13" fmla="*/ 2147483647 h 140"/>
                <a:gd name="T14" fmla="*/ 2147483647 w 160"/>
                <a:gd name="T15" fmla="*/ 2147483647 h 140"/>
                <a:gd name="T16" fmla="*/ 2147483647 w 160"/>
                <a:gd name="T17" fmla="*/ 2147483647 h 140"/>
                <a:gd name="T18" fmla="*/ 2147483647 w 160"/>
                <a:gd name="T19" fmla="*/ 2147483647 h 140"/>
                <a:gd name="T20" fmla="*/ 2147483647 w 160"/>
                <a:gd name="T21" fmla="*/ 2147483647 h 140"/>
                <a:gd name="T22" fmla="*/ 2147483647 w 160"/>
                <a:gd name="T23" fmla="*/ 2147483647 h 140"/>
                <a:gd name="T24" fmla="*/ 2147483647 w 160"/>
                <a:gd name="T25" fmla="*/ 2147483647 h 140"/>
                <a:gd name="T26" fmla="*/ 0 w 160"/>
                <a:gd name="T27" fmla="*/ 2147483647 h 140"/>
                <a:gd name="T28" fmla="*/ 2147483647 w 160"/>
                <a:gd name="T29" fmla="*/ 2147483647 h 140"/>
                <a:gd name="T30" fmla="*/ 2147483647 w 160"/>
                <a:gd name="T31" fmla="*/ 2147483647 h 140"/>
                <a:gd name="T32" fmla="*/ 2147483647 w 160"/>
                <a:gd name="T33" fmla="*/ 2147483647 h 140"/>
                <a:gd name="T34" fmla="*/ 2147483647 w 160"/>
                <a:gd name="T35" fmla="*/ 2147483647 h 140"/>
                <a:gd name="T36" fmla="*/ 2147483647 w 160"/>
                <a:gd name="T37" fmla="*/ 2147483647 h 140"/>
                <a:gd name="T38" fmla="*/ 2147483647 w 160"/>
                <a:gd name="T39" fmla="*/ 2147483647 h 140"/>
                <a:gd name="T40" fmla="*/ 2147483647 w 160"/>
                <a:gd name="T41" fmla="*/ 2147483647 h 140"/>
                <a:gd name="T42" fmla="*/ 2147483647 w 160"/>
                <a:gd name="T43" fmla="*/ 2147483647 h 140"/>
                <a:gd name="T44" fmla="*/ 2147483647 w 160"/>
                <a:gd name="T45" fmla="*/ 2147483647 h 140"/>
                <a:gd name="T46" fmla="*/ 2147483647 w 160"/>
                <a:gd name="T47" fmla="*/ 2147483647 h 140"/>
                <a:gd name="T48" fmla="*/ 2147483647 w 160"/>
                <a:gd name="T49" fmla="*/ 2147483647 h 140"/>
                <a:gd name="T50" fmla="*/ 2147483647 w 160"/>
                <a:gd name="T51" fmla="*/ 2147483647 h 140"/>
                <a:gd name="T52" fmla="*/ 2147483647 w 160"/>
                <a:gd name="T53" fmla="*/ 2147483647 h 140"/>
                <a:gd name="T54" fmla="*/ 2147483647 w 160"/>
                <a:gd name="T55" fmla="*/ 2147483647 h 140"/>
                <a:gd name="T56" fmla="*/ 2147483647 w 160"/>
                <a:gd name="T57" fmla="*/ 2147483647 h 140"/>
                <a:gd name="T58" fmla="*/ 2147483647 w 160"/>
                <a:gd name="T59" fmla="*/ 2147483647 h 140"/>
                <a:gd name="T60" fmla="*/ 2147483647 w 160"/>
                <a:gd name="T61" fmla="*/ 2147483647 h 140"/>
                <a:gd name="T62" fmla="*/ 2147483647 w 160"/>
                <a:gd name="T63" fmla="*/ 2147483647 h 140"/>
                <a:gd name="T64" fmla="*/ 2147483647 w 160"/>
                <a:gd name="T65" fmla="*/ 2147483647 h 140"/>
                <a:gd name="T66" fmla="*/ 2147483647 w 160"/>
                <a:gd name="T67" fmla="*/ 2147483647 h 140"/>
                <a:gd name="T68" fmla="*/ 2147483647 w 160"/>
                <a:gd name="T69" fmla="*/ 2147483647 h 140"/>
                <a:gd name="T70" fmla="*/ 2147483647 w 160"/>
                <a:gd name="T71" fmla="*/ 2147483647 h 140"/>
                <a:gd name="T72" fmla="*/ 2147483647 w 160"/>
                <a:gd name="T73" fmla="*/ 2147483647 h 140"/>
                <a:gd name="T74" fmla="*/ 2147483647 w 160"/>
                <a:gd name="T75" fmla="*/ 2147483647 h 140"/>
                <a:gd name="T76" fmla="*/ 2147483647 w 160"/>
                <a:gd name="T77" fmla="*/ 2147483647 h 140"/>
                <a:gd name="T78" fmla="*/ 2147483647 w 160"/>
                <a:gd name="T79" fmla="*/ 2147483647 h 140"/>
                <a:gd name="T80" fmla="*/ 2147483647 w 160"/>
                <a:gd name="T81" fmla="*/ 2147483647 h 140"/>
                <a:gd name="T82" fmla="*/ 2147483647 w 160"/>
                <a:gd name="T83" fmla="*/ 0 h 140"/>
                <a:gd name="T84" fmla="*/ 2147483647 w 160"/>
                <a:gd name="T85" fmla="*/ 2147483647 h 140"/>
                <a:gd name="T86" fmla="*/ 2147483647 w 160"/>
                <a:gd name="T87" fmla="*/ 2147483647 h 140"/>
                <a:gd name="T88" fmla="*/ 2147483647 w 160"/>
                <a:gd name="T89" fmla="*/ 2147483647 h 140"/>
                <a:gd name="T90" fmla="*/ 2147483647 w 160"/>
                <a:gd name="T91" fmla="*/ 2147483647 h 140"/>
                <a:gd name="T92" fmla="*/ 2147483647 w 160"/>
                <a:gd name="T93" fmla="*/ 2147483647 h 140"/>
                <a:gd name="T94" fmla="*/ 2147483647 w 160"/>
                <a:gd name="T95" fmla="*/ 2147483647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60"/>
                <a:gd name="T145" fmla="*/ 0 h 140"/>
                <a:gd name="T146" fmla="*/ 160 w 160"/>
                <a:gd name="T147" fmla="*/ 140 h 14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直接连接符 37"/>
          <p:cNvSpPr>
            <a:spLocks noChangeShapeType="1"/>
          </p:cNvSpPr>
          <p:nvPr/>
        </p:nvSpPr>
        <p:spPr bwMode="auto">
          <a:xfrm>
            <a:off x="4881161" y="3533754"/>
            <a:ext cx="2590641" cy="0"/>
          </a:xfrm>
          <a:prstGeom prst="line">
            <a:avLst/>
          </a:prstGeom>
          <a:noFill/>
          <a:ln w="9525">
            <a:solidFill>
              <a:srgbClr val="EAEAEA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44" name="矩形 38"/>
          <p:cNvSpPr>
            <a:spLocks noChangeArrowheads="1"/>
          </p:cNvSpPr>
          <p:nvPr/>
        </p:nvSpPr>
        <p:spPr bwMode="auto">
          <a:xfrm>
            <a:off x="4884730" y="3536135"/>
            <a:ext cx="4067438" cy="111860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5" name="立方体 39"/>
          <p:cNvSpPr>
            <a:spLocks noChangeArrowheads="1"/>
          </p:cNvSpPr>
          <p:nvPr/>
        </p:nvSpPr>
        <p:spPr bwMode="auto">
          <a:xfrm>
            <a:off x="5015631" y="2010548"/>
            <a:ext cx="360572" cy="1637447"/>
          </a:xfrm>
          <a:prstGeom prst="cube">
            <a:avLst>
              <a:gd name="adj" fmla="val 25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6" name="立方体 40"/>
          <p:cNvSpPr>
            <a:spLocks noChangeArrowheads="1"/>
          </p:cNvSpPr>
          <p:nvPr/>
        </p:nvSpPr>
        <p:spPr bwMode="auto">
          <a:xfrm>
            <a:off x="5670134" y="2186668"/>
            <a:ext cx="360572" cy="1461326"/>
          </a:xfrm>
          <a:prstGeom prst="cube">
            <a:avLst>
              <a:gd name="adj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7" name="立方体 41"/>
          <p:cNvSpPr>
            <a:spLocks noChangeArrowheads="1"/>
          </p:cNvSpPr>
          <p:nvPr/>
        </p:nvSpPr>
        <p:spPr bwMode="auto">
          <a:xfrm>
            <a:off x="6323447" y="2498450"/>
            <a:ext cx="360571" cy="1149545"/>
          </a:xfrm>
          <a:prstGeom prst="cube">
            <a:avLst>
              <a:gd name="adj" fmla="val 25000"/>
            </a:avLst>
          </a:pr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8" name="立方体 42"/>
          <p:cNvSpPr>
            <a:spLocks noChangeArrowheads="1"/>
          </p:cNvSpPr>
          <p:nvPr/>
        </p:nvSpPr>
        <p:spPr bwMode="auto">
          <a:xfrm>
            <a:off x="6977950" y="1763027"/>
            <a:ext cx="359382" cy="1884968"/>
          </a:xfrm>
          <a:prstGeom prst="cube">
            <a:avLst>
              <a:gd name="adj" fmla="val 25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49" name="文本框 15"/>
          <p:cNvSpPr>
            <a:spLocks noChangeArrowheads="1"/>
          </p:cNvSpPr>
          <p:nvPr/>
        </p:nvSpPr>
        <p:spPr bwMode="auto">
          <a:xfrm>
            <a:off x="5057282" y="1724947"/>
            <a:ext cx="412931" cy="32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7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</a:t>
            </a:r>
            <a:r>
              <a:rPr lang="en-US" altLang="zh-CN" sz="9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157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84"/>
          <p:cNvSpPr>
            <a:spLocks noChangeArrowheads="1"/>
          </p:cNvSpPr>
          <p:nvPr/>
        </p:nvSpPr>
        <p:spPr bwMode="auto">
          <a:xfrm>
            <a:off x="5712974" y="1879647"/>
            <a:ext cx="411742" cy="32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7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</a:t>
            </a:r>
            <a:r>
              <a:rPr lang="en-US" altLang="zh-CN" sz="9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157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文本框 85"/>
          <p:cNvSpPr>
            <a:spLocks noChangeArrowheads="1"/>
          </p:cNvSpPr>
          <p:nvPr/>
        </p:nvSpPr>
        <p:spPr bwMode="auto">
          <a:xfrm>
            <a:off x="6363907" y="2193809"/>
            <a:ext cx="412931" cy="32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7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55</a:t>
            </a:r>
            <a:r>
              <a:rPr lang="en-US" altLang="zh-CN" sz="9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157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文本框 86"/>
          <p:cNvSpPr>
            <a:spLocks noChangeArrowheads="1"/>
          </p:cNvSpPr>
          <p:nvPr/>
        </p:nvSpPr>
        <p:spPr bwMode="auto">
          <a:xfrm>
            <a:off x="7001750" y="1458386"/>
            <a:ext cx="411742" cy="32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574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92</a:t>
            </a:r>
            <a:r>
              <a:rPr lang="en-US" altLang="zh-CN" sz="9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157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文本框 61"/>
          <p:cNvSpPr>
            <a:spLocks noChangeArrowheads="1"/>
          </p:cNvSpPr>
          <p:nvPr/>
        </p:nvSpPr>
        <p:spPr bwMode="auto">
          <a:xfrm>
            <a:off x="5015631" y="3771755"/>
            <a:ext cx="360572" cy="18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四川</a:t>
            </a:r>
          </a:p>
        </p:txBody>
      </p:sp>
      <p:sp>
        <p:nvSpPr>
          <p:cNvPr id="54" name="文本框 62"/>
          <p:cNvSpPr>
            <a:spLocks noChangeArrowheads="1"/>
          </p:cNvSpPr>
          <p:nvPr/>
        </p:nvSpPr>
        <p:spPr bwMode="auto">
          <a:xfrm>
            <a:off x="5670134" y="3771755"/>
            <a:ext cx="360572" cy="18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广东</a:t>
            </a:r>
          </a:p>
        </p:txBody>
      </p:sp>
      <p:sp>
        <p:nvSpPr>
          <p:cNvPr id="55" name="文本框 63"/>
          <p:cNvSpPr>
            <a:spLocks noChangeArrowheads="1"/>
          </p:cNvSpPr>
          <p:nvPr/>
        </p:nvSpPr>
        <p:spPr bwMode="auto">
          <a:xfrm>
            <a:off x="6323447" y="3771755"/>
            <a:ext cx="360571" cy="18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山东</a:t>
            </a:r>
          </a:p>
        </p:txBody>
      </p:sp>
      <p:sp>
        <p:nvSpPr>
          <p:cNvPr id="56" name="文本框 64"/>
          <p:cNvSpPr>
            <a:spLocks noChangeArrowheads="1"/>
          </p:cNvSpPr>
          <p:nvPr/>
        </p:nvSpPr>
        <p:spPr bwMode="auto">
          <a:xfrm>
            <a:off x="6977950" y="3771755"/>
            <a:ext cx="359382" cy="18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5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浙江</a:t>
            </a:r>
          </a:p>
        </p:txBody>
      </p:sp>
      <p:sp>
        <p:nvSpPr>
          <p:cNvPr id="57" name="四川"/>
          <p:cNvSpPr>
            <a:spLocks noChangeArrowheads="1"/>
          </p:cNvSpPr>
          <p:nvPr/>
        </p:nvSpPr>
        <p:spPr bwMode="auto">
          <a:xfrm>
            <a:off x="2514240" y="2848311"/>
            <a:ext cx="766363" cy="671163"/>
          </a:xfrm>
          <a:custGeom>
            <a:avLst/>
            <a:gdLst>
              <a:gd name="T0" fmla="*/ 2147483647 w 702"/>
              <a:gd name="T1" fmla="*/ 2147483647 h 616"/>
              <a:gd name="T2" fmla="*/ 2147483647 w 702"/>
              <a:gd name="T3" fmla="*/ 2147483647 h 616"/>
              <a:gd name="T4" fmla="*/ 2147483647 w 702"/>
              <a:gd name="T5" fmla="*/ 2147483647 h 616"/>
              <a:gd name="T6" fmla="*/ 2147483647 w 702"/>
              <a:gd name="T7" fmla="*/ 2147483647 h 616"/>
              <a:gd name="T8" fmla="*/ 2147483647 w 702"/>
              <a:gd name="T9" fmla="*/ 2147483647 h 616"/>
              <a:gd name="T10" fmla="*/ 2147483647 w 702"/>
              <a:gd name="T11" fmla="*/ 2147483647 h 616"/>
              <a:gd name="T12" fmla="*/ 2147483647 w 702"/>
              <a:gd name="T13" fmla="*/ 2147483647 h 616"/>
              <a:gd name="T14" fmla="*/ 2147483647 w 702"/>
              <a:gd name="T15" fmla="*/ 2147483647 h 616"/>
              <a:gd name="T16" fmla="*/ 2147483647 w 702"/>
              <a:gd name="T17" fmla="*/ 2147483647 h 616"/>
              <a:gd name="T18" fmla="*/ 2147483647 w 702"/>
              <a:gd name="T19" fmla="*/ 2147483647 h 616"/>
              <a:gd name="T20" fmla="*/ 2147483647 w 702"/>
              <a:gd name="T21" fmla="*/ 2147483647 h 616"/>
              <a:gd name="T22" fmla="*/ 2147483647 w 702"/>
              <a:gd name="T23" fmla="*/ 2147483647 h 616"/>
              <a:gd name="T24" fmla="*/ 2147483647 w 702"/>
              <a:gd name="T25" fmla="*/ 2147483647 h 616"/>
              <a:gd name="T26" fmla="*/ 2147483647 w 702"/>
              <a:gd name="T27" fmla="*/ 2147483647 h 616"/>
              <a:gd name="T28" fmla="*/ 2147483647 w 702"/>
              <a:gd name="T29" fmla="*/ 2147483647 h 616"/>
              <a:gd name="T30" fmla="*/ 2147483647 w 702"/>
              <a:gd name="T31" fmla="*/ 2147483647 h 616"/>
              <a:gd name="T32" fmla="*/ 2147483647 w 702"/>
              <a:gd name="T33" fmla="*/ 2147483647 h 616"/>
              <a:gd name="T34" fmla="*/ 2147483647 w 702"/>
              <a:gd name="T35" fmla="*/ 2147483647 h 616"/>
              <a:gd name="T36" fmla="*/ 2147483647 w 702"/>
              <a:gd name="T37" fmla="*/ 2147483647 h 616"/>
              <a:gd name="T38" fmla="*/ 2147483647 w 702"/>
              <a:gd name="T39" fmla="*/ 2147483647 h 616"/>
              <a:gd name="T40" fmla="*/ 2147483647 w 702"/>
              <a:gd name="T41" fmla="*/ 2147483647 h 616"/>
              <a:gd name="T42" fmla="*/ 2147483647 w 702"/>
              <a:gd name="T43" fmla="*/ 2147483647 h 616"/>
              <a:gd name="T44" fmla="*/ 2147483647 w 702"/>
              <a:gd name="T45" fmla="*/ 2147483647 h 616"/>
              <a:gd name="T46" fmla="*/ 2147483647 w 702"/>
              <a:gd name="T47" fmla="*/ 2147483647 h 616"/>
              <a:gd name="T48" fmla="*/ 2147483647 w 702"/>
              <a:gd name="T49" fmla="*/ 2147483647 h 616"/>
              <a:gd name="T50" fmla="*/ 2147483647 w 702"/>
              <a:gd name="T51" fmla="*/ 2147483647 h 616"/>
              <a:gd name="T52" fmla="*/ 2147483647 w 702"/>
              <a:gd name="T53" fmla="*/ 2147483647 h 616"/>
              <a:gd name="T54" fmla="*/ 2147483647 w 702"/>
              <a:gd name="T55" fmla="*/ 2147483647 h 616"/>
              <a:gd name="T56" fmla="*/ 2147483647 w 702"/>
              <a:gd name="T57" fmla="*/ 2147483647 h 616"/>
              <a:gd name="T58" fmla="*/ 2147483647 w 702"/>
              <a:gd name="T59" fmla="*/ 2147483647 h 616"/>
              <a:gd name="T60" fmla="*/ 2147483647 w 702"/>
              <a:gd name="T61" fmla="*/ 2147483647 h 616"/>
              <a:gd name="T62" fmla="*/ 2147483647 w 702"/>
              <a:gd name="T63" fmla="*/ 2147483647 h 616"/>
              <a:gd name="T64" fmla="*/ 2147483647 w 702"/>
              <a:gd name="T65" fmla="*/ 2147483647 h 616"/>
              <a:gd name="T66" fmla="*/ 2147483647 w 702"/>
              <a:gd name="T67" fmla="*/ 2147483647 h 616"/>
              <a:gd name="T68" fmla="*/ 2147483647 w 702"/>
              <a:gd name="T69" fmla="*/ 2147483647 h 616"/>
              <a:gd name="T70" fmla="*/ 2147483647 w 702"/>
              <a:gd name="T71" fmla="*/ 2147483647 h 616"/>
              <a:gd name="T72" fmla="*/ 2147483647 w 702"/>
              <a:gd name="T73" fmla="*/ 2147483647 h 616"/>
              <a:gd name="T74" fmla="*/ 2147483647 w 702"/>
              <a:gd name="T75" fmla="*/ 2147483647 h 616"/>
              <a:gd name="T76" fmla="*/ 2147483647 w 702"/>
              <a:gd name="T77" fmla="*/ 2147483647 h 616"/>
              <a:gd name="T78" fmla="*/ 2147483647 w 702"/>
              <a:gd name="T79" fmla="*/ 2147483647 h 616"/>
              <a:gd name="T80" fmla="*/ 2147483647 w 702"/>
              <a:gd name="T81" fmla="*/ 2147483647 h 616"/>
              <a:gd name="T82" fmla="*/ 2147483647 w 702"/>
              <a:gd name="T83" fmla="*/ 2147483647 h 616"/>
              <a:gd name="T84" fmla="*/ 2147483647 w 702"/>
              <a:gd name="T85" fmla="*/ 2147483647 h 616"/>
              <a:gd name="T86" fmla="*/ 2147483647 w 702"/>
              <a:gd name="T87" fmla="*/ 2147483647 h 616"/>
              <a:gd name="T88" fmla="*/ 2147483647 w 702"/>
              <a:gd name="T89" fmla="*/ 2147483647 h 616"/>
              <a:gd name="T90" fmla="*/ 2147483647 w 702"/>
              <a:gd name="T91" fmla="*/ 2147483647 h 616"/>
              <a:gd name="T92" fmla="*/ 2147483647 w 702"/>
              <a:gd name="T93" fmla="*/ 2147483647 h 616"/>
              <a:gd name="T94" fmla="*/ 2147483647 w 702"/>
              <a:gd name="T95" fmla="*/ 2147483647 h 616"/>
              <a:gd name="T96" fmla="*/ 2147483647 w 702"/>
              <a:gd name="T97" fmla="*/ 2147483647 h 616"/>
              <a:gd name="T98" fmla="*/ 2147483647 w 702"/>
              <a:gd name="T99" fmla="*/ 0 h 616"/>
              <a:gd name="T100" fmla="*/ 2147483647 w 702"/>
              <a:gd name="T101" fmla="*/ 2147483647 h 616"/>
              <a:gd name="T102" fmla="*/ 2147483647 w 702"/>
              <a:gd name="T103" fmla="*/ 2147483647 h 616"/>
              <a:gd name="T104" fmla="*/ 2147483647 w 702"/>
              <a:gd name="T105" fmla="*/ 2147483647 h 616"/>
              <a:gd name="T106" fmla="*/ 2147483647 w 702"/>
              <a:gd name="T107" fmla="*/ 2147483647 h 616"/>
              <a:gd name="T108" fmla="*/ 2147483647 w 702"/>
              <a:gd name="T109" fmla="*/ 2147483647 h 616"/>
              <a:gd name="T110" fmla="*/ 2147483647 w 702"/>
              <a:gd name="T111" fmla="*/ 2147483647 h 616"/>
              <a:gd name="T112" fmla="*/ 2147483647 w 702"/>
              <a:gd name="T113" fmla="*/ 2147483647 h 616"/>
              <a:gd name="T114" fmla="*/ 2147483647 w 702"/>
              <a:gd name="T115" fmla="*/ 2147483647 h 616"/>
              <a:gd name="T116" fmla="*/ 2147483647 w 702"/>
              <a:gd name="T117" fmla="*/ 2147483647 h 616"/>
              <a:gd name="T118" fmla="*/ 2147483647 w 702"/>
              <a:gd name="T119" fmla="*/ 2147483647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02"/>
              <a:gd name="T181" fmla="*/ 0 h 616"/>
              <a:gd name="T182" fmla="*/ 702 w 702"/>
              <a:gd name="T183" fmla="*/ 616 h 61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58" name="广东"/>
          <p:cNvSpPr>
            <a:spLocks noChangeArrowheads="1"/>
          </p:cNvSpPr>
          <p:nvPr/>
        </p:nvSpPr>
        <p:spPr bwMode="auto">
          <a:xfrm>
            <a:off x="3398414" y="3539705"/>
            <a:ext cx="553352" cy="437922"/>
          </a:xfrm>
          <a:custGeom>
            <a:avLst/>
            <a:gdLst>
              <a:gd name="T0" fmla="*/ 2147483647 w 508"/>
              <a:gd name="T1" fmla="*/ 2147483647 h 402"/>
              <a:gd name="T2" fmla="*/ 2147483647 w 508"/>
              <a:gd name="T3" fmla="*/ 2147483647 h 402"/>
              <a:gd name="T4" fmla="*/ 2147483647 w 508"/>
              <a:gd name="T5" fmla="*/ 2147483647 h 402"/>
              <a:gd name="T6" fmla="*/ 2147483647 w 508"/>
              <a:gd name="T7" fmla="*/ 2147483647 h 402"/>
              <a:gd name="T8" fmla="*/ 2147483647 w 508"/>
              <a:gd name="T9" fmla="*/ 2147483647 h 402"/>
              <a:gd name="T10" fmla="*/ 2147483647 w 508"/>
              <a:gd name="T11" fmla="*/ 2147483647 h 402"/>
              <a:gd name="T12" fmla="*/ 2147483647 w 508"/>
              <a:gd name="T13" fmla="*/ 2147483647 h 402"/>
              <a:gd name="T14" fmla="*/ 2147483647 w 508"/>
              <a:gd name="T15" fmla="*/ 2147483647 h 402"/>
              <a:gd name="T16" fmla="*/ 2147483647 w 508"/>
              <a:gd name="T17" fmla="*/ 2147483647 h 402"/>
              <a:gd name="T18" fmla="*/ 2147483647 w 508"/>
              <a:gd name="T19" fmla="*/ 2147483647 h 402"/>
              <a:gd name="T20" fmla="*/ 2147483647 w 508"/>
              <a:gd name="T21" fmla="*/ 2147483647 h 402"/>
              <a:gd name="T22" fmla="*/ 2147483647 w 508"/>
              <a:gd name="T23" fmla="*/ 2147483647 h 402"/>
              <a:gd name="T24" fmla="*/ 2147483647 w 508"/>
              <a:gd name="T25" fmla="*/ 2147483647 h 402"/>
              <a:gd name="T26" fmla="*/ 2147483647 w 508"/>
              <a:gd name="T27" fmla="*/ 2147483647 h 402"/>
              <a:gd name="T28" fmla="*/ 2147483647 w 508"/>
              <a:gd name="T29" fmla="*/ 2147483647 h 402"/>
              <a:gd name="T30" fmla="*/ 2147483647 w 508"/>
              <a:gd name="T31" fmla="*/ 2147483647 h 402"/>
              <a:gd name="T32" fmla="*/ 2147483647 w 508"/>
              <a:gd name="T33" fmla="*/ 2147483647 h 402"/>
              <a:gd name="T34" fmla="*/ 2147483647 w 508"/>
              <a:gd name="T35" fmla="*/ 2147483647 h 402"/>
              <a:gd name="T36" fmla="*/ 2147483647 w 508"/>
              <a:gd name="T37" fmla="*/ 2147483647 h 402"/>
              <a:gd name="T38" fmla="*/ 2147483647 w 508"/>
              <a:gd name="T39" fmla="*/ 2147483647 h 402"/>
              <a:gd name="T40" fmla="*/ 2147483647 w 508"/>
              <a:gd name="T41" fmla="*/ 2147483647 h 402"/>
              <a:gd name="T42" fmla="*/ 2147483647 w 508"/>
              <a:gd name="T43" fmla="*/ 2147483647 h 402"/>
              <a:gd name="T44" fmla="*/ 2147483647 w 508"/>
              <a:gd name="T45" fmla="*/ 2147483647 h 402"/>
              <a:gd name="T46" fmla="*/ 2147483647 w 508"/>
              <a:gd name="T47" fmla="*/ 2147483647 h 402"/>
              <a:gd name="T48" fmla="*/ 2147483647 w 508"/>
              <a:gd name="T49" fmla="*/ 2147483647 h 402"/>
              <a:gd name="T50" fmla="*/ 2147483647 w 508"/>
              <a:gd name="T51" fmla="*/ 2147483647 h 402"/>
              <a:gd name="T52" fmla="*/ 2147483647 w 508"/>
              <a:gd name="T53" fmla="*/ 2147483647 h 402"/>
              <a:gd name="T54" fmla="*/ 2147483647 w 508"/>
              <a:gd name="T55" fmla="*/ 2147483647 h 402"/>
              <a:gd name="T56" fmla="*/ 2147483647 w 508"/>
              <a:gd name="T57" fmla="*/ 2147483647 h 402"/>
              <a:gd name="T58" fmla="*/ 2147483647 w 508"/>
              <a:gd name="T59" fmla="*/ 2147483647 h 402"/>
              <a:gd name="T60" fmla="*/ 2147483647 w 508"/>
              <a:gd name="T61" fmla="*/ 2147483647 h 402"/>
              <a:gd name="T62" fmla="*/ 2147483647 w 508"/>
              <a:gd name="T63" fmla="*/ 2147483647 h 402"/>
              <a:gd name="T64" fmla="*/ 2147483647 w 508"/>
              <a:gd name="T65" fmla="*/ 2147483647 h 402"/>
              <a:gd name="T66" fmla="*/ 2147483647 w 508"/>
              <a:gd name="T67" fmla="*/ 2147483647 h 402"/>
              <a:gd name="T68" fmla="*/ 2147483647 w 508"/>
              <a:gd name="T69" fmla="*/ 2147483647 h 402"/>
              <a:gd name="T70" fmla="*/ 2147483647 w 508"/>
              <a:gd name="T71" fmla="*/ 2147483647 h 402"/>
              <a:gd name="T72" fmla="*/ 2147483647 w 508"/>
              <a:gd name="T73" fmla="*/ 2147483647 h 402"/>
              <a:gd name="T74" fmla="*/ 2147483647 w 508"/>
              <a:gd name="T75" fmla="*/ 2147483647 h 402"/>
              <a:gd name="T76" fmla="*/ 2147483647 w 508"/>
              <a:gd name="T77" fmla="*/ 2147483647 h 402"/>
              <a:gd name="T78" fmla="*/ 2147483647 w 508"/>
              <a:gd name="T79" fmla="*/ 2147483647 h 402"/>
              <a:gd name="T80" fmla="*/ 2147483647 w 508"/>
              <a:gd name="T81" fmla="*/ 2147483647 h 402"/>
              <a:gd name="T82" fmla="*/ 2147483647 w 508"/>
              <a:gd name="T83" fmla="*/ 2147483647 h 402"/>
              <a:gd name="T84" fmla="*/ 2147483647 w 508"/>
              <a:gd name="T85" fmla="*/ 2147483647 h 402"/>
              <a:gd name="T86" fmla="*/ 2147483647 w 508"/>
              <a:gd name="T87" fmla="*/ 2147483647 h 402"/>
              <a:gd name="T88" fmla="*/ 2147483647 w 508"/>
              <a:gd name="T89" fmla="*/ 2147483647 h 402"/>
              <a:gd name="T90" fmla="*/ 2147483647 w 508"/>
              <a:gd name="T91" fmla="*/ 2147483647 h 402"/>
              <a:gd name="T92" fmla="*/ 2147483647 w 508"/>
              <a:gd name="T93" fmla="*/ 2147483647 h 402"/>
              <a:gd name="T94" fmla="*/ 2147483647 w 508"/>
              <a:gd name="T95" fmla="*/ 2147483647 h 402"/>
              <a:gd name="T96" fmla="*/ 2147483647 w 508"/>
              <a:gd name="T97" fmla="*/ 2147483647 h 402"/>
              <a:gd name="T98" fmla="*/ 2147483647 w 508"/>
              <a:gd name="T99" fmla="*/ 2147483647 h 402"/>
              <a:gd name="T100" fmla="*/ 2147483647 w 508"/>
              <a:gd name="T101" fmla="*/ 2147483647 h 40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508"/>
              <a:gd name="T154" fmla="*/ 0 h 402"/>
              <a:gd name="T155" fmla="*/ 508 w 508"/>
              <a:gd name="T156" fmla="*/ 402 h 40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508" h="402">
                <a:moveTo>
                  <a:pt x="476" y="138"/>
                </a:moveTo>
                <a:lnTo>
                  <a:pt x="476" y="138"/>
                </a:lnTo>
                <a:lnTo>
                  <a:pt x="484" y="134"/>
                </a:lnTo>
                <a:lnTo>
                  <a:pt x="488" y="130"/>
                </a:lnTo>
                <a:lnTo>
                  <a:pt x="488" y="128"/>
                </a:lnTo>
                <a:lnTo>
                  <a:pt x="490" y="126"/>
                </a:lnTo>
                <a:lnTo>
                  <a:pt x="492" y="126"/>
                </a:lnTo>
                <a:lnTo>
                  <a:pt x="508" y="126"/>
                </a:lnTo>
                <a:lnTo>
                  <a:pt x="508" y="116"/>
                </a:lnTo>
                <a:lnTo>
                  <a:pt x="502" y="114"/>
                </a:lnTo>
                <a:lnTo>
                  <a:pt x="496" y="110"/>
                </a:lnTo>
                <a:lnTo>
                  <a:pt x="472" y="88"/>
                </a:lnTo>
                <a:lnTo>
                  <a:pt x="460" y="58"/>
                </a:lnTo>
                <a:lnTo>
                  <a:pt x="446" y="44"/>
                </a:lnTo>
                <a:lnTo>
                  <a:pt x="424" y="42"/>
                </a:lnTo>
                <a:lnTo>
                  <a:pt x="406" y="44"/>
                </a:lnTo>
                <a:lnTo>
                  <a:pt x="402" y="44"/>
                </a:lnTo>
                <a:lnTo>
                  <a:pt x="404" y="54"/>
                </a:lnTo>
                <a:lnTo>
                  <a:pt x="404" y="56"/>
                </a:lnTo>
                <a:lnTo>
                  <a:pt x="404" y="58"/>
                </a:lnTo>
                <a:lnTo>
                  <a:pt x="400" y="58"/>
                </a:lnTo>
                <a:lnTo>
                  <a:pt x="388" y="64"/>
                </a:lnTo>
                <a:lnTo>
                  <a:pt x="386" y="62"/>
                </a:lnTo>
                <a:lnTo>
                  <a:pt x="372" y="50"/>
                </a:lnTo>
                <a:lnTo>
                  <a:pt x="368" y="50"/>
                </a:lnTo>
                <a:lnTo>
                  <a:pt x="364" y="50"/>
                </a:lnTo>
                <a:lnTo>
                  <a:pt x="332" y="64"/>
                </a:lnTo>
                <a:lnTo>
                  <a:pt x="322" y="68"/>
                </a:lnTo>
                <a:lnTo>
                  <a:pt x="316" y="66"/>
                </a:lnTo>
                <a:lnTo>
                  <a:pt x="310" y="70"/>
                </a:lnTo>
                <a:lnTo>
                  <a:pt x="304" y="76"/>
                </a:lnTo>
                <a:lnTo>
                  <a:pt x="300" y="80"/>
                </a:lnTo>
                <a:lnTo>
                  <a:pt x="298" y="76"/>
                </a:lnTo>
                <a:lnTo>
                  <a:pt x="288" y="66"/>
                </a:lnTo>
                <a:lnTo>
                  <a:pt x="286" y="62"/>
                </a:lnTo>
                <a:lnTo>
                  <a:pt x="286" y="58"/>
                </a:lnTo>
                <a:lnTo>
                  <a:pt x="290" y="50"/>
                </a:lnTo>
                <a:lnTo>
                  <a:pt x="300" y="38"/>
                </a:lnTo>
                <a:lnTo>
                  <a:pt x="314" y="22"/>
                </a:lnTo>
                <a:lnTo>
                  <a:pt x="318" y="16"/>
                </a:lnTo>
                <a:lnTo>
                  <a:pt x="316" y="12"/>
                </a:lnTo>
                <a:lnTo>
                  <a:pt x="312" y="12"/>
                </a:lnTo>
                <a:lnTo>
                  <a:pt x="308" y="14"/>
                </a:lnTo>
                <a:lnTo>
                  <a:pt x="298" y="20"/>
                </a:lnTo>
                <a:lnTo>
                  <a:pt x="288" y="26"/>
                </a:lnTo>
                <a:lnTo>
                  <a:pt x="282" y="28"/>
                </a:lnTo>
                <a:lnTo>
                  <a:pt x="280" y="26"/>
                </a:lnTo>
                <a:lnTo>
                  <a:pt x="278" y="20"/>
                </a:lnTo>
                <a:lnTo>
                  <a:pt x="276" y="20"/>
                </a:lnTo>
                <a:lnTo>
                  <a:pt x="270" y="6"/>
                </a:lnTo>
                <a:lnTo>
                  <a:pt x="254" y="16"/>
                </a:lnTo>
                <a:lnTo>
                  <a:pt x="252" y="18"/>
                </a:lnTo>
                <a:lnTo>
                  <a:pt x="252" y="16"/>
                </a:lnTo>
                <a:lnTo>
                  <a:pt x="236" y="8"/>
                </a:lnTo>
                <a:lnTo>
                  <a:pt x="220" y="2"/>
                </a:lnTo>
                <a:lnTo>
                  <a:pt x="214" y="0"/>
                </a:lnTo>
                <a:lnTo>
                  <a:pt x="208" y="2"/>
                </a:lnTo>
                <a:lnTo>
                  <a:pt x="204" y="6"/>
                </a:lnTo>
                <a:lnTo>
                  <a:pt x="198" y="12"/>
                </a:lnTo>
                <a:lnTo>
                  <a:pt x="204" y="24"/>
                </a:lnTo>
                <a:lnTo>
                  <a:pt x="210" y="38"/>
                </a:lnTo>
                <a:lnTo>
                  <a:pt x="210" y="44"/>
                </a:lnTo>
                <a:lnTo>
                  <a:pt x="210" y="48"/>
                </a:lnTo>
                <a:lnTo>
                  <a:pt x="208" y="52"/>
                </a:lnTo>
                <a:lnTo>
                  <a:pt x="204" y="54"/>
                </a:lnTo>
                <a:lnTo>
                  <a:pt x="200" y="54"/>
                </a:lnTo>
                <a:lnTo>
                  <a:pt x="194" y="54"/>
                </a:lnTo>
                <a:lnTo>
                  <a:pt x="188" y="50"/>
                </a:lnTo>
                <a:lnTo>
                  <a:pt x="182" y="46"/>
                </a:lnTo>
                <a:lnTo>
                  <a:pt x="164" y="36"/>
                </a:lnTo>
                <a:lnTo>
                  <a:pt x="156" y="32"/>
                </a:lnTo>
                <a:lnTo>
                  <a:pt x="156" y="34"/>
                </a:lnTo>
                <a:lnTo>
                  <a:pt x="156" y="52"/>
                </a:lnTo>
                <a:lnTo>
                  <a:pt x="144" y="66"/>
                </a:lnTo>
                <a:lnTo>
                  <a:pt x="144" y="80"/>
                </a:lnTo>
                <a:lnTo>
                  <a:pt x="148" y="94"/>
                </a:lnTo>
                <a:lnTo>
                  <a:pt x="150" y="94"/>
                </a:lnTo>
                <a:lnTo>
                  <a:pt x="140" y="108"/>
                </a:lnTo>
                <a:lnTo>
                  <a:pt x="136" y="120"/>
                </a:lnTo>
                <a:lnTo>
                  <a:pt x="136" y="122"/>
                </a:lnTo>
                <a:lnTo>
                  <a:pt x="124" y="134"/>
                </a:lnTo>
                <a:lnTo>
                  <a:pt x="104" y="180"/>
                </a:lnTo>
                <a:lnTo>
                  <a:pt x="104" y="204"/>
                </a:lnTo>
                <a:lnTo>
                  <a:pt x="60" y="230"/>
                </a:lnTo>
                <a:lnTo>
                  <a:pt x="58" y="234"/>
                </a:lnTo>
                <a:lnTo>
                  <a:pt x="64" y="248"/>
                </a:lnTo>
                <a:lnTo>
                  <a:pt x="60" y="266"/>
                </a:lnTo>
                <a:lnTo>
                  <a:pt x="42" y="264"/>
                </a:lnTo>
                <a:lnTo>
                  <a:pt x="38" y="284"/>
                </a:lnTo>
                <a:lnTo>
                  <a:pt x="16" y="284"/>
                </a:lnTo>
                <a:lnTo>
                  <a:pt x="10" y="292"/>
                </a:lnTo>
                <a:lnTo>
                  <a:pt x="4" y="306"/>
                </a:lnTo>
                <a:lnTo>
                  <a:pt x="0" y="356"/>
                </a:lnTo>
                <a:lnTo>
                  <a:pt x="4" y="368"/>
                </a:lnTo>
                <a:lnTo>
                  <a:pt x="6" y="368"/>
                </a:lnTo>
                <a:lnTo>
                  <a:pt x="6" y="380"/>
                </a:lnTo>
                <a:lnTo>
                  <a:pt x="16" y="392"/>
                </a:lnTo>
                <a:lnTo>
                  <a:pt x="16" y="402"/>
                </a:lnTo>
                <a:lnTo>
                  <a:pt x="42" y="400"/>
                </a:lnTo>
                <a:lnTo>
                  <a:pt x="44" y="398"/>
                </a:lnTo>
                <a:lnTo>
                  <a:pt x="44" y="396"/>
                </a:lnTo>
                <a:lnTo>
                  <a:pt x="52" y="388"/>
                </a:lnTo>
                <a:lnTo>
                  <a:pt x="36" y="372"/>
                </a:lnTo>
                <a:lnTo>
                  <a:pt x="34" y="372"/>
                </a:lnTo>
                <a:lnTo>
                  <a:pt x="24" y="364"/>
                </a:lnTo>
                <a:lnTo>
                  <a:pt x="24" y="362"/>
                </a:lnTo>
                <a:lnTo>
                  <a:pt x="24" y="346"/>
                </a:lnTo>
                <a:lnTo>
                  <a:pt x="36" y="346"/>
                </a:lnTo>
                <a:lnTo>
                  <a:pt x="38" y="340"/>
                </a:lnTo>
                <a:lnTo>
                  <a:pt x="32" y="324"/>
                </a:lnTo>
                <a:lnTo>
                  <a:pt x="64" y="324"/>
                </a:lnTo>
                <a:lnTo>
                  <a:pt x="120" y="298"/>
                </a:lnTo>
                <a:lnTo>
                  <a:pt x="126" y="286"/>
                </a:lnTo>
                <a:lnTo>
                  <a:pt x="128" y="282"/>
                </a:lnTo>
                <a:lnTo>
                  <a:pt x="140" y="288"/>
                </a:lnTo>
                <a:lnTo>
                  <a:pt x="140" y="290"/>
                </a:lnTo>
                <a:lnTo>
                  <a:pt x="146" y="296"/>
                </a:lnTo>
                <a:lnTo>
                  <a:pt x="152" y="294"/>
                </a:lnTo>
                <a:lnTo>
                  <a:pt x="150" y="282"/>
                </a:lnTo>
                <a:lnTo>
                  <a:pt x="168" y="282"/>
                </a:lnTo>
                <a:lnTo>
                  <a:pt x="186" y="286"/>
                </a:lnTo>
                <a:lnTo>
                  <a:pt x="192" y="274"/>
                </a:lnTo>
                <a:lnTo>
                  <a:pt x="194" y="272"/>
                </a:lnTo>
                <a:lnTo>
                  <a:pt x="196" y="272"/>
                </a:lnTo>
                <a:lnTo>
                  <a:pt x="214" y="266"/>
                </a:lnTo>
                <a:lnTo>
                  <a:pt x="218" y="238"/>
                </a:lnTo>
                <a:lnTo>
                  <a:pt x="238" y="256"/>
                </a:lnTo>
                <a:lnTo>
                  <a:pt x="246" y="256"/>
                </a:lnTo>
                <a:lnTo>
                  <a:pt x="250" y="252"/>
                </a:lnTo>
                <a:lnTo>
                  <a:pt x="248" y="192"/>
                </a:lnTo>
                <a:lnTo>
                  <a:pt x="248" y="190"/>
                </a:lnTo>
                <a:lnTo>
                  <a:pt x="248" y="186"/>
                </a:lnTo>
                <a:lnTo>
                  <a:pt x="260" y="188"/>
                </a:lnTo>
                <a:lnTo>
                  <a:pt x="262" y="188"/>
                </a:lnTo>
                <a:lnTo>
                  <a:pt x="264" y="190"/>
                </a:lnTo>
                <a:lnTo>
                  <a:pt x="286" y="230"/>
                </a:lnTo>
                <a:lnTo>
                  <a:pt x="312" y="226"/>
                </a:lnTo>
                <a:lnTo>
                  <a:pt x="318" y="224"/>
                </a:lnTo>
                <a:lnTo>
                  <a:pt x="322" y="216"/>
                </a:lnTo>
                <a:lnTo>
                  <a:pt x="314" y="208"/>
                </a:lnTo>
                <a:lnTo>
                  <a:pt x="312" y="206"/>
                </a:lnTo>
                <a:lnTo>
                  <a:pt x="330" y="200"/>
                </a:lnTo>
                <a:lnTo>
                  <a:pt x="332" y="198"/>
                </a:lnTo>
                <a:lnTo>
                  <a:pt x="340" y="206"/>
                </a:lnTo>
                <a:lnTo>
                  <a:pt x="346" y="202"/>
                </a:lnTo>
                <a:lnTo>
                  <a:pt x="346" y="190"/>
                </a:lnTo>
                <a:lnTo>
                  <a:pt x="350" y="190"/>
                </a:lnTo>
                <a:lnTo>
                  <a:pt x="364" y="190"/>
                </a:lnTo>
                <a:lnTo>
                  <a:pt x="370" y="192"/>
                </a:lnTo>
                <a:lnTo>
                  <a:pt x="376" y="194"/>
                </a:lnTo>
                <a:lnTo>
                  <a:pt x="382" y="198"/>
                </a:lnTo>
                <a:lnTo>
                  <a:pt x="386" y="202"/>
                </a:lnTo>
                <a:lnTo>
                  <a:pt x="388" y="206"/>
                </a:lnTo>
                <a:lnTo>
                  <a:pt x="392" y="186"/>
                </a:lnTo>
                <a:lnTo>
                  <a:pt x="396" y="184"/>
                </a:lnTo>
                <a:lnTo>
                  <a:pt x="400" y="182"/>
                </a:lnTo>
                <a:lnTo>
                  <a:pt x="406" y="182"/>
                </a:lnTo>
                <a:lnTo>
                  <a:pt x="412" y="184"/>
                </a:lnTo>
                <a:lnTo>
                  <a:pt x="414" y="186"/>
                </a:lnTo>
                <a:lnTo>
                  <a:pt x="414" y="188"/>
                </a:lnTo>
                <a:lnTo>
                  <a:pt x="418" y="188"/>
                </a:lnTo>
                <a:lnTo>
                  <a:pt x="432" y="180"/>
                </a:lnTo>
                <a:lnTo>
                  <a:pt x="460" y="160"/>
                </a:lnTo>
                <a:lnTo>
                  <a:pt x="460" y="152"/>
                </a:lnTo>
                <a:lnTo>
                  <a:pt x="464" y="146"/>
                </a:lnTo>
                <a:lnTo>
                  <a:pt x="470" y="140"/>
                </a:lnTo>
                <a:lnTo>
                  <a:pt x="476" y="13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59" name="浙江"/>
          <p:cNvSpPr>
            <a:spLocks noChangeArrowheads="1"/>
          </p:cNvSpPr>
          <p:nvPr/>
        </p:nvSpPr>
        <p:spPr bwMode="auto">
          <a:xfrm>
            <a:off x="3974377" y="3042283"/>
            <a:ext cx="264181" cy="305831"/>
          </a:xfrm>
          <a:custGeom>
            <a:avLst/>
            <a:gdLst>
              <a:gd name="T0" fmla="*/ 2147483647 w 242"/>
              <a:gd name="T1" fmla="*/ 2147483647 h 280"/>
              <a:gd name="T2" fmla="*/ 2147483647 w 242"/>
              <a:gd name="T3" fmla="*/ 2147483647 h 280"/>
              <a:gd name="T4" fmla="*/ 2147483647 w 242"/>
              <a:gd name="T5" fmla="*/ 2147483647 h 280"/>
              <a:gd name="T6" fmla="*/ 2147483647 w 242"/>
              <a:gd name="T7" fmla="*/ 2147483647 h 280"/>
              <a:gd name="T8" fmla="*/ 2147483647 w 242"/>
              <a:gd name="T9" fmla="*/ 2147483647 h 280"/>
              <a:gd name="T10" fmla="*/ 2147483647 w 242"/>
              <a:gd name="T11" fmla="*/ 2147483647 h 280"/>
              <a:gd name="T12" fmla="*/ 2147483647 w 242"/>
              <a:gd name="T13" fmla="*/ 2147483647 h 280"/>
              <a:gd name="T14" fmla="*/ 2147483647 w 242"/>
              <a:gd name="T15" fmla="*/ 2147483647 h 280"/>
              <a:gd name="T16" fmla="*/ 2147483647 w 242"/>
              <a:gd name="T17" fmla="*/ 2147483647 h 280"/>
              <a:gd name="T18" fmla="*/ 0 w 242"/>
              <a:gd name="T19" fmla="*/ 2147483647 h 280"/>
              <a:gd name="T20" fmla="*/ 2147483647 w 242"/>
              <a:gd name="T21" fmla="*/ 2147483647 h 280"/>
              <a:gd name="T22" fmla="*/ 2147483647 w 242"/>
              <a:gd name="T23" fmla="*/ 2147483647 h 280"/>
              <a:gd name="T24" fmla="*/ 2147483647 w 242"/>
              <a:gd name="T25" fmla="*/ 2147483647 h 280"/>
              <a:gd name="T26" fmla="*/ 2147483647 w 242"/>
              <a:gd name="T27" fmla="*/ 2147483647 h 280"/>
              <a:gd name="T28" fmla="*/ 2147483647 w 242"/>
              <a:gd name="T29" fmla="*/ 2147483647 h 280"/>
              <a:gd name="T30" fmla="*/ 2147483647 w 242"/>
              <a:gd name="T31" fmla="*/ 2147483647 h 280"/>
              <a:gd name="T32" fmla="*/ 2147483647 w 242"/>
              <a:gd name="T33" fmla="*/ 2147483647 h 280"/>
              <a:gd name="T34" fmla="*/ 2147483647 w 242"/>
              <a:gd name="T35" fmla="*/ 2147483647 h 280"/>
              <a:gd name="T36" fmla="*/ 2147483647 w 242"/>
              <a:gd name="T37" fmla="*/ 2147483647 h 280"/>
              <a:gd name="T38" fmla="*/ 2147483647 w 242"/>
              <a:gd name="T39" fmla="*/ 2147483647 h 280"/>
              <a:gd name="T40" fmla="*/ 2147483647 w 242"/>
              <a:gd name="T41" fmla="*/ 2147483647 h 280"/>
              <a:gd name="T42" fmla="*/ 2147483647 w 242"/>
              <a:gd name="T43" fmla="*/ 2147483647 h 280"/>
              <a:gd name="T44" fmla="*/ 2147483647 w 242"/>
              <a:gd name="T45" fmla="*/ 2147483647 h 280"/>
              <a:gd name="T46" fmla="*/ 2147483647 w 242"/>
              <a:gd name="T47" fmla="*/ 2147483647 h 280"/>
              <a:gd name="T48" fmla="*/ 2147483647 w 242"/>
              <a:gd name="T49" fmla="*/ 2147483647 h 280"/>
              <a:gd name="T50" fmla="*/ 2147483647 w 242"/>
              <a:gd name="T51" fmla="*/ 2147483647 h 280"/>
              <a:gd name="T52" fmla="*/ 2147483647 w 242"/>
              <a:gd name="T53" fmla="*/ 2147483647 h 280"/>
              <a:gd name="T54" fmla="*/ 2147483647 w 242"/>
              <a:gd name="T55" fmla="*/ 2147483647 h 280"/>
              <a:gd name="T56" fmla="*/ 2147483647 w 242"/>
              <a:gd name="T57" fmla="*/ 2147483647 h 280"/>
              <a:gd name="T58" fmla="*/ 2147483647 w 242"/>
              <a:gd name="T59" fmla="*/ 2147483647 h 280"/>
              <a:gd name="T60" fmla="*/ 2147483647 w 242"/>
              <a:gd name="T61" fmla="*/ 2147483647 h 280"/>
              <a:gd name="T62" fmla="*/ 2147483647 w 242"/>
              <a:gd name="T63" fmla="*/ 2147483647 h 280"/>
              <a:gd name="T64" fmla="*/ 2147483647 w 242"/>
              <a:gd name="T65" fmla="*/ 2147483647 h 280"/>
              <a:gd name="T66" fmla="*/ 2147483647 w 242"/>
              <a:gd name="T67" fmla="*/ 2147483647 h 280"/>
              <a:gd name="T68" fmla="*/ 2147483647 w 242"/>
              <a:gd name="T69" fmla="*/ 2147483647 h 280"/>
              <a:gd name="T70" fmla="*/ 2147483647 w 242"/>
              <a:gd name="T71" fmla="*/ 2147483647 h 280"/>
              <a:gd name="T72" fmla="*/ 2147483647 w 242"/>
              <a:gd name="T73" fmla="*/ 2147483647 h 280"/>
              <a:gd name="T74" fmla="*/ 2147483647 w 242"/>
              <a:gd name="T75" fmla="*/ 2147483647 h 280"/>
              <a:gd name="T76" fmla="*/ 2147483647 w 242"/>
              <a:gd name="T77" fmla="*/ 2147483647 h 280"/>
              <a:gd name="T78" fmla="*/ 2147483647 w 242"/>
              <a:gd name="T79" fmla="*/ 2147483647 h 280"/>
              <a:gd name="T80" fmla="*/ 2147483647 w 242"/>
              <a:gd name="T81" fmla="*/ 2147483647 h 280"/>
              <a:gd name="T82" fmla="*/ 2147483647 w 242"/>
              <a:gd name="T83" fmla="*/ 2147483647 h 280"/>
              <a:gd name="T84" fmla="*/ 2147483647 w 242"/>
              <a:gd name="T85" fmla="*/ 2147483647 h 280"/>
              <a:gd name="T86" fmla="*/ 2147483647 w 242"/>
              <a:gd name="T87" fmla="*/ 2147483647 h 280"/>
              <a:gd name="T88" fmla="*/ 2147483647 w 242"/>
              <a:gd name="T89" fmla="*/ 2147483647 h 280"/>
              <a:gd name="T90" fmla="*/ 2147483647 w 242"/>
              <a:gd name="T91" fmla="*/ 2147483647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2"/>
              <a:gd name="T139" fmla="*/ 0 h 280"/>
              <a:gd name="T140" fmla="*/ 242 w 242"/>
              <a:gd name="T141" fmla="*/ 280 h 280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60" name="山东"/>
          <p:cNvSpPr>
            <a:spLocks noChangeArrowheads="1"/>
          </p:cNvSpPr>
          <p:nvPr/>
        </p:nvSpPr>
        <p:spPr bwMode="auto">
          <a:xfrm>
            <a:off x="3699485" y="2484169"/>
            <a:ext cx="472432" cy="296312"/>
          </a:xfrm>
          <a:custGeom>
            <a:avLst/>
            <a:gdLst>
              <a:gd name="T0" fmla="*/ 2147483647 w 434"/>
              <a:gd name="T1" fmla="*/ 2147483647 h 272"/>
              <a:gd name="T2" fmla="*/ 2147483647 w 434"/>
              <a:gd name="T3" fmla="*/ 2147483647 h 272"/>
              <a:gd name="T4" fmla="*/ 2147483647 w 434"/>
              <a:gd name="T5" fmla="*/ 0 h 272"/>
              <a:gd name="T6" fmla="*/ 2147483647 w 434"/>
              <a:gd name="T7" fmla="*/ 2147483647 h 272"/>
              <a:gd name="T8" fmla="*/ 2147483647 w 434"/>
              <a:gd name="T9" fmla="*/ 2147483647 h 272"/>
              <a:gd name="T10" fmla="*/ 2147483647 w 434"/>
              <a:gd name="T11" fmla="*/ 2147483647 h 272"/>
              <a:gd name="T12" fmla="*/ 2147483647 w 434"/>
              <a:gd name="T13" fmla="*/ 2147483647 h 272"/>
              <a:gd name="T14" fmla="*/ 2147483647 w 434"/>
              <a:gd name="T15" fmla="*/ 2147483647 h 272"/>
              <a:gd name="T16" fmla="*/ 2147483647 w 434"/>
              <a:gd name="T17" fmla="*/ 0 h 272"/>
              <a:gd name="T18" fmla="*/ 2147483647 w 434"/>
              <a:gd name="T19" fmla="*/ 2147483647 h 272"/>
              <a:gd name="T20" fmla="*/ 2147483647 w 434"/>
              <a:gd name="T21" fmla="*/ 2147483647 h 272"/>
              <a:gd name="T22" fmla="*/ 2147483647 w 434"/>
              <a:gd name="T23" fmla="*/ 2147483647 h 272"/>
              <a:gd name="T24" fmla="*/ 2147483647 w 434"/>
              <a:gd name="T25" fmla="*/ 2147483647 h 272"/>
              <a:gd name="T26" fmla="*/ 2147483647 w 434"/>
              <a:gd name="T27" fmla="*/ 2147483647 h 272"/>
              <a:gd name="T28" fmla="*/ 2147483647 w 434"/>
              <a:gd name="T29" fmla="*/ 2147483647 h 272"/>
              <a:gd name="T30" fmla="*/ 2147483647 w 434"/>
              <a:gd name="T31" fmla="*/ 2147483647 h 272"/>
              <a:gd name="T32" fmla="*/ 0 w 434"/>
              <a:gd name="T33" fmla="*/ 2147483647 h 272"/>
              <a:gd name="T34" fmla="*/ 2147483647 w 434"/>
              <a:gd name="T35" fmla="*/ 2147483647 h 272"/>
              <a:gd name="T36" fmla="*/ 2147483647 w 434"/>
              <a:gd name="T37" fmla="*/ 2147483647 h 272"/>
              <a:gd name="T38" fmla="*/ 2147483647 w 434"/>
              <a:gd name="T39" fmla="*/ 2147483647 h 272"/>
              <a:gd name="T40" fmla="*/ 2147483647 w 434"/>
              <a:gd name="T41" fmla="*/ 2147483647 h 272"/>
              <a:gd name="T42" fmla="*/ 2147483647 w 434"/>
              <a:gd name="T43" fmla="*/ 2147483647 h 272"/>
              <a:gd name="T44" fmla="*/ 2147483647 w 434"/>
              <a:gd name="T45" fmla="*/ 2147483647 h 272"/>
              <a:gd name="T46" fmla="*/ 2147483647 w 434"/>
              <a:gd name="T47" fmla="*/ 2147483647 h 272"/>
              <a:gd name="T48" fmla="*/ 2147483647 w 434"/>
              <a:gd name="T49" fmla="*/ 2147483647 h 272"/>
              <a:gd name="T50" fmla="*/ 2147483647 w 434"/>
              <a:gd name="T51" fmla="*/ 2147483647 h 272"/>
              <a:gd name="T52" fmla="*/ 2147483647 w 434"/>
              <a:gd name="T53" fmla="*/ 2147483647 h 272"/>
              <a:gd name="T54" fmla="*/ 2147483647 w 434"/>
              <a:gd name="T55" fmla="*/ 2147483647 h 272"/>
              <a:gd name="T56" fmla="*/ 2147483647 w 434"/>
              <a:gd name="T57" fmla="*/ 2147483647 h 272"/>
              <a:gd name="T58" fmla="*/ 2147483647 w 434"/>
              <a:gd name="T59" fmla="*/ 2147483647 h 272"/>
              <a:gd name="T60" fmla="*/ 2147483647 w 434"/>
              <a:gd name="T61" fmla="*/ 2147483647 h 272"/>
              <a:gd name="T62" fmla="*/ 2147483647 w 434"/>
              <a:gd name="T63" fmla="*/ 2147483647 h 272"/>
              <a:gd name="T64" fmla="*/ 2147483647 w 434"/>
              <a:gd name="T65" fmla="*/ 2147483647 h 272"/>
              <a:gd name="T66" fmla="*/ 2147483647 w 434"/>
              <a:gd name="T67" fmla="*/ 2147483647 h 272"/>
              <a:gd name="T68" fmla="*/ 2147483647 w 434"/>
              <a:gd name="T69" fmla="*/ 2147483647 h 272"/>
              <a:gd name="T70" fmla="*/ 2147483647 w 434"/>
              <a:gd name="T71" fmla="*/ 2147483647 h 272"/>
              <a:gd name="T72" fmla="*/ 2147483647 w 434"/>
              <a:gd name="T73" fmla="*/ 2147483647 h 272"/>
              <a:gd name="T74" fmla="*/ 2147483647 w 434"/>
              <a:gd name="T75" fmla="*/ 2147483647 h 272"/>
              <a:gd name="T76" fmla="*/ 2147483647 w 434"/>
              <a:gd name="T77" fmla="*/ 2147483647 h 272"/>
              <a:gd name="T78" fmla="*/ 2147483647 w 434"/>
              <a:gd name="T79" fmla="*/ 2147483647 h 272"/>
              <a:gd name="T80" fmla="*/ 2147483647 w 434"/>
              <a:gd name="T81" fmla="*/ 2147483647 h 272"/>
              <a:gd name="T82" fmla="*/ 2147483647 w 434"/>
              <a:gd name="T83" fmla="*/ 2147483647 h 272"/>
              <a:gd name="T84" fmla="*/ 2147483647 w 434"/>
              <a:gd name="T85" fmla="*/ 2147483647 h 272"/>
              <a:gd name="T86" fmla="*/ 2147483647 w 434"/>
              <a:gd name="T87" fmla="*/ 2147483647 h 272"/>
              <a:gd name="T88" fmla="*/ 2147483647 w 434"/>
              <a:gd name="T89" fmla="*/ 2147483647 h 272"/>
              <a:gd name="T90" fmla="*/ 2147483647 w 434"/>
              <a:gd name="T91" fmla="*/ 2147483647 h 272"/>
              <a:gd name="T92" fmla="*/ 2147483647 w 434"/>
              <a:gd name="T93" fmla="*/ 2147483647 h 272"/>
              <a:gd name="T94" fmla="*/ 2147483647 w 434"/>
              <a:gd name="T95" fmla="*/ 2147483647 h 272"/>
              <a:gd name="T96" fmla="*/ 2147483647 w 434"/>
              <a:gd name="T97" fmla="*/ 2147483647 h 272"/>
              <a:gd name="T98" fmla="*/ 2147483647 w 434"/>
              <a:gd name="T99" fmla="*/ 2147483647 h 272"/>
              <a:gd name="T100" fmla="*/ 2147483647 w 434"/>
              <a:gd name="T101" fmla="*/ 2147483647 h 27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434"/>
              <a:gd name="T154" fmla="*/ 0 h 272"/>
              <a:gd name="T155" fmla="*/ 434 w 434"/>
              <a:gd name="T156" fmla="*/ 272 h 272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434" h="272">
                <a:moveTo>
                  <a:pt x="396" y="8"/>
                </a:moveTo>
                <a:lnTo>
                  <a:pt x="396" y="8"/>
                </a:lnTo>
                <a:lnTo>
                  <a:pt x="394" y="12"/>
                </a:lnTo>
                <a:lnTo>
                  <a:pt x="388" y="14"/>
                </a:lnTo>
                <a:lnTo>
                  <a:pt x="358" y="12"/>
                </a:lnTo>
                <a:lnTo>
                  <a:pt x="330" y="6"/>
                </a:lnTo>
                <a:lnTo>
                  <a:pt x="314" y="0"/>
                </a:lnTo>
                <a:lnTo>
                  <a:pt x="270" y="42"/>
                </a:lnTo>
                <a:lnTo>
                  <a:pt x="272" y="60"/>
                </a:lnTo>
                <a:lnTo>
                  <a:pt x="268" y="62"/>
                </a:lnTo>
                <a:lnTo>
                  <a:pt x="246" y="64"/>
                </a:lnTo>
                <a:lnTo>
                  <a:pt x="228" y="62"/>
                </a:lnTo>
                <a:lnTo>
                  <a:pt x="222" y="62"/>
                </a:lnTo>
                <a:lnTo>
                  <a:pt x="218" y="60"/>
                </a:lnTo>
                <a:lnTo>
                  <a:pt x="214" y="56"/>
                </a:lnTo>
                <a:lnTo>
                  <a:pt x="212" y="52"/>
                </a:lnTo>
                <a:lnTo>
                  <a:pt x="208" y="2"/>
                </a:lnTo>
                <a:lnTo>
                  <a:pt x="168" y="0"/>
                </a:lnTo>
                <a:lnTo>
                  <a:pt x="152" y="36"/>
                </a:lnTo>
                <a:lnTo>
                  <a:pt x="150" y="20"/>
                </a:lnTo>
                <a:lnTo>
                  <a:pt x="148" y="6"/>
                </a:lnTo>
                <a:lnTo>
                  <a:pt x="144" y="0"/>
                </a:lnTo>
                <a:lnTo>
                  <a:pt x="128" y="8"/>
                </a:lnTo>
                <a:lnTo>
                  <a:pt x="120" y="18"/>
                </a:lnTo>
                <a:lnTo>
                  <a:pt x="118" y="20"/>
                </a:lnTo>
                <a:lnTo>
                  <a:pt x="102" y="24"/>
                </a:lnTo>
                <a:lnTo>
                  <a:pt x="78" y="48"/>
                </a:lnTo>
                <a:lnTo>
                  <a:pt x="56" y="70"/>
                </a:lnTo>
                <a:lnTo>
                  <a:pt x="12" y="128"/>
                </a:lnTo>
                <a:lnTo>
                  <a:pt x="22" y="148"/>
                </a:lnTo>
                <a:lnTo>
                  <a:pt x="22" y="152"/>
                </a:lnTo>
                <a:lnTo>
                  <a:pt x="20" y="152"/>
                </a:lnTo>
                <a:lnTo>
                  <a:pt x="20" y="156"/>
                </a:lnTo>
                <a:lnTo>
                  <a:pt x="20" y="160"/>
                </a:lnTo>
                <a:lnTo>
                  <a:pt x="24" y="172"/>
                </a:lnTo>
                <a:lnTo>
                  <a:pt x="32" y="188"/>
                </a:lnTo>
                <a:lnTo>
                  <a:pt x="34" y="198"/>
                </a:lnTo>
                <a:lnTo>
                  <a:pt x="34" y="206"/>
                </a:lnTo>
                <a:lnTo>
                  <a:pt x="34" y="208"/>
                </a:lnTo>
                <a:lnTo>
                  <a:pt x="0" y="228"/>
                </a:lnTo>
                <a:lnTo>
                  <a:pt x="0" y="236"/>
                </a:lnTo>
                <a:lnTo>
                  <a:pt x="16" y="244"/>
                </a:lnTo>
                <a:lnTo>
                  <a:pt x="18" y="248"/>
                </a:lnTo>
                <a:lnTo>
                  <a:pt x="18" y="252"/>
                </a:lnTo>
                <a:lnTo>
                  <a:pt x="22" y="256"/>
                </a:lnTo>
                <a:lnTo>
                  <a:pt x="36" y="264"/>
                </a:lnTo>
                <a:lnTo>
                  <a:pt x="64" y="272"/>
                </a:lnTo>
                <a:lnTo>
                  <a:pt x="74" y="266"/>
                </a:lnTo>
                <a:lnTo>
                  <a:pt x="84" y="252"/>
                </a:lnTo>
                <a:lnTo>
                  <a:pt x="92" y="230"/>
                </a:lnTo>
                <a:lnTo>
                  <a:pt x="114" y="238"/>
                </a:lnTo>
                <a:lnTo>
                  <a:pt x="118" y="240"/>
                </a:lnTo>
                <a:lnTo>
                  <a:pt x="118" y="242"/>
                </a:lnTo>
                <a:lnTo>
                  <a:pt x="118" y="244"/>
                </a:lnTo>
                <a:lnTo>
                  <a:pt x="116" y="250"/>
                </a:lnTo>
                <a:lnTo>
                  <a:pt x="116" y="256"/>
                </a:lnTo>
                <a:lnTo>
                  <a:pt x="118" y="260"/>
                </a:lnTo>
                <a:lnTo>
                  <a:pt x="124" y="264"/>
                </a:lnTo>
                <a:lnTo>
                  <a:pt x="148" y="264"/>
                </a:lnTo>
                <a:lnTo>
                  <a:pt x="160" y="260"/>
                </a:lnTo>
                <a:lnTo>
                  <a:pt x="170" y="256"/>
                </a:lnTo>
                <a:lnTo>
                  <a:pt x="172" y="252"/>
                </a:lnTo>
                <a:lnTo>
                  <a:pt x="176" y="252"/>
                </a:lnTo>
                <a:lnTo>
                  <a:pt x="184" y="252"/>
                </a:lnTo>
                <a:lnTo>
                  <a:pt x="198" y="256"/>
                </a:lnTo>
                <a:lnTo>
                  <a:pt x="202" y="258"/>
                </a:lnTo>
                <a:lnTo>
                  <a:pt x="208" y="264"/>
                </a:lnTo>
                <a:lnTo>
                  <a:pt x="212" y="250"/>
                </a:lnTo>
                <a:lnTo>
                  <a:pt x="214" y="248"/>
                </a:lnTo>
                <a:lnTo>
                  <a:pt x="216" y="248"/>
                </a:lnTo>
                <a:lnTo>
                  <a:pt x="220" y="242"/>
                </a:lnTo>
                <a:lnTo>
                  <a:pt x="224" y="236"/>
                </a:lnTo>
                <a:lnTo>
                  <a:pt x="230" y="228"/>
                </a:lnTo>
                <a:lnTo>
                  <a:pt x="238" y="220"/>
                </a:lnTo>
                <a:lnTo>
                  <a:pt x="248" y="214"/>
                </a:lnTo>
                <a:lnTo>
                  <a:pt x="250" y="212"/>
                </a:lnTo>
                <a:lnTo>
                  <a:pt x="250" y="214"/>
                </a:lnTo>
                <a:lnTo>
                  <a:pt x="252" y="214"/>
                </a:lnTo>
                <a:lnTo>
                  <a:pt x="258" y="216"/>
                </a:lnTo>
                <a:lnTo>
                  <a:pt x="260" y="216"/>
                </a:lnTo>
                <a:lnTo>
                  <a:pt x="268" y="176"/>
                </a:lnTo>
                <a:lnTo>
                  <a:pt x="280" y="172"/>
                </a:lnTo>
                <a:lnTo>
                  <a:pt x="290" y="166"/>
                </a:lnTo>
                <a:lnTo>
                  <a:pt x="296" y="160"/>
                </a:lnTo>
                <a:lnTo>
                  <a:pt x="298" y="156"/>
                </a:lnTo>
                <a:lnTo>
                  <a:pt x="300" y="150"/>
                </a:lnTo>
                <a:lnTo>
                  <a:pt x="296" y="138"/>
                </a:lnTo>
                <a:lnTo>
                  <a:pt x="294" y="128"/>
                </a:lnTo>
                <a:lnTo>
                  <a:pt x="296" y="122"/>
                </a:lnTo>
                <a:lnTo>
                  <a:pt x="298" y="120"/>
                </a:lnTo>
                <a:lnTo>
                  <a:pt x="302" y="120"/>
                </a:lnTo>
                <a:lnTo>
                  <a:pt x="310" y="120"/>
                </a:lnTo>
                <a:lnTo>
                  <a:pt x="320" y="124"/>
                </a:lnTo>
                <a:lnTo>
                  <a:pt x="322" y="112"/>
                </a:lnTo>
                <a:lnTo>
                  <a:pt x="322" y="110"/>
                </a:lnTo>
                <a:lnTo>
                  <a:pt x="322" y="108"/>
                </a:lnTo>
                <a:lnTo>
                  <a:pt x="336" y="102"/>
                </a:lnTo>
                <a:lnTo>
                  <a:pt x="338" y="96"/>
                </a:lnTo>
                <a:lnTo>
                  <a:pt x="330" y="96"/>
                </a:lnTo>
                <a:lnTo>
                  <a:pt x="328" y="94"/>
                </a:lnTo>
                <a:lnTo>
                  <a:pt x="328" y="90"/>
                </a:lnTo>
                <a:lnTo>
                  <a:pt x="328" y="88"/>
                </a:lnTo>
                <a:lnTo>
                  <a:pt x="330" y="86"/>
                </a:lnTo>
                <a:lnTo>
                  <a:pt x="332" y="86"/>
                </a:lnTo>
                <a:lnTo>
                  <a:pt x="334" y="86"/>
                </a:lnTo>
                <a:lnTo>
                  <a:pt x="342" y="84"/>
                </a:lnTo>
                <a:lnTo>
                  <a:pt x="352" y="76"/>
                </a:lnTo>
                <a:lnTo>
                  <a:pt x="404" y="40"/>
                </a:lnTo>
                <a:lnTo>
                  <a:pt x="420" y="48"/>
                </a:lnTo>
                <a:lnTo>
                  <a:pt x="428" y="48"/>
                </a:lnTo>
                <a:lnTo>
                  <a:pt x="424" y="30"/>
                </a:lnTo>
                <a:lnTo>
                  <a:pt x="424" y="28"/>
                </a:lnTo>
                <a:lnTo>
                  <a:pt x="434" y="12"/>
                </a:lnTo>
                <a:lnTo>
                  <a:pt x="432" y="12"/>
                </a:lnTo>
                <a:lnTo>
                  <a:pt x="426" y="12"/>
                </a:lnTo>
                <a:lnTo>
                  <a:pt x="426" y="14"/>
                </a:lnTo>
                <a:lnTo>
                  <a:pt x="424" y="14"/>
                </a:lnTo>
                <a:lnTo>
                  <a:pt x="408" y="16"/>
                </a:lnTo>
                <a:lnTo>
                  <a:pt x="404" y="16"/>
                </a:lnTo>
                <a:lnTo>
                  <a:pt x="404" y="12"/>
                </a:lnTo>
                <a:lnTo>
                  <a:pt x="400" y="8"/>
                </a:lnTo>
                <a:lnTo>
                  <a:pt x="396" y="8"/>
                </a:lnTo>
                <a:close/>
              </a:path>
            </a:pathLst>
          </a:custGeom>
          <a:solidFill>
            <a:srgbClr val="7030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61" name="矩形 55"/>
          <p:cNvSpPr>
            <a:spLocks noChangeArrowheads="1"/>
          </p:cNvSpPr>
          <p:nvPr/>
        </p:nvSpPr>
        <p:spPr bwMode="auto">
          <a:xfrm>
            <a:off x="440062" y="4251328"/>
            <a:ext cx="7880214" cy="680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Clr>
                <a:srgbClr val="00B050"/>
              </a:buClr>
              <a:buSzPct val="80000"/>
            </a:pPr>
            <a:r>
              <a:rPr lang="zh-CN" altLang="en-US" sz="1199" dirty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请在此处输入您的文本或者复制您的文本粘贴到此处，请在此处输入您的文本或者复制您的文本粘贴到此处。请在此处输入您的文本或者复制您的文本粘贴到此处，请在此处输入您的文本或者复制您的文本粘贴到此处。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5818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5" dur="10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50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5" dur="10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50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5" dur="10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50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5" dur="10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50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0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44" grpId="0" bldLvl="0" animBg="1" autoUpdateAnimBg="0"/>
      <p:bldP spid="45" grpId="0" bldLvl="0" animBg="1" autoUpdateAnimBg="0"/>
      <p:bldP spid="46" grpId="0" bldLvl="0" animBg="1" autoUpdateAnimBg="0"/>
      <p:bldP spid="47" grpId="0" bldLvl="0" animBg="1" autoUpdateAnimBg="0"/>
      <p:bldP spid="48" grpId="0" bldLvl="0" animBg="1" autoUpdateAnimBg="0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  <p:bldP spid="53" grpId="0" bldLvl="0" autoUpdateAnimBg="0"/>
      <p:bldP spid="54" grpId="0" bldLvl="0" autoUpdateAnimBg="0"/>
      <p:bldP spid="55" grpId="0" bldLvl="0" autoUpdateAnimBg="0"/>
      <p:bldP spid="56" grpId="0" bldLvl="0" autoUpdateAnimBg="0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bldLvl="0" autoUpdateAnimBg="0"/>
      <p:bldP spid="61" grpId="1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椭圆 3"/>
          <p:cNvSpPr>
            <a:spLocks noChangeArrowheads="1"/>
          </p:cNvSpPr>
          <p:nvPr/>
        </p:nvSpPr>
        <p:spPr bwMode="auto">
          <a:xfrm>
            <a:off x="993942" y="1265516"/>
            <a:ext cx="3330824" cy="3329635"/>
          </a:xfrm>
          <a:prstGeom prst="ellipse">
            <a:avLst/>
          </a:prstGeom>
          <a:noFill/>
          <a:ln w="9525">
            <a:solidFill>
              <a:srgbClr val="41858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1474704" y="2817283"/>
            <a:ext cx="1263786" cy="1262595"/>
          </a:xfrm>
          <a:prstGeom prst="ellipse">
            <a:avLst/>
          </a:prstGeom>
          <a:solidFill>
            <a:srgbClr val="DC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1580614" y="2923193"/>
            <a:ext cx="1040065" cy="1040065"/>
          </a:xfrm>
          <a:prstGeom prst="ellipse">
            <a:avLst/>
          </a:prstGeom>
          <a:solidFill>
            <a:srgbClr val="41858E"/>
          </a:solidFill>
          <a:ln>
            <a:noFill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2" name="Oval 18"/>
          <p:cNvSpPr>
            <a:spLocks noChangeArrowheads="1"/>
          </p:cNvSpPr>
          <p:nvPr/>
        </p:nvSpPr>
        <p:spPr bwMode="auto">
          <a:xfrm>
            <a:off x="2730159" y="2610222"/>
            <a:ext cx="1263786" cy="1263786"/>
          </a:xfrm>
          <a:prstGeom prst="ellipse">
            <a:avLst/>
          </a:prstGeom>
          <a:solidFill>
            <a:srgbClr val="DC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3" name="Oval 19"/>
          <p:cNvSpPr>
            <a:spLocks noChangeArrowheads="1"/>
          </p:cNvSpPr>
          <p:nvPr/>
        </p:nvSpPr>
        <p:spPr bwMode="auto">
          <a:xfrm>
            <a:off x="2836070" y="2716132"/>
            <a:ext cx="1040065" cy="1040065"/>
          </a:xfrm>
          <a:prstGeom prst="ellipse">
            <a:avLst/>
          </a:prstGeom>
          <a:solidFill>
            <a:srgbClr val="41858E"/>
          </a:solidFill>
          <a:ln>
            <a:noFill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4" name="Oval 23"/>
          <p:cNvSpPr>
            <a:spLocks noChangeArrowheads="1"/>
          </p:cNvSpPr>
          <p:nvPr/>
        </p:nvSpPr>
        <p:spPr bwMode="auto">
          <a:xfrm>
            <a:off x="1890015" y="1652267"/>
            <a:ext cx="1262596" cy="1263786"/>
          </a:xfrm>
          <a:prstGeom prst="ellipse">
            <a:avLst/>
          </a:prstGeom>
          <a:solidFill>
            <a:srgbClr val="DC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5" name="Oval 24"/>
          <p:cNvSpPr>
            <a:spLocks noChangeArrowheads="1"/>
          </p:cNvSpPr>
          <p:nvPr/>
        </p:nvSpPr>
        <p:spPr bwMode="auto">
          <a:xfrm>
            <a:off x="1995926" y="1758178"/>
            <a:ext cx="1040065" cy="1040065"/>
          </a:xfrm>
          <a:prstGeom prst="ellipse">
            <a:avLst/>
          </a:prstGeom>
          <a:solidFill>
            <a:srgbClr val="41858E"/>
          </a:solidFill>
          <a:ln>
            <a:noFill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6" name="TextBox 10"/>
          <p:cNvSpPr>
            <a:spLocks noChangeArrowheads="1"/>
          </p:cNvSpPr>
          <p:nvPr/>
        </p:nvSpPr>
        <p:spPr bwMode="auto">
          <a:xfrm>
            <a:off x="4693668" y="1291696"/>
            <a:ext cx="1146468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标题文本一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TextBox 11"/>
          <p:cNvSpPr>
            <a:spLocks noChangeArrowheads="1"/>
          </p:cNvSpPr>
          <p:nvPr/>
        </p:nvSpPr>
        <p:spPr bwMode="auto">
          <a:xfrm>
            <a:off x="4693668" y="1566586"/>
            <a:ext cx="3671166" cy="71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点击输入你的文字内容或复制你的文本内容</a:t>
            </a:r>
            <a:endParaRPr lang="en-US" sz="1349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点击输入你的文字内容或复制你的文本内容</a:t>
            </a:r>
          </a:p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点击输入你的文字内容或复制你的文本内容</a:t>
            </a:r>
            <a:endParaRPr lang="en-US" sz="1349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" name="TextBox 12"/>
          <p:cNvSpPr>
            <a:spLocks noChangeArrowheads="1"/>
          </p:cNvSpPr>
          <p:nvPr/>
        </p:nvSpPr>
        <p:spPr bwMode="auto">
          <a:xfrm>
            <a:off x="2179187" y="2012839"/>
            <a:ext cx="689013" cy="71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sz="1349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49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文本一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sp>
        <p:nvSpPr>
          <p:cNvPr id="19" name="TextBox 14"/>
          <p:cNvSpPr>
            <a:spLocks noChangeArrowheads="1"/>
          </p:cNvSpPr>
          <p:nvPr/>
        </p:nvSpPr>
        <p:spPr bwMode="auto">
          <a:xfrm>
            <a:off x="1738885" y="3209985"/>
            <a:ext cx="689013" cy="71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sz="1349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49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文本二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sp>
        <p:nvSpPr>
          <p:cNvPr id="20" name="TextBox 15"/>
          <p:cNvSpPr>
            <a:spLocks noChangeArrowheads="1"/>
          </p:cNvSpPr>
          <p:nvPr/>
        </p:nvSpPr>
        <p:spPr bwMode="auto">
          <a:xfrm>
            <a:off x="3038370" y="2954133"/>
            <a:ext cx="689013" cy="71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sz="1349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49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文本三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sp>
        <p:nvSpPr>
          <p:cNvPr id="21" name="TextBox 16"/>
          <p:cNvSpPr>
            <a:spLocks noChangeArrowheads="1"/>
          </p:cNvSpPr>
          <p:nvPr/>
        </p:nvSpPr>
        <p:spPr bwMode="auto">
          <a:xfrm>
            <a:off x="4693668" y="2467421"/>
            <a:ext cx="1146468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标题文本二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TextBox 17"/>
          <p:cNvSpPr>
            <a:spLocks noChangeArrowheads="1"/>
          </p:cNvSpPr>
          <p:nvPr/>
        </p:nvSpPr>
        <p:spPr bwMode="auto">
          <a:xfrm>
            <a:off x="4693668" y="2742312"/>
            <a:ext cx="3671166" cy="71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点击输入你的文字内容或复制你的文本内容</a:t>
            </a:r>
            <a:endParaRPr lang="en-US" sz="1349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点击输入你的文字内容或复制你的文本内容</a:t>
            </a:r>
          </a:p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点击输入你的文字内容或复制你的文本内容</a:t>
            </a:r>
          </a:p>
        </p:txBody>
      </p:sp>
      <p:sp>
        <p:nvSpPr>
          <p:cNvPr id="23" name="TextBox 18"/>
          <p:cNvSpPr>
            <a:spLocks noChangeArrowheads="1"/>
          </p:cNvSpPr>
          <p:nvPr/>
        </p:nvSpPr>
        <p:spPr bwMode="auto">
          <a:xfrm>
            <a:off x="4693668" y="3633626"/>
            <a:ext cx="1146468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标题文本三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TextBox 19"/>
          <p:cNvSpPr>
            <a:spLocks noChangeArrowheads="1"/>
          </p:cNvSpPr>
          <p:nvPr/>
        </p:nvSpPr>
        <p:spPr bwMode="auto">
          <a:xfrm>
            <a:off x="4693668" y="3908517"/>
            <a:ext cx="3671166" cy="71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点击输入你的文字内容或复制你的文本内容</a:t>
            </a:r>
            <a:endParaRPr lang="en-US" sz="1349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点击输入你的文字内容或复制你的文本内容</a:t>
            </a:r>
          </a:p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点击输入你的文字内容或复制你的文本内容</a:t>
            </a:r>
            <a:endParaRPr lang="en-US" sz="1349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148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7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0"/>
                            </p:stCondLst>
                            <p:childTnLst>
                              <p:par>
                                <p:cTn id="9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bldLvl="0" animBg="1" autoUpdateAnimBg="0"/>
      <p:bldP spid="10" grpId="0" bldLvl="0" animBg="1" autoUpdateAnimBg="0"/>
      <p:bldP spid="11" grpId="0" bldLvl="0" animBg="1" autoUpdateAnimBg="0"/>
      <p:bldP spid="12" grpId="0" bldLvl="0" animBg="1" autoUpdateAnimBg="0"/>
      <p:bldP spid="13" grpId="0" bldLvl="0" animBg="1" autoUpdateAnimBg="0"/>
      <p:bldP spid="14" grpId="0" bldLvl="0" animBg="1" autoUpdateAnimBg="0"/>
      <p:bldP spid="15" grpId="0" bldLvl="0" animBg="1" autoUpdateAnimBg="0"/>
      <p:bldP spid="16" grpId="0" bldLvl="0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2" grpId="0" bldLvl="0" autoUpdateAnimBg="0"/>
      <p:bldP spid="23" grpId="0" bldLvl="0" autoUpdateAnimBg="0"/>
      <p:bldP spid="24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1042444" y="1329980"/>
            <a:ext cx="1657678" cy="12411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1629" tIns="40815" rIns="81629" bIns="40815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2842923" y="1329980"/>
            <a:ext cx="1657677" cy="12411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1629" tIns="40815" rIns="81629" bIns="40815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6442688" y="1329980"/>
            <a:ext cx="1655298" cy="124117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1629" tIns="40815" rIns="81629" bIns="40815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4642211" y="1329980"/>
            <a:ext cx="1657677" cy="12411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1629" tIns="40815" rIns="81629" bIns="40815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TextBox 15"/>
          <p:cNvSpPr>
            <a:spLocks noChangeArrowheads="1"/>
          </p:cNvSpPr>
          <p:nvPr/>
        </p:nvSpPr>
        <p:spPr bwMode="auto">
          <a:xfrm>
            <a:off x="1042444" y="3813521"/>
            <a:ext cx="3836577" cy="37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lIns="81629" tIns="40815" rIns="81629" bIns="40815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74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注明内容重要或说明情况</a:t>
            </a:r>
          </a:p>
        </p:txBody>
      </p:sp>
      <p:sp>
        <p:nvSpPr>
          <p:cNvPr id="14" name="矩形 15"/>
          <p:cNvSpPr>
            <a:spLocks noChangeArrowheads="1"/>
          </p:cNvSpPr>
          <p:nvPr/>
        </p:nvSpPr>
        <p:spPr bwMode="auto">
          <a:xfrm>
            <a:off x="1042445" y="4245493"/>
            <a:ext cx="7055541" cy="52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29" tIns="40815" rIns="81629" bIns="40815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2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请在此处输入您的文本，或者删除此文本框。请在此处输入您的文本，或者删除此文本框 </a:t>
            </a:r>
            <a:endParaRPr lang="en-US" sz="1274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12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请在此处输入您的文本，或者删除此文本框。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5" name="矩形 16"/>
          <p:cNvSpPr>
            <a:spLocks noChangeArrowheads="1"/>
          </p:cNvSpPr>
          <p:nvPr/>
        </p:nvSpPr>
        <p:spPr bwMode="auto">
          <a:xfrm>
            <a:off x="1187626" y="2449774"/>
            <a:ext cx="1368506" cy="1094805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txBody>
          <a:bodyPr lIns="81629" tIns="40815" rIns="81629" bIns="40815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添加文字内容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说明内容情况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以完成的项目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6" name="矩形 17"/>
          <p:cNvSpPr>
            <a:spLocks noChangeArrowheads="1"/>
          </p:cNvSpPr>
          <p:nvPr/>
        </p:nvSpPr>
        <p:spPr bwMode="auto">
          <a:xfrm>
            <a:off x="2988104" y="2449774"/>
            <a:ext cx="1368506" cy="1094805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txBody>
          <a:bodyPr lIns="81629" tIns="40815" rIns="81629" bIns="40815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添加文字内容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说明内容情况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以完成的项目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7" name="矩形 18"/>
          <p:cNvSpPr>
            <a:spLocks noChangeArrowheads="1"/>
          </p:cNvSpPr>
          <p:nvPr/>
        </p:nvSpPr>
        <p:spPr bwMode="auto">
          <a:xfrm>
            <a:off x="6585489" y="2449774"/>
            <a:ext cx="1368506" cy="1094805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txBody>
          <a:bodyPr lIns="81629" tIns="40815" rIns="81629" bIns="40815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添加文字内容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说明内容情况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以完成的项目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8" name="矩形 19"/>
          <p:cNvSpPr>
            <a:spLocks noChangeArrowheads="1"/>
          </p:cNvSpPr>
          <p:nvPr/>
        </p:nvSpPr>
        <p:spPr bwMode="auto">
          <a:xfrm>
            <a:off x="4786201" y="2449774"/>
            <a:ext cx="1368506" cy="1094805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txBody>
          <a:bodyPr lIns="81629" tIns="40815" rIns="81629" bIns="40815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添加文字内容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说明内容情况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  <a:p>
            <a:pPr algn="ctr" eaLnBrk="1" hangingPunct="1">
              <a:lnSpc>
                <a:spcPct val="130000"/>
              </a:lnSpc>
            </a:pPr>
            <a:r>
              <a:rPr lang="zh-CN" altLang="en-US" sz="1274" b="1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以完成的项目</a:t>
            </a:r>
            <a:endParaRPr lang="en-US" sz="1274" b="1" dirty="0">
              <a:solidFill>
                <a:srgbClr val="F8F8F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063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bldLvl="0" animBg="1" autoUpdateAnimBg="0"/>
      <p:bldP spid="10" grpId="0" bldLvl="0" animBg="1" autoUpdateAnimBg="0"/>
      <p:bldP spid="11" grpId="0" bldLvl="0" animBg="1" autoUpdateAnimBg="0"/>
      <p:bldP spid="12" grpId="0" bldLvl="0" animBg="1" autoUpdateAnimBg="0"/>
      <p:bldP spid="13" grpId="0" bldLvl="0" autoUpdateAnimBg="0"/>
      <p:bldP spid="14" grpId="0" bldLvl="0" autoUpdateAnimBg="0"/>
      <p:bldP spid="15" grpId="0" bldLvl="0" animBg="1" autoUpdateAnimBg="0"/>
      <p:bldP spid="16" grpId="0" bldLvl="0" animBg="1" autoUpdateAnimBg="0"/>
      <p:bldP spid="17" grpId="0" bldLvl="0" animBg="1" autoUpdateAnimBg="0"/>
      <p:bldP spid="18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grpSp>
        <p:nvGrpSpPr>
          <p:cNvPr id="9" name="组合 71"/>
          <p:cNvGrpSpPr>
            <a:grpSpLocks/>
          </p:cNvGrpSpPr>
          <p:nvPr/>
        </p:nvGrpSpPr>
        <p:grpSpPr bwMode="auto">
          <a:xfrm>
            <a:off x="2688222" y="4052596"/>
            <a:ext cx="5236023" cy="809204"/>
            <a:chOff x="0" y="0"/>
            <a:chExt cx="6985673" cy="1079499"/>
          </a:xfrm>
          <a:solidFill>
            <a:srgbClr val="41858E"/>
          </a:solidFill>
        </p:grpSpPr>
        <p:grpSp>
          <p:nvGrpSpPr>
            <p:cNvPr id="10" name="Group 8"/>
            <p:cNvGrpSpPr>
              <a:grpSpLocks/>
            </p:cNvGrpSpPr>
            <p:nvPr/>
          </p:nvGrpSpPr>
          <p:grpSpPr bwMode="auto">
            <a:xfrm>
              <a:off x="0" y="388027"/>
              <a:ext cx="532885" cy="139071"/>
              <a:chOff x="0" y="0"/>
              <a:chExt cx="438150" cy="114300"/>
            </a:xfrm>
            <a:grpFill/>
          </p:grpSpPr>
          <p:sp>
            <p:nvSpPr>
              <p:cNvPr id="37" name="同心圆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4443876 w 21600"/>
                  <a:gd name="T1" fmla="*/ 0 h 21600"/>
                  <a:gd name="T2" fmla="*/ 1301488 w 21600"/>
                  <a:gd name="T3" fmla="*/ 88572 h 21600"/>
                  <a:gd name="T4" fmla="*/ 0 w 21600"/>
                  <a:gd name="T5" fmla="*/ 302419 h 21600"/>
                  <a:gd name="T6" fmla="*/ 1301488 w 21600"/>
                  <a:gd name="T7" fmla="*/ 516266 h 21600"/>
                  <a:gd name="T8" fmla="*/ 4443876 w 21600"/>
                  <a:gd name="T9" fmla="*/ 604838 h 21600"/>
                  <a:gd name="T10" fmla="*/ 7586263 w 21600"/>
                  <a:gd name="T11" fmla="*/ 516266 h 21600"/>
                  <a:gd name="T12" fmla="*/ 8887751 w 21600"/>
                  <a:gd name="T13" fmla="*/ 302419 h 21600"/>
                  <a:gd name="T14" fmla="*/ 7586263 w 21600"/>
                  <a:gd name="T15" fmla="*/ 885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600"/>
                  <a:gd name="T25" fmla="*/ 0 h 21600"/>
                  <a:gd name="T26" fmla="*/ 21600 w 21600"/>
                  <a:gd name="T27" fmla="*/ 2160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zh-CN" altLang="en-US" sz="118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椭圆 5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1424888" y="340392"/>
              <a:ext cx="532885" cy="139071"/>
              <a:chOff x="0" y="0"/>
              <a:chExt cx="438150" cy="114300"/>
            </a:xfrm>
            <a:grpFill/>
          </p:grpSpPr>
          <p:sp>
            <p:nvSpPr>
              <p:cNvPr id="35" name="同心圆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4443876 w 21600"/>
                  <a:gd name="T1" fmla="*/ 0 h 21600"/>
                  <a:gd name="T2" fmla="*/ 1301488 w 21600"/>
                  <a:gd name="T3" fmla="*/ 88572 h 21600"/>
                  <a:gd name="T4" fmla="*/ 0 w 21600"/>
                  <a:gd name="T5" fmla="*/ 302419 h 21600"/>
                  <a:gd name="T6" fmla="*/ 1301488 w 21600"/>
                  <a:gd name="T7" fmla="*/ 516266 h 21600"/>
                  <a:gd name="T8" fmla="*/ 4443876 w 21600"/>
                  <a:gd name="T9" fmla="*/ 604838 h 21600"/>
                  <a:gd name="T10" fmla="*/ 7586263 w 21600"/>
                  <a:gd name="T11" fmla="*/ 516266 h 21600"/>
                  <a:gd name="T12" fmla="*/ 8887751 w 21600"/>
                  <a:gd name="T13" fmla="*/ 302419 h 21600"/>
                  <a:gd name="T14" fmla="*/ 7586263 w 21600"/>
                  <a:gd name="T15" fmla="*/ 885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600"/>
                  <a:gd name="T25" fmla="*/ 0 h 21600"/>
                  <a:gd name="T26" fmla="*/ 21600 w 21600"/>
                  <a:gd name="T27" fmla="*/ 2160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zh-CN" altLang="en-US" sz="118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椭圆 61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2" name="Group 14"/>
            <p:cNvGrpSpPr>
              <a:grpSpLocks/>
            </p:cNvGrpSpPr>
            <p:nvPr/>
          </p:nvGrpSpPr>
          <p:grpSpPr bwMode="auto">
            <a:xfrm>
              <a:off x="2282136" y="654582"/>
              <a:ext cx="621704" cy="162251"/>
              <a:chOff x="0" y="0"/>
              <a:chExt cx="438150" cy="114300"/>
            </a:xfrm>
            <a:grpFill/>
          </p:grpSpPr>
          <p:sp>
            <p:nvSpPr>
              <p:cNvPr id="33" name="同心圆 6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4443876 w 21600"/>
                  <a:gd name="T1" fmla="*/ 0 h 21600"/>
                  <a:gd name="T2" fmla="*/ 1301488 w 21600"/>
                  <a:gd name="T3" fmla="*/ 88572 h 21600"/>
                  <a:gd name="T4" fmla="*/ 0 w 21600"/>
                  <a:gd name="T5" fmla="*/ 302419 h 21600"/>
                  <a:gd name="T6" fmla="*/ 1301488 w 21600"/>
                  <a:gd name="T7" fmla="*/ 516266 h 21600"/>
                  <a:gd name="T8" fmla="*/ 4443876 w 21600"/>
                  <a:gd name="T9" fmla="*/ 604838 h 21600"/>
                  <a:gd name="T10" fmla="*/ 7586263 w 21600"/>
                  <a:gd name="T11" fmla="*/ 516266 h 21600"/>
                  <a:gd name="T12" fmla="*/ 8887751 w 21600"/>
                  <a:gd name="T13" fmla="*/ 302419 h 21600"/>
                  <a:gd name="T14" fmla="*/ 7586263 w 21600"/>
                  <a:gd name="T15" fmla="*/ 885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600"/>
                  <a:gd name="T25" fmla="*/ 0 h 21600"/>
                  <a:gd name="T26" fmla="*/ 21600 w 21600"/>
                  <a:gd name="T27" fmla="*/ 2160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zh-CN" altLang="en-US" sz="118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椭圆 66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3" name="Group 17"/>
            <p:cNvGrpSpPr>
              <a:grpSpLocks/>
            </p:cNvGrpSpPr>
            <p:nvPr/>
          </p:nvGrpSpPr>
          <p:grpSpPr bwMode="auto">
            <a:xfrm>
              <a:off x="3407904" y="427952"/>
              <a:ext cx="532885" cy="139071"/>
              <a:chOff x="0" y="0"/>
              <a:chExt cx="438150" cy="114300"/>
            </a:xfrm>
            <a:grpFill/>
          </p:grpSpPr>
          <p:sp>
            <p:nvSpPr>
              <p:cNvPr id="31" name="同心圆 6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4443876 w 21600"/>
                  <a:gd name="T1" fmla="*/ 0 h 21600"/>
                  <a:gd name="T2" fmla="*/ 1301488 w 21600"/>
                  <a:gd name="T3" fmla="*/ 88572 h 21600"/>
                  <a:gd name="T4" fmla="*/ 0 w 21600"/>
                  <a:gd name="T5" fmla="*/ 302419 h 21600"/>
                  <a:gd name="T6" fmla="*/ 1301488 w 21600"/>
                  <a:gd name="T7" fmla="*/ 516266 h 21600"/>
                  <a:gd name="T8" fmla="*/ 4443876 w 21600"/>
                  <a:gd name="T9" fmla="*/ 604838 h 21600"/>
                  <a:gd name="T10" fmla="*/ 7586263 w 21600"/>
                  <a:gd name="T11" fmla="*/ 516266 h 21600"/>
                  <a:gd name="T12" fmla="*/ 8887751 w 21600"/>
                  <a:gd name="T13" fmla="*/ 302419 h 21600"/>
                  <a:gd name="T14" fmla="*/ 7586263 w 21600"/>
                  <a:gd name="T15" fmla="*/ 885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600"/>
                  <a:gd name="T25" fmla="*/ 0 h 21600"/>
                  <a:gd name="T26" fmla="*/ 21600 w 21600"/>
                  <a:gd name="T27" fmla="*/ 2160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zh-CN" altLang="en-US" sz="118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7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4" name="Group 20"/>
            <p:cNvGrpSpPr>
              <a:grpSpLocks/>
            </p:cNvGrpSpPr>
            <p:nvPr/>
          </p:nvGrpSpPr>
          <p:grpSpPr bwMode="auto">
            <a:xfrm>
              <a:off x="4386436" y="869610"/>
              <a:ext cx="804241" cy="209889"/>
              <a:chOff x="0" y="0"/>
              <a:chExt cx="438150" cy="114300"/>
            </a:xfrm>
            <a:grpFill/>
          </p:grpSpPr>
          <p:sp>
            <p:nvSpPr>
              <p:cNvPr id="29" name="同心圆 7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4443876 w 21600"/>
                  <a:gd name="T1" fmla="*/ 0 h 21600"/>
                  <a:gd name="T2" fmla="*/ 1301488 w 21600"/>
                  <a:gd name="T3" fmla="*/ 88572 h 21600"/>
                  <a:gd name="T4" fmla="*/ 0 w 21600"/>
                  <a:gd name="T5" fmla="*/ 302419 h 21600"/>
                  <a:gd name="T6" fmla="*/ 1301488 w 21600"/>
                  <a:gd name="T7" fmla="*/ 516266 h 21600"/>
                  <a:gd name="T8" fmla="*/ 4443876 w 21600"/>
                  <a:gd name="T9" fmla="*/ 604838 h 21600"/>
                  <a:gd name="T10" fmla="*/ 7586263 w 21600"/>
                  <a:gd name="T11" fmla="*/ 516266 h 21600"/>
                  <a:gd name="T12" fmla="*/ 8887751 w 21600"/>
                  <a:gd name="T13" fmla="*/ 302419 h 21600"/>
                  <a:gd name="T14" fmla="*/ 7586263 w 21600"/>
                  <a:gd name="T15" fmla="*/ 885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600"/>
                  <a:gd name="T25" fmla="*/ 0 h 21600"/>
                  <a:gd name="T26" fmla="*/ 21600 w 21600"/>
                  <a:gd name="T27" fmla="*/ 2160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zh-CN" altLang="en-US" sz="118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椭圆 77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5" name="Group 23"/>
            <p:cNvGrpSpPr>
              <a:grpSpLocks/>
            </p:cNvGrpSpPr>
            <p:nvPr/>
          </p:nvGrpSpPr>
          <p:grpSpPr bwMode="auto">
            <a:xfrm>
              <a:off x="5439149" y="0"/>
              <a:ext cx="532885" cy="139071"/>
              <a:chOff x="0" y="0"/>
              <a:chExt cx="438150" cy="114300"/>
            </a:xfrm>
            <a:grpFill/>
          </p:grpSpPr>
          <p:sp>
            <p:nvSpPr>
              <p:cNvPr id="27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4443876 w 21600"/>
                  <a:gd name="T1" fmla="*/ 0 h 21600"/>
                  <a:gd name="T2" fmla="*/ 1301488 w 21600"/>
                  <a:gd name="T3" fmla="*/ 88572 h 21600"/>
                  <a:gd name="T4" fmla="*/ 0 w 21600"/>
                  <a:gd name="T5" fmla="*/ 302419 h 21600"/>
                  <a:gd name="T6" fmla="*/ 1301488 w 21600"/>
                  <a:gd name="T7" fmla="*/ 516266 h 21600"/>
                  <a:gd name="T8" fmla="*/ 4443876 w 21600"/>
                  <a:gd name="T9" fmla="*/ 604838 h 21600"/>
                  <a:gd name="T10" fmla="*/ 7586263 w 21600"/>
                  <a:gd name="T11" fmla="*/ 516266 h 21600"/>
                  <a:gd name="T12" fmla="*/ 8887751 w 21600"/>
                  <a:gd name="T13" fmla="*/ 302419 h 21600"/>
                  <a:gd name="T14" fmla="*/ 7586263 w 21600"/>
                  <a:gd name="T15" fmla="*/ 885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600"/>
                  <a:gd name="T25" fmla="*/ 0 h 21600"/>
                  <a:gd name="T26" fmla="*/ 21600 w 21600"/>
                  <a:gd name="T27" fmla="*/ 2160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zh-CN" altLang="en-US" sz="118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椭圆 80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6" name="Group 26"/>
            <p:cNvGrpSpPr>
              <a:grpSpLocks/>
            </p:cNvGrpSpPr>
            <p:nvPr/>
          </p:nvGrpSpPr>
          <p:grpSpPr bwMode="auto">
            <a:xfrm>
              <a:off x="6452788" y="265271"/>
              <a:ext cx="532885" cy="139071"/>
              <a:chOff x="0" y="0"/>
              <a:chExt cx="438150" cy="114300"/>
            </a:xfrm>
            <a:grpFill/>
          </p:grpSpPr>
          <p:sp>
            <p:nvSpPr>
              <p:cNvPr id="25" name="同心圆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150" cy="114300"/>
              </a:xfrm>
              <a:custGeom>
                <a:avLst/>
                <a:gdLst>
                  <a:gd name="T0" fmla="*/ 4443876 w 21600"/>
                  <a:gd name="T1" fmla="*/ 0 h 21600"/>
                  <a:gd name="T2" fmla="*/ 1301488 w 21600"/>
                  <a:gd name="T3" fmla="*/ 88572 h 21600"/>
                  <a:gd name="T4" fmla="*/ 0 w 21600"/>
                  <a:gd name="T5" fmla="*/ 302419 h 21600"/>
                  <a:gd name="T6" fmla="*/ 1301488 w 21600"/>
                  <a:gd name="T7" fmla="*/ 516266 h 21600"/>
                  <a:gd name="T8" fmla="*/ 4443876 w 21600"/>
                  <a:gd name="T9" fmla="*/ 604838 h 21600"/>
                  <a:gd name="T10" fmla="*/ 7586263 w 21600"/>
                  <a:gd name="T11" fmla="*/ 516266 h 21600"/>
                  <a:gd name="T12" fmla="*/ 8887751 w 21600"/>
                  <a:gd name="T13" fmla="*/ 302419 h 21600"/>
                  <a:gd name="T14" fmla="*/ 7586263 w 21600"/>
                  <a:gd name="T15" fmla="*/ 8857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1600"/>
                  <a:gd name="T25" fmla="*/ 0 h 21600"/>
                  <a:gd name="T26" fmla="*/ 21600 w 21600"/>
                  <a:gd name="T27" fmla="*/ 2160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zh-CN" altLang="en-US" sz="118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椭圆 83"/>
              <p:cNvSpPr>
                <a:spLocks noChangeArrowheads="1"/>
              </p:cNvSpPr>
              <p:nvPr/>
            </p:nvSpPr>
            <p:spPr bwMode="auto">
              <a:xfrm>
                <a:off x="129075" y="39150"/>
                <a:ext cx="180000" cy="36000"/>
              </a:xfrm>
              <a:prstGeom prst="ellipse">
                <a:avLst/>
              </a:prstGeom>
              <a:grpFill/>
              <a:ln w="12700">
                <a:solidFill>
                  <a:srgbClr val="41858E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cxnSp>
          <p:nvCxnSpPr>
            <p:cNvPr id="17" name="直接连接符 15"/>
            <p:cNvCxnSpPr>
              <a:cxnSpLocks noChangeShapeType="1"/>
              <a:stCxn id="37" idx="6"/>
              <a:endCxn id="35" idx="2"/>
            </p:cNvCxnSpPr>
            <p:nvPr/>
          </p:nvCxnSpPr>
          <p:spPr bwMode="auto">
            <a:xfrm flipV="1">
              <a:off x="532885" y="409928"/>
              <a:ext cx="892003" cy="47635"/>
            </a:xfrm>
            <a:prstGeom prst="line">
              <a:avLst/>
            </a:prstGeom>
            <a:grpFill/>
            <a:ln w="12700">
              <a:solidFill>
                <a:srgbClr val="41858E"/>
              </a:solidFill>
              <a:miter lim="800000"/>
              <a:headEnd/>
              <a:tailEnd/>
            </a:ln>
            <a:extLst/>
          </p:spPr>
        </p:cxnSp>
        <p:cxnSp>
          <p:nvCxnSpPr>
            <p:cNvPr id="18" name="直接连接符 19"/>
            <p:cNvCxnSpPr>
              <a:cxnSpLocks noChangeShapeType="1"/>
              <a:stCxn id="35" idx="5"/>
              <a:endCxn id="33" idx="1"/>
            </p:cNvCxnSpPr>
            <p:nvPr/>
          </p:nvCxnSpPr>
          <p:spPr bwMode="auto">
            <a:xfrm>
              <a:off x="1879733" y="459097"/>
              <a:ext cx="493449" cy="219247"/>
            </a:xfrm>
            <a:prstGeom prst="line">
              <a:avLst/>
            </a:prstGeom>
            <a:grpFill/>
            <a:ln w="12700">
              <a:solidFill>
                <a:srgbClr val="41858E"/>
              </a:solidFill>
              <a:miter lim="800000"/>
              <a:headEnd/>
              <a:tailEnd/>
            </a:ln>
            <a:extLst/>
          </p:spPr>
        </p:cxnSp>
        <p:sp>
          <p:nvSpPr>
            <p:cNvPr id="19" name="直接连接符 24"/>
            <p:cNvSpPr>
              <a:spLocks noChangeShapeType="1"/>
            </p:cNvSpPr>
            <p:nvPr/>
          </p:nvSpPr>
          <p:spPr bwMode="auto">
            <a:xfrm flipV="1">
              <a:off x="2809231" y="546657"/>
              <a:ext cx="676713" cy="131687"/>
            </a:xfrm>
            <a:prstGeom prst="line">
              <a:avLst/>
            </a:prstGeom>
            <a:grpFill/>
            <a:ln w="12700">
              <a:solidFill>
                <a:srgbClr val="41858E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直接连接符 26"/>
            <p:cNvSpPr>
              <a:spLocks noChangeShapeType="1"/>
            </p:cNvSpPr>
            <p:nvPr/>
          </p:nvSpPr>
          <p:spPr bwMode="auto">
            <a:xfrm>
              <a:off x="3862749" y="546657"/>
              <a:ext cx="776661" cy="373629"/>
            </a:xfrm>
            <a:prstGeom prst="line">
              <a:avLst/>
            </a:prstGeom>
            <a:grpFill/>
            <a:ln w="12700">
              <a:solidFill>
                <a:srgbClr val="41858E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9"/>
            <p:cNvCxnSpPr>
              <a:cxnSpLocks noChangeShapeType="1"/>
              <a:stCxn id="29" idx="7"/>
              <a:endCxn id="25" idx="3"/>
            </p:cNvCxnSpPr>
            <p:nvPr/>
          </p:nvCxnSpPr>
          <p:spPr bwMode="auto">
            <a:xfrm flipV="1">
              <a:off x="5072898" y="383975"/>
              <a:ext cx="1457930" cy="516372"/>
            </a:xfrm>
            <a:prstGeom prst="line">
              <a:avLst/>
            </a:prstGeom>
            <a:grpFill/>
            <a:ln w="12700">
              <a:solidFill>
                <a:srgbClr val="41858E"/>
              </a:solidFill>
              <a:miter lim="800000"/>
              <a:headEnd/>
              <a:tailEnd/>
            </a:ln>
            <a:extLst/>
          </p:spPr>
        </p:cxnSp>
        <p:cxnSp>
          <p:nvCxnSpPr>
            <p:cNvPr id="22" name="直接连接符 32"/>
            <p:cNvCxnSpPr>
              <a:cxnSpLocks noChangeShapeType="1"/>
              <a:stCxn id="25" idx="1"/>
              <a:endCxn id="27" idx="5"/>
            </p:cNvCxnSpPr>
            <p:nvPr/>
          </p:nvCxnSpPr>
          <p:spPr bwMode="auto">
            <a:xfrm flipH="1" flipV="1">
              <a:off x="5893995" y="118705"/>
              <a:ext cx="636834" cy="166933"/>
            </a:xfrm>
            <a:prstGeom prst="line">
              <a:avLst/>
            </a:prstGeom>
            <a:grpFill/>
            <a:ln w="12700">
              <a:solidFill>
                <a:srgbClr val="41858E"/>
              </a:solidFill>
              <a:miter lim="800000"/>
              <a:headEnd/>
              <a:tailEnd/>
            </a:ln>
            <a:extLst/>
          </p:spPr>
        </p:cxnSp>
        <p:cxnSp>
          <p:nvCxnSpPr>
            <p:cNvPr id="23" name="直接连接符 34"/>
            <p:cNvCxnSpPr>
              <a:cxnSpLocks noChangeShapeType="1"/>
              <a:stCxn id="31" idx="6"/>
              <a:endCxn id="25" idx="2"/>
            </p:cNvCxnSpPr>
            <p:nvPr/>
          </p:nvCxnSpPr>
          <p:spPr bwMode="auto">
            <a:xfrm flipV="1">
              <a:off x="3940789" y="334806"/>
              <a:ext cx="2511999" cy="162682"/>
            </a:xfrm>
            <a:prstGeom prst="line">
              <a:avLst/>
            </a:prstGeom>
            <a:grpFill/>
            <a:ln w="12700">
              <a:solidFill>
                <a:srgbClr val="41858E"/>
              </a:solidFill>
              <a:miter lim="800000"/>
              <a:headEnd/>
              <a:tailEnd/>
            </a:ln>
            <a:extLst/>
          </p:spPr>
        </p:cxnSp>
        <p:sp>
          <p:nvSpPr>
            <p:cNvPr id="24" name="直接连接符 43"/>
            <p:cNvSpPr>
              <a:spLocks noChangeShapeType="1"/>
            </p:cNvSpPr>
            <p:nvPr/>
          </p:nvSpPr>
          <p:spPr bwMode="auto">
            <a:xfrm flipV="1">
              <a:off x="4920562" y="132347"/>
              <a:ext cx="728632" cy="750905"/>
            </a:xfrm>
            <a:prstGeom prst="line">
              <a:avLst/>
            </a:prstGeom>
            <a:grpFill/>
            <a:ln w="12700">
              <a:solidFill>
                <a:srgbClr val="41858E"/>
              </a:solidFill>
              <a:miter lim="800000"/>
              <a:headEnd/>
              <a:tailEnd/>
            </a:ln>
            <a:extLst/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76"/>
          <p:cNvGrpSpPr>
            <a:grpSpLocks/>
          </p:cNvGrpSpPr>
          <p:nvPr/>
        </p:nvGrpSpPr>
        <p:grpSpPr bwMode="auto">
          <a:xfrm>
            <a:off x="3518846" y="2873302"/>
            <a:ext cx="871084" cy="1472036"/>
            <a:chOff x="0" y="0"/>
            <a:chExt cx="1162426" cy="1963768"/>
          </a:xfrm>
        </p:grpSpPr>
        <p:sp>
          <p:nvSpPr>
            <p:cNvPr id="40" name="直接连接符 84"/>
            <p:cNvSpPr>
              <a:spLocks noChangeShapeType="1"/>
            </p:cNvSpPr>
            <p:nvPr/>
          </p:nvSpPr>
          <p:spPr bwMode="auto">
            <a:xfrm flipV="1">
              <a:off x="582258" y="519610"/>
              <a:ext cx="1" cy="1444158"/>
            </a:xfrm>
            <a:prstGeom prst="line">
              <a:avLst/>
            </a:prstGeom>
            <a:noFill/>
            <a:ln w="25400">
              <a:solidFill>
                <a:srgbClr val="41858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椭圆 90"/>
            <p:cNvSpPr>
              <a:spLocks noChangeArrowheads="1"/>
            </p:cNvSpPr>
            <p:nvPr/>
          </p:nvSpPr>
          <p:spPr bwMode="auto">
            <a:xfrm>
              <a:off x="0" y="0"/>
              <a:ext cx="1162426" cy="116208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1858E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2" name="矩形 111"/>
          <p:cNvSpPr>
            <a:spLocks noChangeArrowheads="1"/>
          </p:cNvSpPr>
          <p:nvPr/>
        </p:nvSpPr>
        <p:spPr bwMode="auto">
          <a:xfrm>
            <a:off x="3522946" y="3089883"/>
            <a:ext cx="877164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完成的</a:t>
            </a:r>
            <a:endParaRPr lang="en-US" sz="1349" b="1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项目名称</a:t>
            </a:r>
          </a:p>
        </p:txBody>
      </p:sp>
      <p:grpSp>
        <p:nvGrpSpPr>
          <p:cNvPr id="43" name="组合 75"/>
          <p:cNvGrpSpPr>
            <a:grpSpLocks/>
          </p:cNvGrpSpPr>
          <p:nvPr/>
        </p:nvGrpSpPr>
        <p:grpSpPr bwMode="auto">
          <a:xfrm>
            <a:off x="2464502" y="2584130"/>
            <a:ext cx="848473" cy="1849268"/>
            <a:chOff x="0" y="0"/>
            <a:chExt cx="1131530" cy="2467743"/>
          </a:xfrm>
        </p:grpSpPr>
        <p:sp>
          <p:nvSpPr>
            <p:cNvPr id="44" name="直接连接符 12"/>
            <p:cNvSpPr>
              <a:spLocks noChangeShapeType="1"/>
            </p:cNvSpPr>
            <p:nvPr/>
          </p:nvSpPr>
          <p:spPr bwMode="auto">
            <a:xfrm flipV="1">
              <a:off x="564141" y="1022352"/>
              <a:ext cx="1" cy="1445391"/>
            </a:xfrm>
            <a:prstGeom prst="line">
              <a:avLst/>
            </a:prstGeom>
            <a:noFill/>
            <a:ln w="25400">
              <a:solidFill>
                <a:srgbClr val="41858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45" name="椭圆 95"/>
            <p:cNvSpPr>
              <a:spLocks noChangeArrowheads="1"/>
            </p:cNvSpPr>
            <p:nvPr/>
          </p:nvSpPr>
          <p:spPr bwMode="auto">
            <a:xfrm>
              <a:off x="0" y="0"/>
              <a:ext cx="1131530" cy="1130204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1858E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6" name="矩形 112"/>
          <p:cNvSpPr>
            <a:spLocks noChangeArrowheads="1"/>
          </p:cNvSpPr>
          <p:nvPr/>
        </p:nvSpPr>
        <p:spPr bwMode="auto">
          <a:xfrm>
            <a:off x="2461461" y="2766202"/>
            <a:ext cx="877164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完成的</a:t>
            </a:r>
            <a:endParaRPr lang="en-US" sz="1349" b="1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项目名称</a:t>
            </a:r>
          </a:p>
        </p:txBody>
      </p:sp>
      <p:grpSp>
        <p:nvGrpSpPr>
          <p:cNvPr id="47" name="组合 78"/>
          <p:cNvGrpSpPr>
            <a:grpSpLocks/>
          </p:cNvGrpSpPr>
          <p:nvPr/>
        </p:nvGrpSpPr>
        <p:grpSpPr bwMode="auto">
          <a:xfrm>
            <a:off x="4999213" y="2453230"/>
            <a:ext cx="872273" cy="1949229"/>
            <a:chOff x="0" y="0"/>
            <a:chExt cx="1162426" cy="2599047"/>
          </a:xfrm>
        </p:grpSpPr>
        <p:sp>
          <p:nvSpPr>
            <p:cNvPr id="48" name="直接连接符 86"/>
            <p:cNvSpPr>
              <a:spLocks noChangeShapeType="1"/>
            </p:cNvSpPr>
            <p:nvPr/>
          </p:nvSpPr>
          <p:spPr bwMode="auto">
            <a:xfrm flipV="1">
              <a:off x="586833" y="453309"/>
              <a:ext cx="1" cy="2145738"/>
            </a:xfrm>
            <a:prstGeom prst="line">
              <a:avLst/>
            </a:prstGeom>
            <a:noFill/>
            <a:ln w="25400">
              <a:solidFill>
                <a:srgbClr val="41858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49" name="椭圆 91"/>
            <p:cNvSpPr>
              <a:spLocks noChangeArrowheads="1"/>
            </p:cNvSpPr>
            <p:nvPr/>
          </p:nvSpPr>
          <p:spPr bwMode="auto">
            <a:xfrm>
              <a:off x="0" y="0"/>
              <a:ext cx="1162426" cy="11628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1858E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0" name="矩形 113"/>
          <p:cNvSpPr>
            <a:spLocks noChangeArrowheads="1"/>
          </p:cNvSpPr>
          <p:nvPr/>
        </p:nvSpPr>
        <p:spPr bwMode="auto">
          <a:xfrm>
            <a:off x="5003312" y="2665051"/>
            <a:ext cx="877164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完成的</a:t>
            </a:r>
            <a:endParaRPr lang="en-US" sz="1349" b="1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项目名称</a:t>
            </a:r>
          </a:p>
        </p:txBody>
      </p:sp>
      <p:grpSp>
        <p:nvGrpSpPr>
          <p:cNvPr id="51" name="组合 81"/>
          <p:cNvGrpSpPr>
            <a:grpSpLocks/>
          </p:cNvGrpSpPr>
          <p:nvPr/>
        </p:nvGrpSpPr>
        <p:grpSpPr bwMode="auto">
          <a:xfrm>
            <a:off x="7273312" y="1839187"/>
            <a:ext cx="871084" cy="2459741"/>
            <a:chOff x="0" y="0"/>
            <a:chExt cx="1162426" cy="3282600"/>
          </a:xfrm>
        </p:grpSpPr>
        <p:sp>
          <p:nvSpPr>
            <p:cNvPr id="52" name="直接连接符 89"/>
            <p:cNvSpPr>
              <a:spLocks noChangeShapeType="1"/>
            </p:cNvSpPr>
            <p:nvPr/>
          </p:nvSpPr>
          <p:spPr bwMode="auto">
            <a:xfrm flipV="1">
              <a:off x="602778" y="962543"/>
              <a:ext cx="1" cy="2320057"/>
            </a:xfrm>
            <a:prstGeom prst="line">
              <a:avLst/>
            </a:prstGeom>
            <a:noFill/>
            <a:ln w="25400">
              <a:solidFill>
                <a:srgbClr val="41858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53" name="椭圆 94"/>
            <p:cNvSpPr>
              <a:spLocks noChangeArrowheads="1"/>
            </p:cNvSpPr>
            <p:nvPr/>
          </p:nvSpPr>
          <p:spPr bwMode="auto">
            <a:xfrm>
              <a:off x="0" y="0"/>
              <a:ext cx="1162426" cy="116240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1858E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4" name="矩形 114"/>
          <p:cNvSpPr>
            <a:spLocks noChangeArrowheads="1"/>
          </p:cNvSpPr>
          <p:nvPr/>
        </p:nvSpPr>
        <p:spPr bwMode="auto">
          <a:xfrm>
            <a:off x="7263132" y="2017688"/>
            <a:ext cx="877164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完成的</a:t>
            </a:r>
            <a:endParaRPr lang="en-US" sz="1349" b="1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项目名称</a:t>
            </a:r>
          </a:p>
        </p:txBody>
      </p:sp>
      <p:grpSp>
        <p:nvGrpSpPr>
          <p:cNvPr id="55" name="组合 79"/>
          <p:cNvGrpSpPr>
            <a:grpSpLocks/>
          </p:cNvGrpSpPr>
          <p:nvPr/>
        </p:nvGrpSpPr>
        <p:grpSpPr bwMode="auto">
          <a:xfrm>
            <a:off x="5756056" y="1207295"/>
            <a:ext cx="1009124" cy="3577156"/>
            <a:chOff x="0" y="0"/>
            <a:chExt cx="1345866" cy="4771355"/>
          </a:xfrm>
        </p:grpSpPr>
        <p:sp>
          <p:nvSpPr>
            <p:cNvPr id="56" name="直接连接符 87"/>
            <p:cNvSpPr>
              <a:spLocks noChangeShapeType="1"/>
            </p:cNvSpPr>
            <p:nvPr/>
          </p:nvSpPr>
          <p:spPr bwMode="auto">
            <a:xfrm flipV="1">
              <a:off x="682198" y="1225640"/>
              <a:ext cx="1" cy="3545715"/>
            </a:xfrm>
            <a:prstGeom prst="line">
              <a:avLst/>
            </a:prstGeom>
            <a:noFill/>
            <a:ln w="25400">
              <a:solidFill>
                <a:srgbClr val="41858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57" name="椭圆 13"/>
            <p:cNvSpPr>
              <a:spLocks noChangeArrowheads="1"/>
            </p:cNvSpPr>
            <p:nvPr/>
          </p:nvSpPr>
          <p:spPr bwMode="auto">
            <a:xfrm>
              <a:off x="0" y="0"/>
              <a:ext cx="1345866" cy="134617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1858E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349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8" name="矩形 118"/>
          <p:cNvSpPr>
            <a:spLocks noChangeArrowheads="1"/>
          </p:cNvSpPr>
          <p:nvPr/>
        </p:nvSpPr>
        <p:spPr bwMode="auto">
          <a:xfrm>
            <a:off x="5800225" y="1432205"/>
            <a:ext cx="954107" cy="553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9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完成的</a:t>
            </a:r>
            <a:endParaRPr lang="en-US" sz="1499" b="1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149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项目名称</a:t>
            </a:r>
          </a:p>
        </p:txBody>
      </p:sp>
      <p:grpSp>
        <p:nvGrpSpPr>
          <p:cNvPr id="59" name="组合 77"/>
          <p:cNvGrpSpPr>
            <a:grpSpLocks/>
          </p:cNvGrpSpPr>
          <p:nvPr/>
        </p:nvGrpSpPr>
        <p:grpSpPr bwMode="auto">
          <a:xfrm>
            <a:off x="4205478" y="1828477"/>
            <a:ext cx="872274" cy="2762002"/>
            <a:chOff x="0" y="0"/>
            <a:chExt cx="1162426" cy="3684235"/>
          </a:xfrm>
        </p:grpSpPr>
        <p:sp>
          <p:nvSpPr>
            <p:cNvPr id="60" name="直接连接符 85"/>
            <p:cNvSpPr>
              <a:spLocks noChangeShapeType="1"/>
            </p:cNvSpPr>
            <p:nvPr/>
          </p:nvSpPr>
          <p:spPr bwMode="auto">
            <a:xfrm flipV="1">
              <a:off x="567986" y="182561"/>
              <a:ext cx="1" cy="3501674"/>
            </a:xfrm>
            <a:prstGeom prst="line">
              <a:avLst/>
            </a:prstGeom>
            <a:noFill/>
            <a:ln w="25400">
              <a:solidFill>
                <a:srgbClr val="41858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61" name="椭圆 93"/>
            <p:cNvSpPr>
              <a:spLocks noChangeArrowheads="1"/>
            </p:cNvSpPr>
            <p:nvPr/>
          </p:nvSpPr>
          <p:spPr bwMode="auto">
            <a:xfrm>
              <a:off x="0" y="0"/>
              <a:ext cx="1162426" cy="116231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1858E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2" name="矩形 119"/>
          <p:cNvSpPr>
            <a:spLocks noChangeArrowheads="1"/>
          </p:cNvSpPr>
          <p:nvPr/>
        </p:nvSpPr>
        <p:spPr bwMode="auto">
          <a:xfrm>
            <a:off x="4203629" y="2064099"/>
            <a:ext cx="877164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完成的</a:t>
            </a:r>
            <a:endParaRPr lang="en-US" sz="1349" b="1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项目名称</a:t>
            </a:r>
          </a:p>
        </p:txBody>
      </p:sp>
      <p:grpSp>
        <p:nvGrpSpPr>
          <p:cNvPr id="63" name="组合 80"/>
          <p:cNvGrpSpPr>
            <a:grpSpLocks/>
          </p:cNvGrpSpPr>
          <p:nvPr/>
        </p:nvGrpSpPr>
        <p:grpSpPr bwMode="auto">
          <a:xfrm>
            <a:off x="6478389" y="2617450"/>
            <a:ext cx="954384" cy="1481557"/>
            <a:chOff x="0" y="0"/>
            <a:chExt cx="1272489" cy="1977284"/>
          </a:xfrm>
        </p:grpSpPr>
        <p:sp>
          <p:nvSpPr>
            <p:cNvPr id="64" name="直接连接符 88"/>
            <p:cNvSpPr>
              <a:spLocks noChangeShapeType="1"/>
            </p:cNvSpPr>
            <p:nvPr/>
          </p:nvSpPr>
          <p:spPr bwMode="auto">
            <a:xfrm flipV="1">
              <a:off x="643386" y="794798"/>
              <a:ext cx="1" cy="1182486"/>
            </a:xfrm>
            <a:prstGeom prst="line">
              <a:avLst/>
            </a:prstGeom>
            <a:noFill/>
            <a:ln w="25400">
              <a:solidFill>
                <a:srgbClr val="41858E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80" dirty="0">
                <a:ea typeface="微软雅黑" panose="020B0503020204020204" pitchFamily="34" charset="-122"/>
              </a:endParaRPr>
            </a:p>
          </p:txBody>
        </p:sp>
        <p:sp>
          <p:nvSpPr>
            <p:cNvPr id="65" name="椭圆 92"/>
            <p:cNvSpPr>
              <a:spLocks noChangeArrowheads="1"/>
            </p:cNvSpPr>
            <p:nvPr/>
          </p:nvSpPr>
          <p:spPr bwMode="auto">
            <a:xfrm>
              <a:off x="0" y="0"/>
              <a:ext cx="1272489" cy="127158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1858E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6" name="矩形 120"/>
          <p:cNvSpPr>
            <a:spLocks noChangeArrowheads="1"/>
          </p:cNvSpPr>
          <p:nvPr/>
        </p:nvSpPr>
        <p:spPr bwMode="auto">
          <a:xfrm>
            <a:off x="6525329" y="2826891"/>
            <a:ext cx="877164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完成的</a:t>
            </a:r>
            <a:endParaRPr lang="en-US" sz="1349" b="1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1349" b="1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项目名称</a:t>
            </a:r>
          </a:p>
        </p:txBody>
      </p:sp>
      <p:sp>
        <p:nvSpPr>
          <p:cNvPr id="67" name="矩形 72"/>
          <p:cNvSpPr>
            <a:spLocks noChangeArrowheads="1"/>
          </p:cNvSpPr>
          <p:nvPr/>
        </p:nvSpPr>
        <p:spPr bwMode="auto">
          <a:xfrm>
            <a:off x="326062" y="1801107"/>
            <a:ext cx="1925428" cy="230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此处输入您的文本，或者复制您的文本粘贴到此处</a:t>
            </a:r>
            <a:r>
              <a:rPr lang="en-US" altLang="zh-CN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.</a:t>
            </a:r>
            <a:r>
              <a:rPr lang="zh-CN" altLang="en-US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此处输入您的文本，或者复制您的文本粘贴到此处</a:t>
            </a:r>
            <a:r>
              <a:rPr lang="en-US" altLang="zh-CN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.</a:t>
            </a:r>
            <a:r>
              <a:rPr lang="zh-CN" altLang="en-US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此处输入您的文本</a:t>
            </a:r>
            <a:r>
              <a:rPr lang="en-US" altLang="zh-CN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.</a:t>
            </a:r>
            <a:endParaRPr lang="zh-CN" altLang="en-US" sz="1199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  <a:sym typeface="Adobe 黑体 Std R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此处输入您的文本，或者复制您的文本粘贴到此处</a:t>
            </a:r>
            <a:r>
              <a:rPr lang="en-US" altLang="zh-CN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.</a:t>
            </a:r>
            <a:r>
              <a:rPr lang="zh-CN" altLang="en-US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此处输入您的文本，或者复制您的文本粘贴到此处</a:t>
            </a:r>
            <a:r>
              <a:rPr lang="en-US" altLang="zh-CN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.</a:t>
            </a:r>
            <a:r>
              <a:rPr lang="zh-CN" altLang="en-US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此处输入您的文本</a:t>
            </a:r>
            <a:r>
              <a:rPr lang="en-US" altLang="zh-CN" sz="1199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.</a:t>
            </a:r>
            <a:endParaRPr lang="zh-CN" altLang="en-US" sz="1199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  <a:sym typeface="Adobe 黑体 Std R" pitchFamily="34" charset="-122"/>
            </a:endParaRPr>
          </a:p>
        </p:txBody>
      </p:sp>
      <p:sp>
        <p:nvSpPr>
          <p:cNvPr id="68" name="矩形 73"/>
          <p:cNvSpPr>
            <a:spLocks noChangeArrowheads="1"/>
          </p:cNvSpPr>
          <p:nvPr/>
        </p:nvSpPr>
        <p:spPr bwMode="auto">
          <a:xfrm>
            <a:off x="0" y="1432205"/>
            <a:ext cx="2251490" cy="279652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69" name="TextBox 74"/>
          <p:cNvSpPr>
            <a:spLocks noChangeArrowheads="1"/>
          </p:cNvSpPr>
          <p:nvPr/>
        </p:nvSpPr>
        <p:spPr bwMode="auto">
          <a:xfrm>
            <a:off x="381992" y="1422685"/>
            <a:ext cx="1915909" cy="29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>
                <a:solidFill>
                  <a:schemeClr val="bg1"/>
                </a:solidFill>
                <a:latin typeface="方正兰亭粗黑简体" pitchFamily="2" charset="-122"/>
                <a:ea typeface="方正兰亭粗黑简体" pitchFamily="2" charset="-122"/>
                <a:sym typeface="方正兰亭粗黑简体" pitchFamily="2" charset="-122"/>
              </a:rPr>
              <a:t>点击输入项目重要内容</a:t>
            </a:r>
          </a:p>
        </p:txBody>
      </p:sp>
    </p:spTree>
    <p:extLst>
      <p:ext uri="{BB962C8B-B14F-4D97-AF65-F5344CB8AC3E}">
        <p14:creationId xmlns:p14="http://schemas.microsoft.com/office/powerpoint/2010/main" val="372650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42" grpId="0" bldLvl="0" autoUpdateAnimBg="0"/>
      <p:bldP spid="46" grpId="0" bldLvl="0" autoUpdateAnimBg="0"/>
      <p:bldP spid="50" grpId="0" bldLvl="0" autoUpdateAnimBg="0"/>
      <p:bldP spid="54" grpId="0" bldLvl="0" autoUpdateAnimBg="0"/>
      <p:bldP spid="58" grpId="0" bldLvl="0" autoUpdateAnimBg="0"/>
      <p:bldP spid="62" grpId="0" bldLvl="0" autoUpdateAnimBg="0"/>
      <p:bldP spid="66" grpId="0" bldLvl="0" autoUpdateAnimBg="0"/>
      <p:bldP spid="67" grpId="0" bldLvl="0" autoUpdateAnimBg="0"/>
      <p:bldP spid="68" grpId="0" bldLvl="0" animBg="1" autoUpdateAnimBg="0"/>
      <p:bldP spid="69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任意多边形 4"/>
          <p:cNvSpPr>
            <a:spLocks/>
          </p:cNvSpPr>
          <p:nvPr/>
        </p:nvSpPr>
        <p:spPr bwMode="auto">
          <a:xfrm>
            <a:off x="831905" y="2324734"/>
            <a:ext cx="6861570" cy="1190"/>
          </a:xfrm>
          <a:custGeom>
            <a:avLst/>
            <a:gdLst>
              <a:gd name="T0" fmla="*/ 0 w 8374743"/>
              <a:gd name="T1" fmla="*/ 0 h 1349828"/>
              <a:gd name="T2" fmla="*/ 0 w 8374743"/>
              <a:gd name="T3" fmla="*/ 2 h 1349828"/>
              <a:gd name="T4" fmla="*/ 10004727 w 8374743"/>
              <a:gd name="T5" fmla="*/ 2 h 1349828"/>
              <a:gd name="T6" fmla="*/ 0 60000 65536"/>
              <a:gd name="T7" fmla="*/ 0 60000 65536"/>
              <a:gd name="T8" fmla="*/ 0 60000 65536"/>
              <a:gd name="T9" fmla="*/ 0 w 8374743"/>
              <a:gd name="T10" fmla="*/ 0 h 1349828"/>
              <a:gd name="T11" fmla="*/ 8374743 w 8374743"/>
              <a:gd name="T12" fmla="*/ 1349828 h 13498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374743" h="1349828">
                <a:moveTo>
                  <a:pt x="0" y="0"/>
                </a:moveTo>
                <a:lnTo>
                  <a:pt x="0" y="1349828"/>
                </a:lnTo>
                <a:lnTo>
                  <a:pt x="8374743" y="1349828"/>
                </a:lnTo>
              </a:path>
            </a:pathLst>
          </a:custGeom>
          <a:solidFill>
            <a:srgbClr val="29AEC9"/>
          </a:solidFill>
          <a:ln w="25400" cap="flat" cmpd="sng">
            <a:solidFill>
              <a:srgbClr val="41858E"/>
            </a:solidFill>
            <a:bevel/>
            <a:headEnd type="oval" w="med" len="med"/>
            <a:tailEnd type="oval" w="med" len="med"/>
          </a:ln>
        </p:spPr>
        <p:txBody>
          <a:bodyPr anchor="ctr"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grpSp>
        <p:nvGrpSpPr>
          <p:cNvPr id="10" name="组合 5"/>
          <p:cNvGrpSpPr>
            <a:grpSpLocks/>
          </p:cNvGrpSpPr>
          <p:nvPr/>
        </p:nvGrpSpPr>
        <p:grpSpPr bwMode="auto">
          <a:xfrm>
            <a:off x="1246026" y="1690460"/>
            <a:ext cx="1330426" cy="2814363"/>
            <a:chOff x="0" y="0"/>
            <a:chExt cx="1774825" cy="3754438"/>
          </a:xfrm>
          <a:solidFill>
            <a:srgbClr val="41858E"/>
          </a:solidFill>
        </p:grpSpPr>
        <p:sp>
          <p:nvSpPr>
            <p:cNvPr id="11" name="椭圆 6"/>
            <p:cNvSpPr>
              <a:spLocks noChangeArrowheads="1"/>
            </p:cNvSpPr>
            <p:nvPr/>
          </p:nvSpPr>
          <p:spPr bwMode="auto">
            <a:xfrm>
              <a:off x="1055687" y="750888"/>
              <a:ext cx="179388" cy="177800"/>
            </a:xfrm>
            <a:prstGeom prst="ellipse">
              <a:avLst/>
            </a:prstGeom>
            <a:grpFill/>
            <a:ln w="25400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974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2" name="椭圆形标注 7"/>
            <p:cNvSpPr>
              <a:spLocks noChangeArrowheads="1"/>
            </p:cNvSpPr>
            <p:nvPr/>
          </p:nvSpPr>
          <p:spPr bwMode="auto">
            <a:xfrm flipH="1">
              <a:off x="527050" y="0"/>
              <a:ext cx="720725" cy="493713"/>
            </a:xfrm>
            <a:prstGeom prst="wedgeEllipseCallout">
              <a:avLst>
                <a:gd name="adj1" fmla="val -27065"/>
                <a:gd name="adj2" fmla="val 71625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799" b="1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01</a:t>
              </a:r>
              <a:endParaRPr lang="zh-CN" altLang="en-US" sz="1574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任意多边形 8"/>
            <p:cNvSpPr>
              <a:spLocks noChangeArrowheads="1"/>
            </p:cNvSpPr>
            <p:nvPr/>
          </p:nvSpPr>
          <p:spPr bwMode="auto">
            <a:xfrm>
              <a:off x="0" y="1006475"/>
              <a:ext cx="1774825" cy="2747963"/>
            </a:xfrm>
            <a:custGeom>
              <a:avLst/>
              <a:gdLst>
                <a:gd name="T0" fmla="*/ 1570696 w 1293018"/>
                <a:gd name="T1" fmla="*/ 0 h 2000700"/>
                <a:gd name="T2" fmla="*/ 1714058 w 1293018"/>
                <a:gd name="T3" fmla="*/ 247494 h 2000700"/>
                <a:gd name="T4" fmla="*/ 2189331 w 1293018"/>
                <a:gd name="T5" fmla="*/ 247494 h 2000700"/>
                <a:gd name="T6" fmla="*/ 2436164 w 1293018"/>
                <a:gd name="T7" fmla="*/ 494643 h 2000700"/>
                <a:gd name="T8" fmla="*/ 2436164 w 1293018"/>
                <a:gd name="T9" fmla="*/ 3527180 h 2000700"/>
                <a:gd name="T10" fmla="*/ 2189331 w 1293018"/>
                <a:gd name="T11" fmla="*/ 3774329 h 2000700"/>
                <a:gd name="T12" fmla="*/ 246833 w 1293018"/>
                <a:gd name="T13" fmla="*/ 3774329 h 2000700"/>
                <a:gd name="T14" fmla="*/ 0 w 1293018"/>
                <a:gd name="T15" fmla="*/ 3527180 h 2000700"/>
                <a:gd name="T16" fmla="*/ 0 w 1293018"/>
                <a:gd name="T17" fmla="*/ 494643 h 2000700"/>
                <a:gd name="T18" fmla="*/ 246833 w 1293018"/>
                <a:gd name="T19" fmla="*/ 247494 h 2000700"/>
                <a:gd name="T20" fmla="*/ 1427331 w 1293018"/>
                <a:gd name="T21" fmla="*/ 247494 h 20007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93018"/>
                <a:gd name="T34" fmla="*/ 0 h 2000700"/>
                <a:gd name="T35" fmla="*/ 1293018 w 1293018"/>
                <a:gd name="T36" fmla="*/ 2000700 h 20007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93018" h="2000700">
                  <a:moveTo>
                    <a:pt x="833662" y="0"/>
                  </a:moveTo>
                  <a:lnTo>
                    <a:pt x="909753" y="131192"/>
                  </a:lnTo>
                  <a:lnTo>
                    <a:pt x="1162009" y="131192"/>
                  </a:lnTo>
                  <a:cubicBezTo>
                    <a:pt x="1234363" y="131192"/>
                    <a:pt x="1293018" y="189847"/>
                    <a:pt x="1293018" y="262201"/>
                  </a:cubicBezTo>
                  <a:lnTo>
                    <a:pt x="1293018" y="1869691"/>
                  </a:lnTo>
                  <a:cubicBezTo>
                    <a:pt x="1293018" y="1942045"/>
                    <a:pt x="1234363" y="2000700"/>
                    <a:pt x="1162009" y="2000700"/>
                  </a:cubicBezTo>
                  <a:lnTo>
                    <a:pt x="131009" y="2000700"/>
                  </a:lnTo>
                  <a:cubicBezTo>
                    <a:pt x="58655" y="2000700"/>
                    <a:pt x="0" y="1942045"/>
                    <a:pt x="0" y="1869691"/>
                  </a:cubicBezTo>
                  <a:lnTo>
                    <a:pt x="0" y="262201"/>
                  </a:lnTo>
                  <a:cubicBezTo>
                    <a:pt x="0" y="189847"/>
                    <a:pt x="58655" y="131192"/>
                    <a:pt x="131009" y="131192"/>
                  </a:cubicBezTo>
                  <a:lnTo>
                    <a:pt x="757570" y="131192"/>
                  </a:lnTo>
                  <a:lnTo>
                    <a:pt x="833662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  <a:endParaRPr lang="zh-CN" altLang="en-US" sz="1574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9"/>
          <p:cNvGrpSpPr>
            <a:grpSpLocks/>
          </p:cNvGrpSpPr>
          <p:nvPr/>
        </p:nvGrpSpPr>
        <p:grpSpPr bwMode="auto">
          <a:xfrm>
            <a:off x="2858483" y="1690460"/>
            <a:ext cx="1330426" cy="2814363"/>
            <a:chOff x="0" y="0"/>
            <a:chExt cx="1774825" cy="3754438"/>
          </a:xfrm>
          <a:solidFill>
            <a:srgbClr val="41858E"/>
          </a:solidFill>
        </p:grpSpPr>
        <p:sp>
          <p:nvSpPr>
            <p:cNvPr id="15" name="椭圆 10"/>
            <p:cNvSpPr>
              <a:spLocks noChangeArrowheads="1"/>
            </p:cNvSpPr>
            <p:nvPr/>
          </p:nvSpPr>
          <p:spPr bwMode="auto">
            <a:xfrm>
              <a:off x="1011238" y="750888"/>
              <a:ext cx="179387" cy="177800"/>
            </a:xfrm>
            <a:prstGeom prst="ellipse">
              <a:avLst/>
            </a:prstGeom>
            <a:grpFill/>
            <a:ln w="25400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974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16" name="椭圆形标注 11"/>
            <p:cNvSpPr>
              <a:spLocks noChangeArrowheads="1"/>
            </p:cNvSpPr>
            <p:nvPr/>
          </p:nvSpPr>
          <p:spPr bwMode="auto">
            <a:xfrm flipH="1">
              <a:off x="527050" y="0"/>
              <a:ext cx="720725" cy="493713"/>
            </a:xfrm>
            <a:prstGeom prst="wedgeEllipseCallout">
              <a:avLst>
                <a:gd name="adj1" fmla="val -27065"/>
                <a:gd name="adj2" fmla="val 71625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799" b="1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02</a:t>
              </a:r>
              <a:endParaRPr lang="zh-CN" altLang="en-US" sz="1574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任意多边形 12"/>
            <p:cNvSpPr>
              <a:spLocks noChangeArrowheads="1"/>
            </p:cNvSpPr>
            <p:nvPr/>
          </p:nvSpPr>
          <p:spPr bwMode="auto">
            <a:xfrm>
              <a:off x="0" y="1006475"/>
              <a:ext cx="1774825" cy="2747963"/>
            </a:xfrm>
            <a:custGeom>
              <a:avLst/>
              <a:gdLst>
                <a:gd name="T0" fmla="*/ 1570696 w 1293018"/>
                <a:gd name="T1" fmla="*/ 0 h 2000700"/>
                <a:gd name="T2" fmla="*/ 1714058 w 1293018"/>
                <a:gd name="T3" fmla="*/ 247494 h 2000700"/>
                <a:gd name="T4" fmla="*/ 2189331 w 1293018"/>
                <a:gd name="T5" fmla="*/ 247494 h 2000700"/>
                <a:gd name="T6" fmla="*/ 2436164 w 1293018"/>
                <a:gd name="T7" fmla="*/ 494643 h 2000700"/>
                <a:gd name="T8" fmla="*/ 2436164 w 1293018"/>
                <a:gd name="T9" fmla="*/ 3527180 h 2000700"/>
                <a:gd name="T10" fmla="*/ 2189331 w 1293018"/>
                <a:gd name="T11" fmla="*/ 3774329 h 2000700"/>
                <a:gd name="T12" fmla="*/ 246833 w 1293018"/>
                <a:gd name="T13" fmla="*/ 3774329 h 2000700"/>
                <a:gd name="T14" fmla="*/ 0 w 1293018"/>
                <a:gd name="T15" fmla="*/ 3527180 h 2000700"/>
                <a:gd name="T16" fmla="*/ 0 w 1293018"/>
                <a:gd name="T17" fmla="*/ 494643 h 2000700"/>
                <a:gd name="T18" fmla="*/ 246833 w 1293018"/>
                <a:gd name="T19" fmla="*/ 247494 h 2000700"/>
                <a:gd name="T20" fmla="*/ 1427331 w 1293018"/>
                <a:gd name="T21" fmla="*/ 247494 h 20007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93018"/>
                <a:gd name="T34" fmla="*/ 0 h 2000700"/>
                <a:gd name="T35" fmla="*/ 1293018 w 1293018"/>
                <a:gd name="T36" fmla="*/ 2000700 h 20007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93018" h="2000700">
                  <a:moveTo>
                    <a:pt x="833662" y="0"/>
                  </a:moveTo>
                  <a:lnTo>
                    <a:pt x="909753" y="131192"/>
                  </a:lnTo>
                  <a:lnTo>
                    <a:pt x="1162009" y="131192"/>
                  </a:lnTo>
                  <a:cubicBezTo>
                    <a:pt x="1234363" y="131192"/>
                    <a:pt x="1293018" y="189847"/>
                    <a:pt x="1293018" y="262201"/>
                  </a:cubicBezTo>
                  <a:lnTo>
                    <a:pt x="1293018" y="1869691"/>
                  </a:lnTo>
                  <a:cubicBezTo>
                    <a:pt x="1293018" y="1942045"/>
                    <a:pt x="1234363" y="2000700"/>
                    <a:pt x="1162009" y="2000700"/>
                  </a:cubicBezTo>
                  <a:lnTo>
                    <a:pt x="131009" y="2000700"/>
                  </a:lnTo>
                  <a:cubicBezTo>
                    <a:pt x="58655" y="2000700"/>
                    <a:pt x="0" y="1942045"/>
                    <a:pt x="0" y="1869691"/>
                  </a:cubicBezTo>
                  <a:lnTo>
                    <a:pt x="0" y="262201"/>
                  </a:lnTo>
                  <a:cubicBezTo>
                    <a:pt x="0" y="189847"/>
                    <a:pt x="58655" y="131192"/>
                    <a:pt x="131009" y="131192"/>
                  </a:cubicBezTo>
                  <a:lnTo>
                    <a:pt x="757570" y="131192"/>
                  </a:lnTo>
                  <a:lnTo>
                    <a:pt x="833662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  <a:endParaRPr lang="zh-CN" altLang="en-US" sz="1574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3"/>
          <p:cNvGrpSpPr>
            <a:grpSpLocks/>
          </p:cNvGrpSpPr>
          <p:nvPr/>
        </p:nvGrpSpPr>
        <p:grpSpPr bwMode="auto">
          <a:xfrm>
            <a:off x="4455470" y="1690460"/>
            <a:ext cx="1331616" cy="2814363"/>
            <a:chOff x="0" y="0"/>
            <a:chExt cx="1776413" cy="3754438"/>
          </a:xfrm>
          <a:solidFill>
            <a:srgbClr val="41858E"/>
          </a:solidFill>
        </p:grpSpPr>
        <p:sp>
          <p:nvSpPr>
            <p:cNvPr id="19" name="椭圆 14"/>
            <p:cNvSpPr>
              <a:spLocks noChangeArrowheads="1"/>
            </p:cNvSpPr>
            <p:nvPr/>
          </p:nvSpPr>
          <p:spPr bwMode="auto">
            <a:xfrm>
              <a:off x="1008063" y="750888"/>
              <a:ext cx="179387" cy="177800"/>
            </a:xfrm>
            <a:prstGeom prst="ellipse">
              <a:avLst/>
            </a:prstGeom>
            <a:grpFill/>
            <a:ln w="25400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974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0" name="椭圆形标注 15"/>
            <p:cNvSpPr>
              <a:spLocks noChangeArrowheads="1"/>
            </p:cNvSpPr>
            <p:nvPr/>
          </p:nvSpPr>
          <p:spPr bwMode="auto">
            <a:xfrm flipH="1">
              <a:off x="528638" y="0"/>
              <a:ext cx="719137" cy="493713"/>
            </a:xfrm>
            <a:prstGeom prst="wedgeEllipseCallout">
              <a:avLst>
                <a:gd name="adj1" fmla="val -27065"/>
                <a:gd name="adj2" fmla="val 71625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799" b="1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03</a:t>
              </a:r>
              <a:endParaRPr lang="zh-CN" altLang="en-US" sz="1574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16"/>
            <p:cNvSpPr>
              <a:spLocks noChangeArrowheads="1"/>
            </p:cNvSpPr>
            <p:nvPr/>
          </p:nvSpPr>
          <p:spPr bwMode="auto">
            <a:xfrm>
              <a:off x="0" y="1006475"/>
              <a:ext cx="1776413" cy="2747963"/>
            </a:xfrm>
            <a:custGeom>
              <a:avLst/>
              <a:gdLst>
                <a:gd name="T0" fmla="*/ 1573508 w 1293018"/>
                <a:gd name="T1" fmla="*/ 0 h 2000700"/>
                <a:gd name="T2" fmla="*/ 1717126 w 1293018"/>
                <a:gd name="T3" fmla="*/ 247494 h 2000700"/>
                <a:gd name="T4" fmla="*/ 2193250 w 1293018"/>
                <a:gd name="T5" fmla="*/ 247494 h 2000700"/>
                <a:gd name="T6" fmla="*/ 2440525 w 1293018"/>
                <a:gd name="T7" fmla="*/ 494643 h 2000700"/>
                <a:gd name="T8" fmla="*/ 2440525 w 1293018"/>
                <a:gd name="T9" fmla="*/ 3527180 h 2000700"/>
                <a:gd name="T10" fmla="*/ 2193250 w 1293018"/>
                <a:gd name="T11" fmla="*/ 3774329 h 2000700"/>
                <a:gd name="T12" fmla="*/ 247275 w 1293018"/>
                <a:gd name="T13" fmla="*/ 3774329 h 2000700"/>
                <a:gd name="T14" fmla="*/ 0 w 1293018"/>
                <a:gd name="T15" fmla="*/ 3527180 h 2000700"/>
                <a:gd name="T16" fmla="*/ 0 w 1293018"/>
                <a:gd name="T17" fmla="*/ 494643 h 2000700"/>
                <a:gd name="T18" fmla="*/ 247275 w 1293018"/>
                <a:gd name="T19" fmla="*/ 247494 h 2000700"/>
                <a:gd name="T20" fmla="*/ 1429887 w 1293018"/>
                <a:gd name="T21" fmla="*/ 247494 h 20007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93018"/>
                <a:gd name="T34" fmla="*/ 0 h 2000700"/>
                <a:gd name="T35" fmla="*/ 1293018 w 1293018"/>
                <a:gd name="T36" fmla="*/ 2000700 h 20007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93018" h="2000700">
                  <a:moveTo>
                    <a:pt x="833662" y="0"/>
                  </a:moveTo>
                  <a:lnTo>
                    <a:pt x="909753" y="131192"/>
                  </a:lnTo>
                  <a:lnTo>
                    <a:pt x="1162009" y="131192"/>
                  </a:lnTo>
                  <a:cubicBezTo>
                    <a:pt x="1234363" y="131192"/>
                    <a:pt x="1293018" y="189847"/>
                    <a:pt x="1293018" y="262201"/>
                  </a:cubicBezTo>
                  <a:lnTo>
                    <a:pt x="1293018" y="1869691"/>
                  </a:lnTo>
                  <a:cubicBezTo>
                    <a:pt x="1293018" y="1942045"/>
                    <a:pt x="1234363" y="2000700"/>
                    <a:pt x="1162009" y="2000700"/>
                  </a:cubicBezTo>
                  <a:lnTo>
                    <a:pt x="131009" y="2000700"/>
                  </a:lnTo>
                  <a:cubicBezTo>
                    <a:pt x="58655" y="2000700"/>
                    <a:pt x="0" y="1942045"/>
                    <a:pt x="0" y="1869691"/>
                  </a:cubicBezTo>
                  <a:lnTo>
                    <a:pt x="0" y="262201"/>
                  </a:lnTo>
                  <a:cubicBezTo>
                    <a:pt x="0" y="189847"/>
                    <a:pt x="58655" y="131192"/>
                    <a:pt x="131009" y="131192"/>
                  </a:cubicBezTo>
                  <a:lnTo>
                    <a:pt x="757570" y="131192"/>
                  </a:lnTo>
                  <a:lnTo>
                    <a:pt x="833662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  <a:endParaRPr lang="zh-CN" altLang="en-US" sz="1574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17"/>
          <p:cNvGrpSpPr>
            <a:grpSpLocks/>
          </p:cNvGrpSpPr>
          <p:nvPr/>
        </p:nvGrpSpPr>
        <p:grpSpPr bwMode="auto">
          <a:xfrm>
            <a:off x="6053647" y="1690460"/>
            <a:ext cx="1330426" cy="2814363"/>
            <a:chOff x="0" y="0"/>
            <a:chExt cx="1774825" cy="3754438"/>
          </a:xfrm>
          <a:solidFill>
            <a:srgbClr val="41858E"/>
          </a:solidFill>
        </p:grpSpPr>
        <p:sp>
          <p:nvSpPr>
            <p:cNvPr id="23" name="椭圆 18"/>
            <p:cNvSpPr>
              <a:spLocks noChangeArrowheads="1"/>
            </p:cNvSpPr>
            <p:nvPr/>
          </p:nvSpPr>
          <p:spPr bwMode="auto">
            <a:xfrm>
              <a:off x="1006475" y="750888"/>
              <a:ext cx="179387" cy="177800"/>
            </a:xfrm>
            <a:prstGeom prst="ellipse">
              <a:avLst/>
            </a:prstGeom>
            <a:grpFill/>
            <a:ln w="25400">
              <a:solidFill>
                <a:srgbClr val="FFFFFF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974" dirty="0">
                <a:solidFill>
                  <a:srgbClr val="FFFFF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24" name="椭圆形标注 19"/>
            <p:cNvSpPr>
              <a:spLocks noChangeArrowheads="1"/>
            </p:cNvSpPr>
            <p:nvPr/>
          </p:nvSpPr>
          <p:spPr bwMode="auto">
            <a:xfrm flipH="1">
              <a:off x="533400" y="0"/>
              <a:ext cx="720725" cy="493713"/>
            </a:xfrm>
            <a:prstGeom prst="wedgeEllipseCallout">
              <a:avLst>
                <a:gd name="adj1" fmla="val -27065"/>
                <a:gd name="adj2" fmla="val 71625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799" b="1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04</a:t>
              </a:r>
              <a:endParaRPr lang="zh-CN" altLang="en-US" sz="1574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任意多边形 20"/>
            <p:cNvSpPr>
              <a:spLocks noChangeArrowheads="1"/>
            </p:cNvSpPr>
            <p:nvPr/>
          </p:nvSpPr>
          <p:spPr bwMode="auto">
            <a:xfrm>
              <a:off x="0" y="1006475"/>
              <a:ext cx="1774825" cy="2747963"/>
            </a:xfrm>
            <a:custGeom>
              <a:avLst/>
              <a:gdLst>
                <a:gd name="T0" fmla="*/ 1570696 w 1293018"/>
                <a:gd name="T1" fmla="*/ 0 h 2000700"/>
                <a:gd name="T2" fmla="*/ 1714058 w 1293018"/>
                <a:gd name="T3" fmla="*/ 247494 h 2000700"/>
                <a:gd name="T4" fmla="*/ 2189331 w 1293018"/>
                <a:gd name="T5" fmla="*/ 247494 h 2000700"/>
                <a:gd name="T6" fmla="*/ 2436164 w 1293018"/>
                <a:gd name="T7" fmla="*/ 494643 h 2000700"/>
                <a:gd name="T8" fmla="*/ 2436164 w 1293018"/>
                <a:gd name="T9" fmla="*/ 3527180 h 2000700"/>
                <a:gd name="T10" fmla="*/ 2189331 w 1293018"/>
                <a:gd name="T11" fmla="*/ 3774329 h 2000700"/>
                <a:gd name="T12" fmla="*/ 246833 w 1293018"/>
                <a:gd name="T13" fmla="*/ 3774329 h 2000700"/>
                <a:gd name="T14" fmla="*/ 0 w 1293018"/>
                <a:gd name="T15" fmla="*/ 3527180 h 2000700"/>
                <a:gd name="T16" fmla="*/ 0 w 1293018"/>
                <a:gd name="T17" fmla="*/ 494643 h 2000700"/>
                <a:gd name="T18" fmla="*/ 246833 w 1293018"/>
                <a:gd name="T19" fmla="*/ 247494 h 2000700"/>
                <a:gd name="T20" fmla="*/ 1427331 w 1293018"/>
                <a:gd name="T21" fmla="*/ 247494 h 20007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93018"/>
                <a:gd name="T34" fmla="*/ 0 h 2000700"/>
                <a:gd name="T35" fmla="*/ 1293018 w 1293018"/>
                <a:gd name="T36" fmla="*/ 2000700 h 20007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93018" h="2000700">
                  <a:moveTo>
                    <a:pt x="833662" y="0"/>
                  </a:moveTo>
                  <a:lnTo>
                    <a:pt x="909753" y="131192"/>
                  </a:lnTo>
                  <a:lnTo>
                    <a:pt x="1162009" y="131192"/>
                  </a:lnTo>
                  <a:cubicBezTo>
                    <a:pt x="1234363" y="131192"/>
                    <a:pt x="1293018" y="189847"/>
                    <a:pt x="1293018" y="262201"/>
                  </a:cubicBezTo>
                  <a:lnTo>
                    <a:pt x="1293018" y="1869691"/>
                  </a:lnTo>
                  <a:cubicBezTo>
                    <a:pt x="1293018" y="1942045"/>
                    <a:pt x="1234363" y="2000700"/>
                    <a:pt x="1162009" y="2000700"/>
                  </a:cubicBezTo>
                  <a:lnTo>
                    <a:pt x="131009" y="2000700"/>
                  </a:lnTo>
                  <a:cubicBezTo>
                    <a:pt x="58655" y="2000700"/>
                    <a:pt x="0" y="1942045"/>
                    <a:pt x="0" y="1869691"/>
                  </a:cubicBezTo>
                  <a:lnTo>
                    <a:pt x="0" y="262201"/>
                  </a:lnTo>
                  <a:cubicBezTo>
                    <a:pt x="0" y="189847"/>
                    <a:pt x="58655" y="131192"/>
                    <a:pt x="131009" y="131192"/>
                  </a:cubicBezTo>
                  <a:lnTo>
                    <a:pt x="757570" y="131192"/>
                  </a:lnTo>
                  <a:lnTo>
                    <a:pt x="833662" y="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zh-CN" altLang="en-US" sz="1199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此处输入文本</a:t>
              </a:r>
              <a:endParaRPr lang="zh-CN" altLang="en-US" sz="1574"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379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143664" y="1554007"/>
            <a:ext cx="1446609" cy="1447800"/>
            <a:chOff x="4768455" y="2089548"/>
            <a:chExt cx="1446609" cy="1447800"/>
          </a:xfrm>
        </p:grpSpPr>
        <p:sp>
          <p:nvSpPr>
            <p:cNvPr id="25" name="椭圆 24"/>
            <p:cNvSpPr/>
            <p:nvPr/>
          </p:nvSpPr>
          <p:spPr bwMode="auto">
            <a:xfrm>
              <a:off x="4768455" y="2089548"/>
              <a:ext cx="1446609" cy="1447800"/>
            </a:xfrm>
            <a:prstGeom prst="ellipse">
              <a:avLst/>
            </a:prstGeom>
            <a:solidFill>
              <a:srgbClr val="418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KSO_Shape"/>
            <p:cNvSpPr>
              <a:spLocks/>
            </p:cNvSpPr>
            <p:nvPr/>
          </p:nvSpPr>
          <p:spPr bwMode="auto">
            <a:xfrm>
              <a:off x="5051671" y="2547176"/>
              <a:ext cx="855649" cy="587614"/>
            </a:xfrm>
            <a:custGeom>
              <a:avLst/>
              <a:gdLst>
                <a:gd name="T0" fmla="*/ 2147483647 w 112"/>
                <a:gd name="T1" fmla="*/ 2147483647 h 77"/>
                <a:gd name="T2" fmla="*/ 2147483647 w 112"/>
                <a:gd name="T3" fmla="*/ 2147483647 h 77"/>
                <a:gd name="T4" fmla="*/ 2147483647 w 112"/>
                <a:gd name="T5" fmla="*/ 2147483647 h 77"/>
                <a:gd name="T6" fmla="*/ 2147483647 w 112"/>
                <a:gd name="T7" fmla="*/ 2147483647 h 77"/>
                <a:gd name="T8" fmla="*/ 2147483647 w 112"/>
                <a:gd name="T9" fmla="*/ 2147483647 h 77"/>
                <a:gd name="T10" fmla="*/ 0 w 112"/>
                <a:gd name="T11" fmla="*/ 2147483647 h 77"/>
                <a:gd name="T12" fmla="*/ 2147483647 w 112"/>
                <a:gd name="T13" fmla="*/ 2147483647 h 77"/>
                <a:gd name="T14" fmla="*/ 2147483647 w 112"/>
                <a:gd name="T15" fmla="*/ 2147483647 h 77"/>
                <a:gd name="T16" fmla="*/ 2147483647 w 112"/>
                <a:gd name="T17" fmla="*/ 2147483647 h 77"/>
                <a:gd name="T18" fmla="*/ 2147483647 w 112"/>
                <a:gd name="T19" fmla="*/ 2147483647 h 77"/>
                <a:gd name="T20" fmla="*/ 2147483647 w 112"/>
                <a:gd name="T21" fmla="*/ 2147483647 h 77"/>
                <a:gd name="T22" fmla="*/ 2147483647 w 112"/>
                <a:gd name="T23" fmla="*/ 2147483647 h 77"/>
                <a:gd name="T24" fmla="*/ 2147483647 w 112"/>
                <a:gd name="T25" fmla="*/ 2147483647 h 77"/>
                <a:gd name="T26" fmla="*/ 2147483647 w 112"/>
                <a:gd name="T27" fmla="*/ 2147483647 h 77"/>
                <a:gd name="T28" fmla="*/ 2147483647 w 112"/>
                <a:gd name="T29" fmla="*/ 2147483647 h 77"/>
                <a:gd name="T30" fmla="*/ 2147483647 w 112"/>
                <a:gd name="T31" fmla="*/ 2147483647 h 77"/>
                <a:gd name="T32" fmla="*/ 2147483647 w 112"/>
                <a:gd name="T33" fmla="*/ 2147483647 h 77"/>
                <a:gd name="T34" fmla="*/ 2147483647 w 112"/>
                <a:gd name="T35" fmla="*/ 2147483647 h 77"/>
                <a:gd name="T36" fmla="*/ 2147483647 w 112"/>
                <a:gd name="T37" fmla="*/ 2147483647 h 77"/>
                <a:gd name="T38" fmla="*/ 2147483647 w 112"/>
                <a:gd name="T39" fmla="*/ 2147483647 h 77"/>
                <a:gd name="T40" fmla="*/ 2147483647 w 112"/>
                <a:gd name="T41" fmla="*/ 2147483647 h 77"/>
                <a:gd name="T42" fmla="*/ 2147483647 w 112"/>
                <a:gd name="T43" fmla="*/ 2147483647 h 77"/>
                <a:gd name="T44" fmla="*/ 2147483647 w 112"/>
                <a:gd name="T45" fmla="*/ 2147483647 h 77"/>
                <a:gd name="T46" fmla="*/ 2147483647 w 112"/>
                <a:gd name="T47" fmla="*/ 2147483647 h 77"/>
                <a:gd name="T48" fmla="*/ 2147483647 w 112"/>
                <a:gd name="T49" fmla="*/ 2147483647 h 77"/>
                <a:gd name="T50" fmla="*/ 2147483647 w 112"/>
                <a:gd name="T51" fmla="*/ 2147483647 h 77"/>
                <a:gd name="T52" fmla="*/ 2147483647 w 112"/>
                <a:gd name="T53" fmla="*/ 2147483647 h 77"/>
                <a:gd name="T54" fmla="*/ 2147483647 w 112"/>
                <a:gd name="T55" fmla="*/ 2147483647 h 77"/>
                <a:gd name="T56" fmla="*/ 2147483647 w 112"/>
                <a:gd name="T57" fmla="*/ 2147483647 h 77"/>
                <a:gd name="T58" fmla="*/ 2147483647 w 112"/>
                <a:gd name="T59" fmla="*/ 2147483647 h 77"/>
                <a:gd name="T60" fmla="*/ 2147483647 w 112"/>
                <a:gd name="T61" fmla="*/ 2147483647 h 77"/>
                <a:gd name="T62" fmla="*/ 2147483647 w 112"/>
                <a:gd name="T63" fmla="*/ 2147483647 h 77"/>
                <a:gd name="T64" fmla="*/ 2147483647 w 112"/>
                <a:gd name="T65" fmla="*/ 2147483647 h 77"/>
                <a:gd name="T66" fmla="*/ 2147483647 w 112"/>
                <a:gd name="T67" fmla="*/ 2147483647 h 77"/>
                <a:gd name="T68" fmla="*/ 2147483647 w 112"/>
                <a:gd name="T69" fmla="*/ 2147483647 h 77"/>
                <a:gd name="T70" fmla="*/ 2147483647 w 112"/>
                <a:gd name="T71" fmla="*/ 2147483647 h 77"/>
                <a:gd name="T72" fmla="*/ 2147483647 w 112"/>
                <a:gd name="T73" fmla="*/ 2147483647 h 77"/>
                <a:gd name="T74" fmla="*/ 2147483647 w 112"/>
                <a:gd name="T75" fmla="*/ 2147483647 h 77"/>
                <a:gd name="T76" fmla="*/ 2147483647 w 112"/>
                <a:gd name="T77" fmla="*/ 2147483647 h 77"/>
                <a:gd name="T78" fmla="*/ 2147483647 w 112"/>
                <a:gd name="T79" fmla="*/ 2147483647 h 77"/>
                <a:gd name="T80" fmla="*/ 2147483647 w 112"/>
                <a:gd name="T81" fmla="*/ 2147483647 h 77"/>
                <a:gd name="T82" fmla="*/ 2147483647 w 112"/>
                <a:gd name="T83" fmla="*/ 2147483647 h 77"/>
                <a:gd name="T84" fmla="*/ 2147483647 w 112"/>
                <a:gd name="T85" fmla="*/ 2147483647 h 77"/>
                <a:gd name="T86" fmla="*/ 2147483647 w 112"/>
                <a:gd name="T87" fmla="*/ 2147483647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2"/>
                <a:gd name="T133" fmla="*/ 0 h 77"/>
                <a:gd name="T134" fmla="*/ 112 w 112"/>
                <a:gd name="T135" fmla="*/ 77 h 7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F5F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51"/>
          <p:cNvSpPr txBox="1">
            <a:spLocks noChangeArrowheads="1"/>
          </p:cNvSpPr>
          <p:nvPr/>
        </p:nvSpPr>
        <p:spPr bwMode="auto">
          <a:xfrm>
            <a:off x="1138900" y="3144682"/>
            <a:ext cx="15204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2098545" y="1474235"/>
            <a:ext cx="523875" cy="482203"/>
            <a:chOff x="2572390" y="2639961"/>
            <a:chExt cx="651339" cy="599459"/>
          </a:xfrm>
        </p:grpSpPr>
        <p:sp>
          <p:nvSpPr>
            <p:cNvPr id="29" name="椭圆 28"/>
            <p:cNvSpPr/>
            <p:nvPr/>
          </p:nvSpPr>
          <p:spPr>
            <a:xfrm>
              <a:off x="2572390" y="2639961"/>
              <a:ext cx="599528" cy="599459"/>
            </a:xfrm>
            <a:prstGeom prst="ellipse">
              <a:avLst/>
            </a:prstGeom>
            <a:solidFill>
              <a:srgbClr val="CF4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CF4D5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33"/>
            <p:cNvSpPr txBox="1">
              <a:spLocks noChangeArrowheads="1"/>
            </p:cNvSpPr>
            <p:nvPr/>
          </p:nvSpPr>
          <p:spPr bwMode="auto">
            <a:xfrm>
              <a:off x="2635875" y="2739683"/>
              <a:ext cx="587854" cy="401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r>
                <a:rPr lang="en-US" altLang="zh-CN" sz="1500" b="1">
                  <a:solidFill>
                    <a:srgbClr val="F5F5EB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03</a:t>
              </a:r>
              <a:endParaRPr lang="zh-CN" altLang="en-US" sz="1500" b="1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 bwMode="auto">
          <a:xfrm>
            <a:off x="2327455" y="2363632"/>
            <a:ext cx="5792391" cy="0"/>
          </a:xfrm>
          <a:prstGeom prst="line">
            <a:avLst/>
          </a:prstGeom>
          <a:ln w="41275">
            <a:solidFill>
              <a:srgbClr val="41858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3731893" y="2228990"/>
            <a:ext cx="269793" cy="269876"/>
            <a:chOff x="4581350" y="3500947"/>
            <a:chExt cx="359765" cy="359765"/>
          </a:xfrm>
        </p:grpSpPr>
        <p:sp>
          <p:nvSpPr>
            <p:cNvPr id="33" name="椭圆 32"/>
            <p:cNvSpPr/>
            <p:nvPr/>
          </p:nvSpPr>
          <p:spPr>
            <a:xfrm>
              <a:off x="4582016" y="3501083"/>
              <a:ext cx="358817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647111" y="3566157"/>
              <a:ext cx="228627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66"/>
          <p:cNvGrpSpPr>
            <a:grpSpLocks/>
          </p:cNvGrpSpPr>
          <p:nvPr/>
        </p:nvGrpSpPr>
        <p:grpSpPr bwMode="auto">
          <a:xfrm>
            <a:off x="5285093" y="2228990"/>
            <a:ext cx="269793" cy="269876"/>
            <a:chOff x="4581350" y="3500947"/>
            <a:chExt cx="359765" cy="359765"/>
          </a:xfrm>
        </p:grpSpPr>
        <p:sp>
          <p:nvSpPr>
            <p:cNvPr id="36" name="椭圆 35"/>
            <p:cNvSpPr/>
            <p:nvPr/>
          </p:nvSpPr>
          <p:spPr>
            <a:xfrm>
              <a:off x="4581184" y="3501083"/>
              <a:ext cx="360404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646279" y="3566157"/>
              <a:ext cx="230215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69"/>
          <p:cNvGrpSpPr>
            <a:grpSpLocks/>
          </p:cNvGrpSpPr>
          <p:nvPr/>
        </p:nvGrpSpPr>
        <p:grpSpPr bwMode="auto">
          <a:xfrm>
            <a:off x="6838291" y="2228990"/>
            <a:ext cx="269793" cy="269876"/>
            <a:chOff x="4581350" y="3500947"/>
            <a:chExt cx="359765" cy="359765"/>
          </a:xfrm>
        </p:grpSpPr>
        <p:sp>
          <p:nvSpPr>
            <p:cNvPr id="39" name="椭圆 38"/>
            <p:cNvSpPr/>
            <p:nvPr/>
          </p:nvSpPr>
          <p:spPr>
            <a:xfrm>
              <a:off x="4581940" y="3501083"/>
              <a:ext cx="358817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647036" y="3566157"/>
              <a:ext cx="228627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文本框 83"/>
          <p:cNvSpPr txBox="1">
            <a:spLocks noChangeArrowheads="1"/>
          </p:cNvSpPr>
          <p:nvPr/>
        </p:nvSpPr>
        <p:spPr bwMode="auto">
          <a:xfrm>
            <a:off x="3302577" y="2531510"/>
            <a:ext cx="1128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84"/>
          <p:cNvSpPr txBox="1">
            <a:spLocks noChangeArrowheads="1"/>
          </p:cNvSpPr>
          <p:nvPr/>
        </p:nvSpPr>
        <p:spPr bwMode="auto">
          <a:xfrm>
            <a:off x="4836103" y="2531510"/>
            <a:ext cx="11644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85"/>
          <p:cNvSpPr txBox="1">
            <a:spLocks noChangeArrowheads="1"/>
          </p:cNvSpPr>
          <p:nvPr/>
        </p:nvSpPr>
        <p:spPr bwMode="auto">
          <a:xfrm>
            <a:off x="6406537" y="2531510"/>
            <a:ext cx="11334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651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1" grpId="0"/>
      <p:bldP spid="42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9360" y="3660938"/>
            <a:ext cx="1666953" cy="7340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669082" y="3660938"/>
            <a:ext cx="1666953" cy="7340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748804" y="3660938"/>
            <a:ext cx="1666953" cy="7340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851011" y="3660938"/>
            <a:ext cx="1666953" cy="7340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cxnSp>
        <p:nvCxnSpPr>
          <p:cNvPr id="13" name="Straight Connector 32"/>
          <p:cNvCxnSpPr/>
          <p:nvPr/>
        </p:nvCxnSpPr>
        <p:spPr>
          <a:xfrm>
            <a:off x="786939" y="4523226"/>
            <a:ext cx="1177384" cy="0"/>
          </a:xfrm>
          <a:prstGeom prst="line">
            <a:avLst/>
          </a:prstGeom>
          <a:ln w="19050">
            <a:solidFill>
              <a:srgbClr val="41858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32"/>
          <p:cNvCxnSpPr/>
          <p:nvPr/>
        </p:nvCxnSpPr>
        <p:spPr>
          <a:xfrm>
            <a:off x="2851062" y="4523226"/>
            <a:ext cx="1177384" cy="0"/>
          </a:xfrm>
          <a:prstGeom prst="line">
            <a:avLst/>
          </a:prstGeom>
          <a:ln w="19050">
            <a:solidFill>
              <a:srgbClr val="41858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2"/>
          <p:cNvCxnSpPr/>
          <p:nvPr/>
        </p:nvCxnSpPr>
        <p:spPr>
          <a:xfrm>
            <a:off x="4975698" y="4523226"/>
            <a:ext cx="1177384" cy="0"/>
          </a:xfrm>
          <a:prstGeom prst="line">
            <a:avLst/>
          </a:prstGeom>
          <a:ln w="19050">
            <a:solidFill>
              <a:srgbClr val="41858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2"/>
          <p:cNvCxnSpPr/>
          <p:nvPr/>
        </p:nvCxnSpPr>
        <p:spPr>
          <a:xfrm>
            <a:off x="7039821" y="4523226"/>
            <a:ext cx="1177384" cy="0"/>
          </a:xfrm>
          <a:prstGeom prst="line">
            <a:avLst/>
          </a:prstGeom>
          <a:ln w="19050">
            <a:solidFill>
              <a:srgbClr val="41858E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9360" y="1823403"/>
            <a:ext cx="1666953" cy="1666953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9082" y="1823403"/>
            <a:ext cx="1666953" cy="1666953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2929" y="1824726"/>
            <a:ext cx="1666953" cy="1666953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60279" y="1824726"/>
            <a:ext cx="1666953" cy="1666953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7962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76916" y="1728621"/>
            <a:ext cx="2197739" cy="1826858"/>
          </a:xfrm>
          <a:prstGeom prst="rect">
            <a:avLst/>
          </a:prstGeom>
          <a:solidFill>
            <a:srgbClr val="41858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2860" y="1808374"/>
            <a:ext cx="2005851" cy="1667352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11" name="矩形 10"/>
          <p:cNvSpPr/>
          <p:nvPr/>
        </p:nvSpPr>
        <p:spPr>
          <a:xfrm>
            <a:off x="3542056" y="1728621"/>
            <a:ext cx="2197739" cy="1826858"/>
          </a:xfrm>
          <a:prstGeom prst="rect">
            <a:avLst/>
          </a:prstGeom>
          <a:solidFill>
            <a:srgbClr val="41858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38000" y="1808374"/>
            <a:ext cx="2005851" cy="1667352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13" name="矩形 12"/>
          <p:cNvSpPr/>
          <p:nvPr/>
        </p:nvSpPr>
        <p:spPr>
          <a:xfrm>
            <a:off x="720274" y="1728621"/>
            <a:ext cx="2197739" cy="1826858"/>
          </a:xfrm>
          <a:prstGeom prst="rect">
            <a:avLst/>
          </a:prstGeom>
          <a:solidFill>
            <a:srgbClr val="41858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1467" y="3701849"/>
            <a:ext cx="2393454" cy="5259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6218" y="1808374"/>
            <a:ext cx="2005851" cy="1667352"/>
          </a:xfrm>
          <a:custGeom>
            <a:avLst/>
            <a:gdLst>
              <a:gd name="connsiteX0" fmla="*/ 0 w 3065462"/>
              <a:gd name="connsiteY0" fmla="*/ 0 h 2548148"/>
              <a:gd name="connsiteX1" fmla="*/ 3065462 w 3065462"/>
              <a:gd name="connsiteY1" fmla="*/ 0 h 2548148"/>
              <a:gd name="connsiteX2" fmla="*/ 3065462 w 3065462"/>
              <a:gd name="connsiteY2" fmla="*/ 2548148 h 2548148"/>
              <a:gd name="connsiteX3" fmla="*/ 0 w 3065462"/>
              <a:gd name="connsiteY3" fmla="*/ 2548148 h 25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462" h="2548148">
                <a:moveTo>
                  <a:pt x="0" y="0"/>
                </a:moveTo>
                <a:lnTo>
                  <a:pt x="3065462" y="0"/>
                </a:lnTo>
                <a:lnTo>
                  <a:pt x="3065462" y="2548148"/>
                </a:lnTo>
                <a:lnTo>
                  <a:pt x="0" y="2548148"/>
                </a:lnTo>
                <a:close/>
              </a:path>
            </a:pathLst>
          </a:custGeom>
        </p:spPr>
      </p:pic>
      <p:sp>
        <p:nvSpPr>
          <p:cNvPr id="16" name="五边形 15"/>
          <p:cNvSpPr/>
          <p:nvPr/>
        </p:nvSpPr>
        <p:spPr>
          <a:xfrm>
            <a:off x="720275" y="3033399"/>
            <a:ext cx="1600200" cy="321469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29266" y="3033399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91823" y="3701849"/>
            <a:ext cx="2393454" cy="5259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sp>
        <p:nvSpPr>
          <p:cNvPr id="19" name="五边形 18"/>
          <p:cNvSpPr/>
          <p:nvPr/>
        </p:nvSpPr>
        <p:spPr>
          <a:xfrm>
            <a:off x="3542056" y="3033399"/>
            <a:ext cx="1600200" cy="321469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51047" y="3033399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326683" y="3701849"/>
            <a:ext cx="2393454" cy="5259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请在此添加相关文字内容请在此添加相关文字内容</a:t>
            </a:r>
          </a:p>
        </p:txBody>
      </p:sp>
      <p:sp>
        <p:nvSpPr>
          <p:cNvPr id="22" name="五边形 21"/>
          <p:cNvSpPr/>
          <p:nvPr/>
        </p:nvSpPr>
        <p:spPr>
          <a:xfrm>
            <a:off x="6376916" y="3033399"/>
            <a:ext cx="1600200" cy="321469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585908" y="3033399"/>
            <a:ext cx="1249687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32134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animBg="1"/>
      <p:bldP spid="11" grpId="0" animBg="1"/>
      <p:bldP spid="13" grpId="0" animBg="1"/>
      <p:bldP spid="14" grpId="0"/>
      <p:bldP spid="16" grpId="0" animBg="1"/>
      <p:bldP spid="17" grpId="0"/>
      <p:bldP spid="18" grpId="0"/>
      <p:bldP spid="19" grpId="0" animBg="1"/>
      <p:bldP spid="20" grpId="0"/>
      <p:bldP spid="21" grpId="0"/>
      <p:bldP spid="22" grpId="0" animBg="1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Freeform 17"/>
          <p:cNvSpPr>
            <a:spLocks noEditPoints="1"/>
          </p:cNvSpPr>
          <p:nvPr/>
        </p:nvSpPr>
        <p:spPr bwMode="auto">
          <a:xfrm>
            <a:off x="3414127" y="1461588"/>
            <a:ext cx="438440" cy="350381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reeform 22"/>
          <p:cNvSpPr>
            <a:spLocks noEditPoints="1"/>
          </p:cNvSpPr>
          <p:nvPr/>
        </p:nvSpPr>
        <p:spPr bwMode="auto">
          <a:xfrm>
            <a:off x="5225542" y="1452897"/>
            <a:ext cx="388755" cy="388235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reeform 27"/>
          <p:cNvSpPr>
            <a:spLocks noEditPoints="1"/>
          </p:cNvSpPr>
          <p:nvPr/>
        </p:nvSpPr>
        <p:spPr bwMode="auto">
          <a:xfrm>
            <a:off x="6947764" y="1462129"/>
            <a:ext cx="517455" cy="369770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Freeform 62"/>
          <p:cNvSpPr>
            <a:spLocks noEditPoints="1"/>
          </p:cNvSpPr>
          <p:nvPr/>
        </p:nvSpPr>
        <p:spPr bwMode="auto">
          <a:xfrm>
            <a:off x="1584448" y="1417337"/>
            <a:ext cx="511637" cy="456145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63184" y="1929809"/>
            <a:ext cx="115416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056266" y="1929809"/>
            <a:ext cx="115416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842838" y="1929809"/>
            <a:ext cx="115416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6" name="Rectangle 4"/>
          <p:cNvSpPr/>
          <p:nvPr/>
        </p:nvSpPr>
        <p:spPr>
          <a:xfrm flipH="1">
            <a:off x="1075885" y="2379925"/>
            <a:ext cx="1528763" cy="2306375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4"/>
          <p:cNvSpPr/>
          <p:nvPr/>
        </p:nvSpPr>
        <p:spPr>
          <a:xfrm flipH="1">
            <a:off x="2864626" y="2379925"/>
            <a:ext cx="1528763" cy="2306375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4"/>
          <p:cNvSpPr/>
          <p:nvPr/>
        </p:nvSpPr>
        <p:spPr>
          <a:xfrm flipH="1">
            <a:off x="4653368" y="2379925"/>
            <a:ext cx="1528763" cy="2306375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4"/>
          <p:cNvSpPr/>
          <p:nvPr/>
        </p:nvSpPr>
        <p:spPr>
          <a:xfrm flipH="1">
            <a:off x="6442110" y="2379925"/>
            <a:ext cx="1528763" cy="2306375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29410" y="1929809"/>
            <a:ext cx="115416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885" y="2557463"/>
            <a:ext cx="1528763" cy="1978818"/>
          </a:xfrm>
          <a:custGeom>
            <a:avLst/>
            <a:gdLst>
              <a:gd name="connsiteX0" fmla="*/ 0 w 2038350"/>
              <a:gd name="connsiteY0" fmla="*/ 0 h 2638424"/>
              <a:gd name="connsiteX1" fmla="*/ 2038350 w 2038350"/>
              <a:gd name="connsiteY1" fmla="*/ 0 h 2638424"/>
              <a:gd name="connsiteX2" fmla="*/ 2038350 w 2038350"/>
              <a:gd name="connsiteY2" fmla="*/ 2638424 h 2638424"/>
              <a:gd name="connsiteX3" fmla="*/ 0 w 2038350"/>
              <a:gd name="connsiteY3" fmla="*/ 2638424 h 263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24">
                <a:moveTo>
                  <a:pt x="0" y="0"/>
                </a:moveTo>
                <a:lnTo>
                  <a:pt x="2038350" y="0"/>
                </a:lnTo>
                <a:lnTo>
                  <a:pt x="2038350" y="2638424"/>
                </a:lnTo>
                <a:lnTo>
                  <a:pt x="0" y="2638424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64626" y="2557465"/>
            <a:ext cx="1528763" cy="1978802"/>
          </a:xfrm>
          <a:custGeom>
            <a:avLst/>
            <a:gdLst>
              <a:gd name="connsiteX0" fmla="*/ 0 w 2038350"/>
              <a:gd name="connsiteY0" fmla="*/ 0 h 2638403"/>
              <a:gd name="connsiteX1" fmla="*/ 2038350 w 2038350"/>
              <a:gd name="connsiteY1" fmla="*/ 0 h 2638403"/>
              <a:gd name="connsiteX2" fmla="*/ 2038350 w 2038350"/>
              <a:gd name="connsiteY2" fmla="*/ 2638403 h 2638403"/>
              <a:gd name="connsiteX3" fmla="*/ 0 w 2038350"/>
              <a:gd name="connsiteY3" fmla="*/ 2638403 h 263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3">
                <a:moveTo>
                  <a:pt x="0" y="0"/>
                </a:moveTo>
                <a:lnTo>
                  <a:pt x="2038350" y="0"/>
                </a:lnTo>
                <a:lnTo>
                  <a:pt x="2038350" y="2638403"/>
                </a:lnTo>
                <a:lnTo>
                  <a:pt x="0" y="2638403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3368" y="2557463"/>
            <a:ext cx="1528763" cy="1978803"/>
          </a:xfrm>
          <a:custGeom>
            <a:avLst/>
            <a:gdLst>
              <a:gd name="connsiteX0" fmla="*/ 0 w 2038350"/>
              <a:gd name="connsiteY0" fmla="*/ 0 h 2638404"/>
              <a:gd name="connsiteX1" fmla="*/ 2038350 w 2038350"/>
              <a:gd name="connsiteY1" fmla="*/ 0 h 2638404"/>
              <a:gd name="connsiteX2" fmla="*/ 2038350 w 2038350"/>
              <a:gd name="connsiteY2" fmla="*/ 2638404 h 2638404"/>
              <a:gd name="connsiteX3" fmla="*/ 0 w 2038350"/>
              <a:gd name="connsiteY3" fmla="*/ 2638404 h 26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4">
                <a:moveTo>
                  <a:pt x="0" y="0"/>
                </a:moveTo>
                <a:lnTo>
                  <a:pt x="2038350" y="0"/>
                </a:lnTo>
                <a:lnTo>
                  <a:pt x="2038350" y="2638404"/>
                </a:lnTo>
                <a:lnTo>
                  <a:pt x="0" y="2638404"/>
                </a:lnTo>
                <a:close/>
              </a:path>
            </a:pathLst>
          </a:cu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2110" y="2557464"/>
            <a:ext cx="1528763" cy="1978804"/>
          </a:xfrm>
          <a:custGeom>
            <a:avLst/>
            <a:gdLst>
              <a:gd name="connsiteX0" fmla="*/ 0 w 2038350"/>
              <a:gd name="connsiteY0" fmla="*/ 0 h 2638405"/>
              <a:gd name="connsiteX1" fmla="*/ 2038350 w 2038350"/>
              <a:gd name="connsiteY1" fmla="*/ 0 h 2638405"/>
              <a:gd name="connsiteX2" fmla="*/ 2038350 w 2038350"/>
              <a:gd name="connsiteY2" fmla="*/ 2638405 h 2638405"/>
              <a:gd name="connsiteX3" fmla="*/ 0 w 2038350"/>
              <a:gd name="connsiteY3" fmla="*/ 2638405 h 26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5">
                <a:moveTo>
                  <a:pt x="0" y="0"/>
                </a:moveTo>
                <a:lnTo>
                  <a:pt x="2038350" y="0"/>
                </a:lnTo>
                <a:lnTo>
                  <a:pt x="2038350" y="2638405"/>
                </a:lnTo>
                <a:lnTo>
                  <a:pt x="0" y="263840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9291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29" name="圆角矩形 28"/>
          <p:cNvSpPr>
            <a:spLocks noChangeArrowheads="1"/>
          </p:cNvSpPr>
          <p:nvPr/>
        </p:nvSpPr>
        <p:spPr bwMode="auto">
          <a:xfrm>
            <a:off x="1780956" y="1634515"/>
            <a:ext cx="2065849" cy="485522"/>
          </a:xfrm>
          <a:prstGeom prst="roundRect">
            <a:avLst>
              <a:gd name="adj" fmla="val 50000"/>
            </a:avLst>
          </a:prstGeom>
          <a:solidFill>
            <a:srgbClr val="41858E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0" name="文本框 12"/>
          <p:cNvSpPr>
            <a:spLocks noChangeArrowheads="1"/>
          </p:cNvSpPr>
          <p:nvPr/>
        </p:nvSpPr>
        <p:spPr bwMode="auto">
          <a:xfrm>
            <a:off x="2164137" y="1701156"/>
            <a:ext cx="1396536" cy="3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点击输入标题</a:t>
            </a:r>
            <a:endParaRPr lang="en-US" sz="1574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Freeform 12"/>
          <p:cNvSpPr>
            <a:spLocks noEditPoints="1" noChangeArrowheads="1"/>
          </p:cNvSpPr>
          <p:nvPr/>
        </p:nvSpPr>
        <p:spPr bwMode="auto">
          <a:xfrm>
            <a:off x="1191903" y="1634515"/>
            <a:ext cx="418882" cy="421262"/>
          </a:xfrm>
          <a:custGeom>
            <a:avLst/>
            <a:gdLst>
              <a:gd name="T0" fmla="*/ 2147483647 w 85"/>
              <a:gd name="T1" fmla="*/ 2147483647 h 85"/>
              <a:gd name="T2" fmla="*/ 2147483647 w 85"/>
              <a:gd name="T3" fmla="*/ 2147483647 h 85"/>
              <a:gd name="T4" fmla="*/ 2147483647 w 85"/>
              <a:gd name="T5" fmla="*/ 2147483647 h 85"/>
              <a:gd name="T6" fmla="*/ 2147483647 w 85"/>
              <a:gd name="T7" fmla="*/ 2147483647 h 85"/>
              <a:gd name="T8" fmla="*/ 2147483647 w 85"/>
              <a:gd name="T9" fmla="*/ 2147483647 h 85"/>
              <a:gd name="T10" fmla="*/ 2147483647 w 85"/>
              <a:gd name="T11" fmla="*/ 2147483647 h 85"/>
              <a:gd name="T12" fmla="*/ 2147483647 w 85"/>
              <a:gd name="T13" fmla="*/ 2147483647 h 85"/>
              <a:gd name="T14" fmla="*/ 2147483647 w 85"/>
              <a:gd name="T15" fmla="*/ 2147483647 h 85"/>
              <a:gd name="T16" fmla="*/ 2147483647 w 85"/>
              <a:gd name="T17" fmla="*/ 2147483647 h 85"/>
              <a:gd name="T18" fmla="*/ 2147483647 w 85"/>
              <a:gd name="T19" fmla="*/ 2147483647 h 85"/>
              <a:gd name="T20" fmla="*/ 2147483647 w 85"/>
              <a:gd name="T21" fmla="*/ 2147483647 h 85"/>
              <a:gd name="T22" fmla="*/ 2147483647 w 85"/>
              <a:gd name="T23" fmla="*/ 2147483647 h 85"/>
              <a:gd name="T24" fmla="*/ 2147483647 w 85"/>
              <a:gd name="T25" fmla="*/ 2147483647 h 85"/>
              <a:gd name="T26" fmla="*/ 2147483647 w 85"/>
              <a:gd name="T27" fmla="*/ 2147483647 h 85"/>
              <a:gd name="T28" fmla="*/ 2147483647 w 85"/>
              <a:gd name="T29" fmla="*/ 2147483647 h 85"/>
              <a:gd name="T30" fmla="*/ 2147483647 w 85"/>
              <a:gd name="T31" fmla="*/ 2147483647 h 85"/>
              <a:gd name="T32" fmla="*/ 2147483647 w 85"/>
              <a:gd name="T33" fmla="*/ 2147483647 h 85"/>
              <a:gd name="T34" fmla="*/ 2147483647 w 85"/>
              <a:gd name="T35" fmla="*/ 2147483647 h 85"/>
              <a:gd name="T36" fmla="*/ 2147483647 w 85"/>
              <a:gd name="T37" fmla="*/ 2147483647 h 85"/>
              <a:gd name="T38" fmla="*/ 2147483647 w 85"/>
              <a:gd name="T39" fmla="*/ 2147483647 h 85"/>
              <a:gd name="T40" fmla="*/ 2147483647 w 85"/>
              <a:gd name="T41" fmla="*/ 2147483647 h 85"/>
              <a:gd name="T42" fmla="*/ 2147483647 w 85"/>
              <a:gd name="T43" fmla="*/ 2147483647 h 85"/>
              <a:gd name="T44" fmla="*/ 2147483647 w 85"/>
              <a:gd name="T45" fmla="*/ 2147483647 h 85"/>
              <a:gd name="T46" fmla="*/ 2147483647 w 85"/>
              <a:gd name="T47" fmla="*/ 0 h 85"/>
              <a:gd name="T48" fmla="*/ 2147483647 w 85"/>
              <a:gd name="T49" fmla="*/ 0 h 85"/>
              <a:gd name="T50" fmla="*/ 2147483647 w 85"/>
              <a:gd name="T51" fmla="*/ 2147483647 h 85"/>
              <a:gd name="T52" fmla="*/ 2147483647 w 85"/>
              <a:gd name="T53" fmla="*/ 2147483647 h 85"/>
              <a:gd name="T54" fmla="*/ 2147483647 w 85"/>
              <a:gd name="T55" fmla="*/ 2147483647 h 85"/>
              <a:gd name="T56" fmla="*/ 2147483647 w 85"/>
              <a:gd name="T57" fmla="*/ 2147483647 h 85"/>
              <a:gd name="T58" fmla="*/ 2147483647 w 85"/>
              <a:gd name="T59" fmla="*/ 2147483647 h 85"/>
              <a:gd name="T60" fmla="*/ 2147483647 w 85"/>
              <a:gd name="T61" fmla="*/ 2147483647 h 85"/>
              <a:gd name="T62" fmla="*/ 2147483647 w 85"/>
              <a:gd name="T63" fmla="*/ 2147483647 h 85"/>
              <a:gd name="T64" fmla="*/ 2147483647 w 85"/>
              <a:gd name="T65" fmla="*/ 2147483647 h 85"/>
              <a:gd name="T66" fmla="*/ 2147483647 w 85"/>
              <a:gd name="T67" fmla="*/ 0 h 85"/>
              <a:gd name="T68" fmla="*/ 0 w 85"/>
              <a:gd name="T69" fmla="*/ 2147483647 h 85"/>
              <a:gd name="T70" fmla="*/ 0 w 85"/>
              <a:gd name="T71" fmla="*/ 2147483647 h 85"/>
              <a:gd name="T72" fmla="*/ 2147483647 w 85"/>
              <a:gd name="T73" fmla="*/ 2147483647 h 85"/>
              <a:gd name="T74" fmla="*/ 2147483647 w 85"/>
              <a:gd name="T75" fmla="*/ 2147483647 h 85"/>
              <a:gd name="T76" fmla="*/ 0 w 85"/>
              <a:gd name="T77" fmla="*/ 2147483647 h 8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85"/>
              <a:gd name="T118" fmla="*/ 0 h 85"/>
              <a:gd name="T119" fmla="*/ 85 w 85"/>
              <a:gd name="T120" fmla="*/ 85 h 85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0"/>
                  <a:pt x="17" y="60"/>
                  <a:pt x="17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0" y="68"/>
                  <a:pt x="20" y="68"/>
                  <a:pt x="2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0"/>
                  <a:pt x="27" y="60"/>
                  <a:pt x="27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0"/>
                  <a:pt x="57" y="60"/>
                  <a:pt x="57" y="60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0"/>
                  <a:pt x="63" y="60"/>
                  <a:pt x="63" y="60"/>
                </a:cubicBezTo>
                <a:cubicBezTo>
                  <a:pt x="66" y="60"/>
                  <a:pt x="66" y="60"/>
                  <a:pt x="66" y="60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anchor="ctr"/>
          <a:lstStyle/>
          <a:p>
            <a:endParaRPr lang="zh-CN" altLang="en-US" sz="118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圆角矩形 13"/>
          <p:cNvSpPr>
            <a:spLocks noChangeArrowheads="1"/>
          </p:cNvSpPr>
          <p:nvPr/>
        </p:nvSpPr>
        <p:spPr bwMode="auto">
          <a:xfrm>
            <a:off x="1815466" y="2484179"/>
            <a:ext cx="2065849" cy="483142"/>
          </a:xfrm>
          <a:prstGeom prst="roundRect">
            <a:avLst>
              <a:gd name="adj" fmla="val 50000"/>
            </a:avLst>
          </a:prstGeom>
          <a:solidFill>
            <a:srgbClr val="41858E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3" name="Freeform 5"/>
          <p:cNvSpPr>
            <a:spLocks noEditPoints="1" noChangeArrowheads="1"/>
          </p:cNvSpPr>
          <p:nvPr/>
        </p:nvSpPr>
        <p:spPr bwMode="auto">
          <a:xfrm>
            <a:off x="1178813" y="2477039"/>
            <a:ext cx="443872" cy="446252"/>
          </a:xfrm>
          <a:custGeom>
            <a:avLst/>
            <a:gdLst>
              <a:gd name="T0" fmla="*/ 2147483647 w 104"/>
              <a:gd name="T1" fmla="*/ 2147483647 h 104"/>
              <a:gd name="T2" fmla="*/ 2147483647 w 104"/>
              <a:gd name="T3" fmla="*/ 2147483647 h 104"/>
              <a:gd name="T4" fmla="*/ 2147483647 w 104"/>
              <a:gd name="T5" fmla="*/ 2147483647 h 104"/>
              <a:gd name="T6" fmla="*/ 2147483647 w 104"/>
              <a:gd name="T7" fmla="*/ 0 h 104"/>
              <a:gd name="T8" fmla="*/ 0 w 104"/>
              <a:gd name="T9" fmla="*/ 2147483647 h 104"/>
              <a:gd name="T10" fmla="*/ 2147483647 w 104"/>
              <a:gd name="T11" fmla="*/ 2147483647 h 104"/>
              <a:gd name="T12" fmla="*/ 2147483647 w 104"/>
              <a:gd name="T13" fmla="*/ 2147483647 h 104"/>
              <a:gd name="T14" fmla="*/ 2147483647 w 104"/>
              <a:gd name="T15" fmla="*/ 0 h 104"/>
              <a:gd name="T16" fmla="*/ 2147483647 w 104"/>
              <a:gd name="T17" fmla="*/ 2147483647 h 104"/>
              <a:gd name="T18" fmla="*/ 2147483647 w 104"/>
              <a:gd name="T19" fmla="*/ 2147483647 h 104"/>
              <a:gd name="T20" fmla="*/ 2147483647 w 104"/>
              <a:gd name="T21" fmla="*/ 2147483647 h 104"/>
              <a:gd name="T22" fmla="*/ 2147483647 w 104"/>
              <a:gd name="T23" fmla="*/ 2147483647 h 104"/>
              <a:gd name="T24" fmla="*/ 2147483647 w 104"/>
              <a:gd name="T25" fmla="*/ 2147483647 h 104"/>
              <a:gd name="T26" fmla="*/ 2147483647 w 104"/>
              <a:gd name="T27" fmla="*/ 2147483647 h 104"/>
              <a:gd name="T28" fmla="*/ 2147483647 w 104"/>
              <a:gd name="T29" fmla="*/ 2147483647 h 104"/>
              <a:gd name="T30" fmla="*/ 2147483647 w 104"/>
              <a:gd name="T31" fmla="*/ 2147483647 h 104"/>
              <a:gd name="T32" fmla="*/ 2147483647 w 104"/>
              <a:gd name="T33" fmla="*/ 2147483647 h 104"/>
              <a:gd name="T34" fmla="*/ 2147483647 w 104"/>
              <a:gd name="T35" fmla="*/ 2147483647 h 104"/>
              <a:gd name="T36" fmla="*/ 2147483647 w 104"/>
              <a:gd name="T37" fmla="*/ 2147483647 h 104"/>
              <a:gd name="T38" fmla="*/ 2147483647 w 104"/>
              <a:gd name="T39" fmla="*/ 2147483647 h 104"/>
              <a:gd name="T40" fmla="*/ 2147483647 w 104"/>
              <a:gd name="T41" fmla="*/ 2147483647 h 104"/>
              <a:gd name="T42" fmla="*/ 2147483647 w 104"/>
              <a:gd name="T43" fmla="*/ 2147483647 h 104"/>
              <a:gd name="T44" fmla="*/ 2147483647 w 104"/>
              <a:gd name="T45" fmla="*/ 2147483647 h 104"/>
              <a:gd name="T46" fmla="*/ 2147483647 w 104"/>
              <a:gd name="T47" fmla="*/ 2147483647 h 104"/>
              <a:gd name="T48" fmla="*/ 2147483647 w 104"/>
              <a:gd name="T49" fmla="*/ 2147483647 h 104"/>
              <a:gd name="T50" fmla="*/ 2147483647 w 104"/>
              <a:gd name="T51" fmla="*/ 2147483647 h 104"/>
              <a:gd name="T52" fmla="*/ 2147483647 w 104"/>
              <a:gd name="T53" fmla="*/ 2147483647 h 104"/>
              <a:gd name="T54" fmla="*/ 2147483647 w 104"/>
              <a:gd name="T55" fmla="*/ 2147483647 h 104"/>
              <a:gd name="T56" fmla="*/ 2147483647 w 104"/>
              <a:gd name="T57" fmla="*/ 2147483647 h 104"/>
              <a:gd name="T58" fmla="*/ 2147483647 w 104"/>
              <a:gd name="T59" fmla="*/ 2147483647 h 104"/>
              <a:gd name="T60" fmla="*/ 2147483647 w 104"/>
              <a:gd name="T61" fmla="*/ 2147483647 h 104"/>
              <a:gd name="T62" fmla="*/ 2147483647 w 104"/>
              <a:gd name="T63" fmla="*/ 2147483647 h 104"/>
              <a:gd name="T64" fmla="*/ 2147483647 w 104"/>
              <a:gd name="T65" fmla="*/ 2147483647 h 104"/>
              <a:gd name="T66" fmla="*/ 2147483647 w 104"/>
              <a:gd name="T67" fmla="*/ 2147483647 h 104"/>
              <a:gd name="T68" fmla="*/ 2147483647 w 104"/>
              <a:gd name="T69" fmla="*/ 2147483647 h 104"/>
              <a:gd name="T70" fmla="*/ 2147483647 w 104"/>
              <a:gd name="T71" fmla="*/ 2147483647 h 104"/>
              <a:gd name="T72" fmla="*/ 2147483647 w 104"/>
              <a:gd name="T73" fmla="*/ 2147483647 h 104"/>
              <a:gd name="T74" fmla="*/ 2147483647 w 104"/>
              <a:gd name="T75" fmla="*/ 2147483647 h 10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04"/>
              <a:gd name="T115" fmla="*/ 0 h 104"/>
              <a:gd name="T116" fmla="*/ 104 w 104"/>
              <a:gd name="T117" fmla="*/ 104 h 10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04" h="104">
                <a:moveTo>
                  <a:pt x="45" y="50"/>
                </a:moveTo>
                <a:cubicBezTo>
                  <a:pt x="43" y="27"/>
                  <a:pt x="43" y="27"/>
                  <a:pt x="43" y="27"/>
                </a:cubicBezTo>
                <a:cubicBezTo>
                  <a:pt x="55" y="46"/>
                  <a:pt x="55" y="46"/>
                  <a:pt x="55" y="46"/>
                </a:cubicBezTo>
                <a:cubicBezTo>
                  <a:pt x="60" y="47"/>
                  <a:pt x="63" y="51"/>
                  <a:pt x="63" y="56"/>
                </a:cubicBezTo>
                <a:cubicBezTo>
                  <a:pt x="63" y="62"/>
                  <a:pt x="59" y="67"/>
                  <a:pt x="53" y="67"/>
                </a:cubicBezTo>
                <a:cubicBezTo>
                  <a:pt x="48" y="67"/>
                  <a:pt x="43" y="62"/>
                  <a:pt x="43" y="56"/>
                </a:cubicBezTo>
                <a:cubicBezTo>
                  <a:pt x="43" y="54"/>
                  <a:pt x="44" y="52"/>
                  <a:pt x="45" y="50"/>
                </a:cubicBezTo>
                <a:close/>
                <a:moveTo>
                  <a:pt x="52" y="0"/>
                </a:moveTo>
                <a:cubicBezTo>
                  <a:pt x="38" y="0"/>
                  <a:pt x="25" y="6"/>
                  <a:pt x="15" y="15"/>
                </a:cubicBezTo>
                <a:cubicBezTo>
                  <a:pt x="6" y="25"/>
                  <a:pt x="0" y="38"/>
                  <a:pt x="0" y="52"/>
                </a:cubicBezTo>
                <a:cubicBezTo>
                  <a:pt x="0" y="66"/>
                  <a:pt x="6" y="79"/>
                  <a:pt x="15" y="89"/>
                </a:cubicBezTo>
                <a:cubicBezTo>
                  <a:pt x="25" y="98"/>
                  <a:pt x="38" y="104"/>
                  <a:pt x="52" y="104"/>
                </a:cubicBezTo>
                <a:cubicBezTo>
                  <a:pt x="67" y="104"/>
                  <a:pt x="80" y="98"/>
                  <a:pt x="89" y="89"/>
                </a:cubicBezTo>
                <a:cubicBezTo>
                  <a:pt x="98" y="79"/>
                  <a:pt x="104" y="66"/>
                  <a:pt x="104" y="52"/>
                </a:cubicBezTo>
                <a:cubicBezTo>
                  <a:pt x="104" y="38"/>
                  <a:pt x="98" y="25"/>
                  <a:pt x="89" y="15"/>
                </a:cubicBezTo>
                <a:cubicBezTo>
                  <a:pt x="80" y="6"/>
                  <a:pt x="67" y="0"/>
                  <a:pt x="52" y="0"/>
                </a:cubicBezTo>
                <a:close/>
                <a:moveTo>
                  <a:pt x="83" y="22"/>
                </a:moveTo>
                <a:cubicBezTo>
                  <a:pt x="75" y="14"/>
                  <a:pt x="64" y="9"/>
                  <a:pt x="52" y="9"/>
                </a:cubicBezTo>
                <a:cubicBezTo>
                  <a:pt x="40" y="9"/>
                  <a:pt x="30" y="14"/>
                  <a:pt x="22" y="22"/>
                </a:cubicBezTo>
                <a:cubicBezTo>
                  <a:pt x="14" y="30"/>
                  <a:pt x="9" y="40"/>
                  <a:pt x="9" y="52"/>
                </a:cubicBezTo>
                <a:cubicBezTo>
                  <a:pt x="9" y="64"/>
                  <a:pt x="14" y="75"/>
                  <a:pt x="22" y="82"/>
                </a:cubicBezTo>
                <a:cubicBezTo>
                  <a:pt x="30" y="90"/>
                  <a:pt x="40" y="95"/>
                  <a:pt x="52" y="95"/>
                </a:cubicBezTo>
                <a:cubicBezTo>
                  <a:pt x="64" y="95"/>
                  <a:pt x="75" y="90"/>
                  <a:pt x="83" y="82"/>
                </a:cubicBezTo>
                <a:cubicBezTo>
                  <a:pt x="90" y="75"/>
                  <a:pt x="95" y="64"/>
                  <a:pt x="95" y="52"/>
                </a:cubicBezTo>
                <a:cubicBezTo>
                  <a:pt x="95" y="40"/>
                  <a:pt x="90" y="30"/>
                  <a:pt x="83" y="22"/>
                </a:cubicBezTo>
                <a:close/>
                <a:moveTo>
                  <a:pt x="24" y="64"/>
                </a:moveTo>
                <a:cubicBezTo>
                  <a:pt x="23" y="62"/>
                  <a:pt x="22" y="58"/>
                  <a:pt x="22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9"/>
                  <a:pt x="28" y="49"/>
                  <a:pt x="28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6"/>
                  <a:pt x="23" y="43"/>
                  <a:pt x="24" y="40"/>
                </a:cubicBezTo>
                <a:cubicBezTo>
                  <a:pt x="28" y="43"/>
                  <a:pt x="28" y="43"/>
                  <a:pt x="28" y="43"/>
                </a:cubicBezTo>
                <a:cubicBezTo>
                  <a:pt x="32" y="37"/>
                  <a:pt x="32" y="37"/>
                  <a:pt x="32" y="37"/>
                </a:cubicBezTo>
                <a:cubicBezTo>
                  <a:pt x="27" y="34"/>
                  <a:pt x="27" y="34"/>
                  <a:pt x="27" y="34"/>
                </a:cubicBezTo>
                <a:cubicBezTo>
                  <a:pt x="28" y="33"/>
                  <a:pt x="29" y="32"/>
                  <a:pt x="31" y="30"/>
                </a:cubicBezTo>
                <a:cubicBezTo>
                  <a:pt x="31" y="30"/>
                  <a:pt x="32" y="29"/>
                  <a:pt x="33" y="28"/>
                </a:cubicBezTo>
                <a:cubicBezTo>
                  <a:pt x="35" y="32"/>
                  <a:pt x="35" y="32"/>
                  <a:pt x="35" y="32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3"/>
                  <a:pt x="44" y="22"/>
                  <a:pt x="47" y="22"/>
                </a:cubicBezTo>
                <a:cubicBezTo>
                  <a:pt x="47" y="26"/>
                  <a:pt x="47" y="26"/>
                  <a:pt x="47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1"/>
                  <a:pt x="54" y="21"/>
                  <a:pt x="54" y="21"/>
                </a:cubicBezTo>
                <a:cubicBezTo>
                  <a:pt x="57" y="22"/>
                  <a:pt x="59" y="22"/>
                  <a:pt x="62" y="23"/>
                </a:cubicBezTo>
                <a:cubicBezTo>
                  <a:pt x="60" y="27"/>
                  <a:pt x="60" y="27"/>
                  <a:pt x="60" y="27"/>
                </a:cubicBezTo>
                <a:cubicBezTo>
                  <a:pt x="66" y="30"/>
                  <a:pt x="66" y="30"/>
                  <a:pt x="66" y="30"/>
                </a:cubicBezTo>
                <a:cubicBezTo>
                  <a:pt x="68" y="26"/>
                  <a:pt x="68" y="26"/>
                  <a:pt x="68" y="26"/>
                </a:cubicBezTo>
                <a:cubicBezTo>
                  <a:pt x="70" y="27"/>
                  <a:pt x="72" y="29"/>
                  <a:pt x="74" y="30"/>
                </a:cubicBezTo>
                <a:cubicBezTo>
                  <a:pt x="74" y="31"/>
                  <a:pt x="75" y="31"/>
                  <a:pt x="75" y="32"/>
                </a:cubicBezTo>
                <a:cubicBezTo>
                  <a:pt x="70" y="34"/>
                  <a:pt x="70" y="34"/>
                  <a:pt x="70" y="34"/>
                </a:cubicBezTo>
                <a:cubicBezTo>
                  <a:pt x="74" y="40"/>
                  <a:pt x="74" y="40"/>
                  <a:pt x="74" y="40"/>
                </a:cubicBezTo>
                <a:cubicBezTo>
                  <a:pt x="79" y="37"/>
                  <a:pt x="79" y="37"/>
                  <a:pt x="79" y="37"/>
                </a:cubicBezTo>
                <a:cubicBezTo>
                  <a:pt x="80" y="40"/>
                  <a:pt x="82" y="43"/>
                  <a:pt x="82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6" y="52"/>
                  <a:pt x="76" y="52"/>
                  <a:pt x="76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83" y="55"/>
                  <a:pt x="82" y="59"/>
                  <a:pt x="81" y="62"/>
                </a:cubicBezTo>
                <a:cubicBezTo>
                  <a:pt x="75" y="58"/>
                  <a:pt x="75" y="58"/>
                  <a:pt x="75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71"/>
                  <a:pt x="84" y="71"/>
                  <a:pt x="84" y="71"/>
                </a:cubicBezTo>
                <a:cubicBezTo>
                  <a:pt x="87" y="66"/>
                  <a:pt x="90" y="58"/>
                  <a:pt x="90" y="52"/>
                </a:cubicBezTo>
                <a:cubicBezTo>
                  <a:pt x="90" y="42"/>
                  <a:pt x="85" y="32"/>
                  <a:pt x="79" y="26"/>
                </a:cubicBezTo>
                <a:cubicBezTo>
                  <a:pt x="72" y="19"/>
                  <a:pt x="63" y="15"/>
                  <a:pt x="52" y="15"/>
                </a:cubicBezTo>
                <a:cubicBezTo>
                  <a:pt x="42" y="15"/>
                  <a:pt x="33" y="19"/>
                  <a:pt x="26" y="26"/>
                </a:cubicBezTo>
                <a:cubicBezTo>
                  <a:pt x="19" y="32"/>
                  <a:pt x="15" y="42"/>
                  <a:pt x="15" y="52"/>
                </a:cubicBezTo>
                <a:cubicBezTo>
                  <a:pt x="15" y="60"/>
                  <a:pt x="18" y="68"/>
                  <a:pt x="22" y="74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33" y="67"/>
                  <a:pt x="33" y="67"/>
                  <a:pt x="33" y="67"/>
                </a:cubicBezTo>
                <a:cubicBezTo>
                  <a:pt x="30" y="61"/>
                  <a:pt x="30" y="61"/>
                  <a:pt x="30" y="61"/>
                </a:cubicBezTo>
                <a:cubicBezTo>
                  <a:pt x="24" y="64"/>
                  <a:pt x="24" y="64"/>
                  <a:pt x="24" y="64"/>
                </a:cubicBezTo>
                <a:close/>
                <a:moveTo>
                  <a:pt x="53" y="51"/>
                </a:moveTo>
                <a:cubicBezTo>
                  <a:pt x="50" y="51"/>
                  <a:pt x="48" y="53"/>
                  <a:pt x="48" y="56"/>
                </a:cubicBezTo>
                <a:cubicBezTo>
                  <a:pt x="48" y="59"/>
                  <a:pt x="50" y="61"/>
                  <a:pt x="53" y="61"/>
                </a:cubicBezTo>
                <a:cubicBezTo>
                  <a:pt x="56" y="61"/>
                  <a:pt x="58" y="59"/>
                  <a:pt x="58" y="56"/>
                </a:cubicBezTo>
                <a:cubicBezTo>
                  <a:pt x="58" y="53"/>
                  <a:pt x="56" y="51"/>
                  <a:pt x="53" y="51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anchor="ctr"/>
          <a:lstStyle/>
          <a:p>
            <a:endParaRPr lang="zh-CN" altLang="en-US" sz="118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圆角矩形 18"/>
          <p:cNvSpPr>
            <a:spLocks noChangeArrowheads="1"/>
          </p:cNvSpPr>
          <p:nvPr/>
        </p:nvSpPr>
        <p:spPr bwMode="auto">
          <a:xfrm>
            <a:off x="1823796" y="3326703"/>
            <a:ext cx="2064659" cy="483142"/>
          </a:xfrm>
          <a:prstGeom prst="roundRect">
            <a:avLst>
              <a:gd name="adj" fmla="val 50000"/>
            </a:avLst>
          </a:prstGeom>
          <a:solidFill>
            <a:srgbClr val="41858E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5" name="Freeform 22"/>
          <p:cNvSpPr>
            <a:spLocks noEditPoints="1" noChangeArrowheads="1"/>
          </p:cNvSpPr>
          <p:nvPr/>
        </p:nvSpPr>
        <p:spPr bwMode="auto">
          <a:xfrm>
            <a:off x="1170483" y="3367163"/>
            <a:ext cx="483142" cy="390322"/>
          </a:xfrm>
          <a:custGeom>
            <a:avLst/>
            <a:gdLst>
              <a:gd name="T0" fmla="*/ 2147483647 w 109"/>
              <a:gd name="T1" fmla="*/ 2147483647 h 88"/>
              <a:gd name="T2" fmla="*/ 2147483647 w 109"/>
              <a:gd name="T3" fmla="*/ 2147483647 h 88"/>
              <a:gd name="T4" fmla="*/ 2147483647 w 109"/>
              <a:gd name="T5" fmla="*/ 2147483647 h 88"/>
              <a:gd name="T6" fmla="*/ 2147483647 w 109"/>
              <a:gd name="T7" fmla="*/ 0 h 88"/>
              <a:gd name="T8" fmla="*/ 2147483647 w 109"/>
              <a:gd name="T9" fmla="*/ 2147483647 h 88"/>
              <a:gd name="T10" fmla="*/ 2147483647 w 109"/>
              <a:gd name="T11" fmla="*/ 2147483647 h 88"/>
              <a:gd name="T12" fmla="*/ 2147483647 w 109"/>
              <a:gd name="T13" fmla="*/ 2147483647 h 88"/>
              <a:gd name="T14" fmla="*/ 2147483647 w 109"/>
              <a:gd name="T15" fmla="*/ 2147483647 h 88"/>
              <a:gd name="T16" fmla="*/ 2147483647 w 109"/>
              <a:gd name="T17" fmla="*/ 2147483647 h 88"/>
              <a:gd name="T18" fmla="*/ 0 w 109"/>
              <a:gd name="T19" fmla="*/ 2147483647 h 88"/>
              <a:gd name="T20" fmla="*/ 2147483647 w 109"/>
              <a:gd name="T21" fmla="*/ 2147483647 h 88"/>
              <a:gd name="T22" fmla="*/ 2147483647 w 109"/>
              <a:gd name="T23" fmla="*/ 2147483647 h 88"/>
              <a:gd name="T24" fmla="*/ 2147483647 w 109"/>
              <a:gd name="T25" fmla="*/ 2147483647 h 88"/>
              <a:gd name="T26" fmla="*/ 2147483647 w 109"/>
              <a:gd name="T27" fmla="*/ 2147483647 h 88"/>
              <a:gd name="T28" fmla="*/ 2147483647 w 109"/>
              <a:gd name="T29" fmla="*/ 2147483647 h 88"/>
              <a:gd name="T30" fmla="*/ 2147483647 w 109"/>
              <a:gd name="T31" fmla="*/ 2147483647 h 88"/>
              <a:gd name="T32" fmla="*/ 2147483647 w 109"/>
              <a:gd name="T33" fmla="*/ 2147483647 h 88"/>
              <a:gd name="T34" fmla="*/ 2147483647 w 109"/>
              <a:gd name="T35" fmla="*/ 2147483647 h 88"/>
              <a:gd name="T36" fmla="*/ 2147483647 w 109"/>
              <a:gd name="T37" fmla="*/ 2147483647 h 88"/>
              <a:gd name="T38" fmla="*/ 2147483647 w 109"/>
              <a:gd name="T39" fmla="*/ 2147483647 h 88"/>
              <a:gd name="T40" fmla="*/ 2147483647 w 109"/>
              <a:gd name="T41" fmla="*/ 2147483647 h 88"/>
              <a:gd name="T42" fmla="*/ 2147483647 w 109"/>
              <a:gd name="T43" fmla="*/ 2147483647 h 88"/>
              <a:gd name="T44" fmla="*/ 2147483647 w 109"/>
              <a:gd name="T45" fmla="*/ 2147483647 h 88"/>
              <a:gd name="T46" fmla="*/ 2147483647 w 109"/>
              <a:gd name="T47" fmla="*/ 2147483647 h 88"/>
              <a:gd name="T48" fmla="*/ 2147483647 w 109"/>
              <a:gd name="T49" fmla="*/ 2147483647 h 88"/>
              <a:gd name="T50" fmla="*/ 2147483647 w 109"/>
              <a:gd name="T51" fmla="*/ 2147483647 h 88"/>
              <a:gd name="T52" fmla="*/ 2147483647 w 109"/>
              <a:gd name="T53" fmla="*/ 2147483647 h 88"/>
              <a:gd name="T54" fmla="*/ 2147483647 w 109"/>
              <a:gd name="T55" fmla="*/ 2147483647 h 88"/>
              <a:gd name="T56" fmla="*/ 2147483647 w 109"/>
              <a:gd name="T57" fmla="*/ 2147483647 h 88"/>
              <a:gd name="T58" fmla="*/ 2147483647 w 109"/>
              <a:gd name="T59" fmla="*/ 2147483647 h 88"/>
              <a:gd name="T60" fmla="*/ 2147483647 w 109"/>
              <a:gd name="T61" fmla="*/ 2147483647 h 88"/>
              <a:gd name="T62" fmla="*/ 2147483647 w 109"/>
              <a:gd name="T63" fmla="*/ 2147483647 h 88"/>
              <a:gd name="T64" fmla="*/ 2147483647 w 109"/>
              <a:gd name="T65" fmla="*/ 2147483647 h 88"/>
              <a:gd name="T66" fmla="*/ 2147483647 w 109"/>
              <a:gd name="T67" fmla="*/ 2147483647 h 8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09"/>
              <a:gd name="T103" fmla="*/ 0 h 88"/>
              <a:gd name="T104" fmla="*/ 109 w 109"/>
              <a:gd name="T105" fmla="*/ 88 h 8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anchor="ctr"/>
          <a:lstStyle/>
          <a:p>
            <a:endParaRPr lang="zh-CN" altLang="en-US" sz="118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圆角矩形 23"/>
          <p:cNvSpPr>
            <a:spLocks noChangeArrowheads="1"/>
          </p:cNvSpPr>
          <p:nvPr/>
        </p:nvSpPr>
        <p:spPr bwMode="auto">
          <a:xfrm>
            <a:off x="1797616" y="4168036"/>
            <a:ext cx="2065849" cy="484332"/>
          </a:xfrm>
          <a:prstGeom prst="roundRect">
            <a:avLst>
              <a:gd name="adj" fmla="val 50000"/>
            </a:avLst>
          </a:prstGeom>
          <a:solidFill>
            <a:srgbClr val="41858E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7" name="Freeform 24"/>
          <p:cNvSpPr>
            <a:spLocks noEditPoints="1" noChangeArrowheads="1"/>
          </p:cNvSpPr>
          <p:nvPr/>
        </p:nvSpPr>
        <p:spPr bwMode="auto">
          <a:xfrm>
            <a:off x="1165723" y="4169227"/>
            <a:ext cx="471242" cy="487902"/>
          </a:xfrm>
          <a:custGeom>
            <a:avLst/>
            <a:gdLst>
              <a:gd name="T0" fmla="*/ 2147483647 w 89"/>
              <a:gd name="T1" fmla="*/ 2147483647 h 92"/>
              <a:gd name="T2" fmla="*/ 2147483647 w 89"/>
              <a:gd name="T3" fmla="*/ 2147483647 h 92"/>
              <a:gd name="T4" fmla="*/ 2147483647 w 89"/>
              <a:gd name="T5" fmla="*/ 2147483647 h 92"/>
              <a:gd name="T6" fmla="*/ 2147483647 w 89"/>
              <a:gd name="T7" fmla="*/ 2147483647 h 92"/>
              <a:gd name="T8" fmla="*/ 2147483647 w 89"/>
              <a:gd name="T9" fmla="*/ 2147483647 h 92"/>
              <a:gd name="T10" fmla="*/ 2147483647 w 89"/>
              <a:gd name="T11" fmla="*/ 2147483647 h 92"/>
              <a:gd name="T12" fmla="*/ 2147483647 w 89"/>
              <a:gd name="T13" fmla="*/ 2147483647 h 92"/>
              <a:gd name="T14" fmla="*/ 2147483647 w 89"/>
              <a:gd name="T15" fmla="*/ 2147483647 h 92"/>
              <a:gd name="T16" fmla="*/ 2147483647 w 89"/>
              <a:gd name="T17" fmla="*/ 2147483647 h 92"/>
              <a:gd name="T18" fmla="*/ 2147483647 w 89"/>
              <a:gd name="T19" fmla="*/ 2147483647 h 92"/>
              <a:gd name="T20" fmla="*/ 2147483647 w 89"/>
              <a:gd name="T21" fmla="*/ 2147483647 h 92"/>
              <a:gd name="T22" fmla="*/ 2147483647 w 89"/>
              <a:gd name="T23" fmla="*/ 2147483647 h 92"/>
              <a:gd name="T24" fmla="*/ 2147483647 w 89"/>
              <a:gd name="T25" fmla="*/ 2147483647 h 92"/>
              <a:gd name="T26" fmla="*/ 2147483647 w 89"/>
              <a:gd name="T27" fmla="*/ 2147483647 h 92"/>
              <a:gd name="T28" fmla="*/ 2147483647 w 89"/>
              <a:gd name="T29" fmla="*/ 2147483647 h 92"/>
              <a:gd name="T30" fmla="*/ 2147483647 w 89"/>
              <a:gd name="T31" fmla="*/ 2147483647 h 92"/>
              <a:gd name="T32" fmla="*/ 2147483647 w 89"/>
              <a:gd name="T33" fmla="*/ 2147483647 h 92"/>
              <a:gd name="T34" fmla="*/ 2147483647 w 89"/>
              <a:gd name="T35" fmla="*/ 2147483647 h 92"/>
              <a:gd name="T36" fmla="*/ 2147483647 w 89"/>
              <a:gd name="T37" fmla="*/ 2147483647 h 92"/>
              <a:gd name="T38" fmla="*/ 2147483647 w 89"/>
              <a:gd name="T39" fmla="*/ 2147483647 h 92"/>
              <a:gd name="T40" fmla="*/ 2147483647 w 89"/>
              <a:gd name="T41" fmla="*/ 2147483647 h 92"/>
              <a:gd name="T42" fmla="*/ 2147483647 w 89"/>
              <a:gd name="T43" fmla="*/ 2147483647 h 92"/>
              <a:gd name="T44" fmla="*/ 2147483647 w 89"/>
              <a:gd name="T45" fmla="*/ 2147483647 h 92"/>
              <a:gd name="T46" fmla="*/ 2147483647 w 89"/>
              <a:gd name="T47" fmla="*/ 2147483647 h 92"/>
              <a:gd name="T48" fmla="*/ 2147483647 w 89"/>
              <a:gd name="T49" fmla="*/ 2147483647 h 92"/>
              <a:gd name="T50" fmla="*/ 2147483647 w 89"/>
              <a:gd name="T51" fmla="*/ 2147483647 h 92"/>
              <a:gd name="T52" fmla="*/ 2147483647 w 89"/>
              <a:gd name="T53" fmla="*/ 2147483647 h 92"/>
              <a:gd name="T54" fmla="*/ 2147483647 w 89"/>
              <a:gd name="T55" fmla="*/ 2147483647 h 92"/>
              <a:gd name="T56" fmla="*/ 2147483647 w 89"/>
              <a:gd name="T57" fmla="*/ 2147483647 h 92"/>
              <a:gd name="T58" fmla="*/ 2147483647 w 89"/>
              <a:gd name="T59" fmla="*/ 2147483647 h 92"/>
              <a:gd name="T60" fmla="*/ 2147483647 w 89"/>
              <a:gd name="T61" fmla="*/ 2147483647 h 92"/>
              <a:gd name="T62" fmla="*/ 2147483647 w 89"/>
              <a:gd name="T63" fmla="*/ 2147483647 h 92"/>
              <a:gd name="T64" fmla="*/ 2147483647 w 89"/>
              <a:gd name="T65" fmla="*/ 2147483647 h 92"/>
              <a:gd name="T66" fmla="*/ 2147483647 w 89"/>
              <a:gd name="T67" fmla="*/ 2147483647 h 92"/>
              <a:gd name="T68" fmla="*/ 2147483647 w 89"/>
              <a:gd name="T69" fmla="*/ 2147483647 h 92"/>
              <a:gd name="T70" fmla="*/ 2147483647 w 89"/>
              <a:gd name="T71" fmla="*/ 2147483647 h 92"/>
              <a:gd name="T72" fmla="*/ 2147483647 w 89"/>
              <a:gd name="T73" fmla="*/ 2147483647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89"/>
              <a:gd name="T112" fmla="*/ 0 h 92"/>
              <a:gd name="T113" fmla="*/ 89 w 89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89" h="92">
                <a:moveTo>
                  <a:pt x="45" y="0"/>
                </a:moveTo>
                <a:cubicBezTo>
                  <a:pt x="40" y="0"/>
                  <a:pt x="35" y="5"/>
                  <a:pt x="35" y="11"/>
                </a:cubicBezTo>
                <a:cubicBezTo>
                  <a:pt x="35" y="16"/>
                  <a:pt x="40" y="21"/>
                  <a:pt x="45" y="21"/>
                </a:cubicBezTo>
                <a:cubicBezTo>
                  <a:pt x="51" y="21"/>
                  <a:pt x="56" y="16"/>
                  <a:pt x="56" y="11"/>
                </a:cubicBezTo>
                <a:cubicBezTo>
                  <a:pt x="56" y="5"/>
                  <a:pt x="51" y="0"/>
                  <a:pt x="45" y="0"/>
                </a:cubicBezTo>
                <a:close/>
                <a:moveTo>
                  <a:pt x="70" y="10"/>
                </a:moveTo>
                <a:cubicBezTo>
                  <a:pt x="65" y="10"/>
                  <a:pt x="61" y="14"/>
                  <a:pt x="61" y="18"/>
                </a:cubicBezTo>
                <a:cubicBezTo>
                  <a:pt x="61" y="23"/>
                  <a:pt x="65" y="27"/>
                  <a:pt x="70" y="27"/>
                </a:cubicBezTo>
                <a:cubicBezTo>
                  <a:pt x="74" y="27"/>
                  <a:pt x="78" y="23"/>
                  <a:pt x="78" y="18"/>
                </a:cubicBezTo>
                <a:cubicBezTo>
                  <a:pt x="78" y="14"/>
                  <a:pt x="74" y="10"/>
                  <a:pt x="70" y="10"/>
                </a:cubicBezTo>
                <a:close/>
                <a:moveTo>
                  <a:pt x="30" y="52"/>
                </a:moveTo>
                <a:cubicBezTo>
                  <a:pt x="30" y="55"/>
                  <a:pt x="30" y="55"/>
                  <a:pt x="30" y="55"/>
                </a:cubicBezTo>
                <a:cubicBezTo>
                  <a:pt x="30" y="55"/>
                  <a:pt x="30" y="55"/>
                  <a:pt x="30" y="55"/>
                </a:cubicBezTo>
                <a:cubicBezTo>
                  <a:pt x="32" y="85"/>
                  <a:pt x="32" y="85"/>
                  <a:pt x="32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2" y="59"/>
                  <a:pt x="22" y="59"/>
                  <a:pt x="22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7" y="85"/>
                  <a:pt x="17" y="85"/>
                  <a:pt x="17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1" y="55"/>
                  <a:pt x="11" y="55"/>
                  <a:pt x="11" y="55"/>
                </a:cubicBezTo>
                <a:cubicBezTo>
                  <a:pt x="10" y="43"/>
                  <a:pt x="10" y="43"/>
                  <a:pt x="10" y="43"/>
                </a:cubicBezTo>
                <a:cubicBezTo>
                  <a:pt x="4" y="53"/>
                  <a:pt x="4" y="53"/>
                  <a:pt x="4" y="53"/>
                </a:cubicBezTo>
                <a:cubicBezTo>
                  <a:pt x="0" y="50"/>
                  <a:pt x="0" y="50"/>
                  <a:pt x="0" y="50"/>
                </a:cubicBezTo>
                <a:cubicBezTo>
                  <a:pt x="10" y="28"/>
                  <a:pt x="10" y="28"/>
                  <a:pt x="10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" y="28"/>
                  <a:pt x="26" y="28"/>
                  <a:pt x="26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3" y="24"/>
                  <a:pt x="33" y="24"/>
                  <a:pt x="33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7"/>
                  <a:pt x="44" y="27"/>
                  <a:pt x="44" y="27"/>
                </a:cubicBezTo>
                <a:cubicBezTo>
                  <a:pt x="41" y="44"/>
                  <a:pt x="41" y="44"/>
                  <a:pt x="41" y="44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5" y="48"/>
                  <a:pt x="45" y="48"/>
                  <a:pt x="45" y="48"/>
                </a:cubicBezTo>
                <a:cubicBezTo>
                  <a:pt x="49" y="44"/>
                  <a:pt x="49" y="44"/>
                  <a:pt x="49" y="44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4"/>
                  <a:pt x="47" y="24"/>
                  <a:pt x="47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8"/>
                  <a:pt x="59" y="28"/>
                  <a:pt x="59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70" y="35"/>
                  <a:pt x="70" y="35"/>
                  <a:pt x="70" y="35"/>
                </a:cubicBezTo>
                <a:cubicBezTo>
                  <a:pt x="75" y="28"/>
                  <a:pt x="75" y="28"/>
                  <a:pt x="75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9" y="48"/>
                  <a:pt x="89" y="48"/>
                  <a:pt x="89" y="48"/>
                </a:cubicBezTo>
                <a:cubicBezTo>
                  <a:pt x="85" y="51"/>
                  <a:pt x="85" y="51"/>
                  <a:pt x="85" y="51"/>
                </a:cubicBezTo>
                <a:cubicBezTo>
                  <a:pt x="79" y="41"/>
                  <a:pt x="79" y="41"/>
                  <a:pt x="79" y="41"/>
                </a:cubicBezTo>
                <a:cubicBezTo>
                  <a:pt x="79" y="55"/>
                  <a:pt x="79" y="55"/>
                  <a:pt x="79" y="55"/>
                </a:cubicBezTo>
                <a:cubicBezTo>
                  <a:pt x="79" y="55"/>
                  <a:pt x="79" y="55"/>
                  <a:pt x="79" y="55"/>
                </a:cubicBezTo>
                <a:cubicBezTo>
                  <a:pt x="80" y="85"/>
                  <a:pt x="80" y="85"/>
                  <a:pt x="80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1" y="59"/>
                  <a:pt x="71" y="59"/>
                  <a:pt x="71" y="59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85"/>
                  <a:pt x="66" y="85"/>
                  <a:pt x="66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0" y="53"/>
                  <a:pt x="60" y="53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92"/>
                  <a:pt x="58" y="92"/>
                  <a:pt x="58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47" y="61"/>
                  <a:pt x="47" y="61"/>
                  <a:pt x="47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2" y="92"/>
                  <a:pt x="42" y="92"/>
                  <a:pt x="4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55"/>
                  <a:pt x="34" y="55"/>
                  <a:pt x="34" y="55"/>
                </a:cubicBezTo>
                <a:cubicBezTo>
                  <a:pt x="30" y="52"/>
                  <a:pt x="30" y="52"/>
                  <a:pt x="30" y="52"/>
                </a:cubicBezTo>
                <a:close/>
                <a:moveTo>
                  <a:pt x="21" y="10"/>
                </a:moveTo>
                <a:cubicBezTo>
                  <a:pt x="16" y="10"/>
                  <a:pt x="13" y="14"/>
                  <a:pt x="13" y="18"/>
                </a:cubicBezTo>
                <a:cubicBezTo>
                  <a:pt x="13" y="23"/>
                  <a:pt x="16" y="27"/>
                  <a:pt x="21" y="27"/>
                </a:cubicBezTo>
                <a:cubicBezTo>
                  <a:pt x="25" y="27"/>
                  <a:pt x="29" y="23"/>
                  <a:pt x="29" y="18"/>
                </a:cubicBezTo>
                <a:cubicBezTo>
                  <a:pt x="29" y="14"/>
                  <a:pt x="25" y="10"/>
                  <a:pt x="21" y="1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anchor="ctr"/>
          <a:lstStyle/>
          <a:p>
            <a:endParaRPr lang="zh-CN" altLang="en-US" sz="118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TextBox 47"/>
          <p:cNvSpPr>
            <a:spLocks noChangeArrowheads="1"/>
          </p:cNvSpPr>
          <p:nvPr/>
        </p:nvSpPr>
        <p:spPr bwMode="auto">
          <a:xfrm>
            <a:off x="4026495" y="2473469"/>
            <a:ext cx="4318529" cy="5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点击输入工作内容或复制你的文本内容</a:t>
            </a:r>
            <a:endParaRPr lang="en-US" sz="1574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eaLnBrk="1" hangingPunct="1"/>
            <a:r>
              <a:rPr lang="zh-CN" altLang="en-US" sz="1574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点击输入工作内容或复制你的文本内容</a:t>
            </a:r>
          </a:p>
        </p:txBody>
      </p:sp>
      <p:sp>
        <p:nvSpPr>
          <p:cNvPr id="39" name="TextBox 48"/>
          <p:cNvSpPr>
            <a:spLocks noChangeArrowheads="1"/>
          </p:cNvSpPr>
          <p:nvPr/>
        </p:nvSpPr>
        <p:spPr bwMode="auto">
          <a:xfrm>
            <a:off x="4026495" y="3315993"/>
            <a:ext cx="4318529" cy="5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点击输入工作内容或复制你的文本内容</a:t>
            </a:r>
            <a:endParaRPr lang="en-US" sz="1574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eaLnBrk="1" hangingPunct="1"/>
            <a:r>
              <a:rPr lang="zh-CN" altLang="en-US" sz="1574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点击输入工作内容或复制你的文本内容</a:t>
            </a:r>
            <a:endParaRPr lang="zh-CN" altLang="en-US" sz="1574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50"/>
          <p:cNvSpPr>
            <a:spLocks noChangeArrowheads="1"/>
          </p:cNvSpPr>
          <p:nvPr/>
        </p:nvSpPr>
        <p:spPr bwMode="auto">
          <a:xfrm>
            <a:off x="4026495" y="4157326"/>
            <a:ext cx="4318529" cy="5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点击输入工作内容或复制你的文本内容</a:t>
            </a:r>
            <a:endParaRPr lang="en-US" sz="1574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eaLnBrk="1" hangingPunct="1"/>
            <a:r>
              <a:rPr lang="zh-CN" altLang="en-US" sz="1574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点击输入工作内容或复制你的文本内容</a:t>
            </a:r>
            <a:endParaRPr lang="zh-CN" altLang="en-US" sz="1574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51"/>
          <p:cNvSpPr>
            <a:spLocks noChangeArrowheads="1"/>
          </p:cNvSpPr>
          <p:nvPr/>
        </p:nvSpPr>
        <p:spPr bwMode="auto">
          <a:xfrm>
            <a:off x="4026495" y="1623806"/>
            <a:ext cx="4318529" cy="5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点击输入工作内容或复制你的文本内容</a:t>
            </a:r>
            <a:endParaRPr lang="en-US" sz="1574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eaLnBrk="1" hangingPunct="1"/>
            <a:r>
              <a:rPr lang="zh-CN" altLang="en-US" sz="157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点击输入工作内容或复制你的文本内容</a:t>
            </a:r>
          </a:p>
        </p:txBody>
      </p:sp>
      <p:sp>
        <p:nvSpPr>
          <p:cNvPr id="42" name="文本框 12"/>
          <p:cNvSpPr>
            <a:spLocks noChangeArrowheads="1"/>
          </p:cNvSpPr>
          <p:nvPr/>
        </p:nvSpPr>
        <p:spPr bwMode="auto">
          <a:xfrm>
            <a:off x="2164137" y="2569859"/>
            <a:ext cx="1396536" cy="3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点击输入标题</a:t>
            </a:r>
            <a:endParaRPr lang="en-US" sz="1574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文本框 12"/>
          <p:cNvSpPr>
            <a:spLocks noChangeArrowheads="1"/>
          </p:cNvSpPr>
          <p:nvPr/>
        </p:nvSpPr>
        <p:spPr bwMode="auto">
          <a:xfrm>
            <a:off x="2136767" y="3407623"/>
            <a:ext cx="1396536" cy="3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点击输入标题</a:t>
            </a:r>
            <a:endParaRPr lang="en-US" sz="1574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文本框 12"/>
          <p:cNvSpPr>
            <a:spLocks noChangeArrowheads="1"/>
          </p:cNvSpPr>
          <p:nvPr/>
        </p:nvSpPr>
        <p:spPr bwMode="auto">
          <a:xfrm>
            <a:off x="2164137" y="4254907"/>
            <a:ext cx="1396536" cy="3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74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点击输入标题</a:t>
            </a:r>
            <a:endParaRPr lang="en-US" sz="1574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022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50"/>
                            </p:stCondLst>
                            <p:childTnLst>
                              <p:par>
                                <p:cTn id="8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2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6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250"/>
                            </p:stCondLst>
                            <p:childTnLst>
                              <p:par>
                                <p:cTn id="10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250"/>
                            </p:stCondLst>
                            <p:childTnLst>
                              <p:par>
                                <p:cTn id="1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20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29" grpId="0" bldLvl="0" animBg="1" autoUpdateAnimBg="0"/>
      <p:bldP spid="30" grpId="0" bldLvl="0" autoUpdateAnimBg="0"/>
      <p:bldP spid="31" grpId="0" animBg="1"/>
      <p:bldP spid="32" grpId="0" bldLvl="0" animBg="1" autoUpdateAnimBg="0"/>
      <p:bldP spid="33" grpId="0" animBg="1"/>
      <p:bldP spid="34" grpId="0" bldLvl="0" animBg="1" autoUpdateAnimBg="0"/>
      <p:bldP spid="35" grpId="0" animBg="1"/>
      <p:bldP spid="36" grpId="0" bldLvl="0" animBg="1" autoUpdateAnimBg="0"/>
      <p:bldP spid="37" grpId="0" animBg="1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1208485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5" name="组合 78"/>
          <p:cNvGrpSpPr>
            <a:grpSpLocks/>
          </p:cNvGrpSpPr>
          <p:nvPr/>
        </p:nvGrpSpPr>
        <p:grpSpPr bwMode="auto">
          <a:xfrm>
            <a:off x="2914650" y="365523"/>
            <a:ext cx="3314700" cy="553998"/>
            <a:chOff x="3211207" y="686943"/>
            <a:chExt cx="4419466" cy="738519"/>
          </a:xfrm>
        </p:grpSpPr>
        <p:sp>
          <p:nvSpPr>
            <p:cNvPr id="6" name="文本框 79"/>
            <p:cNvSpPr txBox="1">
              <a:spLocks noChangeArrowheads="1"/>
            </p:cNvSpPr>
            <p:nvPr/>
          </p:nvSpPr>
          <p:spPr bwMode="auto">
            <a:xfrm>
              <a:off x="3211207" y="686943"/>
              <a:ext cx="1390401" cy="738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r>
                <a:rPr lang="zh-CN" altLang="en-US" sz="3000" dirty="0">
                  <a:solidFill>
                    <a:srgbClr val="F5F5EB"/>
                  </a:solidFill>
                  <a:latin typeface="华康俪金黑W8(P)"/>
                  <a:ea typeface="华康俪金黑W8(P)"/>
                  <a:cs typeface="华康俪金黑W8(P)"/>
                </a:rPr>
                <a:t>目录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4441483" y="793284"/>
              <a:ext cx="0" cy="504726"/>
            </a:xfrm>
            <a:prstGeom prst="line">
              <a:avLst/>
            </a:prstGeom>
            <a:ln>
              <a:solidFill>
                <a:srgbClr val="F5F5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4608165" y="812330"/>
              <a:ext cx="3022508" cy="499965"/>
            </a:xfrm>
            <a:prstGeom prst="rect">
              <a:avLst/>
            </a:prstGeom>
            <a:solidFill>
              <a:srgbClr val="418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2"/>
            <p:cNvSpPr txBox="1">
              <a:spLocks noChangeArrowheads="1"/>
            </p:cNvSpPr>
            <p:nvPr/>
          </p:nvSpPr>
          <p:spPr bwMode="auto">
            <a:xfrm>
              <a:off x="4709410" y="835988"/>
              <a:ext cx="2820752" cy="492346"/>
            </a:xfrm>
            <a:prstGeom prst="rect">
              <a:avLst/>
            </a:prstGeom>
            <a:solidFill>
              <a:srgbClr val="F5F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pPr algn="dist"/>
              <a:r>
                <a:rPr lang="en-US" altLang="zh-CN" sz="1800" b="1" dirty="0">
                  <a:solidFill>
                    <a:srgbClr val="41858E"/>
                  </a:solidFill>
                  <a:latin typeface="Broadway" panose="04040905080B02020502" pitchFamily="82" charset="0"/>
                </a:rPr>
                <a:t>CONTENTS</a:t>
              </a:r>
              <a:endParaRPr lang="zh-CN" altLang="en-US" sz="1800" b="1" dirty="0">
                <a:solidFill>
                  <a:srgbClr val="41858E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91792" y="2089549"/>
            <a:ext cx="1447800" cy="1447800"/>
            <a:chOff x="991792" y="2089549"/>
            <a:chExt cx="1447800" cy="1447800"/>
          </a:xfrm>
        </p:grpSpPr>
        <p:sp>
          <p:nvSpPr>
            <p:cNvPr id="11" name="椭圆 10"/>
            <p:cNvSpPr/>
            <p:nvPr/>
          </p:nvSpPr>
          <p:spPr bwMode="auto">
            <a:xfrm>
              <a:off x="991792" y="2089549"/>
              <a:ext cx="1447800" cy="1447800"/>
            </a:xfrm>
            <a:prstGeom prst="ellipse">
              <a:avLst/>
            </a:prstGeom>
            <a:solidFill>
              <a:srgbClr val="418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1321595" y="2446735"/>
              <a:ext cx="788194" cy="788194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rgbClr val="F5F5E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49"/>
          <p:cNvSpPr txBox="1">
            <a:spLocks noChangeArrowheads="1"/>
          </p:cNvSpPr>
          <p:nvPr/>
        </p:nvSpPr>
        <p:spPr bwMode="auto">
          <a:xfrm>
            <a:off x="972742" y="3679955"/>
            <a:ext cx="15156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869408" y="2089547"/>
            <a:ext cx="1447800" cy="1447800"/>
            <a:chOff x="2869408" y="2089547"/>
            <a:chExt cx="1447800" cy="1447800"/>
          </a:xfrm>
        </p:grpSpPr>
        <p:sp>
          <p:nvSpPr>
            <p:cNvPr id="15" name="椭圆 14"/>
            <p:cNvSpPr/>
            <p:nvPr/>
          </p:nvSpPr>
          <p:spPr bwMode="auto">
            <a:xfrm>
              <a:off x="2869408" y="2089547"/>
              <a:ext cx="1447800" cy="1447800"/>
            </a:xfrm>
            <a:prstGeom prst="ellipse">
              <a:avLst/>
            </a:prstGeom>
            <a:solidFill>
              <a:srgbClr val="418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3259935" y="2491977"/>
              <a:ext cx="727472" cy="745332"/>
            </a:xfrm>
            <a:custGeom>
              <a:avLst/>
              <a:gdLst>
                <a:gd name="T0" fmla="*/ 1018488 w 2254250"/>
                <a:gd name="T1" fmla="*/ 1217529 h 2312988"/>
                <a:gd name="T2" fmla="*/ 951021 w 2254250"/>
                <a:gd name="T3" fmla="*/ 1495703 h 2312988"/>
                <a:gd name="T4" fmla="*/ 813587 w 2254250"/>
                <a:gd name="T5" fmla="*/ 1552468 h 2312988"/>
                <a:gd name="T6" fmla="*/ 630721 w 2254250"/>
                <a:gd name="T7" fmla="*/ 1584356 h 2312988"/>
                <a:gd name="T8" fmla="*/ 616637 w 2254250"/>
                <a:gd name="T9" fmla="*/ 1217529 h 2312988"/>
                <a:gd name="T10" fmla="*/ 360535 w 2254250"/>
                <a:gd name="T11" fmla="*/ 1187450 h 2312988"/>
                <a:gd name="T12" fmla="*/ 408440 w 2254250"/>
                <a:gd name="T13" fmla="*/ 1226575 h 2312988"/>
                <a:gd name="T14" fmla="*/ 383920 w 2254250"/>
                <a:gd name="T15" fmla="*/ 1589558 h 2312988"/>
                <a:gd name="T16" fmla="*/ 17028 w 2254250"/>
                <a:gd name="T17" fmla="*/ 1583452 h 2312988"/>
                <a:gd name="T18" fmla="*/ 1816 w 2254250"/>
                <a:gd name="T19" fmla="*/ 1223861 h 2312988"/>
                <a:gd name="T20" fmla="*/ 44272 w 2254250"/>
                <a:gd name="T21" fmla="*/ 1187676 h 2312988"/>
                <a:gd name="T22" fmla="*/ 1501412 w 2254250"/>
                <a:gd name="T23" fmla="*/ 810536 h 2312988"/>
                <a:gd name="T24" fmla="*/ 1551555 w 2254250"/>
                <a:gd name="T25" fmla="*/ 878128 h 2312988"/>
                <a:gd name="T26" fmla="*/ 2150105 w 2254250"/>
                <a:gd name="T27" fmla="*/ 1434290 h 2312988"/>
                <a:gd name="T28" fmla="*/ 2226569 w 2254250"/>
                <a:gd name="T29" fmla="*/ 1485778 h 2312988"/>
                <a:gd name="T30" fmla="*/ 2254250 w 2254250"/>
                <a:gd name="T31" fmla="*/ 2174175 h 2312988"/>
                <a:gd name="T32" fmla="*/ 2222485 w 2254250"/>
                <a:gd name="T33" fmla="*/ 2262407 h 2312988"/>
                <a:gd name="T34" fmla="*/ 2143298 w 2254250"/>
                <a:gd name="T35" fmla="*/ 2310040 h 2312988"/>
                <a:gd name="T36" fmla="*/ 1409065 w 2254250"/>
                <a:gd name="T37" fmla="*/ 2308452 h 2312988"/>
                <a:gd name="T38" fmla="*/ 867013 w 2254250"/>
                <a:gd name="T39" fmla="*/ 1785633 h 2312988"/>
                <a:gd name="T40" fmla="*/ 844550 w 2254250"/>
                <a:gd name="T41" fmla="*/ 1711463 h 2312988"/>
                <a:gd name="T42" fmla="*/ 874500 w 2254250"/>
                <a:gd name="T43" fmla="*/ 1638881 h 2312988"/>
                <a:gd name="T44" fmla="*/ 943703 w 2254250"/>
                <a:gd name="T45" fmla="*/ 1601682 h 2312988"/>
                <a:gd name="T46" fmla="*/ 1020848 w 2254250"/>
                <a:gd name="T47" fmla="*/ 1616879 h 2312988"/>
                <a:gd name="T48" fmla="*/ 1311273 w 2254250"/>
                <a:gd name="T49" fmla="*/ 872231 h 2312988"/>
                <a:gd name="T50" fmla="*/ 1364821 w 2254250"/>
                <a:gd name="T51" fmla="*/ 807134 h 2312988"/>
                <a:gd name="T52" fmla="*/ 1589493 w 2254250"/>
                <a:gd name="T53" fmla="*/ 586241 h 2312988"/>
                <a:gd name="T54" fmla="*/ 1630132 w 2254250"/>
                <a:gd name="T55" fmla="*/ 617084 h 2312988"/>
                <a:gd name="T56" fmla="*/ 1597666 w 2254250"/>
                <a:gd name="T57" fmla="*/ 756104 h 2312988"/>
                <a:gd name="T58" fmla="*/ 1508213 w 2254250"/>
                <a:gd name="T59" fmla="*/ 698274 h 2312988"/>
                <a:gd name="T60" fmla="*/ 1397419 w 2254250"/>
                <a:gd name="T61" fmla="*/ 687161 h 2312988"/>
                <a:gd name="T62" fmla="*/ 1295026 w 2254250"/>
                <a:gd name="T63" fmla="*/ 728663 h 2312988"/>
                <a:gd name="T64" fmla="*/ 1223963 w 2254250"/>
                <a:gd name="T65" fmla="*/ 811213 h 2312988"/>
                <a:gd name="T66" fmla="*/ 1244850 w 2254250"/>
                <a:gd name="T67" fmla="*/ 594859 h 2312988"/>
                <a:gd name="T68" fmla="*/ 995772 w 2254250"/>
                <a:gd name="T69" fmla="*/ 591216 h 2312988"/>
                <a:gd name="T70" fmla="*/ 1022350 w 2254250"/>
                <a:gd name="T71" fmla="*/ 631246 h 2312988"/>
                <a:gd name="T72" fmla="*/ 998725 w 2254250"/>
                <a:gd name="T73" fmla="*/ 986539 h 2312988"/>
                <a:gd name="T74" fmla="*/ 632992 w 2254250"/>
                <a:gd name="T75" fmla="*/ 984278 h 2312988"/>
                <a:gd name="T76" fmla="*/ 613229 w 2254250"/>
                <a:gd name="T77" fmla="*/ 627175 h 2312988"/>
                <a:gd name="T78" fmla="*/ 642760 w 2254250"/>
                <a:gd name="T79" fmla="*/ 589633 h 2312988"/>
                <a:gd name="T80" fmla="*/ 391866 w 2254250"/>
                <a:gd name="T81" fmla="*/ 597096 h 2312988"/>
                <a:gd name="T82" fmla="*/ 409348 w 2254250"/>
                <a:gd name="T83" fmla="*/ 949223 h 2312988"/>
                <a:gd name="T84" fmla="*/ 374611 w 2254250"/>
                <a:gd name="T85" fmla="*/ 991741 h 2312988"/>
                <a:gd name="T86" fmla="*/ 11352 w 2254250"/>
                <a:gd name="T87" fmla="*/ 975910 h 2312988"/>
                <a:gd name="T88" fmla="*/ 3632 w 2254250"/>
                <a:gd name="T89" fmla="*/ 616998 h 2312988"/>
                <a:gd name="T90" fmla="*/ 44272 w 2254250"/>
                <a:gd name="T91" fmla="*/ 586240 h 2312988"/>
                <a:gd name="T92" fmla="*/ 1627408 w 2254250"/>
                <a:gd name="T93" fmla="*/ 25796 h 2312988"/>
                <a:gd name="T94" fmla="*/ 1619235 w 2254250"/>
                <a:gd name="T95" fmla="*/ 393732 h 2312988"/>
                <a:gd name="T96" fmla="*/ 1249845 w 2254250"/>
                <a:gd name="T97" fmla="*/ 402105 h 2312988"/>
                <a:gd name="T98" fmla="*/ 1224871 w 2254250"/>
                <a:gd name="T99" fmla="*/ 39147 h 2312988"/>
                <a:gd name="T100" fmla="*/ 1273230 w 2254250"/>
                <a:gd name="T101" fmla="*/ 0 h 2312988"/>
                <a:gd name="T102" fmla="*/ 1018488 w 2254250"/>
                <a:gd name="T103" fmla="*/ 29869 h 2312988"/>
                <a:gd name="T104" fmla="*/ 1004404 w 2254250"/>
                <a:gd name="T105" fmla="*/ 396900 h 2312988"/>
                <a:gd name="T106" fmla="*/ 634355 w 2254250"/>
                <a:gd name="T107" fmla="*/ 399615 h 2312988"/>
                <a:gd name="T108" fmla="*/ 614819 w 2254250"/>
                <a:gd name="T109" fmla="*/ 34395 h 2312988"/>
                <a:gd name="T110" fmla="*/ 49267 w 2254250"/>
                <a:gd name="T111" fmla="*/ 0 h 2312988"/>
                <a:gd name="T112" fmla="*/ 407531 w 2254250"/>
                <a:gd name="T113" fmla="*/ 34395 h 2312988"/>
                <a:gd name="T114" fmla="*/ 388233 w 2254250"/>
                <a:gd name="T115" fmla="*/ 399615 h 2312988"/>
                <a:gd name="T116" fmla="*/ 20433 w 2254250"/>
                <a:gd name="T117" fmla="*/ 398710 h 2312988"/>
                <a:gd name="T118" fmla="*/ 908 w 2254250"/>
                <a:gd name="T119" fmla="*/ 40278 h 2312988"/>
                <a:gd name="T120" fmla="*/ 39277 w 2254250"/>
                <a:gd name="T121" fmla="*/ 905 h 2312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54250" h="2312988">
                  <a:moveTo>
                    <a:pt x="661842" y="1187450"/>
                  </a:moveTo>
                  <a:lnTo>
                    <a:pt x="973283" y="1187450"/>
                  </a:lnTo>
                  <a:lnTo>
                    <a:pt x="978280" y="1187676"/>
                  </a:lnTo>
                  <a:lnTo>
                    <a:pt x="983278" y="1188581"/>
                  </a:lnTo>
                  <a:lnTo>
                    <a:pt x="988048" y="1189938"/>
                  </a:lnTo>
                  <a:lnTo>
                    <a:pt x="992364" y="1191295"/>
                  </a:lnTo>
                  <a:lnTo>
                    <a:pt x="996681" y="1193330"/>
                  </a:lnTo>
                  <a:lnTo>
                    <a:pt x="1000769" y="1196044"/>
                  </a:lnTo>
                  <a:lnTo>
                    <a:pt x="1004404" y="1198758"/>
                  </a:lnTo>
                  <a:lnTo>
                    <a:pt x="1008039" y="1201924"/>
                  </a:lnTo>
                  <a:lnTo>
                    <a:pt x="1011219" y="1205543"/>
                  </a:lnTo>
                  <a:lnTo>
                    <a:pt x="1013945" y="1209161"/>
                  </a:lnTo>
                  <a:lnTo>
                    <a:pt x="1016444" y="1213232"/>
                  </a:lnTo>
                  <a:lnTo>
                    <a:pt x="1018488" y="1217529"/>
                  </a:lnTo>
                  <a:lnTo>
                    <a:pt x="1020306" y="1222052"/>
                  </a:lnTo>
                  <a:lnTo>
                    <a:pt x="1021214" y="1226575"/>
                  </a:lnTo>
                  <a:lnTo>
                    <a:pt x="1022123" y="1231551"/>
                  </a:lnTo>
                  <a:lnTo>
                    <a:pt x="1022350" y="1236526"/>
                  </a:lnTo>
                  <a:lnTo>
                    <a:pt x="1022350" y="1503618"/>
                  </a:lnTo>
                  <a:lnTo>
                    <a:pt x="1015081" y="1501809"/>
                  </a:lnTo>
                  <a:lnTo>
                    <a:pt x="1007584" y="1500226"/>
                  </a:lnTo>
                  <a:lnTo>
                    <a:pt x="1000315" y="1498643"/>
                  </a:lnTo>
                  <a:lnTo>
                    <a:pt x="992819" y="1497286"/>
                  </a:lnTo>
                  <a:lnTo>
                    <a:pt x="985095" y="1496607"/>
                  </a:lnTo>
                  <a:lnTo>
                    <a:pt x="977599" y="1495929"/>
                  </a:lnTo>
                  <a:lnTo>
                    <a:pt x="969875" y="1495250"/>
                  </a:lnTo>
                  <a:lnTo>
                    <a:pt x="962152" y="1495250"/>
                  </a:lnTo>
                  <a:lnTo>
                    <a:pt x="951021" y="1495703"/>
                  </a:lnTo>
                  <a:lnTo>
                    <a:pt x="940117" y="1496381"/>
                  </a:lnTo>
                  <a:lnTo>
                    <a:pt x="929213" y="1497738"/>
                  </a:lnTo>
                  <a:lnTo>
                    <a:pt x="918764" y="1499547"/>
                  </a:lnTo>
                  <a:lnTo>
                    <a:pt x="908087" y="1502035"/>
                  </a:lnTo>
                  <a:lnTo>
                    <a:pt x="897637" y="1504749"/>
                  </a:lnTo>
                  <a:lnTo>
                    <a:pt x="887415" y="1508141"/>
                  </a:lnTo>
                  <a:lnTo>
                    <a:pt x="877420" y="1511986"/>
                  </a:lnTo>
                  <a:lnTo>
                    <a:pt x="867652" y="1516509"/>
                  </a:lnTo>
                  <a:lnTo>
                    <a:pt x="858111" y="1521032"/>
                  </a:lnTo>
                  <a:lnTo>
                    <a:pt x="848343" y="1526460"/>
                  </a:lnTo>
                  <a:lnTo>
                    <a:pt x="839483" y="1532114"/>
                  </a:lnTo>
                  <a:lnTo>
                    <a:pt x="830397" y="1538446"/>
                  </a:lnTo>
                  <a:lnTo>
                    <a:pt x="821765" y="1545231"/>
                  </a:lnTo>
                  <a:lnTo>
                    <a:pt x="813587" y="1552468"/>
                  </a:lnTo>
                  <a:lnTo>
                    <a:pt x="805636" y="1559931"/>
                  </a:lnTo>
                  <a:lnTo>
                    <a:pt x="801320" y="1564002"/>
                  </a:lnTo>
                  <a:lnTo>
                    <a:pt x="797458" y="1568299"/>
                  </a:lnTo>
                  <a:lnTo>
                    <a:pt x="789962" y="1577119"/>
                  </a:lnTo>
                  <a:lnTo>
                    <a:pt x="783147" y="1586166"/>
                  </a:lnTo>
                  <a:lnTo>
                    <a:pt x="776559" y="1595438"/>
                  </a:lnTo>
                  <a:lnTo>
                    <a:pt x="661842" y="1595438"/>
                  </a:lnTo>
                  <a:lnTo>
                    <a:pt x="656844" y="1595212"/>
                  </a:lnTo>
                  <a:lnTo>
                    <a:pt x="651847" y="1594307"/>
                  </a:lnTo>
                  <a:lnTo>
                    <a:pt x="647076" y="1593403"/>
                  </a:lnTo>
                  <a:lnTo>
                    <a:pt x="642760" y="1591593"/>
                  </a:lnTo>
                  <a:lnTo>
                    <a:pt x="638444" y="1589558"/>
                  </a:lnTo>
                  <a:lnTo>
                    <a:pt x="634355" y="1587070"/>
                  </a:lnTo>
                  <a:lnTo>
                    <a:pt x="630721" y="1584356"/>
                  </a:lnTo>
                  <a:lnTo>
                    <a:pt x="627086" y="1580964"/>
                  </a:lnTo>
                  <a:lnTo>
                    <a:pt x="623906" y="1577572"/>
                  </a:lnTo>
                  <a:lnTo>
                    <a:pt x="621180" y="1573727"/>
                  </a:lnTo>
                  <a:lnTo>
                    <a:pt x="618681" y="1569882"/>
                  </a:lnTo>
                  <a:lnTo>
                    <a:pt x="616637" y="1565585"/>
                  </a:lnTo>
                  <a:lnTo>
                    <a:pt x="614819" y="1560836"/>
                  </a:lnTo>
                  <a:lnTo>
                    <a:pt x="613683" y="1556313"/>
                  </a:lnTo>
                  <a:lnTo>
                    <a:pt x="613002" y="1551337"/>
                  </a:lnTo>
                  <a:lnTo>
                    <a:pt x="612775" y="1546588"/>
                  </a:lnTo>
                  <a:lnTo>
                    <a:pt x="612775" y="1236526"/>
                  </a:lnTo>
                  <a:lnTo>
                    <a:pt x="613002" y="1231551"/>
                  </a:lnTo>
                  <a:lnTo>
                    <a:pt x="613683" y="1226575"/>
                  </a:lnTo>
                  <a:lnTo>
                    <a:pt x="614819" y="1222052"/>
                  </a:lnTo>
                  <a:lnTo>
                    <a:pt x="616637" y="1217529"/>
                  </a:lnTo>
                  <a:lnTo>
                    <a:pt x="618681" y="1213232"/>
                  </a:lnTo>
                  <a:lnTo>
                    <a:pt x="621180" y="1209161"/>
                  </a:lnTo>
                  <a:lnTo>
                    <a:pt x="623906" y="1205543"/>
                  </a:lnTo>
                  <a:lnTo>
                    <a:pt x="627086" y="1201924"/>
                  </a:lnTo>
                  <a:lnTo>
                    <a:pt x="630721" y="1198758"/>
                  </a:lnTo>
                  <a:lnTo>
                    <a:pt x="634355" y="1196044"/>
                  </a:lnTo>
                  <a:lnTo>
                    <a:pt x="638444" y="1193330"/>
                  </a:lnTo>
                  <a:lnTo>
                    <a:pt x="642760" y="1191295"/>
                  </a:lnTo>
                  <a:lnTo>
                    <a:pt x="647076" y="1189938"/>
                  </a:lnTo>
                  <a:lnTo>
                    <a:pt x="651847" y="1188581"/>
                  </a:lnTo>
                  <a:lnTo>
                    <a:pt x="656844" y="1187676"/>
                  </a:lnTo>
                  <a:lnTo>
                    <a:pt x="661842" y="1187450"/>
                  </a:lnTo>
                  <a:close/>
                  <a:moveTo>
                    <a:pt x="49267" y="1187450"/>
                  </a:moveTo>
                  <a:lnTo>
                    <a:pt x="360535" y="1187450"/>
                  </a:lnTo>
                  <a:lnTo>
                    <a:pt x="365757" y="1187676"/>
                  </a:lnTo>
                  <a:lnTo>
                    <a:pt x="370524" y="1188581"/>
                  </a:lnTo>
                  <a:lnTo>
                    <a:pt x="375292" y="1189938"/>
                  </a:lnTo>
                  <a:lnTo>
                    <a:pt x="379606" y="1191295"/>
                  </a:lnTo>
                  <a:lnTo>
                    <a:pt x="383920" y="1193330"/>
                  </a:lnTo>
                  <a:lnTo>
                    <a:pt x="388233" y="1196044"/>
                  </a:lnTo>
                  <a:lnTo>
                    <a:pt x="391866" y="1198758"/>
                  </a:lnTo>
                  <a:lnTo>
                    <a:pt x="395271" y="1201924"/>
                  </a:lnTo>
                  <a:lnTo>
                    <a:pt x="398450" y="1205543"/>
                  </a:lnTo>
                  <a:lnTo>
                    <a:pt x="401401" y="1209161"/>
                  </a:lnTo>
                  <a:lnTo>
                    <a:pt x="403672" y="1213232"/>
                  </a:lnTo>
                  <a:lnTo>
                    <a:pt x="405715" y="1217529"/>
                  </a:lnTo>
                  <a:lnTo>
                    <a:pt x="407531" y="1222052"/>
                  </a:lnTo>
                  <a:lnTo>
                    <a:pt x="408440" y="1226575"/>
                  </a:lnTo>
                  <a:lnTo>
                    <a:pt x="409348" y="1231551"/>
                  </a:lnTo>
                  <a:lnTo>
                    <a:pt x="409575" y="1236526"/>
                  </a:lnTo>
                  <a:lnTo>
                    <a:pt x="409575" y="1546588"/>
                  </a:lnTo>
                  <a:lnTo>
                    <a:pt x="409348" y="1551337"/>
                  </a:lnTo>
                  <a:lnTo>
                    <a:pt x="408440" y="1556313"/>
                  </a:lnTo>
                  <a:lnTo>
                    <a:pt x="407531" y="1560836"/>
                  </a:lnTo>
                  <a:lnTo>
                    <a:pt x="405715" y="1565585"/>
                  </a:lnTo>
                  <a:lnTo>
                    <a:pt x="403672" y="1569882"/>
                  </a:lnTo>
                  <a:lnTo>
                    <a:pt x="401401" y="1573727"/>
                  </a:lnTo>
                  <a:lnTo>
                    <a:pt x="398450" y="1577572"/>
                  </a:lnTo>
                  <a:lnTo>
                    <a:pt x="395271" y="1580964"/>
                  </a:lnTo>
                  <a:lnTo>
                    <a:pt x="391866" y="1584356"/>
                  </a:lnTo>
                  <a:lnTo>
                    <a:pt x="388233" y="1587070"/>
                  </a:lnTo>
                  <a:lnTo>
                    <a:pt x="383920" y="1589558"/>
                  </a:lnTo>
                  <a:lnTo>
                    <a:pt x="379606" y="1591593"/>
                  </a:lnTo>
                  <a:lnTo>
                    <a:pt x="375292" y="1593403"/>
                  </a:lnTo>
                  <a:lnTo>
                    <a:pt x="370524" y="1594307"/>
                  </a:lnTo>
                  <a:lnTo>
                    <a:pt x="365757" y="1595212"/>
                  </a:lnTo>
                  <a:lnTo>
                    <a:pt x="360535" y="1595438"/>
                  </a:lnTo>
                  <a:lnTo>
                    <a:pt x="49267" y="1595438"/>
                  </a:lnTo>
                  <a:lnTo>
                    <a:pt x="44272" y="1595212"/>
                  </a:lnTo>
                  <a:lnTo>
                    <a:pt x="39277" y="1594307"/>
                  </a:lnTo>
                  <a:lnTo>
                    <a:pt x="35191" y="1593403"/>
                  </a:lnTo>
                  <a:lnTo>
                    <a:pt x="31331" y="1592046"/>
                  </a:lnTo>
                  <a:lnTo>
                    <a:pt x="27471" y="1590237"/>
                  </a:lnTo>
                  <a:lnTo>
                    <a:pt x="23839" y="1588427"/>
                  </a:lnTo>
                  <a:lnTo>
                    <a:pt x="20433" y="1586166"/>
                  </a:lnTo>
                  <a:lnTo>
                    <a:pt x="17028" y="1583452"/>
                  </a:lnTo>
                  <a:lnTo>
                    <a:pt x="14303" y="1580738"/>
                  </a:lnTo>
                  <a:lnTo>
                    <a:pt x="11352" y="1577572"/>
                  </a:lnTo>
                  <a:lnTo>
                    <a:pt x="8854" y="1574179"/>
                  </a:lnTo>
                  <a:lnTo>
                    <a:pt x="6811" y="1570787"/>
                  </a:lnTo>
                  <a:lnTo>
                    <a:pt x="4768" y="1567168"/>
                  </a:lnTo>
                  <a:lnTo>
                    <a:pt x="3178" y="1563324"/>
                  </a:lnTo>
                  <a:lnTo>
                    <a:pt x="1816" y="1559479"/>
                  </a:lnTo>
                  <a:lnTo>
                    <a:pt x="908" y="1555182"/>
                  </a:lnTo>
                  <a:lnTo>
                    <a:pt x="227" y="1550885"/>
                  </a:lnTo>
                  <a:lnTo>
                    <a:pt x="0" y="1546588"/>
                  </a:lnTo>
                  <a:lnTo>
                    <a:pt x="0" y="1236526"/>
                  </a:lnTo>
                  <a:lnTo>
                    <a:pt x="227" y="1232003"/>
                  </a:lnTo>
                  <a:lnTo>
                    <a:pt x="908" y="1227932"/>
                  </a:lnTo>
                  <a:lnTo>
                    <a:pt x="1816" y="1223861"/>
                  </a:lnTo>
                  <a:lnTo>
                    <a:pt x="3178" y="1219564"/>
                  </a:lnTo>
                  <a:lnTo>
                    <a:pt x="4768" y="1215720"/>
                  </a:lnTo>
                  <a:lnTo>
                    <a:pt x="6811" y="1212101"/>
                  </a:lnTo>
                  <a:lnTo>
                    <a:pt x="8854" y="1208709"/>
                  </a:lnTo>
                  <a:lnTo>
                    <a:pt x="11352" y="1205543"/>
                  </a:lnTo>
                  <a:lnTo>
                    <a:pt x="14303" y="1202377"/>
                  </a:lnTo>
                  <a:lnTo>
                    <a:pt x="17028" y="1199663"/>
                  </a:lnTo>
                  <a:lnTo>
                    <a:pt x="20433" y="1196949"/>
                  </a:lnTo>
                  <a:lnTo>
                    <a:pt x="23839" y="1194687"/>
                  </a:lnTo>
                  <a:lnTo>
                    <a:pt x="27471" y="1192652"/>
                  </a:lnTo>
                  <a:lnTo>
                    <a:pt x="31331" y="1191069"/>
                  </a:lnTo>
                  <a:lnTo>
                    <a:pt x="35191" y="1189486"/>
                  </a:lnTo>
                  <a:lnTo>
                    <a:pt x="39277" y="1188581"/>
                  </a:lnTo>
                  <a:lnTo>
                    <a:pt x="44272" y="1187676"/>
                  </a:lnTo>
                  <a:lnTo>
                    <a:pt x="49267" y="1187450"/>
                  </a:lnTo>
                  <a:close/>
                  <a:moveTo>
                    <a:pt x="1430620" y="788988"/>
                  </a:moveTo>
                  <a:lnTo>
                    <a:pt x="1436973" y="789215"/>
                  </a:lnTo>
                  <a:lnTo>
                    <a:pt x="1443553" y="789669"/>
                  </a:lnTo>
                  <a:lnTo>
                    <a:pt x="1449906" y="790349"/>
                  </a:lnTo>
                  <a:lnTo>
                    <a:pt x="1456033" y="791483"/>
                  </a:lnTo>
                  <a:lnTo>
                    <a:pt x="1462386" y="793071"/>
                  </a:lnTo>
                  <a:lnTo>
                    <a:pt x="1468285" y="794659"/>
                  </a:lnTo>
                  <a:lnTo>
                    <a:pt x="1474184" y="796700"/>
                  </a:lnTo>
                  <a:lnTo>
                    <a:pt x="1479857" y="798968"/>
                  </a:lnTo>
                  <a:lnTo>
                    <a:pt x="1485529" y="801463"/>
                  </a:lnTo>
                  <a:lnTo>
                    <a:pt x="1490975" y="804185"/>
                  </a:lnTo>
                  <a:lnTo>
                    <a:pt x="1496420" y="807134"/>
                  </a:lnTo>
                  <a:lnTo>
                    <a:pt x="1501412" y="810536"/>
                  </a:lnTo>
                  <a:lnTo>
                    <a:pt x="1506403" y="814165"/>
                  </a:lnTo>
                  <a:lnTo>
                    <a:pt x="1511168" y="817794"/>
                  </a:lnTo>
                  <a:lnTo>
                    <a:pt x="1515706" y="821877"/>
                  </a:lnTo>
                  <a:lnTo>
                    <a:pt x="1520017" y="825960"/>
                  </a:lnTo>
                  <a:lnTo>
                    <a:pt x="1524555" y="830496"/>
                  </a:lnTo>
                  <a:lnTo>
                    <a:pt x="1528412" y="835032"/>
                  </a:lnTo>
                  <a:lnTo>
                    <a:pt x="1532269" y="840023"/>
                  </a:lnTo>
                  <a:lnTo>
                    <a:pt x="1535673" y="844786"/>
                  </a:lnTo>
                  <a:lnTo>
                    <a:pt x="1538849" y="850003"/>
                  </a:lnTo>
                  <a:lnTo>
                    <a:pt x="1542026" y="855219"/>
                  </a:lnTo>
                  <a:lnTo>
                    <a:pt x="1544976" y="860890"/>
                  </a:lnTo>
                  <a:lnTo>
                    <a:pt x="1547471" y="866334"/>
                  </a:lnTo>
                  <a:lnTo>
                    <a:pt x="1549740" y="872231"/>
                  </a:lnTo>
                  <a:lnTo>
                    <a:pt x="1551555" y="878128"/>
                  </a:lnTo>
                  <a:lnTo>
                    <a:pt x="1553371" y="884025"/>
                  </a:lnTo>
                  <a:lnTo>
                    <a:pt x="1554732" y="890150"/>
                  </a:lnTo>
                  <a:lnTo>
                    <a:pt x="1555867" y="896501"/>
                  </a:lnTo>
                  <a:lnTo>
                    <a:pt x="1556774" y="902625"/>
                  </a:lnTo>
                  <a:lnTo>
                    <a:pt x="1557228" y="908976"/>
                  </a:lnTo>
                  <a:lnTo>
                    <a:pt x="1557455" y="915780"/>
                  </a:lnTo>
                  <a:lnTo>
                    <a:pt x="1557455" y="1366471"/>
                  </a:lnTo>
                  <a:lnTo>
                    <a:pt x="2109264" y="1429526"/>
                  </a:lnTo>
                  <a:lnTo>
                    <a:pt x="2115163" y="1429753"/>
                  </a:lnTo>
                  <a:lnTo>
                    <a:pt x="2122424" y="1429980"/>
                  </a:lnTo>
                  <a:lnTo>
                    <a:pt x="2129458" y="1430660"/>
                  </a:lnTo>
                  <a:lnTo>
                    <a:pt x="2136265" y="1431341"/>
                  </a:lnTo>
                  <a:lnTo>
                    <a:pt x="2143298" y="1432702"/>
                  </a:lnTo>
                  <a:lnTo>
                    <a:pt x="2150105" y="1434290"/>
                  </a:lnTo>
                  <a:lnTo>
                    <a:pt x="2156458" y="1436104"/>
                  </a:lnTo>
                  <a:lnTo>
                    <a:pt x="2162811" y="1438372"/>
                  </a:lnTo>
                  <a:lnTo>
                    <a:pt x="2169391" y="1440867"/>
                  </a:lnTo>
                  <a:lnTo>
                    <a:pt x="2175291" y="1443589"/>
                  </a:lnTo>
                  <a:lnTo>
                    <a:pt x="2181417" y="1446538"/>
                  </a:lnTo>
                  <a:lnTo>
                    <a:pt x="2187089" y="1449940"/>
                  </a:lnTo>
                  <a:lnTo>
                    <a:pt x="2192761" y="1453569"/>
                  </a:lnTo>
                  <a:lnTo>
                    <a:pt x="2198207" y="1457425"/>
                  </a:lnTo>
                  <a:lnTo>
                    <a:pt x="2203652" y="1461508"/>
                  </a:lnTo>
                  <a:lnTo>
                    <a:pt x="2208644" y="1465817"/>
                  </a:lnTo>
                  <a:lnTo>
                    <a:pt x="2213409" y="1470581"/>
                  </a:lnTo>
                  <a:lnTo>
                    <a:pt x="2218174" y="1475571"/>
                  </a:lnTo>
                  <a:lnTo>
                    <a:pt x="2222485" y="1480334"/>
                  </a:lnTo>
                  <a:lnTo>
                    <a:pt x="2226569" y="1485778"/>
                  </a:lnTo>
                  <a:lnTo>
                    <a:pt x="2230426" y="1491221"/>
                  </a:lnTo>
                  <a:lnTo>
                    <a:pt x="2234056" y="1496892"/>
                  </a:lnTo>
                  <a:lnTo>
                    <a:pt x="2237460" y="1502562"/>
                  </a:lnTo>
                  <a:lnTo>
                    <a:pt x="2240409" y="1508686"/>
                  </a:lnTo>
                  <a:lnTo>
                    <a:pt x="2243132" y="1514584"/>
                  </a:lnTo>
                  <a:lnTo>
                    <a:pt x="2245628" y="1521161"/>
                  </a:lnTo>
                  <a:lnTo>
                    <a:pt x="2247897" y="1527512"/>
                  </a:lnTo>
                  <a:lnTo>
                    <a:pt x="2249939" y="1534090"/>
                  </a:lnTo>
                  <a:lnTo>
                    <a:pt x="2251300" y="1540668"/>
                  </a:lnTo>
                  <a:lnTo>
                    <a:pt x="2252435" y="1547699"/>
                  </a:lnTo>
                  <a:lnTo>
                    <a:pt x="2253569" y="1554731"/>
                  </a:lnTo>
                  <a:lnTo>
                    <a:pt x="2254023" y="1561535"/>
                  </a:lnTo>
                  <a:lnTo>
                    <a:pt x="2254250" y="1568793"/>
                  </a:lnTo>
                  <a:lnTo>
                    <a:pt x="2254250" y="2174175"/>
                  </a:lnTo>
                  <a:lnTo>
                    <a:pt x="2254023" y="2181206"/>
                  </a:lnTo>
                  <a:lnTo>
                    <a:pt x="2253569" y="2188237"/>
                  </a:lnTo>
                  <a:lnTo>
                    <a:pt x="2252435" y="2195269"/>
                  </a:lnTo>
                  <a:lnTo>
                    <a:pt x="2251300" y="2202073"/>
                  </a:lnTo>
                  <a:lnTo>
                    <a:pt x="2249939" y="2208651"/>
                  </a:lnTo>
                  <a:lnTo>
                    <a:pt x="2247897" y="2215456"/>
                  </a:lnTo>
                  <a:lnTo>
                    <a:pt x="2245628" y="2221807"/>
                  </a:lnTo>
                  <a:lnTo>
                    <a:pt x="2243132" y="2228158"/>
                  </a:lnTo>
                  <a:lnTo>
                    <a:pt x="2240409" y="2234282"/>
                  </a:lnTo>
                  <a:lnTo>
                    <a:pt x="2237460" y="2240179"/>
                  </a:lnTo>
                  <a:lnTo>
                    <a:pt x="2234056" y="2246076"/>
                  </a:lnTo>
                  <a:lnTo>
                    <a:pt x="2230426" y="2251747"/>
                  </a:lnTo>
                  <a:lnTo>
                    <a:pt x="2226569" y="2257191"/>
                  </a:lnTo>
                  <a:lnTo>
                    <a:pt x="2222485" y="2262407"/>
                  </a:lnTo>
                  <a:lnTo>
                    <a:pt x="2218174" y="2267624"/>
                  </a:lnTo>
                  <a:lnTo>
                    <a:pt x="2213409" y="2272161"/>
                  </a:lnTo>
                  <a:lnTo>
                    <a:pt x="2208644" y="2276924"/>
                  </a:lnTo>
                  <a:lnTo>
                    <a:pt x="2203652" y="2281233"/>
                  </a:lnTo>
                  <a:lnTo>
                    <a:pt x="2198207" y="2285316"/>
                  </a:lnTo>
                  <a:lnTo>
                    <a:pt x="2192761" y="2289172"/>
                  </a:lnTo>
                  <a:lnTo>
                    <a:pt x="2187089" y="2292801"/>
                  </a:lnTo>
                  <a:lnTo>
                    <a:pt x="2181417" y="2296204"/>
                  </a:lnTo>
                  <a:lnTo>
                    <a:pt x="2175291" y="2299152"/>
                  </a:lnTo>
                  <a:lnTo>
                    <a:pt x="2169391" y="2302101"/>
                  </a:lnTo>
                  <a:lnTo>
                    <a:pt x="2162811" y="2304596"/>
                  </a:lnTo>
                  <a:lnTo>
                    <a:pt x="2156458" y="2306637"/>
                  </a:lnTo>
                  <a:lnTo>
                    <a:pt x="2150105" y="2308452"/>
                  </a:lnTo>
                  <a:lnTo>
                    <a:pt x="2143298" y="2310040"/>
                  </a:lnTo>
                  <a:lnTo>
                    <a:pt x="2136265" y="2311400"/>
                  </a:lnTo>
                  <a:lnTo>
                    <a:pt x="2129458" y="2312308"/>
                  </a:lnTo>
                  <a:lnTo>
                    <a:pt x="2122424" y="2312988"/>
                  </a:lnTo>
                  <a:lnTo>
                    <a:pt x="2115163" y="2312988"/>
                  </a:lnTo>
                  <a:lnTo>
                    <a:pt x="1452175" y="2312988"/>
                  </a:lnTo>
                  <a:lnTo>
                    <a:pt x="1448091" y="2312761"/>
                  </a:lnTo>
                  <a:lnTo>
                    <a:pt x="1446276" y="2312761"/>
                  </a:lnTo>
                  <a:lnTo>
                    <a:pt x="1444688" y="2312761"/>
                  </a:lnTo>
                  <a:lnTo>
                    <a:pt x="1438562" y="2312988"/>
                  </a:lnTo>
                  <a:lnTo>
                    <a:pt x="1432662" y="2312761"/>
                  </a:lnTo>
                  <a:lnTo>
                    <a:pt x="1426536" y="2311854"/>
                  </a:lnTo>
                  <a:lnTo>
                    <a:pt x="1420864" y="2311174"/>
                  </a:lnTo>
                  <a:lnTo>
                    <a:pt x="1414738" y="2310040"/>
                  </a:lnTo>
                  <a:lnTo>
                    <a:pt x="1409065" y="2308452"/>
                  </a:lnTo>
                  <a:lnTo>
                    <a:pt x="1403393" y="2306637"/>
                  </a:lnTo>
                  <a:lnTo>
                    <a:pt x="1397721" y="2304823"/>
                  </a:lnTo>
                  <a:lnTo>
                    <a:pt x="1392275" y="2302554"/>
                  </a:lnTo>
                  <a:lnTo>
                    <a:pt x="1387057" y="2300059"/>
                  </a:lnTo>
                  <a:lnTo>
                    <a:pt x="1381838" y="2297111"/>
                  </a:lnTo>
                  <a:lnTo>
                    <a:pt x="1376846" y="2293935"/>
                  </a:lnTo>
                  <a:lnTo>
                    <a:pt x="1372081" y="2290533"/>
                  </a:lnTo>
                  <a:lnTo>
                    <a:pt x="1367317" y="2286904"/>
                  </a:lnTo>
                  <a:lnTo>
                    <a:pt x="1362779" y="2283048"/>
                  </a:lnTo>
                  <a:lnTo>
                    <a:pt x="1358241" y="2278965"/>
                  </a:lnTo>
                  <a:lnTo>
                    <a:pt x="878584" y="1799469"/>
                  </a:lnTo>
                  <a:lnTo>
                    <a:pt x="874500" y="1794933"/>
                  </a:lnTo>
                  <a:lnTo>
                    <a:pt x="870643" y="1790396"/>
                  </a:lnTo>
                  <a:lnTo>
                    <a:pt x="867013" y="1785633"/>
                  </a:lnTo>
                  <a:lnTo>
                    <a:pt x="863609" y="1781097"/>
                  </a:lnTo>
                  <a:lnTo>
                    <a:pt x="860433" y="1776107"/>
                  </a:lnTo>
                  <a:lnTo>
                    <a:pt x="857710" y="1771117"/>
                  </a:lnTo>
                  <a:lnTo>
                    <a:pt x="855214" y="1766126"/>
                  </a:lnTo>
                  <a:lnTo>
                    <a:pt x="852945" y="1760683"/>
                  </a:lnTo>
                  <a:lnTo>
                    <a:pt x="850903" y="1755466"/>
                  </a:lnTo>
                  <a:lnTo>
                    <a:pt x="849088" y="1750249"/>
                  </a:lnTo>
                  <a:lnTo>
                    <a:pt x="847727" y="1744805"/>
                  </a:lnTo>
                  <a:lnTo>
                    <a:pt x="846592" y="1739362"/>
                  </a:lnTo>
                  <a:lnTo>
                    <a:pt x="845458" y="1733691"/>
                  </a:lnTo>
                  <a:lnTo>
                    <a:pt x="845004" y="1728248"/>
                  </a:lnTo>
                  <a:lnTo>
                    <a:pt x="844550" y="1722577"/>
                  </a:lnTo>
                  <a:lnTo>
                    <a:pt x="844550" y="1716907"/>
                  </a:lnTo>
                  <a:lnTo>
                    <a:pt x="844550" y="1711463"/>
                  </a:lnTo>
                  <a:lnTo>
                    <a:pt x="845004" y="1705793"/>
                  </a:lnTo>
                  <a:lnTo>
                    <a:pt x="845458" y="1700122"/>
                  </a:lnTo>
                  <a:lnTo>
                    <a:pt x="846592" y="1694678"/>
                  </a:lnTo>
                  <a:lnTo>
                    <a:pt x="847727" y="1689235"/>
                  </a:lnTo>
                  <a:lnTo>
                    <a:pt x="849088" y="1683564"/>
                  </a:lnTo>
                  <a:lnTo>
                    <a:pt x="850903" y="1678347"/>
                  </a:lnTo>
                  <a:lnTo>
                    <a:pt x="852945" y="1673131"/>
                  </a:lnTo>
                  <a:lnTo>
                    <a:pt x="855214" y="1667914"/>
                  </a:lnTo>
                  <a:lnTo>
                    <a:pt x="857710" y="1662697"/>
                  </a:lnTo>
                  <a:lnTo>
                    <a:pt x="860433" y="1657707"/>
                  </a:lnTo>
                  <a:lnTo>
                    <a:pt x="863609" y="1652717"/>
                  </a:lnTo>
                  <a:lnTo>
                    <a:pt x="867013" y="1647954"/>
                  </a:lnTo>
                  <a:lnTo>
                    <a:pt x="870643" y="1643417"/>
                  </a:lnTo>
                  <a:lnTo>
                    <a:pt x="874500" y="1638881"/>
                  </a:lnTo>
                  <a:lnTo>
                    <a:pt x="878584" y="1634571"/>
                  </a:lnTo>
                  <a:lnTo>
                    <a:pt x="882668" y="1630488"/>
                  </a:lnTo>
                  <a:lnTo>
                    <a:pt x="887206" y="1626632"/>
                  </a:lnTo>
                  <a:lnTo>
                    <a:pt x="891744" y="1623230"/>
                  </a:lnTo>
                  <a:lnTo>
                    <a:pt x="896509" y="1619828"/>
                  </a:lnTo>
                  <a:lnTo>
                    <a:pt x="901047" y="1616879"/>
                  </a:lnTo>
                  <a:lnTo>
                    <a:pt x="906039" y="1613931"/>
                  </a:lnTo>
                  <a:lnTo>
                    <a:pt x="911030" y="1611436"/>
                  </a:lnTo>
                  <a:lnTo>
                    <a:pt x="916249" y="1609167"/>
                  </a:lnTo>
                  <a:lnTo>
                    <a:pt x="921694" y="1607353"/>
                  </a:lnTo>
                  <a:lnTo>
                    <a:pt x="927140" y="1605538"/>
                  </a:lnTo>
                  <a:lnTo>
                    <a:pt x="932585" y="1603951"/>
                  </a:lnTo>
                  <a:lnTo>
                    <a:pt x="938031" y="1602590"/>
                  </a:lnTo>
                  <a:lnTo>
                    <a:pt x="943703" y="1601682"/>
                  </a:lnTo>
                  <a:lnTo>
                    <a:pt x="949376" y="1600775"/>
                  </a:lnTo>
                  <a:lnTo>
                    <a:pt x="955275" y="1600548"/>
                  </a:lnTo>
                  <a:lnTo>
                    <a:pt x="960947" y="1600321"/>
                  </a:lnTo>
                  <a:lnTo>
                    <a:pt x="966847" y="1600548"/>
                  </a:lnTo>
                  <a:lnTo>
                    <a:pt x="972519" y="1600775"/>
                  </a:lnTo>
                  <a:lnTo>
                    <a:pt x="978191" y="1601682"/>
                  </a:lnTo>
                  <a:lnTo>
                    <a:pt x="983864" y="1602590"/>
                  </a:lnTo>
                  <a:lnTo>
                    <a:pt x="989536" y="1603951"/>
                  </a:lnTo>
                  <a:lnTo>
                    <a:pt x="994982" y="1605538"/>
                  </a:lnTo>
                  <a:lnTo>
                    <a:pt x="1000427" y="1607353"/>
                  </a:lnTo>
                  <a:lnTo>
                    <a:pt x="1005646" y="1609167"/>
                  </a:lnTo>
                  <a:lnTo>
                    <a:pt x="1010637" y="1611436"/>
                  </a:lnTo>
                  <a:lnTo>
                    <a:pt x="1015856" y="1613931"/>
                  </a:lnTo>
                  <a:lnTo>
                    <a:pt x="1020848" y="1616879"/>
                  </a:lnTo>
                  <a:lnTo>
                    <a:pt x="1025612" y="1619828"/>
                  </a:lnTo>
                  <a:lnTo>
                    <a:pt x="1030377" y="1623230"/>
                  </a:lnTo>
                  <a:lnTo>
                    <a:pt x="1034688" y="1626632"/>
                  </a:lnTo>
                  <a:lnTo>
                    <a:pt x="1038999" y="1630488"/>
                  </a:lnTo>
                  <a:lnTo>
                    <a:pt x="1043537" y="1634571"/>
                  </a:lnTo>
                  <a:lnTo>
                    <a:pt x="1303559" y="1894506"/>
                  </a:lnTo>
                  <a:lnTo>
                    <a:pt x="1303559" y="915780"/>
                  </a:lnTo>
                  <a:lnTo>
                    <a:pt x="1303786" y="908976"/>
                  </a:lnTo>
                  <a:lnTo>
                    <a:pt x="1304467" y="902625"/>
                  </a:lnTo>
                  <a:lnTo>
                    <a:pt x="1305147" y="896501"/>
                  </a:lnTo>
                  <a:lnTo>
                    <a:pt x="1306282" y="890150"/>
                  </a:lnTo>
                  <a:lnTo>
                    <a:pt x="1307643" y="884025"/>
                  </a:lnTo>
                  <a:lnTo>
                    <a:pt x="1309231" y="878128"/>
                  </a:lnTo>
                  <a:lnTo>
                    <a:pt x="1311273" y="872231"/>
                  </a:lnTo>
                  <a:lnTo>
                    <a:pt x="1313769" y="866334"/>
                  </a:lnTo>
                  <a:lnTo>
                    <a:pt x="1316265" y="860890"/>
                  </a:lnTo>
                  <a:lnTo>
                    <a:pt x="1318988" y="855219"/>
                  </a:lnTo>
                  <a:lnTo>
                    <a:pt x="1322164" y="850003"/>
                  </a:lnTo>
                  <a:lnTo>
                    <a:pt x="1325341" y="844786"/>
                  </a:lnTo>
                  <a:lnTo>
                    <a:pt x="1328971" y="840023"/>
                  </a:lnTo>
                  <a:lnTo>
                    <a:pt x="1332829" y="835032"/>
                  </a:lnTo>
                  <a:lnTo>
                    <a:pt x="1336686" y="830496"/>
                  </a:lnTo>
                  <a:lnTo>
                    <a:pt x="1340770" y="825960"/>
                  </a:lnTo>
                  <a:lnTo>
                    <a:pt x="1345081" y="821877"/>
                  </a:lnTo>
                  <a:lnTo>
                    <a:pt x="1349846" y="817794"/>
                  </a:lnTo>
                  <a:lnTo>
                    <a:pt x="1354610" y="814165"/>
                  </a:lnTo>
                  <a:lnTo>
                    <a:pt x="1359602" y="810536"/>
                  </a:lnTo>
                  <a:lnTo>
                    <a:pt x="1364821" y="807134"/>
                  </a:lnTo>
                  <a:lnTo>
                    <a:pt x="1370266" y="804185"/>
                  </a:lnTo>
                  <a:lnTo>
                    <a:pt x="1375485" y="801463"/>
                  </a:lnTo>
                  <a:lnTo>
                    <a:pt x="1381384" y="798968"/>
                  </a:lnTo>
                  <a:lnTo>
                    <a:pt x="1387057" y="796700"/>
                  </a:lnTo>
                  <a:lnTo>
                    <a:pt x="1392956" y="794659"/>
                  </a:lnTo>
                  <a:lnTo>
                    <a:pt x="1398855" y="793071"/>
                  </a:lnTo>
                  <a:lnTo>
                    <a:pt x="1404981" y="791483"/>
                  </a:lnTo>
                  <a:lnTo>
                    <a:pt x="1411107" y="790349"/>
                  </a:lnTo>
                  <a:lnTo>
                    <a:pt x="1417687" y="789669"/>
                  </a:lnTo>
                  <a:lnTo>
                    <a:pt x="1424040" y="789215"/>
                  </a:lnTo>
                  <a:lnTo>
                    <a:pt x="1430620" y="788988"/>
                  </a:lnTo>
                  <a:close/>
                  <a:moveTo>
                    <a:pt x="1273230" y="585788"/>
                  </a:moveTo>
                  <a:lnTo>
                    <a:pt x="1584498" y="585788"/>
                  </a:lnTo>
                  <a:lnTo>
                    <a:pt x="1589493" y="586241"/>
                  </a:lnTo>
                  <a:lnTo>
                    <a:pt x="1594488" y="586922"/>
                  </a:lnTo>
                  <a:lnTo>
                    <a:pt x="1599028" y="588283"/>
                  </a:lnTo>
                  <a:lnTo>
                    <a:pt x="1603569" y="589643"/>
                  </a:lnTo>
                  <a:lnTo>
                    <a:pt x="1606975" y="591231"/>
                  </a:lnTo>
                  <a:lnTo>
                    <a:pt x="1609926" y="593045"/>
                  </a:lnTo>
                  <a:lnTo>
                    <a:pt x="1612878" y="594859"/>
                  </a:lnTo>
                  <a:lnTo>
                    <a:pt x="1615602" y="597127"/>
                  </a:lnTo>
                  <a:lnTo>
                    <a:pt x="1618327" y="599622"/>
                  </a:lnTo>
                  <a:lnTo>
                    <a:pt x="1620824" y="601890"/>
                  </a:lnTo>
                  <a:lnTo>
                    <a:pt x="1623094" y="604611"/>
                  </a:lnTo>
                  <a:lnTo>
                    <a:pt x="1625138" y="607559"/>
                  </a:lnTo>
                  <a:lnTo>
                    <a:pt x="1626954" y="610734"/>
                  </a:lnTo>
                  <a:lnTo>
                    <a:pt x="1628543" y="613683"/>
                  </a:lnTo>
                  <a:lnTo>
                    <a:pt x="1630132" y="617084"/>
                  </a:lnTo>
                  <a:lnTo>
                    <a:pt x="1631495" y="620486"/>
                  </a:lnTo>
                  <a:lnTo>
                    <a:pt x="1632176" y="623888"/>
                  </a:lnTo>
                  <a:lnTo>
                    <a:pt x="1632857" y="627290"/>
                  </a:lnTo>
                  <a:lnTo>
                    <a:pt x="1633538" y="631372"/>
                  </a:lnTo>
                  <a:lnTo>
                    <a:pt x="1633538" y="634774"/>
                  </a:lnTo>
                  <a:lnTo>
                    <a:pt x="1633538" y="805090"/>
                  </a:lnTo>
                  <a:lnTo>
                    <a:pt x="1629678" y="798286"/>
                  </a:lnTo>
                  <a:lnTo>
                    <a:pt x="1625819" y="791936"/>
                  </a:lnTo>
                  <a:lnTo>
                    <a:pt x="1621505" y="785586"/>
                  </a:lnTo>
                  <a:lnTo>
                    <a:pt x="1616964" y="779236"/>
                  </a:lnTo>
                  <a:lnTo>
                    <a:pt x="1612651" y="773113"/>
                  </a:lnTo>
                  <a:lnTo>
                    <a:pt x="1607656" y="767443"/>
                  </a:lnTo>
                  <a:lnTo>
                    <a:pt x="1602661" y="761547"/>
                  </a:lnTo>
                  <a:lnTo>
                    <a:pt x="1597666" y="756104"/>
                  </a:lnTo>
                  <a:lnTo>
                    <a:pt x="1592217" y="750661"/>
                  </a:lnTo>
                  <a:lnTo>
                    <a:pt x="1586541" y="745445"/>
                  </a:lnTo>
                  <a:lnTo>
                    <a:pt x="1580865" y="740456"/>
                  </a:lnTo>
                  <a:lnTo>
                    <a:pt x="1575189" y="735466"/>
                  </a:lnTo>
                  <a:lnTo>
                    <a:pt x="1568832" y="730704"/>
                  </a:lnTo>
                  <a:lnTo>
                    <a:pt x="1562702" y="726395"/>
                  </a:lnTo>
                  <a:lnTo>
                    <a:pt x="1556572" y="722086"/>
                  </a:lnTo>
                  <a:lnTo>
                    <a:pt x="1549988" y="718231"/>
                  </a:lnTo>
                  <a:lnTo>
                    <a:pt x="1543404" y="714375"/>
                  </a:lnTo>
                  <a:lnTo>
                    <a:pt x="1536593" y="710747"/>
                  </a:lnTo>
                  <a:lnTo>
                    <a:pt x="1529555" y="707118"/>
                  </a:lnTo>
                  <a:lnTo>
                    <a:pt x="1522744" y="703943"/>
                  </a:lnTo>
                  <a:lnTo>
                    <a:pt x="1515706" y="701222"/>
                  </a:lnTo>
                  <a:lnTo>
                    <a:pt x="1508213" y="698274"/>
                  </a:lnTo>
                  <a:lnTo>
                    <a:pt x="1500948" y="695779"/>
                  </a:lnTo>
                  <a:lnTo>
                    <a:pt x="1493456" y="693738"/>
                  </a:lnTo>
                  <a:lnTo>
                    <a:pt x="1485964" y="691697"/>
                  </a:lnTo>
                  <a:lnTo>
                    <a:pt x="1478245" y="689883"/>
                  </a:lnTo>
                  <a:lnTo>
                    <a:pt x="1470525" y="688295"/>
                  </a:lnTo>
                  <a:lnTo>
                    <a:pt x="1462806" y="686934"/>
                  </a:lnTo>
                  <a:lnTo>
                    <a:pt x="1454860" y="686254"/>
                  </a:lnTo>
                  <a:lnTo>
                    <a:pt x="1446686" y="685347"/>
                  </a:lnTo>
                  <a:lnTo>
                    <a:pt x="1438513" y="684893"/>
                  </a:lnTo>
                  <a:lnTo>
                    <a:pt x="1430567" y="684893"/>
                  </a:lnTo>
                  <a:lnTo>
                    <a:pt x="1421939" y="684893"/>
                  </a:lnTo>
                  <a:lnTo>
                    <a:pt x="1413766" y="685347"/>
                  </a:lnTo>
                  <a:lnTo>
                    <a:pt x="1405366" y="686254"/>
                  </a:lnTo>
                  <a:lnTo>
                    <a:pt x="1397419" y="687161"/>
                  </a:lnTo>
                  <a:lnTo>
                    <a:pt x="1389246" y="688522"/>
                  </a:lnTo>
                  <a:lnTo>
                    <a:pt x="1381300" y="690109"/>
                  </a:lnTo>
                  <a:lnTo>
                    <a:pt x="1373353" y="691924"/>
                  </a:lnTo>
                  <a:lnTo>
                    <a:pt x="1365634" y="693965"/>
                  </a:lnTo>
                  <a:lnTo>
                    <a:pt x="1357915" y="696459"/>
                  </a:lnTo>
                  <a:lnTo>
                    <a:pt x="1350423" y="699181"/>
                  </a:lnTo>
                  <a:lnTo>
                    <a:pt x="1342930" y="701902"/>
                  </a:lnTo>
                  <a:lnTo>
                    <a:pt x="1335665" y="705077"/>
                  </a:lnTo>
                  <a:lnTo>
                    <a:pt x="1328400" y="708479"/>
                  </a:lnTo>
                  <a:lnTo>
                    <a:pt x="1321589" y="711881"/>
                  </a:lnTo>
                  <a:lnTo>
                    <a:pt x="1314551" y="715963"/>
                  </a:lnTo>
                  <a:lnTo>
                    <a:pt x="1307967" y="720045"/>
                  </a:lnTo>
                  <a:lnTo>
                    <a:pt x="1301383" y="724354"/>
                  </a:lnTo>
                  <a:lnTo>
                    <a:pt x="1295026" y="728663"/>
                  </a:lnTo>
                  <a:lnTo>
                    <a:pt x="1288442" y="733425"/>
                  </a:lnTo>
                  <a:lnTo>
                    <a:pt x="1282539" y="738188"/>
                  </a:lnTo>
                  <a:lnTo>
                    <a:pt x="1276636" y="743404"/>
                  </a:lnTo>
                  <a:lnTo>
                    <a:pt x="1270960" y="748847"/>
                  </a:lnTo>
                  <a:lnTo>
                    <a:pt x="1265284" y="754290"/>
                  </a:lnTo>
                  <a:lnTo>
                    <a:pt x="1259835" y="759959"/>
                  </a:lnTo>
                  <a:lnTo>
                    <a:pt x="1254613" y="765856"/>
                  </a:lnTo>
                  <a:lnTo>
                    <a:pt x="1249845" y="771752"/>
                  </a:lnTo>
                  <a:lnTo>
                    <a:pt x="1244850" y="778102"/>
                  </a:lnTo>
                  <a:lnTo>
                    <a:pt x="1240310" y="784452"/>
                  </a:lnTo>
                  <a:lnTo>
                    <a:pt x="1235769" y="790802"/>
                  </a:lnTo>
                  <a:lnTo>
                    <a:pt x="1231682" y="797606"/>
                  </a:lnTo>
                  <a:lnTo>
                    <a:pt x="1227823" y="804410"/>
                  </a:lnTo>
                  <a:lnTo>
                    <a:pt x="1223963" y="811213"/>
                  </a:lnTo>
                  <a:lnTo>
                    <a:pt x="1223963" y="634774"/>
                  </a:lnTo>
                  <a:lnTo>
                    <a:pt x="1224190" y="631372"/>
                  </a:lnTo>
                  <a:lnTo>
                    <a:pt x="1224644" y="627290"/>
                  </a:lnTo>
                  <a:lnTo>
                    <a:pt x="1225325" y="623888"/>
                  </a:lnTo>
                  <a:lnTo>
                    <a:pt x="1226233" y="620486"/>
                  </a:lnTo>
                  <a:lnTo>
                    <a:pt x="1227596" y="617084"/>
                  </a:lnTo>
                  <a:lnTo>
                    <a:pt x="1228731" y="613683"/>
                  </a:lnTo>
                  <a:lnTo>
                    <a:pt x="1230547" y="610734"/>
                  </a:lnTo>
                  <a:lnTo>
                    <a:pt x="1232363" y="607559"/>
                  </a:lnTo>
                  <a:lnTo>
                    <a:pt x="1234634" y="604611"/>
                  </a:lnTo>
                  <a:lnTo>
                    <a:pt x="1236904" y="601890"/>
                  </a:lnTo>
                  <a:lnTo>
                    <a:pt x="1239402" y="599622"/>
                  </a:lnTo>
                  <a:lnTo>
                    <a:pt x="1241899" y="597127"/>
                  </a:lnTo>
                  <a:lnTo>
                    <a:pt x="1244850" y="594859"/>
                  </a:lnTo>
                  <a:lnTo>
                    <a:pt x="1247802" y="593045"/>
                  </a:lnTo>
                  <a:lnTo>
                    <a:pt x="1250753" y="591231"/>
                  </a:lnTo>
                  <a:lnTo>
                    <a:pt x="1254159" y="589643"/>
                  </a:lnTo>
                  <a:lnTo>
                    <a:pt x="1258473" y="588283"/>
                  </a:lnTo>
                  <a:lnTo>
                    <a:pt x="1263240" y="586922"/>
                  </a:lnTo>
                  <a:lnTo>
                    <a:pt x="1268008" y="586241"/>
                  </a:lnTo>
                  <a:lnTo>
                    <a:pt x="1273230" y="585788"/>
                  </a:lnTo>
                  <a:close/>
                  <a:moveTo>
                    <a:pt x="661842" y="585788"/>
                  </a:moveTo>
                  <a:lnTo>
                    <a:pt x="973283" y="585788"/>
                  </a:lnTo>
                  <a:lnTo>
                    <a:pt x="978280" y="586240"/>
                  </a:lnTo>
                  <a:lnTo>
                    <a:pt x="983051" y="586919"/>
                  </a:lnTo>
                  <a:lnTo>
                    <a:pt x="988048" y="588276"/>
                  </a:lnTo>
                  <a:lnTo>
                    <a:pt x="992364" y="589633"/>
                  </a:lnTo>
                  <a:lnTo>
                    <a:pt x="995772" y="591216"/>
                  </a:lnTo>
                  <a:lnTo>
                    <a:pt x="998725" y="593025"/>
                  </a:lnTo>
                  <a:lnTo>
                    <a:pt x="1001678" y="594834"/>
                  </a:lnTo>
                  <a:lnTo>
                    <a:pt x="1004404" y="597096"/>
                  </a:lnTo>
                  <a:lnTo>
                    <a:pt x="1007130" y="599583"/>
                  </a:lnTo>
                  <a:lnTo>
                    <a:pt x="1009629" y="601845"/>
                  </a:lnTo>
                  <a:lnTo>
                    <a:pt x="1011901" y="604559"/>
                  </a:lnTo>
                  <a:lnTo>
                    <a:pt x="1013945" y="607499"/>
                  </a:lnTo>
                  <a:lnTo>
                    <a:pt x="1015762" y="610665"/>
                  </a:lnTo>
                  <a:lnTo>
                    <a:pt x="1017580" y="613605"/>
                  </a:lnTo>
                  <a:lnTo>
                    <a:pt x="1018943" y="616998"/>
                  </a:lnTo>
                  <a:lnTo>
                    <a:pt x="1020306" y="620390"/>
                  </a:lnTo>
                  <a:lnTo>
                    <a:pt x="1020987" y="623782"/>
                  </a:lnTo>
                  <a:lnTo>
                    <a:pt x="1021896" y="627175"/>
                  </a:lnTo>
                  <a:lnTo>
                    <a:pt x="1022350" y="631246"/>
                  </a:lnTo>
                  <a:lnTo>
                    <a:pt x="1022350" y="634638"/>
                  </a:lnTo>
                  <a:lnTo>
                    <a:pt x="1022350" y="944926"/>
                  </a:lnTo>
                  <a:lnTo>
                    <a:pt x="1022350" y="949223"/>
                  </a:lnTo>
                  <a:lnTo>
                    <a:pt x="1021441" y="953294"/>
                  </a:lnTo>
                  <a:lnTo>
                    <a:pt x="1020760" y="957817"/>
                  </a:lnTo>
                  <a:lnTo>
                    <a:pt x="1019397" y="961662"/>
                  </a:lnTo>
                  <a:lnTo>
                    <a:pt x="1017807" y="965506"/>
                  </a:lnTo>
                  <a:lnTo>
                    <a:pt x="1015762" y="969125"/>
                  </a:lnTo>
                  <a:lnTo>
                    <a:pt x="1013718" y="972743"/>
                  </a:lnTo>
                  <a:lnTo>
                    <a:pt x="1011219" y="975910"/>
                  </a:lnTo>
                  <a:lnTo>
                    <a:pt x="1008266" y="979076"/>
                  </a:lnTo>
                  <a:lnTo>
                    <a:pt x="1005540" y="981564"/>
                  </a:lnTo>
                  <a:lnTo>
                    <a:pt x="1002133" y="984278"/>
                  </a:lnTo>
                  <a:lnTo>
                    <a:pt x="998725" y="986539"/>
                  </a:lnTo>
                  <a:lnTo>
                    <a:pt x="995090" y="988575"/>
                  </a:lnTo>
                  <a:lnTo>
                    <a:pt x="991229" y="990384"/>
                  </a:lnTo>
                  <a:lnTo>
                    <a:pt x="987367" y="991741"/>
                  </a:lnTo>
                  <a:lnTo>
                    <a:pt x="983278" y="992645"/>
                  </a:lnTo>
                  <a:lnTo>
                    <a:pt x="978280" y="993550"/>
                  </a:lnTo>
                  <a:lnTo>
                    <a:pt x="973283" y="993776"/>
                  </a:lnTo>
                  <a:lnTo>
                    <a:pt x="661842" y="993776"/>
                  </a:lnTo>
                  <a:lnTo>
                    <a:pt x="656844" y="993550"/>
                  </a:lnTo>
                  <a:lnTo>
                    <a:pt x="652074" y="992645"/>
                  </a:lnTo>
                  <a:lnTo>
                    <a:pt x="647985" y="991741"/>
                  </a:lnTo>
                  <a:lnTo>
                    <a:pt x="643896" y="990384"/>
                  </a:lnTo>
                  <a:lnTo>
                    <a:pt x="640034" y="988575"/>
                  </a:lnTo>
                  <a:lnTo>
                    <a:pt x="636400" y="986539"/>
                  </a:lnTo>
                  <a:lnTo>
                    <a:pt x="632992" y="984278"/>
                  </a:lnTo>
                  <a:lnTo>
                    <a:pt x="629585" y="981564"/>
                  </a:lnTo>
                  <a:lnTo>
                    <a:pt x="626859" y="979076"/>
                  </a:lnTo>
                  <a:lnTo>
                    <a:pt x="623906" y="975910"/>
                  </a:lnTo>
                  <a:lnTo>
                    <a:pt x="621407" y="972743"/>
                  </a:lnTo>
                  <a:lnTo>
                    <a:pt x="619362" y="969125"/>
                  </a:lnTo>
                  <a:lnTo>
                    <a:pt x="617318" y="965506"/>
                  </a:lnTo>
                  <a:lnTo>
                    <a:pt x="615728" y="961662"/>
                  </a:lnTo>
                  <a:lnTo>
                    <a:pt x="614365" y="957817"/>
                  </a:lnTo>
                  <a:lnTo>
                    <a:pt x="613683" y="953294"/>
                  </a:lnTo>
                  <a:lnTo>
                    <a:pt x="612775" y="949223"/>
                  </a:lnTo>
                  <a:lnTo>
                    <a:pt x="612775" y="944926"/>
                  </a:lnTo>
                  <a:lnTo>
                    <a:pt x="612775" y="634638"/>
                  </a:lnTo>
                  <a:lnTo>
                    <a:pt x="612775" y="631246"/>
                  </a:lnTo>
                  <a:lnTo>
                    <a:pt x="613229" y="627175"/>
                  </a:lnTo>
                  <a:lnTo>
                    <a:pt x="613911" y="623782"/>
                  </a:lnTo>
                  <a:lnTo>
                    <a:pt x="614819" y="620390"/>
                  </a:lnTo>
                  <a:lnTo>
                    <a:pt x="616182" y="616998"/>
                  </a:lnTo>
                  <a:lnTo>
                    <a:pt x="617545" y="613605"/>
                  </a:lnTo>
                  <a:lnTo>
                    <a:pt x="619362" y="610665"/>
                  </a:lnTo>
                  <a:lnTo>
                    <a:pt x="621180" y="607499"/>
                  </a:lnTo>
                  <a:lnTo>
                    <a:pt x="623224" y="604559"/>
                  </a:lnTo>
                  <a:lnTo>
                    <a:pt x="625496" y="601845"/>
                  </a:lnTo>
                  <a:lnTo>
                    <a:pt x="627995" y="599583"/>
                  </a:lnTo>
                  <a:lnTo>
                    <a:pt x="630721" y="597096"/>
                  </a:lnTo>
                  <a:lnTo>
                    <a:pt x="633447" y="594834"/>
                  </a:lnTo>
                  <a:lnTo>
                    <a:pt x="636400" y="593025"/>
                  </a:lnTo>
                  <a:lnTo>
                    <a:pt x="639353" y="591216"/>
                  </a:lnTo>
                  <a:lnTo>
                    <a:pt x="642760" y="589633"/>
                  </a:lnTo>
                  <a:lnTo>
                    <a:pt x="647076" y="588276"/>
                  </a:lnTo>
                  <a:lnTo>
                    <a:pt x="651847" y="586919"/>
                  </a:lnTo>
                  <a:lnTo>
                    <a:pt x="656844" y="586240"/>
                  </a:lnTo>
                  <a:lnTo>
                    <a:pt x="661842" y="585788"/>
                  </a:lnTo>
                  <a:close/>
                  <a:moveTo>
                    <a:pt x="49267" y="585788"/>
                  </a:moveTo>
                  <a:lnTo>
                    <a:pt x="360535" y="585788"/>
                  </a:lnTo>
                  <a:lnTo>
                    <a:pt x="365757" y="586240"/>
                  </a:lnTo>
                  <a:lnTo>
                    <a:pt x="370524" y="586919"/>
                  </a:lnTo>
                  <a:lnTo>
                    <a:pt x="375292" y="588276"/>
                  </a:lnTo>
                  <a:lnTo>
                    <a:pt x="379606" y="589633"/>
                  </a:lnTo>
                  <a:lnTo>
                    <a:pt x="383011" y="591216"/>
                  </a:lnTo>
                  <a:lnTo>
                    <a:pt x="386190" y="593025"/>
                  </a:lnTo>
                  <a:lnTo>
                    <a:pt x="388914" y="594834"/>
                  </a:lnTo>
                  <a:lnTo>
                    <a:pt x="391866" y="597096"/>
                  </a:lnTo>
                  <a:lnTo>
                    <a:pt x="394363" y="599583"/>
                  </a:lnTo>
                  <a:lnTo>
                    <a:pt x="396861" y="601845"/>
                  </a:lnTo>
                  <a:lnTo>
                    <a:pt x="399358" y="604559"/>
                  </a:lnTo>
                  <a:lnTo>
                    <a:pt x="401401" y="607499"/>
                  </a:lnTo>
                  <a:lnTo>
                    <a:pt x="403218" y="610665"/>
                  </a:lnTo>
                  <a:lnTo>
                    <a:pt x="404580" y="613605"/>
                  </a:lnTo>
                  <a:lnTo>
                    <a:pt x="406169" y="616998"/>
                  </a:lnTo>
                  <a:lnTo>
                    <a:pt x="407531" y="620390"/>
                  </a:lnTo>
                  <a:lnTo>
                    <a:pt x="408213" y="623782"/>
                  </a:lnTo>
                  <a:lnTo>
                    <a:pt x="409121" y="627175"/>
                  </a:lnTo>
                  <a:lnTo>
                    <a:pt x="409575" y="631246"/>
                  </a:lnTo>
                  <a:lnTo>
                    <a:pt x="409575" y="634638"/>
                  </a:lnTo>
                  <a:lnTo>
                    <a:pt x="409575" y="944926"/>
                  </a:lnTo>
                  <a:lnTo>
                    <a:pt x="409348" y="949223"/>
                  </a:lnTo>
                  <a:lnTo>
                    <a:pt x="408894" y="953294"/>
                  </a:lnTo>
                  <a:lnTo>
                    <a:pt x="407986" y="957817"/>
                  </a:lnTo>
                  <a:lnTo>
                    <a:pt x="406623" y="961662"/>
                  </a:lnTo>
                  <a:lnTo>
                    <a:pt x="405034" y="965506"/>
                  </a:lnTo>
                  <a:lnTo>
                    <a:pt x="403218" y="969125"/>
                  </a:lnTo>
                  <a:lnTo>
                    <a:pt x="400720" y="972743"/>
                  </a:lnTo>
                  <a:lnTo>
                    <a:pt x="398450" y="975910"/>
                  </a:lnTo>
                  <a:lnTo>
                    <a:pt x="395726" y="979076"/>
                  </a:lnTo>
                  <a:lnTo>
                    <a:pt x="392774" y="981564"/>
                  </a:lnTo>
                  <a:lnTo>
                    <a:pt x="389368" y="984278"/>
                  </a:lnTo>
                  <a:lnTo>
                    <a:pt x="386190" y="986539"/>
                  </a:lnTo>
                  <a:lnTo>
                    <a:pt x="382557" y="988575"/>
                  </a:lnTo>
                  <a:lnTo>
                    <a:pt x="378698" y="990384"/>
                  </a:lnTo>
                  <a:lnTo>
                    <a:pt x="374611" y="991741"/>
                  </a:lnTo>
                  <a:lnTo>
                    <a:pt x="370524" y="992645"/>
                  </a:lnTo>
                  <a:lnTo>
                    <a:pt x="365757" y="993550"/>
                  </a:lnTo>
                  <a:lnTo>
                    <a:pt x="360535" y="993776"/>
                  </a:lnTo>
                  <a:lnTo>
                    <a:pt x="49267" y="993776"/>
                  </a:lnTo>
                  <a:lnTo>
                    <a:pt x="44272" y="993550"/>
                  </a:lnTo>
                  <a:lnTo>
                    <a:pt x="39277" y="992645"/>
                  </a:lnTo>
                  <a:lnTo>
                    <a:pt x="35191" y="991741"/>
                  </a:lnTo>
                  <a:lnTo>
                    <a:pt x="31331" y="990384"/>
                  </a:lnTo>
                  <a:lnTo>
                    <a:pt x="27471" y="988575"/>
                  </a:lnTo>
                  <a:lnTo>
                    <a:pt x="23839" y="986539"/>
                  </a:lnTo>
                  <a:lnTo>
                    <a:pt x="20433" y="984278"/>
                  </a:lnTo>
                  <a:lnTo>
                    <a:pt x="17028" y="981564"/>
                  </a:lnTo>
                  <a:lnTo>
                    <a:pt x="14303" y="979076"/>
                  </a:lnTo>
                  <a:lnTo>
                    <a:pt x="11352" y="975910"/>
                  </a:lnTo>
                  <a:lnTo>
                    <a:pt x="8854" y="972743"/>
                  </a:lnTo>
                  <a:lnTo>
                    <a:pt x="6811" y="969125"/>
                  </a:lnTo>
                  <a:lnTo>
                    <a:pt x="4768" y="965506"/>
                  </a:lnTo>
                  <a:lnTo>
                    <a:pt x="3178" y="961662"/>
                  </a:lnTo>
                  <a:lnTo>
                    <a:pt x="1816" y="957817"/>
                  </a:lnTo>
                  <a:lnTo>
                    <a:pt x="908" y="953294"/>
                  </a:lnTo>
                  <a:lnTo>
                    <a:pt x="227" y="949223"/>
                  </a:lnTo>
                  <a:lnTo>
                    <a:pt x="0" y="944926"/>
                  </a:lnTo>
                  <a:lnTo>
                    <a:pt x="0" y="634638"/>
                  </a:lnTo>
                  <a:lnTo>
                    <a:pt x="227" y="631246"/>
                  </a:lnTo>
                  <a:lnTo>
                    <a:pt x="908" y="627175"/>
                  </a:lnTo>
                  <a:lnTo>
                    <a:pt x="1362" y="623782"/>
                  </a:lnTo>
                  <a:lnTo>
                    <a:pt x="2270" y="620390"/>
                  </a:lnTo>
                  <a:lnTo>
                    <a:pt x="3632" y="616998"/>
                  </a:lnTo>
                  <a:lnTo>
                    <a:pt x="4995" y="613605"/>
                  </a:lnTo>
                  <a:lnTo>
                    <a:pt x="6811" y="610665"/>
                  </a:lnTo>
                  <a:lnTo>
                    <a:pt x="8627" y="607499"/>
                  </a:lnTo>
                  <a:lnTo>
                    <a:pt x="10670" y="604559"/>
                  </a:lnTo>
                  <a:lnTo>
                    <a:pt x="12941" y="601845"/>
                  </a:lnTo>
                  <a:lnTo>
                    <a:pt x="15438" y="599583"/>
                  </a:lnTo>
                  <a:lnTo>
                    <a:pt x="18163" y="597096"/>
                  </a:lnTo>
                  <a:lnTo>
                    <a:pt x="20887" y="594834"/>
                  </a:lnTo>
                  <a:lnTo>
                    <a:pt x="23839" y="593025"/>
                  </a:lnTo>
                  <a:lnTo>
                    <a:pt x="27017" y="591216"/>
                  </a:lnTo>
                  <a:lnTo>
                    <a:pt x="30196" y="589633"/>
                  </a:lnTo>
                  <a:lnTo>
                    <a:pt x="34736" y="588276"/>
                  </a:lnTo>
                  <a:lnTo>
                    <a:pt x="39277" y="586919"/>
                  </a:lnTo>
                  <a:lnTo>
                    <a:pt x="44272" y="586240"/>
                  </a:lnTo>
                  <a:lnTo>
                    <a:pt x="49267" y="585788"/>
                  </a:lnTo>
                  <a:close/>
                  <a:moveTo>
                    <a:pt x="1273230" y="0"/>
                  </a:moveTo>
                  <a:lnTo>
                    <a:pt x="1584498" y="0"/>
                  </a:lnTo>
                  <a:lnTo>
                    <a:pt x="1589493" y="226"/>
                  </a:lnTo>
                  <a:lnTo>
                    <a:pt x="1594488" y="905"/>
                  </a:lnTo>
                  <a:lnTo>
                    <a:pt x="1599028" y="2263"/>
                  </a:lnTo>
                  <a:lnTo>
                    <a:pt x="1603569" y="3847"/>
                  </a:lnTo>
                  <a:lnTo>
                    <a:pt x="1607883" y="5883"/>
                  </a:lnTo>
                  <a:lnTo>
                    <a:pt x="1611969" y="8372"/>
                  </a:lnTo>
                  <a:lnTo>
                    <a:pt x="1615602" y="11314"/>
                  </a:lnTo>
                  <a:lnTo>
                    <a:pt x="1619235" y="14256"/>
                  </a:lnTo>
                  <a:lnTo>
                    <a:pt x="1622413" y="17650"/>
                  </a:lnTo>
                  <a:lnTo>
                    <a:pt x="1625138" y="21497"/>
                  </a:lnTo>
                  <a:lnTo>
                    <a:pt x="1627408" y="25796"/>
                  </a:lnTo>
                  <a:lnTo>
                    <a:pt x="1629678" y="29869"/>
                  </a:lnTo>
                  <a:lnTo>
                    <a:pt x="1631495" y="34395"/>
                  </a:lnTo>
                  <a:lnTo>
                    <a:pt x="1632403" y="39147"/>
                  </a:lnTo>
                  <a:lnTo>
                    <a:pt x="1633311" y="43899"/>
                  </a:lnTo>
                  <a:lnTo>
                    <a:pt x="1633538" y="48877"/>
                  </a:lnTo>
                  <a:lnTo>
                    <a:pt x="1633538" y="359111"/>
                  </a:lnTo>
                  <a:lnTo>
                    <a:pt x="1633311" y="364089"/>
                  </a:lnTo>
                  <a:lnTo>
                    <a:pt x="1632403" y="368841"/>
                  </a:lnTo>
                  <a:lnTo>
                    <a:pt x="1631495" y="373593"/>
                  </a:lnTo>
                  <a:lnTo>
                    <a:pt x="1629678" y="378119"/>
                  </a:lnTo>
                  <a:lnTo>
                    <a:pt x="1627408" y="382418"/>
                  </a:lnTo>
                  <a:lnTo>
                    <a:pt x="1625138" y="386491"/>
                  </a:lnTo>
                  <a:lnTo>
                    <a:pt x="1622413" y="390338"/>
                  </a:lnTo>
                  <a:lnTo>
                    <a:pt x="1619235" y="393732"/>
                  </a:lnTo>
                  <a:lnTo>
                    <a:pt x="1615602" y="396900"/>
                  </a:lnTo>
                  <a:lnTo>
                    <a:pt x="1611969" y="399615"/>
                  </a:lnTo>
                  <a:lnTo>
                    <a:pt x="1607883" y="402105"/>
                  </a:lnTo>
                  <a:lnTo>
                    <a:pt x="1603569" y="404141"/>
                  </a:lnTo>
                  <a:lnTo>
                    <a:pt x="1599028" y="405725"/>
                  </a:lnTo>
                  <a:lnTo>
                    <a:pt x="1594488" y="407083"/>
                  </a:lnTo>
                  <a:lnTo>
                    <a:pt x="1589493" y="407762"/>
                  </a:lnTo>
                  <a:lnTo>
                    <a:pt x="1584498" y="407988"/>
                  </a:lnTo>
                  <a:lnTo>
                    <a:pt x="1273230" y="407988"/>
                  </a:lnTo>
                  <a:lnTo>
                    <a:pt x="1268008" y="407762"/>
                  </a:lnTo>
                  <a:lnTo>
                    <a:pt x="1263240" y="407083"/>
                  </a:lnTo>
                  <a:lnTo>
                    <a:pt x="1258473" y="405725"/>
                  </a:lnTo>
                  <a:lnTo>
                    <a:pt x="1254159" y="404141"/>
                  </a:lnTo>
                  <a:lnTo>
                    <a:pt x="1249845" y="402105"/>
                  </a:lnTo>
                  <a:lnTo>
                    <a:pt x="1245532" y="399615"/>
                  </a:lnTo>
                  <a:lnTo>
                    <a:pt x="1241899" y="396900"/>
                  </a:lnTo>
                  <a:lnTo>
                    <a:pt x="1238493" y="393732"/>
                  </a:lnTo>
                  <a:lnTo>
                    <a:pt x="1235315" y="390338"/>
                  </a:lnTo>
                  <a:lnTo>
                    <a:pt x="1232363" y="386491"/>
                  </a:lnTo>
                  <a:lnTo>
                    <a:pt x="1229866" y="382418"/>
                  </a:lnTo>
                  <a:lnTo>
                    <a:pt x="1227823" y="378119"/>
                  </a:lnTo>
                  <a:lnTo>
                    <a:pt x="1226233" y="373593"/>
                  </a:lnTo>
                  <a:lnTo>
                    <a:pt x="1224871" y="368841"/>
                  </a:lnTo>
                  <a:lnTo>
                    <a:pt x="1224190" y="364089"/>
                  </a:lnTo>
                  <a:lnTo>
                    <a:pt x="1223963" y="359111"/>
                  </a:lnTo>
                  <a:lnTo>
                    <a:pt x="1223963" y="48877"/>
                  </a:lnTo>
                  <a:lnTo>
                    <a:pt x="1224190" y="43899"/>
                  </a:lnTo>
                  <a:lnTo>
                    <a:pt x="1224871" y="39147"/>
                  </a:lnTo>
                  <a:lnTo>
                    <a:pt x="1226233" y="34395"/>
                  </a:lnTo>
                  <a:lnTo>
                    <a:pt x="1227823" y="29869"/>
                  </a:lnTo>
                  <a:lnTo>
                    <a:pt x="1229866" y="25796"/>
                  </a:lnTo>
                  <a:lnTo>
                    <a:pt x="1232363" y="21497"/>
                  </a:lnTo>
                  <a:lnTo>
                    <a:pt x="1235315" y="17650"/>
                  </a:lnTo>
                  <a:lnTo>
                    <a:pt x="1238493" y="14256"/>
                  </a:lnTo>
                  <a:lnTo>
                    <a:pt x="1241899" y="11314"/>
                  </a:lnTo>
                  <a:lnTo>
                    <a:pt x="1245532" y="8372"/>
                  </a:lnTo>
                  <a:lnTo>
                    <a:pt x="1249845" y="5883"/>
                  </a:lnTo>
                  <a:lnTo>
                    <a:pt x="1254159" y="3847"/>
                  </a:lnTo>
                  <a:lnTo>
                    <a:pt x="1258473" y="2263"/>
                  </a:lnTo>
                  <a:lnTo>
                    <a:pt x="1263240" y="905"/>
                  </a:lnTo>
                  <a:lnTo>
                    <a:pt x="1268008" y="226"/>
                  </a:lnTo>
                  <a:lnTo>
                    <a:pt x="1273230" y="0"/>
                  </a:lnTo>
                  <a:close/>
                  <a:moveTo>
                    <a:pt x="661842" y="0"/>
                  </a:moveTo>
                  <a:lnTo>
                    <a:pt x="973283" y="0"/>
                  </a:lnTo>
                  <a:lnTo>
                    <a:pt x="978280" y="226"/>
                  </a:lnTo>
                  <a:lnTo>
                    <a:pt x="983278" y="905"/>
                  </a:lnTo>
                  <a:lnTo>
                    <a:pt x="988048" y="2263"/>
                  </a:lnTo>
                  <a:lnTo>
                    <a:pt x="992364" y="3847"/>
                  </a:lnTo>
                  <a:lnTo>
                    <a:pt x="996681" y="5883"/>
                  </a:lnTo>
                  <a:lnTo>
                    <a:pt x="1000769" y="8372"/>
                  </a:lnTo>
                  <a:lnTo>
                    <a:pt x="1004404" y="11314"/>
                  </a:lnTo>
                  <a:lnTo>
                    <a:pt x="1008039" y="14256"/>
                  </a:lnTo>
                  <a:lnTo>
                    <a:pt x="1011219" y="17650"/>
                  </a:lnTo>
                  <a:lnTo>
                    <a:pt x="1013945" y="21497"/>
                  </a:lnTo>
                  <a:lnTo>
                    <a:pt x="1016444" y="25796"/>
                  </a:lnTo>
                  <a:lnTo>
                    <a:pt x="1018488" y="29869"/>
                  </a:lnTo>
                  <a:lnTo>
                    <a:pt x="1020306" y="34395"/>
                  </a:lnTo>
                  <a:lnTo>
                    <a:pt x="1021214" y="39147"/>
                  </a:lnTo>
                  <a:lnTo>
                    <a:pt x="1022123" y="43899"/>
                  </a:lnTo>
                  <a:lnTo>
                    <a:pt x="1022350" y="48877"/>
                  </a:lnTo>
                  <a:lnTo>
                    <a:pt x="1022350" y="359111"/>
                  </a:lnTo>
                  <a:lnTo>
                    <a:pt x="1022123" y="364089"/>
                  </a:lnTo>
                  <a:lnTo>
                    <a:pt x="1021214" y="368841"/>
                  </a:lnTo>
                  <a:lnTo>
                    <a:pt x="1020306" y="373593"/>
                  </a:lnTo>
                  <a:lnTo>
                    <a:pt x="1018488" y="378119"/>
                  </a:lnTo>
                  <a:lnTo>
                    <a:pt x="1016444" y="382418"/>
                  </a:lnTo>
                  <a:lnTo>
                    <a:pt x="1013945" y="386491"/>
                  </a:lnTo>
                  <a:lnTo>
                    <a:pt x="1011219" y="390338"/>
                  </a:lnTo>
                  <a:lnTo>
                    <a:pt x="1008039" y="393732"/>
                  </a:lnTo>
                  <a:lnTo>
                    <a:pt x="1004404" y="396900"/>
                  </a:lnTo>
                  <a:lnTo>
                    <a:pt x="1000769" y="399615"/>
                  </a:lnTo>
                  <a:lnTo>
                    <a:pt x="996681" y="402105"/>
                  </a:lnTo>
                  <a:lnTo>
                    <a:pt x="992364" y="404141"/>
                  </a:lnTo>
                  <a:lnTo>
                    <a:pt x="988048" y="405725"/>
                  </a:lnTo>
                  <a:lnTo>
                    <a:pt x="983278" y="407083"/>
                  </a:lnTo>
                  <a:lnTo>
                    <a:pt x="978280" y="407762"/>
                  </a:lnTo>
                  <a:lnTo>
                    <a:pt x="973283" y="407988"/>
                  </a:lnTo>
                  <a:lnTo>
                    <a:pt x="661842" y="407988"/>
                  </a:lnTo>
                  <a:lnTo>
                    <a:pt x="656844" y="407762"/>
                  </a:lnTo>
                  <a:lnTo>
                    <a:pt x="651847" y="407083"/>
                  </a:lnTo>
                  <a:lnTo>
                    <a:pt x="647076" y="405725"/>
                  </a:lnTo>
                  <a:lnTo>
                    <a:pt x="642760" y="404141"/>
                  </a:lnTo>
                  <a:lnTo>
                    <a:pt x="638444" y="402105"/>
                  </a:lnTo>
                  <a:lnTo>
                    <a:pt x="634355" y="399615"/>
                  </a:lnTo>
                  <a:lnTo>
                    <a:pt x="630721" y="396900"/>
                  </a:lnTo>
                  <a:lnTo>
                    <a:pt x="627086" y="393732"/>
                  </a:lnTo>
                  <a:lnTo>
                    <a:pt x="623906" y="390338"/>
                  </a:lnTo>
                  <a:lnTo>
                    <a:pt x="621180" y="386491"/>
                  </a:lnTo>
                  <a:lnTo>
                    <a:pt x="618681" y="382418"/>
                  </a:lnTo>
                  <a:lnTo>
                    <a:pt x="616637" y="378119"/>
                  </a:lnTo>
                  <a:lnTo>
                    <a:pt x="614819" y="373593"/>
                  </a:lnTo>
                  <a:lnTo>
                    <a:pt x="613683" y="368841"/>
                  </a:lnTo>
                  <a:lnTo>
                    <a:pt x="613002" y="364089"/>
                  </a:lnTo>
                  <a:lnTo>
                    <a:pt x="612775" y="359111"/>
                  </a:lnTo>
                  <a:lnTo>
                    <a:pt x="612775" y="48877"/>
                  </a:lnTo>
                  <a:lnTo>
                    <a:pt x="613002" y="43899"/>
                  </a:lnTo>
                  <a:lnTo>
                    <a:pt x="613683" y="39147"/>
                  </a:lnTo>
                  <a:lnTo>
                    <a:pt x="614819" y="34395"/>
                  </a:lnTo>
                  <a:lnTo>
                    <a:pt x="616637" y="29869"/>
                  </a:lnTo>
                  <a:lnTo>
                    <a:pt x="618681" y="25796"/>
                  </a:lnTo>
                  <a:lnTo>
                    <a:pt x="621180" y="21497"/>
                  </a:lnTo>
                  <a:lnTo>
                    <a:pt x="623906" y="17650"/>
                  </a:lnTo>
                  <a:lnTo>
                    <a:pt x="627086" y="14256"/>
                  </a:lnTo>
                  <a:lnTo>
                    <a:pt x="630721" y="11314"/>
                  </a:lnTo>
                  <a:lnTo>
                    <a:pt x="634355" y="8372"/>
                  </a:lnTo>
                  <a:lnTo>
                    <a:pt x="638444" y="5883"/>
                  </a:lnTo>
                  <a:lnTo>
                    <a:pt x="642760" y="3847"/>
                  </a:lnTo>
                  <a:lnTo>
                    <a:pt x="647076" y="2263"/>
                  </a:lnTo>
                  <a:lnTo>
                    <a:pt x="651847" y="905"/>
                  </a:lnTo>
                  <a:lnTo>
                    <a:pt x="656844" y="226"/>
                  </a:lnTo>
                  <a:lnTo>
                    <a:pt x="661842" y="0"/>
                  </a:lnTo>
                  <a:close/>
                  <a:moveTo>
                    <a:pt x="49267" y="0"/>
                  </a:moveTo>
                  <a:lnTo>
                    <a:pt x="360535" y="0"/>
                  </a:lnTo>
                  <a:lnTo>
                    <a:pt x="365757" y="226"/>
                  </a:lnTo>
                  <a:lnTo>
                    <a:pt x="370524" y="905"/>
                  </a:lnTo>
                  <a:lnTo>
                    <a:pt x="375292" y="2263"/>
                  </a:lnTo>
                  <a:lnTo>
                    <a:pt x="379606" y="3847"/>
                  </a:lnTo>
                  <a:lnTo>
                    <a:pt x="383920" y="5883"/>
                  </a:lnTo>
                  <a:lnTo>
                    <a:pt x="388233" y="8372"/>
                  </a:lnTo>
                  <a:lnTo>
                    <a:pt x="391866" y="11314"/>
                  </a:lnTo>
                  <a:lnTo>
                    <a:pt x="395271" y="14256"/>
                  </a:lnTo>
                  <a:lnTo>
                    <a:pt x="398450" y="17650"/>
                  </a:lnTo>
                  <a:lnTo>
                    <a:pt x="401401" y="21497"/>
                  </a:lnTo>
                  <a:lnTo>
                    <a:pt x="403672" y="25796"/>
                  </a:lnTo>
                  <a:lnTo>
                    <a:pt x="405715" y="29869"/>
                  </a:lnTo>
                  <a:lnTo>
                    <a:pt x="407531" y="34395"/>
                  </a:lnTo>
                  <a:lnTo>
                    <a:pt x="408440" y="39147"/>
                  </a:lnTo>
                  <a:lnTo>
                    <a:pt x="409348" y="43899"/>
                  </a:lnTo>
                  <a:lnTo>
                    <a:pt x="409575" y="48877"/>
                  </a:lnTo>
                  <a:lnTo>
                    <a:pt x="409575" y="359111"/>
                  </a:lnTo>
                  <a:lnTo>
                    <a:pt x="409348" y="364089"/>
                  </a:lnTo>
                  <a:lnTo>
                    <a:pt x="408440" y="368841"/>
                  </a:lnTo>
                  <a:lnTo>
                    <a:pt x="407531" y="373593"/>
                  </a:lnTo>
                  <a:lnTo>
                    <a:pt x="405715" y="378119"/>
                  </a:lnTo>
                  <a:lnTo>
                    <a:pt x="403672" y="382418"/>
                  </a:lnTo>
                  <a:lnTo>
                    <a:pt x="401401" y="386491"/>
                  </a:lnTo>
                  <a:lnTo>
                    <a:pt x="398450" y="390338"/>
                  </a:lnTo>
                  <a:lnTo>
                    <a:pt x="395271" y="393732"/>
                  </a:lnTo>
                  <a:lnTo>
                    <a:pt x="391866" y="396900"/>
                  </a:lnTo>
                  <a:lnTo>
                    <a:pt x="388233" y="399615"/>
                  </a:lnTo>
                  <a:lnTo>
                    <a:pt x="383920" y="402105"/>
                  </a:lnTo>
                  <a:lnTo>
                    <a:pt x="379606" y="404141"/>
                  </a:lnTo>
                  <a:lnTo>
                    <a:pt x="375292" y="405725"/>
                  </a:lnTo>
                  <a:lnTo>
                    <a:pt x="370524" y="407083"/>
                  </a:lnTo>
                  <a:lnTo>
                    <a:pt x="365757" y="407762"/>
                  </a:lnTo>
                  <a:lnTo>
                    <a:pt x="360535" y="407988"/>
                  </a:lnTo>
                  <a:lnTo>
                    <a:pt x="49267" y="407988"/>
                  </a:lnTo>
                  <a:lnTo>
                    <a:pt x="44272" y="407762"/>
                  </a:lnTo>
                  <a:lnTo>
                    <a:pt x="39277" y="407083"/>
                  </a:lnTo>
                  <a:lnTo>
                    <a:pt x="35191" y="405951"/>
                  </a:lnTo>
                  <a:lnTo>
                    <a:pt x="31331" y="404594"/>
                  </a:lnTo>
                  <a:lnTo>
                    <a:pt x="27471" y="402783"/>
                  </a:lnTo>
                  <a:lnTo>
                    <a:pt x="23839" y="400747"/>
                  </a:lnTo>
                  <a:lnTo>
                    <a:pt x="20433" y="398710"/>
                  </a:lnTo>
                  <a:lnTo>
                    <a:pt x="17028" y="396221"/>
                  </a:lnTo>
                  <a:lnTo>
                    <a:pt x="14303" y="393279"/>
                  </a:lnTo>
                  <a:lnTo>
                    <a:pt x="11352" y="390338"/>
                  </a:lnTo>
                  <a:lnTo>
                    <a:pt x="8854" y="386944"/>
                  </a:lnTo>
                  <a:lnTo>
                    <a:pt x="6811" y="383323"/>
                  </a:lnTo>
                  <a:lnTo>
                    <a:pt x="4768" y="379703"/>
                  </a:lnTo>
                  <a:lnTo>
                    <a:pt x="3178" y="375856"/>
                  </a:lnTo>
                  <a:lnTo>
                    <a:pt x="1816" y="371783"/>
                  </a:lnTo>
                  <a:lnTo>
                    <a:pt x="908" y="367710"/>
                  </a:lnTo>
                  <a:lnTo>
                    <a:pt x="227" y="363636"/>
                  </a:lnTo>
                  <a:lnTo>
                    <a:pt x="0" y="359111"/>
                  </a:lnTo>
                  <a:lnTo>
                    <a:pt x="0" y="48877"/>
                  </a:lnTo>
                  <a:lnTo>
                    <a:pt x="227" y="44578"/>
                  </a:lnTo>
                  <a:lnTo>
                    <a:pt x="908" y="40278"/>
                  </a:lnTo>
                  <a:lnTo>
                    <a:pt x="1816" y="36205"/>
                  </a:lnTo>
                  <a:lnTo>
                    <a:pt x="3178" y="32132"/>
                  </a:lnTo>
                  <a:lnTo>
                    <a:pt x="4768" y="28285"/>
                  </a:lnTo>
                  <a:lnTo>
                    <a:pt x="6811" y="24665"/>
                  </a:lnTo>
                  <a:lnTo>
                    <a:pt x="8854" y="21044"/>
                  </a:lnTo>
                  <a:lnTo>
                    <a:pt x="11352" y="17650"/>
                  </a:lnTo>
                  <a:lnTo>
                    <a:pt x="14303" y="14708"/>
                  </a:lnTo>
                  <a:lnTo>
                    <a:pt x="17028" y="11993"/>
                  </a:lnTo>
                  <a:lnTo>
                    <a:pt x="20433" y="9504"/>
                  </a:lnTo>
                  <a:lnTo>
                    <a:pt x="23839" y="7241"/>
                  </a:lnTo>
                  <a:lnTo>
                    <a:pt x="27471" y="5204"/>
                  </a:lnTo>
                  <a:lnTo>
                    <a:pt x="31331" y="3394"/>
                  </a:lnTo>
                  <a:lnTo>
                    <a:pt x="35191" y="2036"/>
                  </a:lnTo>
                  <a:lnTo>
                    <a:pt x="39277" y="905"/>
                  </a:lnTo>
                  <a:lnTo>
                    <a:pt x="44272" y="226"/>
                  </a:lnTo>
                  <a:lnTo>
                    <a:pt x="49267" y="0"/>
                  </a:lnTo>
                  <a:close/>
                </a:path>
              </a:pathLst>
            </a:custGeom>
            <a:solidFill>
              <a:srgbClr val="F5F5E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50"/>
          <p:cNvSpPr txBox="1">
            <a:spLocks noChangeArrowheads="1"/>
          </p:cNvSpPr>
          <p:nvPr/>
        </p:nvSpPr>
        <p:spPr bwMode="auto">
          <a:xfrm>
            <a:off x="2909887" y="3680223"/>
            <a:ext cx="14728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768455" y="2089548"/>
            <a:ext cx="1446609" cy="1447800"/>
            <a:chOff x="4768455" y="2089548"/>
            <a:chExt cx="1446609" cy="1447800"/>
          </a:xfrm>
        </p:grpSpPr>
        <p:sp>
          <p:nvSpPr>
            <p:cNvPr id="19" name="椭圆 18"/>
            <p:cNvSpPr/>
            <p:nvPr/>
          </p:nvSpPr>
          <p:spPr bwMode="auto">
            <a:xfrm>
              <a:off x="4768455" y="2089548"/>
              <a:ext cx="1446609" cy="1447800"/>
            </a:xfrm>
            <a:prstGeom prst="ellipse">
              <a:avLst/>
            </a:prstGeom>
            <a:solidFill>
              <a:srgbClr val="418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5051671" y="2547176"/>
              <a:ext cx="855649" cy="587614"/>
            </a:xfrm>
            <a:custGeom>
              <a:avLst/>
              <a:gdLst>
                <a:gd name="T0" fmla="*/ 2147483647 w 112"/>
                <a:gd name="T1" fmla="*/ 2147483647 h 77"/>
                <a:gd name="T2" fmla="*/ 2147483647 w 112"/>
                <a:gd name="T3" fmla="*/ 2147483647 h 77"/>
                <a:gd name="T4" fmla="*/ 2147483647 w 112"/>
                <a:gd name="T5" fmla="*/ 2147483647 h 77"/>
                <a:gd name="T6" fmla="*/ 2147483647 w 112"/>
                <a:gd name="T7" fmla="*/ 2147483647 h 77"/>
                <a:gd name="T8" fmla="*/ 2147483647 w 112"/>
                <a:gd name="T9" fmla="*/ 2147483647 h 77"/>
                <a:gd name="T10" fmla="*/ 0 w 112"/>
                <a:gd name="T11" fmla="*/ 2147483647 h 77"/>
                <a:gd name="T12" fmla="*/ 2147483647 w 112"/>
                <a:gd name="T13" fmla="*/ 2147483647 h 77"/>
                <a:gd name="T14" fmla="*/ 2147483647 w 112"/>
                <a:gd name="T15" fmla="*/ 2147483647 h 77"/>
                <a:gd name="T16" fmla="*/ 2147483647 w 112"/>
                <a:gd name="T17" fmla="*/ 2147483647 h 77"/>
                <a:gd name="T18" fmla="*/ 2147483647 w 112"/>
                <a:gd name="T19" fmla="*/ 2147483647 h 77"/>
                <a:gd name="T20" fmla="*/ 2147483647 w 112"/>
                <a:gd name="T21" fmla="*/ 2147483647 h 77"/>
                <a:gd name="T22" fmla="*/ 2147483647 w 112"/>
                <a:gd name="T23" fmla="*/ 2147483647 h 77"/>
                <a:gd name="T24" fmla="*/ 2147483647 w 112"/>
                <a:gd name="T25" fmla="*/ 2147483647 h 77"/>
                <a:gd name="T26" fmla="*/ 2147483647 w 112"/>
                <a:gd name="T27" fmla="*/ 2147483647 h 77"/>
                <a:gd name="T28" fmla="*/ 2147483647 w 112"/>
                <a:gd name="T29" fmla="*/ 2147483647 h 77"/>
                <a:gd name="T30" fmla="*/ 2147483647 w 112"/>
                <a:gd name="T31" fmla="*/ 2147483647 h 77"/>
                <a:gd name="T32" fmla="*/ 2147483647 w 112"/>
                <a:gd name="T33" fmla="*/ 2147483647 h 77"/>
                <a:gd name="T34" fmla="*/ 2147483647 w 112"/>
                <a:gd name="T35" fmla="*/ 2147483647 h 77"/>
                <a:gd name="T36" fmla="*/ 2147483647 w 112"/>
                <a:gd name="T37" fmla="*/ 2147483647 h 77"/>
                <a:gd name="T38" fmla="*/ 2147483647 w 112"/>
                <a:gd name="T39" fmla="*/ 2147483647 h 77"/>
                <a:gd name="T40" fmla="*/ 2147483647 w 112"/>
                <a:gd name="T41" fmla="*/ 2147483647 h 77"/>
                <a:gd name="T42" fmla="*/ 2147483647 w 112"/>
                <a:gd name="T43" fmla="*/ 2147483647 h 77"/>
                <a:gd name="T44" fmla="*/ 2147483647 w 112"/>
                <a:gd name="T45" fmla="*/ 2147483647 h 77"/>
                <a:gd name="T46" fmla="*/ 2147483647 w 112"/>
                <a:gd name="T47" fmla="*/ 2147483647 h 77"/>
                <a:gd name="T48" fmla="*/ 2147483647 w 112"/>
                <a:gd name="T49" fmla="*/ 2147483647 h 77"/>
                <a:gd name="T50" fmla="*/ 2147483647 w 112"/>
                <a:gd name="T51" fmla="*/ 2147483647 h 77"/>
                <a:gd name="T52" fmla="*/ 2147483647 w 112"/>
                <a:gd name="T53" fmla="*/ 2147483647 h 77"/>
                <a:gd name="T54" fmla="*/ 2147483647 w 112"/>
                <a:gd name="T55" fmla="*/ 2147483647 h 77"/>
                <a:gd name="T56" fmla="*/ 2147483647 w 112"/>
                <a:gd name="T57" fmla="*/ 2147483647 h 77"/>
                <a:gd name="T58" fmla="*/ 2147483647 w 112"/>
                <a:gd name="T59" fmla="*/ 2147483647 h 77"/>
                <a:gd name="T60" fmla="*/ 2147483647 w 112"/>
                <a:gd name="T61" fmla="*/ 2147483647 h 77"/>
                <a:gd name="T62" fmla="*/ 2147483647 w 112"/>
                <a:gd name="T63" fmla="*/ 2147483647 h 77"/>
                <a:gd name="T64" fmla="*/ 2147483647 w 112"/>
                <a:gd name="T65" fmla="*/ 2147483647 h 77"/>
                <a:gd name="T66" fmla="*/ 2147483647 w 112"/>
                <a:gd name="T67" fmla="*/ 2147483647 h 77"/>
                <a:gd name="T68" fmla="*/ 2147483647 w 112"/>
                <a:gd name="T69" fmla="*/ 2147483647 h 77"/>
                <a:gd name="T70" fmla="*/ 2147483647 w 112"/>
                <a:gd name="T71" fmla="*/ 2147483647 h 77"/>
                <a:gd name="T72" fmla="*/ 2147483647 w 112"/>
                <a:gd name="T73" fmla="*/ 2147483647 h 77"/>
                <a:gd name="T74" fmla="*/ 2147483647 w 112"/>
                <a:gd name="T75" fmla="*/ 2147483647 h 77"/>
                <a:gd name="T76" fmla="*/ 2147483647 w 112"/>
                <a:gd name="T77" fmla="*/ 2147483647 h 77"/>
                <a:gd name="T78" fmla="*/ 2147483647 w 112"/>
                <a:gd name="T79" fmla="*/ 2147483647 h 77"/>
                <a:gd name="T80" fmla="*/ 2147483647 w 112"/>
                <a:gd name="T81" fmla="*/ 2147483647 h 77"/>
                <a:gd name="T82" fmla="*/ 2147483647 w 112"/>
                <a:gd name="T83" fmla="*/ 2147483647 h 77"/>
                <a:gd name="T84" fmla="*/ 2147483647 w 112"/>
                <a:gd name="T85" fmla="*/ 2147483647 h 77"/>
                <a:gd name="T86" fmla="*/ 2147483647 w 112"/>
                <a:gd name="T87" fmla="*/ 2147483647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2"/>
                <a:gd name="T133" fmla="*/ 0 h 77"/>
                <a:gd name="T134" fmla="*/ 112 w 112"/>
                <a:gd name="T135" fmla="*/ 77 h 77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F5F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51"/>
          <p:cNvSpPr txBox="1">
            <a:spLocks noChangeArrowheads="1"/>
          </p:cNvSpPr>
          <p:nvPr/>
        </p:nvSpPr>
        <p:spPr bwMode="auto">
          <a:xfrm>
            <a:off x="4763691" y="3680223"/>
            <a:ext cx="15204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665117" y="2089549"/>
            <a:ext cx="1446609" cy="1447800"/>
            <a:chOff x="6665117" y="2089549"/>
            <a:chExt cx="1446609" cy="1447800"/>
          </a:xfrm>
        </p:grpSpPr>
        <p:sp>
          <p:nvSpPr>
            <p:cNvPr id="23" name="椭圆 22"/>
            <p:cNvSpPr/>
            <p:nvPr/>
          </p:nvSpPr>
          <p:spPr bwMode="auto">
            <a:xfrm>
              <a:off x="6665117" y="2089549"/>
              <a:ext cx="1446609" cy="1447800"/>
            </a:xfrm>
            <a:prstGeom prst="ellipse">
              <a:avLst/>
            </a:prstGeom>
            <a:solidFill>
              <a:srgbClr val="418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7058020" y="2421732"/>
              <a:ext cx="660797" cy="838200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rgbClr val="F5F5E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52"/>
          <p:cNvSpPr txBox="1">
            <a:spLocks noChangeArrowheads="1"/>
          </p:cNvSpPr>
          <p:nvPr/>
        </p:nvSpPr>
        <p:spPr bwMode="auto">
          <a:xfrm>
            <a:off x="6691313" y="3680223"/>
            <a:ext cx="14799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6"/>
          <p:cNvGrpSpPr>
            <a:grpSpLocks/>
          </p:cNvGrpSpPr>
          <p:nvPr/>
        </p:nvGrpSpPr>
        <p:grpSpPr bwMode="auto">
          <a:xfrm>
            <a:off x="3824289" y="2009775"/>
            <a:ext cx="543980" cy="482203"/>
            <a:chOff x="2571691" y="2639961"/>
            <a:chExt cx="675938" cy="599459"/>
          </a:xfrm>
        </p:grpSpPr>
        <p:sp>
          <p:nvSpPr>
            <p:cNvPr id="27" name="椭圆 26"/>
            <p:cNvSpPr/>
            <p:nvPr/>
          </p:nvSpPr>
          <p:spPr>
            <a:xfrm>
              <a:off x="2571691" y="2639961"/>
              <a:ext cx="599176" cy="599459"/>
            </a:xfrm>
            <a:prstGeom prst="ellipse">
              <a:avLst/>
            </a:prstGeom>
            <a:solidFill>
              <a:srgbClr val="CF4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CF4D5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8"/>
            <p:cNvSpPr txBox="1">
              <a:spLocks noChangeArrowheads="1"/>
            </p:cNvSpPr>
            <p:nvPr/>
          </p:nvSpPr>
          <p:spPr bwMode="auto">
            <a:xfrm>
              <a:off x="2636273" y="2734407"/>
              <a:ext cx="611356" cy="401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1475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r>
                <a:rPr lang="en-US" altLang="zh-CN" sz="1500" b="1" dirty="0">
                  <a:solidFill>
                    <a:srgbClr val="F5F5EB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31"/>
          <p:cNvGrpSpPr>
            <a:grpSpLocks/>
          </p:cNvGrpSpPr>
          <p:nvPr/>
        </p:nvGrpSpPr>
        <p:grpSpPr bwMode="auto">
          <a:xfrm>
            <a:off x="5723337" y="2009776"/>
            <a:ext cx="533297" cy="482203"/>
            <a:chOff x="2572390" y="2639961"/>
            <a:chExt cx="663053" cy="599459"/>
          </a:xfrm>
        </p:grpSpPr>
        <p:sp>
          <p:nvSpPr>
            <p:cNvPr id="30" name="椭圆 29"/>
            <p:cNvSpPr/>
            <p:nvPr/>
          </p:nvSpPr>
          <p:spPr>
            <a:xfrm>
              <a:off x="2572390" y="2639961"/>
              <a:ext cx="599528" cy="599459"/>
            </a:xfrm>
            <a:prstGeom prst="ellipse">
              <a:avLst/>
            </a:prstGeom>
            <a:solidFill>
              <a:srgbClr val="CF4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CF4D5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3"/>
            <p:cNvSpPr txBox="1">
              <a:spLocks noChangeArrowheads="1"/>
            </p:cNvSpPr>
            <p:nvPr/>
          </p:nvSpPr>
          <p:spPr bwMode="auto">
            <a:xfrm>
              <a:off x="2635873" y="2739683"/>
              <a:ext cx="599570" cy="401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1475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r>
                <a:rPr lang="en-US" altLang="zh-CN" sz="1500" b="1" dirty="0">
                  <a:solidFill>
                    <a:srgbClr val="F5F5EB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03</a:t>
              </a:r>
              <a:endParaRPr lang="zh-CN" altLang="en-US" sz="1500" b="1" dirty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6"/>
          <p:cNvGrpSpPr>
            <a:grpSpLocks/>
          </p:cNvGrpSpPr>
          <p:nvPr/>
        </p:nvGrpSpPr>
        <p:grpSpPr bwMode="auto">
          <a:xfrm>
            <a:off x="7620000" y="2009776"/>
            <a:ext cx="551257" cy="482203"/>
            <a:chOff x="2572486" y="2639960"/>
            <a:chExt cx="685438" cy="599458"/>
          </a:xfrm>
        </p:grpSpPr>
        <p:sp>
          <p:nvSpPr>
            <p:cNvPr id="33" name="椭圆 32"/>
            <p:cNvSpPr/>
            <p:nvPr/>
          </p:nvSpPr>
          <p:spPr>
            <a:xfrm>
              <a:off x="2572486" y="2639960"/>
              <a:ext cx="599576" cy="599458"/>
            </a:xfrm>
            <a:prstGeom prst="ellipse">
              <a:avLst/>
            </a:prstGeom>
            <a:solidFill>
              <a:srgbClr val="CF4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CF4D5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8"/>
            <p:cNvSpPr txBox="1">
              <a:spLocks noChangeArrowheads="1"/>
            </p:cNvSpPr>
            <p:nvPr/>
          </p:nvSpPr>
          <p:spPr bwMode="auto">
            <a:xfrm>
              <a:off x="2624174" y="2739682"/>
              <a:ext cx="633750" cy="401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1475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r>
                <a:rPr lang="en-US" altLang="zh-CN" sz="1500" b="1" dirty="0">
                  <a:solidFill>
                    <a:srgbClr val="F5F5EB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04</a:t>
              </a:r>
              <a:endParaRPr lang="zh-CN" altLang="en-US" sz="1500" b="1" dirty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14"/>
          <p:cNvGrpSpPr>
            <a:grpSpLocks/>
          </p:cNvGrpSpPr>
          <p:nvPr/>
        </p:nvGrpSpPr>
        <p:grpSpPr bwMode="auto">
          <a:xfrm>
            <a:off x="1946673" y="2009776"/>
            <a:ext cx="541734" cy="482204"/>
            <a:chOff x="2571500" y="2639961"/>
            <a:chExt cx="673240" cy="599686"/>
          </a:xfrm>
        </p:grpSpPr>
        <p:sp>
          <p:nvSpPr>
            <p:cNvPr id="36" name="椭圆 35"/>
            <p:cNvSpPr/>
            <p:nvPr/>
          </p:nvSpPr>
          <p:spPr>
            <a:xfrm>
              <a:off x="2571500" y="2639961"/>
              <a:ext cx="599257" cy="599686"/>
            </a:xfrm>
            <a:prstGeom prst="ellipse">
              <a:avLst/>
            </a:prstGeom>
            <a:solidFill>
              <a:srgbClr val="CF4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CF4D5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16"/>
            <p:cNvSpPr txBox="1">
              <a:spLocks noChangeArrowheads="1"/>
            </p:cNvSpPr>
            <p:nvPr/>
          </p:nvSpPr>
          <p:spPr bwMode="auto">
            <a:xfrm>
              <a:off x="2656886" y="2737465"/>
              <a:ext cx="587854" cy="401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21475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r>
                <a:rPr lang="en-US" altLang="zh-CN" sz="1500" b="1">
                  <a:solidFill>
                    <a:srgbClr val="F5F5EB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01</a:t>
              </a:r>
              <a:endParaRPr lang="zh-CN" altLang="en-US" sz="1500" b="1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253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21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Rectangle 37"/>
          <p:cNvSpPr/>
          <p:nvPr/>
        </p:nvSpPr>
        <p:spPr>
          <a:xfrm>
            <a:off x="642910" y="4214824"/>
            <a:ext cx="7772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200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5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200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字以内，据统计每页幻灯片的最好控制在</a:t>
            </a:r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5</a:t>
            </a:r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itchFamily="34" charset="0"/>
              </a:rPr>
              <a:t>分钟之内。</a:t>
            </a:r>
          </a:p>
        </p:txBody>
      </p:sp>
      <p:grpSp>
        <p:nvGrpSpPr>
          <p:cNvPr id="10" name="Group 48"/>
          <p:cNvGrpSpPr/>
          <p:nvPr/>
        </p:nvGrpSpPr>
        <p:grpSpPr>
          <a:xfrm>
            <a:off x="6250794" y="1357304"/>
            <a:ext cx="1821669" cy="1163187"/>
            <a:chOff x="6250794" y="1357304"/>
            <a:chExt cx="1821669" cy="1163187"/>
          </a:xfrm>
        </p:grpSpPr>
        <p:sp>
          <p:nvSpPr>
            <p:cNvPr id="11" name="Bent Arrow 21"/>
            <p:cNvSpPr/>
            <p:nvPr/>
          </p:nvSpPr>
          <p:spPr>
            <a:xfrm>
              <a:off x="6250794" y="1357304"/>
              <a:ext cx="1821669" cy="1163187"/>
            </a:xfrm>
            <a:prstGeom prst="bentArrow">
              <a:avLst/>
            </a:prstGeom>
            <a:solidFill>
              <a:srgbClr val="41858E"/>
            </a:solidFill>
            <a:ln>
              <a:noFill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17"/>
            <p:cNvSpPr/>
            <p:nvPr/>
          </p:nvSpPr>
          <p:spPr>
            <a:xfrm>
              <a:off x="6715140" y="2214560"/>
              <a:ext cx="92869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grpSp>
          <p:nvGrpSpPr>
            <p:cNvPr id="13" name="Group 30"/>
            <p:cNvGrpSpPr/>
            <p:nvPr/>
          </p:nvGrpSpPr>
          <p:grpSpPr>
            <a:xfrm>
              <a:off x="7000892" y="1857370"/>
              <a:ext cx="366676" cy="320373"/>
              <a:chOff x="4800505" y="2786674"/>
              <a:chExt cx="366676" cy="320373"/>
            </a:xfrm>
            <a:solidFill>
              <a:schemeClr val="accent5"/>
            </a:solidFill>
          </p:grpSpPr>
          <p:sp>
            <p:nvSpPr>
              <p:cNvPr id="14" name="AutoShape 43"/>
              <p:cNvSpPr>
                <a:spLocks/>
              </p:cNvSpPr>
              <p:nvPr/>
            </p:nvSpPr>
            <p:spPr bwMode="auto">
              <a:xfrm>
                <a:off x="4800505" y="2786674"/>
                <a:ext cx="366676" cy="26343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solidFill>
                <a:srgbClr val="41858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AutoShape 44"/>
              <p:cNvSpPr>
                <a:spLocks/>
              </p:cNvSpPr>
              <p:nvPr/>
            </p:nvSpPr>
            <p:spPr bwMode="auto">
              <a:xfrm>
                <a:off x="5132766" y="2901184"/>
                <a:ext cx="22526" cy="12577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solidFill>
                <a:srgbClr val="41858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AutoShape 45"/>
              <p:cNvSpPr>
                <a:spLocks/>
              </p:cNvSpPr>
              <p:nvPr/>
            </p:nvSpPr>
            <p:spPr bwMode="auto">
              <a:xfrm>
                <a:off x="5120877" y="3038217"/>
                <a:ext cx="46304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solidFill>
                <a:srgbClr val="41858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7" name="Group 36"/>
          <p:cNvGrpSpPr/>
          <p:nvPr/>
        </p:nvGrpSpPr>
        <p:grpSpPr>
          <a:xfrm>
            <a:off x="785787" y="2520491"/>
            <a:ext cx="1821669" cy="1256952"/>
            <a:chOff x="785787" y="2520491"/>
            <a:chExt cx="1821669" cy="1256952"/>
          </a:xfrm>
        </p:grpSpPr>
        <p:sp>
          <p:nvSpPr>
            <p:cNvPr id="18" name="Bent Arrow 18"/>
            <p:cNvSpPr/>
            <p:nvPr/>
          </p:nvSpPr>
          <p:spPr>
            <a:xfrm>
              <a:off x="785787" y="2520491"/>
              <a:ext cx="1821669" cy="1163187"/>
            </a:xfrm>
            <a:prstGeom prst="bentArrow">
              <a:avLst/>
            </a:prstGeom>
            <a:solidFill>
              <a:srgbClr val="41858E"/>
            </a:solidFill>
            <a:ln>
              <a:noFill/>
            </a:ln>
            <a:effectLst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Rectangle 14"/>
            <p:cNvSpPr/>
            <p:nvPr/>
          </p:nvSpPr>
          <p:spPr>
            <a:xfrm>
              <a:off x="1142976" y="3500444"/>
              <a:ext cx="92869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20" name="AutoShape 112"/>
            <p:cNvSpPr>
              <a:spLocks/>
            </p:cNvSpPr>
            <p:nvPr/>
          </p:nvSpPr>
          <p:spPr bwMode="auto">
            <a:xfrm>
              <a:off x="1500166" y="3071816"/>
              <a:ext cx="366050" cy="366676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rgbClr val="4185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Group 47"/>
          <p:cNvGrpSpPr/>
          <p:nvPr/>
        </p:nvGrpSpPr>
        <p:grpSpPr>
          <a:xfrm>
            <a:off x="4429124" y="1809654"/>
            <a:ext cx="1821669" cy="1181971"/>
            <a:chOff x="4429124" y="1809654"/>
            <a:chExt cx="1821669" cy="1181971"/>
          </a:xfrm>
        </p:grpSpPr>
        <p:sp>
          <p:nvSpPr>
            <p:cNvPr id="22" name="Bent Arrow 20"/>
            <p:cNvSpPr/>
            <p:nvPr/>
          </p:nvSpPr>
          <p:spPr>
            <a:xfrm>
              <a:off x="4429124" y="1809654"/>
              <a:ext cx="1821669" cy="1163187"/>
            </a:xfrm>
            <a:prstGeom prst="bentArrow">
              <a:avLst/>
            </a:prstGeom>
            <a:solidFill>
              <a:srgbClr val="41858E"/>
            </a:solidFill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16"/>
            <p:cNvSpPr/>
            <p:nvPr/>
          </p:nvSpPr>
          <p:spPr>
            <a:xfrm>
              <a:off x="4857752" y="2714626"/>
              <a:ext cx="92869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grpSp>
          <p:nvGrpSpPr>
            <p:cNvPr id="24" name="Group 29"/>
            <p:cNvGrpSpPr/>
            <p:nvPr/>
          </p:nvGrpSpPr>
          <p:grpSpPr>
            <a:xfrm>
              <a:off x="5214942" y="2285998"/>
              <a:ext cx="251543" cy="366676"/>
              <a:chOff x="2612963" y="2767277"/>
              <a:chExt cx="251543" cy="366676"/>
            </a:xfrm>
            <a:solidFill>
              <a:schemeClr val="accent4"/>
            </a:solidFill>
          </p:grpSpPr>
          <p:sp>
            <p:nvSpPr>
              <p:cNvPr id="25" name="AutoShape 113"/>
              <p:cNvSpPr>
                <a:spLocks/>
              </p:cNvSpPr>
              <p:nvPr/>
            </p:nvSpPr>
            <p:spPr bwMode="auto">
              <a:xfrm>
                <a:off x="2612963" y="2767277"/>
                <a:ext cx="251543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rgbClr val="41858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AutoShape 114"/>
              <p:cNvSpPr>
                <a:spLocks/>
              </p:cNvSpPr>
              <p:nvPr/>
            </p:nvSpPr>
            <p:spPr bwMode="auto">
              <a:xfrm>
                <a:off x="2669904" y="2824844"/>
                <a:ext cx="74461" cy="7446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rgbClr val="41858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/>
                <a:endParaRPr lang="en-US" sz="3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7" name="Group 46"/>
          <p:cNvGrpSpPr/>
          <p:nvPr/>
        </p:nvGrpSpPr>
        <p:grpSpPr>
          <a:xfrm>
            <a:off x="2607455" y="1428742"/>
            <a:ext cx="1821669" cy="1920073"/>
            <a:chOff x="2607455" y="1428742"/>
            <a:chExt cx="1821669" cy="1920073"/>
          </a:xfrm>
        </p:grpSpPr>
        <p:sp>
          <p:nvSpPr>
            <p:cNvPr id="28" name="Bent Arrow 19"/>
            <p:cNvSpPr/>
            <p:nvPr/>
          </p:nvSpPr>
          <p:spPr>
            <a:xfrm>
              <a:off x="2607455" y="2132762"/>
              <a:ext cx="1821669" cy="1163187"/>
            </a:xfrm>
            <a:prstGeom prst="bentArrow">
              <a:avLst/>
            </a:prstGeom>
            <a:solidFill>
              <a:srgbClr val="41858E"/>
            </a:solidFill>
            <a:ln>
              <a:noFill/>
            </a:ln>
            <a:effec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Rectangle 15"/>
            <p:cNvSpPr/>
            <p:nvPr/>
          </p:nvSpPr>
          <p:spPr>
            <a:xfrm>
              <a:off x="3000364" y="3071816"/>
              <a:ext cx="92869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添加标题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30" name="AutoShape 29"/>
            <p:cNvSpPr>
              <a:spLocks/>
            </p:cNvSpPr>
            <p:nvPr/>
          </p:nvSpPr>
          <p:spPr bwMode="auto">
            <a:xfrm>
              <a:off x="3286116" y="2643188"/>
              <a:ext cx="366051" cy="331636"/>
            </a:xfrm>
            <a:custGeom>
              <a:avLst/>
              <a:gdLst>
                <a:gd name="T0" fmla="+- 0 10736 439"/>
                <a:gd name="T1" fmla="*/ T0 w 20595"/>
                <a:gd name="T2" fmla="+- 0 10869 621"/>
                <a:gd name="T3" fmla="*/ 10869 h 20497"/>
                <a:gd name="T4" fmla="+- 0 10736 439"/>
                <a:gd name="T5" fmla="*/ T4 w 20595"/>
                <a:gd name="T6" fmla="+- 0 10869 621"/>
                <a:gd name="T7" fmla="*/ 10869 h 20497"/>
                <a:gd name="T8" fmla="+- 0 10736 439"/>
                <a:gd name="T9" fmla="*/ T8 w 20595"/>
                <a:gd name="T10" fmla="+- 0 10869 621"/>
                <a:gd name="T11" fmla="*/ 10869 h 20497"/>
                <a:gd name="T12" fmla="+- 0 10736 439"/>
                <a:gd name="T13" fmla="*/ T12 w 20595"/>
                <a:gd name="T14" fmla="+- 0 10869 621"/>
                <a:gd name="T15" fmla="*/ 10869 h 2049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595" h="20497">
                  <a:moveTo>
                    <a:pt x="18898" y="1863"/>
                  </a:moveTo>
                  <a:cubicBezTo>
                    <a:pt x="16636" y="-621"/>
                    <a:pt x="12968" y="-621"/>
                    <a:pt x="10707" y="1863"/>
                  </a:cubicBezTo>
                  <a:lnTo>
                    <a:pt x="1317" y="12053"/>
                  </a:lnTo>
                  <a:cubicBezTo>
                    <a:pt x="-439" y="13982"/>
                    <a:pt x="-439" y="17121"/>
                    <a:pt x="1317" y="19050"/>
                  </a:cubicBezTo>
                  <a:cubicBezTo>
                    <a:pt x="3073" y="20979"/>
                    <a:pt x="5931" y="20979"/>
                    <a:pt x="7687" y="19050"/>
                  </a:cubicBezTo>
                  <a:lnTo>
                    <a:pt x="17078" y="8860"/>
                  </a:lnTo>
                  <a:cubicBezTo>
                    <a:pt x="18335" y="7479"/>
                    <a:pt x="18335" y="5242"/>
                    <a:pt x="17078" y="3862"/>
                  </a:cubicBezTo>
                  <a:cubicBezTo>
                    <a:pt x="15821" y="2482"/>
                    <a:pt x="13783" y="2482"/>
                    <a:pt x="12527" y="3862"/>
                  </a:cubicBezTo>
                  <a:lnTo>
                    <a:pt x="5467" y="11614"/>
                  </a:lnTo>
                  <a:cubicBezTo>
                    <a:pt x="5216" y="11891"/>
                    <a:pt x="5216" y="12337"/>
                    <a:pt x="5467" y="12614"/>
                  </a:cubicBezTo>
                  <a:cubicBezTo>
                    <a:pt x="5719" y="12890"/>
                    <a:pt x="6126" y="12890"/>
                    <a:pt x="6378" y="12614"/>
                  </a:cubicBezTo>
                  <a:lnTo>
                    <a:pt x="13437" y="4861"/>
                  </a:lnTo>
                  <a:cubicBezTo>
                    <a:pt x="14190" y="4035"/>
                    <a:pt x="15414" y="4035"/>
                    <a:pt x="16167" y="4861"/>
                  </a:cubicBezTo>
                  <a:cubicBezTo>
                    <a:pt x="16920" y="5688"/>
                    <a:pt x="16920" y="7034"/>
                    <a:pt x="16167" y="7860"/>
                  </a:cubicBezTo>
                  <a:lnTo>
                    <a:pt x="6777" y="18050"/>
                  </a:lnTo>
                  <a:cubicBezTo>
                    <a:pt x="5520" y="19430"/>
                    <a:pt x="3484" y="19430"/>
                    <a:pt x="2227" y="18050"/>
                  </a:cubicBezTo>
                  <a:cubicBezTo>
                    <a:pt x="970" y="16670"/>
                    <a:pt x="970" y="14433"/>
                    <a:pt x="2227" y="13053"/>
                  </a:cubicBezTo>
                  <a:lnTo>
                    <a:pt x="11525" y="2963"/>
                  </a:lnTo>
                  <a:cubicBezTo>
                    <a:pt x="13285" y="1030"/>
                    <a:pt x="16139" y="1030"/>
                    <a:pt x="17896" y="2963"/>
                  </a:cubicBezTo>
                  <a:cubicBezTo>
                    <a:pt x="19657" y="4896"/>
                    <a:pt x="19657" y="8027"/>
                    <a:pt x="17897" y="9959"/>
                  </a:cubicBezTo>
                  <a:lnTo>
                    <a:pt x="10929" y="17611"/>
                  </a:lnTo>
                  <a:cubicBezTo>
                    <a:pt x="10677" y="17888"/>
                    <a:pt x="10677" y="18334"/>
                    <a:pt x="10929" y="18610"/>
                  </a:cubicBezTo>
                  <a:cubicBezTo>
                    <a:pt x="11181" y="18887"/>
                    <a:pt x="11588" y="18887"/>
                    <a:pt x="11839" y="18610"/>
                  </a:cubicBezTo>
                  <a:lnTo>
                    <a:pt x="18898" y="10859"/>
                  </a:lnTo>
                  <a:cubicBezTo>
                    <a:pt x="21160" y="8375"/>
                    <a:pt x="21160" y="4347"/>
                    <a:pt x="18898" y="1863"/>
                  </a:cubicBezTo>
                </a:path>
              </a:pathLst>
            </a:custGeom>
            <a:solidFill>
              <a:srgbClr val="41858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Group 39"/>
            <p:cNvGrpSpPr/>
            <p:nvPr/>
          </p:nvGrpSpPr>
          <p:grpSpPr>
            <a:xfrm>
              <a:off x="3291608" y="1428742"/>
              <a:ext cx="423296" cy="764990"/>
              <a:chOff x="3386647" y="802411"/>
              <a:chExt cx="172336" cy="311450"/>
            </a:xfrm>
            <a:solidFill>
              <a:schemeClr val="accent1"/>
            </a:solidFill>
          </p:grpSpPr>
          <p:sp>
            <p:nvSpPr>
              <p:cNvPr id="32" name="Freeform 71"/>
              <p:cNvSpPr>
                <a:spLocks/>
              </p:cNvSpPr>
              <p:nvPr/>
            </p:nvSpPr>
            <p:spPr bwMode="auto">
              <a:xfrm>
                <a:off x="3459319" y="802411"/>
                <a:ext cx="51909" cy="51909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25" y="0"/>
                  </a:cxn>
                  <a:cxn ang="0">
                    <a:pos x="34" y="2"/>
                  </a:cxn>
                  <a:cxn ang="0">
                    <a:pos x="43" y="7"/>
                  </a:cxn>
                  <a:cxn ang="0">
                    <a:pos x="49" y="16"/>
                  </a:cxn>
                  <a:cxn ang="0">
                    <a:pos x="50" y="25"/>
                  </a:cxn>
                  <a:cxn ang="0">
                    <a:pos x="50" y="25"/>
                  </a:cxn>
                  <a:cxn ang="0">
                    <a:pos x="49" y="36"/>
                  </a:cxn>
                  <a:cxn ang="0">
                    <a:pos x="43" y="43"/>
                  </a:cxn>
                  <a:cxn ang="0">
                    <a:pos x="34" y="49"/>
                  </a:cxn>
                  <a:cxn ang="0">
                    <a:pos x="25" y="51"/>
                  </a:cxn>
                  <a:cxn ang="0">
                    <a:pos x="25" y="51"/>
                  </a:cxn>
                  <a:cxn ang="0">
                    <a:pos x="16" y="49"/>
                  </a:cxn>
                  <a:cxn ang="0">
                    <a:pos x="7" y="43"/>
                  </a:cxn>
                  <a:cxn ang="0">
                    <a:pos x="1" y="36"/>
                  </a:cxn>
                  <a:cxn ang="0">
                    <a:pos x="0" y="25"/>
                  </a:cxn>
                  <a:cxn ang="0">
                    <a:pos x="0" y="25"/>
                  </a:cxn>
                  <a:cxn ang="0">
                    <a:pos x="1" y="16"/>
                  </a:cxn>
                  <a:cxn ang="0">
                    <a:pos x="7" y="7"/>
                  </a:cxn>
                  <a:cxn ang="0">
                    <a:pos x="16" y="2"/>
                  </a:cxn>
                  <a:cxn ang="0">
                    <a:pos x="25" y="0"/>
                  </a:cxn>
                  <a:cxn ang="0">
                    <a:pos x="25" y="0"/>
                  </a:cxn>
                </a:cxnLst>
                <a:rect l="0" t="0" r="r" b="b"/>
                <a:pathLst>
                  <a:path w="50" h="51">
                    <a:moveTo>
                      <a:pt x="25" y="0"/>
                    </a:moveTo>
                    <a:lnTo>
                      <a:pt x="25" y="0"/>
                    </a:lnTo>
                    <a:lnTo>
                      <a:pt x="34" y="2"/>
                    </a:lnTo>
                    <a:lnTo>
                      <a:pt x="43" y="7"/>
                    </a:lnTo>
                    <a:lnTo>
                      <a:pt x="49" y="16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9" y="36"/>
                    </a:lnTo>
                    <a:lnTo>
                      <a:pt x="43" y="43"/>
                    </a:lnTo>
                    <a:lnTo>
                      <a:pt x="34" y="49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16" y="49"/>
                    </a:lnTo>
                    <a:lnTo>
                      <a:pt x="7" y="43"/>
                    </a:lnTo>
                    <a:lnTo>
                      <a:pt x="1" y="3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1" y="16"/>
                    </a:lnTo>
                    <a:lnTo>
                      <a:pt x="7" y="7"/>
                    </a:lnTo>
                    <a:lnTo>
                      <a:pt x="16" y="2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41858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72"/>
              <p:cNvSpPr>
                <a:spLocks noEditPoints="1"/>
              </p:cNvSpPr>
              <p:nvPr/>
            </p:nvSpPr>
            <p:spPr bwMode="auto">
              <a:xfrm>
                <a:off x="3386647" y="802411"/>
                <a:ext cx="172336" cy="311450"/>
              </a:xfrm>
              <a:custGeom>
                <a:avLst/>
                <a:gdLst/>
                <a:ahLst/>
                <a:cxnLst>
                  <a:cxn ang="0">
                    <a:pos x="158" y="94"/>
                  </a:cxn>
                  <a:cxn ang="0">
                    <a:pos x="141" y="69"/>
                  </a:cxn>
                  <a:cxn ang="0">
                    <a:pos x="134" y="63"/>
                  </a:cxn>
                  <a:cxn ang="0">
                    <a:pos x="130" y="60"/>
                  </a:cxn>
                  <a:cxn ang="0">
                    <a:pos x="123" y="58"/>
                  </a:cxn>
                  <a:cxn ang="0">
                    <a:pos x="100" y="54"/>
                  </a:cxn>
                  <a:cxn ang="0">
                    <a:pos x="67" y="58"/>
                  </a:cxn>
                  <a:cxn ang="0">
                    <a:pos x="63" y="58"/>
                  </a:cxn>
                  <a:cxn ang="0">
                    <a:pos x="61" y="58"/>
                  </a:cxn>
                  <a:cxn ang="0">
                    <a:pos x="61" y="58"/>
                  </a:cxn>
                  <a:cxn ang="0">
                    <a:pos x="34" y="56"/>
                  </a:cxn>
                  <a:cxn ang="0">
                    <a:pos x="27" y="40"/>
                  </a:cxn>
                  <a:cxn ang="0">
                    <a:pos x="23" y="23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2" y="2"/>
                  </a:cxn>
                  <a:cxn ang="0">
                    <a:pos x="14" y="14"/>
                  </a:cxn>
                  <a:cxn ang="0">
                    <a:pos x="9" y="14"/>
                  </a:cxn>
                  <a:cxn ang="0">
                    <a:pos x="2" y="22"/>
                  </a:cxn>
                  <a:cxn ang="0">
                    <a:pos x="0" y="29"/>
                  </a:cxn>
                  <a:cxn ang="0">
                    <a:pos x="11" y="60"/>
                  </a:cxn>
                  <a:cxn ang="0">
                    <a:pos x="14" y="70"/>
                  </a:cxn>
                  <a:cxn ang="0">
                    <a:pos x="22" y="76"/>
                  </a:cxn>
                  <a:cxn ang="0">
                    <a:pos x="40" y="81"/>
                  </a:cxn>
                  <a:cxn ang="0">
                    <a:pos x="60" y="83"/>
                  </a:cxn>
                  <a:cxn ang="0">
                    <a:pos x="60" y="92"/>
                  </a:cxn>
                  <a:cxn ang="0">
                    <a:pos x="60" y="286"/>
                  </a:cxn>
                  <a:cxn ang="0">
                    <a:pos x="61" y="292"/>
                  </a:cxn>
                  <a:cxn ang="0">
                    <a:pos x="69" y="299"/>
                  </a:cxn>
                  <a:cxn ang="0">
                    <a:pos x="74" y="301"/>
                  </a:cxn>
                  <a:cxn ang="0">
                    <a:pos x="85" y="295"/>
                  </a:cxn>
                  <a:cxn ang="0">
                    <a:pos x="89" y="286"/>
                  </a:cxn>
                  <a:cxn ang="0">
                    <a:pos x="89" y="185"/>
                  </a:cxn>
                  <a:cxn ang="0">
                    <a:pos x="90" y="179"/>
                  </a:cxn>
                  <a:cxn ang="0">
                    <a:pos x="94" y="179"/>
                  </a:cxn>
                  <a:cxn ang="0">
                    <a:pos x="100" y="181"/>
                  </a:cxn>
                  <a:cxn ang="0">
                    <a:pos x="100" y="286"/>
                  </a:cxn>
                  <a:cxn ang="0">
                    <a:pos x="101" y="292"/>
                  </a:cxn>
                  <a:cxn ang="0">
                    <a:pos x="109" y="299"/>
                  </a:cxn>
                  <a:cxn ang="0">
                    <a:pos x="114" y="301"/>
                  </a:cxn>
                  <a:cxn ang="0">
                    <a:pos x="125" y="295"/>
                  </a:cxn>
                  <a:cxn ang="0">
                    <a:pos x="129" y="286"/>
                  </a:cxn>
                  <a:cxn ang="0">
                    <a:pos x="129" y="174"/>
                  </a:cxn>
                  <a:cxn ang="0">
                    <a:pos x="136" y="167"/>
                  </a:cxn>
                  <a:cxn ang="0">
                    <a:pos x="150" y="152"/>
                  </a:cxn>
                  <a:cxn ang="0">
                    <a:pos x="156" y="143"/>
                  </a:cxn>
                  <a:cxn ang="0">
                    <a:pos x="163" y="125"/>
                  </a:cxn>
                  <a:cxn ang="0">
                    <a:pos x="165" y="119"/>
                  </a:cxn>
                  <a:cxn ang="0">
                    <a:pos x="161" y="107"/>
                  </a:cxn>
                  <a:cxn ang="0">
                    <a:pos x="158" y="94"/>
                  </a:cxn>
                  <a:cxn ang="0">
                    <a:pos x="139" y="119"/>
                  </a:cxn>
                  <a:cxn ang="0">
                    <a:pos x="134" y="130"/>
                  </a:cxn>
                  <a:cxn ang="0">
                    <a:pos x="129" y="92"/>
                  </a:cxn>
                  <a:cxn ang="0">
                    <a:pos x="136" y="105"/>
                  </a:cxn>
                  <a:cxn ang="0">
                    <a:pos x="141" y="118"/>
                  </a:cxn>
                  <a:cxn ang="0">
                    <a:pos x="139" y="119"/>
                  </a:cxn>
                  <a:cxn ang="0">
                    <a:pos x="141" y="118"/>
                  </a:cxn>
                </a:cxnLst>
                <a:rect l="0" t="0" r="r" b="b"/>
                <a:pathLst>
                  <a:path w="165" h="301">
                    <a:moveTo>
                      <a:pt x="158" y="94"/>
                    </a:moveTo>
                    <a:lnTo>
                      <a:pt x="158" y="94"/>
                    </a:lnTo>
                    <a:lnTo>
                      <a:pt x="147" y="78"/>
                    </a:lnTo>
                    <a:lnTo>
                      <a:pt x="141" y="69"/>
                    </a:lnTo>
                    <a:lnTo>
                      <a:pt x="134" y="63"/>
                    </a:lnTo>
                    <a:lnTo>
                      <a:pt x="134" y="63"/>
                    </a:lnTo>
                    <a:lnTo>
                      <a:pt x="130" y="61"/>
                    </a:lnTo>
                    <a:lnTo>
                      <a:pt x="130" y="60"/>
                    </a:lnTo>
                    <a:lnTo>
                      <a:pt x="130" y="60"/>
                    </a:lnTo>
                    <a:lnTo>
                      <a:pt x="123" y="58"/>
                    </a:lnTo>
                    <a:lnTo>
                      <a:pt x="116" y="56"/>
                    </a:lnTo>
                    <a:lnTo>
                      <a:pt x="100" y="54"/>
                    </a:lnTo>
                    <a:lnTo>
                      <a:pt x="81" y="56"/>
                    </a:lnTo>
                    <a:lnTo>
                      <a:pt x="67" y="58"/>
                    </a:lnTo>
                    <a:lnTo>
                      <a:pt x="67" y="58"/>
                    </a:lnTo>
                    <a:lnTo>
                      <a:pt x="63" y="58"/>
                    </a:lnTo>
                    <a:lnTo>
                      <a:pt x="61" y="58"/>
                    </a:lnTo>
                    <a:lnTo>
                      <a:pt x="61" y="58"/>
                    </a:lnTo>
                    <a:lnTo>
                      <a:pt x="61" y="58"/>
                    </a:lnTo>
                    <a:lnTo>
                      <a:pt x="61" y="58"/>
                    </a:lnTo>
                    <a:lnTo>
                      <a:pt x="47" y="58"/>
                    </a:lnTo>
                    <a:lnTo>
                      <a:pt x="34" y="56"/>
                    </a:lnTo>
                    <a:lnTo>
                      <a:pt x="34" y="56"/>
                    </a:lnTo>
                    <a:lnTo>
                      <a:pt x="27" y="40"/>
                    </a:lnTo>
                    <a:lnTo>
                      <a:pt x="23" y="25"/>
                    </a:lnTo>
                    <a:lnTo>
                      <a:pt x="23" y="23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9" y="14"/>
                    </a:lnTo>
                    <a:lnTo>
                      <a:pt x="3" y="18"/>
                    </a:lnTo>
                    <a:lnTo>
                      <a:pt x="2" y="22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3" y="45"/>
                    </a:lnTo>
                    <a:lnTo>
                      <a:pt x="11" y="60"/>
                    </a:lnTo>
                    <a:lnTo>
                      <a:pt x="11" y="60"/>
                    </a:lnTo>
                    <a:lnTo>
                      <a:pt x="14" y="70"/>
                    </a:lnTo>
                    <a:lnTo>
                      <a:pt x="16" y="74"/>
                    </a:lnTo>
                    <a:lnTo>
                      <a:pt x="22" y="76"/>
                    </a:lnTo>
                    <a:lnTo>
                      <a:pt x="22" y="76"/>
                    </a:lnTo>
                    <a:lnTo>
                      <a:pt x="40" y="81"/>
                    </a:lnTo>
                    <a:lnTo>
                      <a:pt x="49" y="83"/>
                    </a:lnTo>
                    <a:lnTo>
                      <a:pt x="60" y="83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60" y="181"/>
                    </a:lnTo>
                    <a:lnTo>
                      <a:pt x="60" y="286"/>
                    </a:lnTo>
                    <a:lnTo>
                      <a:pt x="60" y="286"/>
                    </a:lnTo>
                    <a:lnTo>
                      <a:pt x="61" y="292"/>
                    </a:lnTo>
                    <a:lnTo>
                      <a:pt x="63" y="295"/>
                    </a:lnTo>
                    <a:lnTo>
                      <a:pt x="69" y="299"/>
                    </a:lnTo>
                    <a:lnTo>
                      <a:pt x="74" y="301"/>
                    </a:lnTo>
                    <a:lnTo>
                      <a:pt x="74" y="301"/>
                    </a:lnTo>
                    <a:lnTo>
                      <a:pt x="80" y="299"/>
                    </a:lnTo>
                    <a:lnTo>
                      <a:pt x="85" y="295"/>
                    </a:lnTo>
                    <a:lnTo>
                      <a:pt x="89" y="292"/>
                    </a:lnTo>
                    <a:lnTo>
                      <a:pt x="89" y="286"/>
                    </a:lnTo>
                    <a:lnTo>
                      <a:pt x="89" y="185"/>
                    </a:lnTo>
                    <a:lnTo>
                      <a:pt x="89" y="185"/>
                    </a:lnTo>
                    <a:lnTo>
                      <a:pt x="90" y="181"/>
                    </a:lnTo>
                    <a:lnTo>
                      <a:pt x="90" y="179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8" y="179"/>
                    </a:lnTo>
                    <a:lnTo>
                      <a:pt x="100" y="181"/>
                    </a:lnTo>
                    <a:lnTo>
                      <a:pt x="100" y="185"/>
                    </a:lnTo>
                    <a:lnTo>
                      <a:pt x="100" y="286"/>
                    </a:lnTo>
                    <a:lnTo>
                      <a:pt x="100" y="286"/>
                    </a:lnTo>
                    <a:lnTo>
                      <a:pt x="101" y="292"/>
                    </a:lnTo>
                    <a:lnTo>
                      <a:pt x="103" y="295"/>
                    </a:lnTo>
                    <a:lnTo>
                      <a:pt x="109" y="299"/>
                    </a:lnTo>
                    <a:lnTo>
                      <a:pt x="114" y="301"/>
                    </a:lnTo>
                    <a:lnTo>
                      <a:pt x="114" y="301"/>
                    </a:lnTo>
                    <a:lnTo>
                      <a:pt x="119" y="299"/>
                    </a:lnTo>
                    <a:lnTo>
                      <a:pt x="125" y="295"/>
                    </a:lnTo>
                    <a:lnTo>
                      <a:pt x="127" y="292"/>
                    </a:lnTo>
                    <a:lnTo>
                      <a:pt x="129" y="286"/>
                    </a:lnTo>
                    <a:lnTo>
                      <a:pt x="129" y="188"/>
                    </a:lnTo>
                    <a:lnTo>
                      <a:pt x="129" y="174"/>
                    </a:lnTo>
                    <a:lnTo>
                      <a:pt x="129" y="174"/>
                    </a:lnTo>
                    <a:lnTo>
                      <a:pt x="136" y="167"/>
                    </a:lnTo>
                    <a:lnTo>
                      <a:pt x="143" y="159"/>
                    </a:lnTo>
                    <a:lnTo>
                      <a:pt x="150" y="152"/>
                    </a:lnTo>
                    <a:lnTo>
                      <a:pt x="156" y="143"/>
                    </a:lnTo>
                    <a:lnTo>
                      <a:pt x="156" y="143"/>
                    </a:lnTo>
                    <a:lnTo>
                      <a:pt x="161" y="130"/>
                    </a:lnTo>
                    <a:lnTo>
                      <a:pt x="163" y="125"/>
                    </a:lnTo>
                    <a:lnTo>
                      <a:pt x="165" y="119"/>
                    </a:lnTo>
                    <a:lnTo>
                      <a:pt x="165" y="119"/>
                    </a:lnTo>
                    <a:lnTo>
                      <a:pt x="165" y="112"/>
                    </a:lnTo>
                    <a:lnTo>
                      <a:pt x="161" y="107"/>
                    </a:lnTo>
                    <a:lnTo>
                      <a:pt x="158" y="94"/>
                    </a:lnTo>
                    <a:lnTo>
                      <a:pt x="158" y="94"/>
                    </a:lnTo>
                    <a:close/>
                    <a:moveTo>
                      <a:pt x="139" y="119"/>
                    </a:moveTo>
                    <a:lnTo>
                      <a:pt x="139" y="119"/>
                    </a:lnTo>
                    <a:lnTo>
                      <a:pt x="134" y="130"/>
                    </a:lnTo>
                    <a:lnTo>
                      <a:pt x="134" y="130"/>
                    </a:lnTo>
                    <a:lnTo>
                      <a:pt x="129" y="141"/>
                    </a:lnTo>
                    <a:lnTo>
                      <a:pt x="129" y="92"/>
                    </a:lnTo>
                    <a:lnTo>
                      <a:pt x="129" y="92"/>
                    </a:lnTo>
                    <a:lnTo>
                      <a:pt x="136" y="105"/>
                    </a:lnTo>
                    <a:lnTo>
                      <a:pt x="141" y="118"/>
                    </a:lnTo>
                    <a:lnTo>
                      <a:pt x="141" y="118"/>
                    </a:lnTo>
                    <a:lnTo>
                      <a:pt x="139" y="119"/>
                    </a:lnTo>
                    <a:lnTo>
                      <a:pt x="139" y="119"/>
                    </a:lnTo>
                    <a:close/>
                    <a:moveTo>
                      <a:pt x="141" y="118"/>
                    </a:moveTo>
                    <a:lnTo>
                      <a:pt x="141" y="1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 73"/>
              <p:cNvSpPr>
                <a:spLocks/>
              </p:cNvSpPr>
              <p:nvPr/>
            </p:nvSpPr>
            <p:spPr bwMode="auto">
              <a:xfrm>
                <a:off x="3386647" y="802411"/>
                <a:ext cx="172336" cy="311450"/>
              </a:xfrm>
              <a:custGeom>
                <a:avLst/>
                <a:gdLst/>
                <a:ahLst/>
                <a:cxnLst>
                  <a:cxn ang="0">
                    <a:pos x="158" y="94"/>
                  </a:cxn>
                  <a:cxn ang="0">
                    <a:pos x="141" y="69"/>
                  </a:cxn>
                  <a:cxn ang="0">
                    <a:pos x="134" y="63"/>
                  </a:cxn>
                  <a:cxn ang="0">
                    <a:pos x="130" y="60"/>
                  </a:cxn>
                  <a:cxn ang="0">
                    <a:pos x="123" y="58"/>
                  </a:cxn>
                  <a:cxn ang="0">
                    <a:pos x="100" y="54"/>
                  </a:cxn>
                  <a:cxn ang="0">
                    <a:pos x="67" y="58"/>
                  </a:cxn>
                  <a:cxn ang="0">
                    <a:pos x="63" y="58"/>
                  </a:cxn>
                  <a:cxn ang="0">
                    <a:pos x="61" y="58"/>
                  </a:cxn>
                  <a:cxn ang="0">
                    <a:pos x="61" y="58"/>
                  </a:cxn>
                  <a:cxn ang="0">
                    <a:pos x="34" y="56"/>
                  </a:cxn>
                  <a:cxn ang="0">
                    <a:pos x="27" y="40"/>
                  </a:cxn>
                  <a:cxn ang="0">
                    <a:pos x="23" y="23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2" y="2"/>
                  </a:cxn>
                  <a:cxn ang="0">
                    <a:pos x="14" y="14"/>
                  </a:cxn>
                  <a:cxn ang="0">
                    <a:pos x="9" y="14"/>
                  </a:cxn>
                  <a:cxn ang="0">
                    <a:pos x="2" y="22"/>
                  </a:cxn>
                  <a:cxn ang="0">
                    <a:pos x="0" y="29"/>
                  </a:cxn>
                  <a:cxn ang="0">
                    <a:pos x="11" y="60"/>
                  </a:cxn>
                  <a:cxn ang="0">
                    <a:pos x="14" y="70"/>
                  </a:cxn>
                  <a:cxn ang="0">
                    <a:pos x="22" y="76"/>
                  </a:cxn>
                  <a:cxn ang="0">
                    <a:pos x="40" y="81"/>
                  </a:cxn>
                  <a:cxn ang="0">
                    <a:pos x="60" y="83"/>
                  </a:cxn>
                  <a:cxn ang="0">
                    <a:pos x="60" y="92"/>
                  </a:cxn>
                  <a:cxn ang="0">
                    <a:pos x="60" y="286"/>
                  </a:cxn>
                  <a:cxn ang="0">
                    <a:pos x="61" y="292"/>
                  </a:cxn>
                  <a:cxn ang="0">
                    <a:pos x="69" y="299"/>
                  </a:cxn>
                  <a:cxn ang="0">
                    <a:pos x="74" y="301"/>
                  </a:cxn>
                  <a:cxn ang="0">
                    <a:pos x="85" y="295"/>
                  </a:cxn>
                  <a:cxn ang="0">
                    <a:pos x="89" y="286"/>
                  </a:cxn>
                  <a:cxn ang="0">
                    <a:pos x="89" y="185"/>
                  </a:cxn>
                  <a:cxn ang="0">
                    <a:pos x="90" y="179"/>
                  </a:cxn>
                  <a:cxn ang="0">
                    <a:pos x="94" y="179"/>
                  </a:cxn>
                  <a:cxn ang="0">
                    <a:pos x="100" y="181"/>
                  </a:cxn>
                  <a:cxn ang="0">
                    <a:pos x="100" y="286"/>
                  </a:cxn>
                  <a:cxn ang="0">
                    <a:pos x="101" y="292"/>
                  </a:cxn>
                  <a:cxn ang="0">
                    <a:pos x="109" y="299"/>
                  </a:cxn>
                  <a:cxn ang="0">
                    <a:pos x="114" y="301"/>
                  </a:cxn>
                  <a:cxn ang="0">
                    <a:pos x="125" y="295"/>
                  </a:cxn>
                  <a:cxn ang="0">
                    <a:pos x="129" y="286"/>
                  </a:cxn>
                  <a:cxn ang="0">
                    <a:pos x="129" y="174"/>
                  </a:cxn>
                  <a:cxn ang="0">
                    <a:pos x="136" y="167"/>
                  </a:cxn>
                  <a:cxn ang="0">
                    <a:pos x="150" y="152"/>
                  </a:cxn>
                  <a:cxn ang="0">
                    <a:pos x="156" y="143"/>
                  </a:cxn>
                  <a:cxn ang="0">
                    <a:pos x="163" y="125"/>
                  </a:cxn>
                  <a:cxn ang="0">
                    <a:pos x="165" y="119"/>
                  </a:cxn>
                  <a:cxn ang="0">
                    <a:pos x="161" y="107"/>
                  </a:cxn>
                  <a:cxn ang="0">
                    <a:pos x="158" y="94"/>
                  </a:cxn>
                </a:cxnLst>
                <a:rect l="0" t="0" r="r" b="b"/>
                <a:pathLst>
                  <a:path w="165" h="301">
                    <a:moveTo>
                      <a:pt x="158" y="94"/>
                    </a:moveTo>
                    <a:lnTo>
                      <a:pt x="158" y="94"/>
                    </a:lnTo>
                    <a:lnTo>
                      <a:pt x="147" y="78"/>
                    </a:lnTo>
                    <a:lnTo>
                      <a:pt x="141" y="69"/>
                    </a:lnTo>
                    <a:lnTo>
                      <a:pt x="134" y="63"/>
                    </a:lnTo>
                    <a:lnTo>
                      <a:pt x="134" y="63"/>
                    </a:lnTo>
                    <a:lnTo>
                      <a:pt x="130" y="61"/>
                    </a:lnTo>
                    <a:lnTo>
                      <a:pt x="130" y="60"/>
                    </a:lnTo>
                    <a:lnTo>
                      <a:pt x="130" y="60"/>
                    </a:lnTo>
                    <a:lnTo>
                      <a:pt x="123" y="58"/>
                    </a:lnTo>
                    <a:lnTo>
                      <a:pt x="116" y="56"/>
                    </a:lnTo>
                    <a:lnTo>
                      <a:pt x="100" y="54"/>
                    </a:lnTo>
                    <a:lnTo>
                      <a:pt x="81" y="56"/>
                    </a:lnTo>
                    <a:lnTo>
                      <a:pt x="67" y="58"/>
                    </a:lnTo>
                    <a:lnTo>
                      <a:pt x="67" y="58"/>
                    </a:lnTo>
                    <a:lnTo>
                      <a:pt x="63" y="58"/>
                    </a:lnTo>
                    <a:lnTo>
                      <a:pt x="61" y="58"/>
                    </a:lnTo>
                    <a:lnTo>
                      <a:pt x="61" y="58"/>
                    </a:lnTo>
                    <a:lnTo>
                      <a:pt x="61" y="58"/>
                    </a:lnTo>
                    <a:lnTo>
                      <a:pt x="61" y="58"/>
                    </a:lnTo>
                    <a:lnTo>
                      <a:pt x="47" y="58"/>
                    </a:lnTo>
                    <a:lnTo>
                      <a:pt x="34" y="56"/>
                    </a:lnTo>
                    <a:lnTo>
                      <a:pt x="34" y="56"/>
                    </a:lnTo>
                    <a:lnTo>
                      <a:pt x="27" y="40"/>
                    </a:lnTo>
                    <a:lnTo>
                      <a:pt x="23" y="25"/>
                    </a:lnTo>
                    <a:lnTo>
                      <a:pt x="23" y="23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9" y="14"/>
                    </a:lnTo>
                    <a:lnTo>
                      <a:pt x="3" y="18"/>
                    </a:lnTo>
                    <a:lnTo>
                      <a:pt x="2" y="22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3" y="45"/>
                    </a:lnTo>
                    <a:lnTo>
                      <a:pt x="11" y="60"/>
                    </a:lnTo>
                    <a:lnTo>
                      <a:pt x="11" y="60"/>
                    </a:lnTo>
                    <a:lnTo>
                      <a:pt x="14" y="70"/>
                    </a:lnTo>
                    <a:lnTo>
                      <a:pt x="16" y="74"/>
                    </a:lnTo>
                    <a:lnTo>
                      <a:pt x="22" y="76"/>
                    </a:lnTo>
                    <a:lnTo>
                      <a:pt x="22" y="76"/>
                    </a:lnTo>
                    <a:lnTo>
                      <a:pt x="40" y="81"/>
                    </a:lnTo>
                    <a:lnTo>
                      <a:pt x="49" y="83"/>
                    </a:lnTo>
                    <a:lnTo>
                      <a:pt x="60" y="83"/>
                    </a:lnTo>
                    <a:lnTo>
                      <a:pt x="60" y="92"/>
                    </a:lnTo>
                    <a:lnTo>
                      <a:pt x="60" y="92"/>
                    </a:lnTo>
                    <a:lnTo>
                      <a:pt x="60" y="181"/>
                    </a:lnTo>
                    <a:lnTo>
                      <a:pt x="60" y="286"/>
                    </a:lnTo>
                    <a:lnTo>
                      <a:pt x="60" y="286"/>
                    </a:lnTo>
                    <a:lnTo>
                      <a:pt x="61" y="292"/>
                    </a:lnTo>
                    <a:lnTo>
                      <a:pt x="63" y="295"/>
                    </a:lnTo>
                    <a:lnTo>
                      <a:pt x="69" y="299"/>
                    </a:lnTo>
                    <a:lnTo>
                      <a:pt x="74" y="301"/>
                    </a:lnTo>
                    <a:lnTo>
                      <a:pt x="74" y="301"/>
                    </a:lnTo>
                    <a:lnTo>
                      <a:pt x="80" y="299"/>
                    </a:lnTo>
                    <a:lnTo>
                      <a:pt x="85" y="295"/>
                    </a:lnTo>
                    <a:lnTo>
                      <a:pt x="89" y="292"/>
                    </a:lnTo>
                    <a:lnTo>
                      <a:pt x="89" y="286"/>
                    </a:lnTo>
                    <a:lnTo>
                      <a:pt x="89" y="185"/>
                    </a:lnTo>
                    <a:lnTo>
                      <a:pt x="89" y="185"/>
                    </a:lnTo>
                    <a:lnTo>
                      <a:pt x="90" y="181"/>
                    </a:lnTo>
                    <a:lnTo>
                      <a:pt x="90" y="179"/>
                    </a:lnTo>
                    <a:lnTo>
                      <a:pt x="94" y="179"/>
                    </a:lnTo>
                    <a:lnTo>
                      <a:pt x="94" y="179"/>
                    </a:lnTo>
                    <a:lnTo>
                      <a:pt x="98" y="179"/>
                    </a:lnTo>
                    <a:lnTo>
                      <a:pt x="100" y="181"/>
                    </a:lnTo>
                    <a:lnTo>
                      <a:pt x="100" y="185"/>
                    </a:lnTo>
                    <a:lnTo>
                      <a:pt x="100" y="286"/>
                    </a:lnTo>
                    <a:lnTo>
                      <a:pt x="100" y="286"/>
                    </a:lnTo>
                    <a:lnTo>
                      <a:pt x="101" y="292"/>
                    </a:lnTo>
                    <a:lnTo>
                      <a:pt x="103" y="295"/>
                    </a:lnTo>
                    <a:lnTo>
                      <a:pt x="109" y="299"/>
                    </a:lnTo>
                    <a:lnTo>
                      <a:pt x="114" y="301"/>
                    </a:lnTo>
                    <a:lnTo>
                      <a:pt x="114" y="301"/>
                    </a:lnTo>
                    <a:lnTo>
                      <a:pt x="119" y="299"/>
                    </a:lnTo>
                    <a:lnTo>
                      <a:pt x="125" y="295"/>
                    </a:lnTo>
                    <a:lnTo>
                      <a:pt x="127" y="292"/>
                    </a:lnTo>
                    <a:lnTo>
                      <a:pt x="129" y="286"/>
                    </a:lnTo>
                    <a:lnTo>
                      <a:pt x="129" y="188"/>
                    </a:lnTo>
                    <a:lnTo>
                      <a:pt x="129" y="174"/>
                    </a:lnTo>
                    <a:lnTo>
                      <a:pt x="129" y="174"/>
                    </a:lnTo>
                    <a:lnTo>
                      <a:pt x="136" y="167"/>
                    </a:lnTo>
                    <a:lnTo>
                      <a:pt x="143" y="159"/>
                    </a:lnTo>
                    <a:lnTo>
                      <a:pt x="150" y="152"/>
                    </a:lnTo>
                    <a:lnTo>
                      <a:pt x="156" y="143"/>
                    </a:lnTo>
                    <a:lnTo>
                      <a:pt x="156" y="143"/>
                    </a:lnTo>
                    <a:lnTo>
                      <a:pt x="161" y="130"/>
                    </a:lnTo>
                    <a:lnTo>
                      <a:pt x="163" y="125"/>
                    </a:lnTo>
                    <a:lnTo>
                      <a:pt x="165" y="119"/>
                    </a:lnTo>
                    <a:lnTo>
                      <a:pt x="165" y="119"/>
                    </a:lnTo>
                    <a:lnTo>
                      <a:pt x="165" y="112"/>
                    </a:lnTo>
                    <a:lnTo>
                      <a:pt x="161" y="107"/>
                    </a:lnTo>
                    <a:lnTo>
                      <a:pt x="158" y="94"/>
                    </a:lnTo>
                    <a:lnTo>
                      <a:pt x="158" y="94"/>
                    </a:lnTo>
                  </a:path>
                </a:pathLst>
              </a:custGeom>
              <a:solidFill>
                <a:srgbClr val="41858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74"/>
              <p:cNvSpPr>
                <a:spLocks/>
              </p:cNvSpPr>
              <p:nvPr/>
            </p:nvSpPr>
            <p:spPr bwMode="auto">
              <a:xfrm>
                <a:off x="3521609" y="897922"/>
                <a:ext cx="12458" cy="51909"/>
              </a:xfrm>
              <a:custGeom>
                <a:avLst/>
                <a:gdLst/>
                <a:ahLst/>
                <a:cxnLst>
                  <a:cxn ang="0">
                    <a:pos x="10" y="27"/>
                  </a:cxn>
                  <a:cxn ang="0">
                    <a:pos x="10" y="27"/>
                  </a:cxn>
                  <a:cxn ang="0">
                    <a:pos x="5" y="38"/>
                  </a:cxn>
                  <a:cxn ang="0">
                    <a:pos x="5" y="38"/>
                  </a:cxn>
                  <a:cxn ang="0">
                    <a:pos x="0" y="49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7" y="13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0" y="27"/>
                  </a:cxn>
                  <a:cxn ang="0">
                    <a:pos x="10" y="27"/>
                  </a:cxn>
                </a:cxnLst>
                <a:rect l="0" t="0" r="r" b="b"/>
                <a:pathLst>
                  <a:path w="12" h="49">
                    <a:moveTo>
                      <a:pt x="10" y="27"/>
                    </a:moveTo>
                    <a:lnTo>
                      <a:pt x="10" y="27"/>
                    </a:lnTo>
                    <a:lnTo>
                      <a:pt x="5" y="38"/>
                    </a:lnTo>
                    <a:lnTo>
                      <a:pt x="5" y="38"/>
                    </a:lnTo>
                    <a:lnTo>
                      <a:pt x="0" y="49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" y="13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0" y="27"/>
                    </a:lnTo>
                    <a:lnTo>
                      <a:pt x="10" y="27"/>
                    </a:ln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Line 75"/>
              <p:cNvSpPr>
                <a:spLocks noChangeShapeType="1"/>
              </p:cNvSpPr>
              <p:nvPr/>
            </p:nvSpPr>
            <p:spPr bwMode="auto">
              <a:xfrm>
                <a:off x="3534067" y="924914"/>
                <a:ext cx="2077" cy="2077"/>
              </a:xfrm>
              <a:prstGeom prst="lin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630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143664" y="1565453"/>
            <a:ext cx="1446609" cy="1447800"/>
            <a:chOff x="6665117" y="2089549"/>
            <a:chExt cx="1446609" cy="1447800"/>
          </a:xfrm>
        </p:grpSpPr>
        <p:sp>
          <p:nvSpPr>
            <p:cNvPr id="25" name="椭圆 24"/>
            <p:cNvSpPr/>
            <p:nvPr/>
          </p:nvSpPr>
          <p:spPr bwMode="auto">
            <a:xfrm>
              <a:off x="6665117" y="2089549"/>
              <a:ext cx="1446609" cy="1447800"/>
            </a:xfrm>
            <a:prstGeom prst="ellipse">
              <a:avLst/>
            </a:prstGeom>
            <a:solidFill>
              <a:srgbClr val="418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KSO_Shape"/>
            <p:cNvSpPr>
              <a:spLocks/>
            </p:cNvSpPr>
            <p:nvPr/>
          </p:nvSpPr>
          <p:spPr bwMode="auto">
            <a:xfrm>
              <a:off x="7058020" y="2421732"/>
              <a:ext cx="660797" cy="838200"/>
            </a:xfrm>
            <a:custGeom>
              <a:avLst/>
              <a:gdLst>
                <a:gd name="T0" fmla="*/ 259322 w 2665412"/>
                <a:gd name="T1" fmla="*/ 2895285 h 3382963"/>
                <a:gd name="T2" fmla="*/ 511017 w 2665412"/>
                <a:gd name="T3" fmla="*/ 3155147 h 3382963"/>
                <a:gd name="T4" fmla="*/ 770965 w 2665412"/>
                <a:gd name="T5" fmla="*/ 2903852 h 3382963"/>
                <a:gd name="T6" fmla="*/ 519587 w 2665412"/>
                <a:gd name="T7" fmla="*/ 2643989 h 3382963"/>
                <a:gd name="T8" fmla="*/ 875071 w 2665412"/>
                <a:gd name="T9" fmla="*/ 2732514 h 3382963"/>
                <a:gd name="T10" fmla="*/ 732560 w 2665412"/>
                <a:gd name="T11" fmla="*/ 3231615 h 3382963"/>
                <a:gd name="T12" fmla="*/ 265987 w 2665412"/>
                <a:gd name="T13" fmla="*/ 3315697 h 3382963"/>
                <a:gd name="T14" fmla="*/ 147598 w 2665412"/>
                <a:gd name="T15" fmla="*/ 2750917 h 3382963"/>
                <a:gd name="T16" fmla="*/ 1831415 w 2665412"/>
                <a:gd name="T17" fmla="*/ 2257426 h 3382963"/>
                <a:gd name="T18" fmla="*/ 1993961 w 2665412"/>
                <a:gd name="T19" fmla="*/ 2438401 h 3382963"/>
                <a:gd name="T20" fmla="*/ 1847258 w 2665412"/>
                <a:gd name="T21" fmla="*/ 2409508 h 3382963"/>
                <a:gd name="T22" fmla="*/ 1685662 w 2665412"/>
                <a:gd name="T23" fmla="*/ 2468563 h 3382963"/>
                <a:gd name="T24" fmla="*/ 1995229 w 2665412"/>
                <a:gd name="T25" fmla="*/ 2640966 h 3382963"/>
                <a:gd name="T26" fmla="*/ 1952137 w 2665412"/>
                <a:gd name="T27" fmla="*/ 2838768 h 3382963"/>
                <a:gd name="T28" fmla="*/ 1735409 w 2665412"/>
                <a:gd name="T29" fmla="*/ 2918143 h 3382963"/>
                <a:gd name="T30" fmla="*/ 1580784 w 2665412"/>
                <a:gd name="T31" fmla="*/ 2728596 h 3382963"/>
                <a:gd name="T32" fmla="*/ 1742380 w 2665412"/>
                <a:gd name="T33" fmla="*/ 2773998 h 3382963"/>
                <a:gd name="T34" fmla="*/ 1881478 w 2665412"/>
                <a:gd name="T35" fmla="*/ 2691766 h 3382963"/>
                <a:gd name="T36" fmla="*/ 1563357 w 2665412"/>
                <a:gd name="T37" fmla="*/ 2467293 h 3382963"/>
                <a:gd name="T38" fmla="*/ 1692634 w 2665412"/>
                <a:gd name="T39" fmla="*/ 2322831 h 3382963"/>
                <a:gd name="T40" fmla="*/ 1625723 w 2665412"/>
                <a:gd name="T41" fmla="*/ 2198771 h 3382963"/>
                <a:gd name="T42" fmla="*/ 1410098 w 2665412"/>
                <a:gd name="T43" fmla="*/ 2430592 h 3382963"/>
                <a:gd name="T44" fmla="*/ 1421847 w 2665412"/>
                <a:gd name="T45" fmla="*/ 2757048 h 3382963"/>
                <a:gd name="T46" fmla="*/ 1653351 w 2665412"/>
                <a:gd name="T47" fmla="*/ 2972991 h 3382963"/>
                <a:gd name="T48" fmla="*/ 1980125 w 2665412"/>
                <a:gd name="T49" fmla="*/ 2960924 h 3382963"/>
                <a:gd name="T50" fmla="*/ 2195433 w 2665412"/>
                <a:gd name="T51" fmla="*/ 2729420 h 3382963"/>
                <a:gd name="T52" fmla="*/ 2184001 w 2665412"/>
                <a:gd name="T53" fmla="*/ 2402964 h 3382963"/>
                <a:gd name="T54" fmla="*/ 1952179 w 2665412"/>
                <a:gd name="T55" fmla="*/ 2187021 h 3382963"/>
                <a:gd name="T56" fmla="*/ 2156055 w 2665412"/>
                <a:gd name="T57" fmla="*/ 2032367 h 3382963"/>
                <a:gd name="T58" fmla="*/ 2395816 w 2665412"/>
                <a:gd name="T59" fmla="*/ 2850094 h 3382963"/>
                <a:gd name="T60" fmla="*/ 1619054 w 2665412"/>
                <a:gd name="T61" fmla="*/ 3205130 h 3382963"/>
                <a:gd name="T62" fmla="*/ 1161763 w 2665412"/>
                <a:gd name="T63" fmla="*/ 2697981 h 3382963"/>
                <a:gd name="T64" fmla="*/ 1590474 w 2665412"/>
                <a:gd name="T65" fmla="*/ 1963774 h 3382963"/>
                <a:gd name="T66" fmla="*/ 247746 w 2665412"/>
                <a:gd name="T67" fmla="*/ 2374875 h 3382963"/>
                <a:gd name="T68" fmla="*/ 90506 w 2665412"/>
                <a:gd name="T69" fmla="*/ 2382501 h 3382963"/>
                <a:gd name="T70" fmla="*/ 82882 w 2665412"/>
                <a:gd name="T71" fmla="*/ 2224911 h 3382963"/>
                <a:gd name="T72" fmla="*/ 1925231 w 2665412"/>
                <a:gd name="T73" fmla="*/ 1275421 h 3382963"/>
                <a:gd name="T74" fmla="*/ 2142932 w 2665412"/>
                <a:gd name="T75" fmla="*/ 1565745 h 3382963"/>
                <a:gd name="T76" fmla="*/ 2433411 w 2665412"/>
                <a:gd name="T77" fmla="*/ 1348081 h 3382963"/>
                <a:gd name="T78" fmla="*/ 2215710 w 2665412"/>
                <a:gd name="T79" fmla="*/ 1057758 h 3382963"/>
                <a:gd name="T80" fmla="*/ 2557039 w 2665412"/>
                <a:gd name="T81" fmla="*/ 1184676 h 3382963"/>
                <a:gd name="T82" fmla="*/ 2359043 w 2665412"/>
                <a:gd name="T83" fmla="*/ 1666644 h 3382963"/>
                <a:gd name="T84" fmla="*/ 1943029 w 2665412"/>
                <a:gd name="T85" fmla="*/ 1631742 h 3382963"/>
                <a:gd name="T86" fmla="*/ 1831795 w 2665412"/>
                <a:gd name="T87" fmla="*/ 1117727 h 3382963"/>
                <a:gd name="T88" fmla="*/ 1543971 w 2665412"/>
                <a:gd name="T89" fmla="*/ 596250 h 3382963"/>
                <a:gd name="T90" fmla="*/ 1297460 w 2665412"/>
                <a:gd name="T91" fmla="*/ 948099 h 3382963"/>
                <a:gd name="T92" fmla="*/ 1031888 w 2665412"/>
                <a:gd name="T93" fmla="*/ 755548 h 3382963"/>
                <a:gd name="T94" fmla="*/ 814631 w 2665412"/>
                <a:gd name="T95" fmla="*/ 602286 h 3382963"/>
                <a:gd name="T96" fmla="*/ 863801 w 2665412"/>
                <a:gd name="T97" fmla="*/ 640380 h 3382963"/>
                <a:gd name="T98" fmla="*/ 958650 w 2665412"/>
                <a:gd name="T99" fmla="*/ 731486 h 3382963"/>
                <a:gd name="T100" fmla="*/ 915825 w 2665412"/>
                <a:gd name="T101" fmla="*/ 1047026 h 3382963"/>
                <a:gd name="T102" fmla="*/ 1093788 w 2665412"/>
                <a:gd name="T103" fmla="*/ 1742545 h 3382963"/>
                <a:gd name="T104" fmla="*/ 941203 w 2665412"/>
                <a:gd name="T105" fmla="*/ 2331086 h 3382963"/>
                <a:gd name="T106" fmla="*/ 804162 w 2665412"/>
                <a:gd name="T107" fmla="*/ 2246646 h 3382963"/>
                <a:gd name="T108" fmla="*/ 518978 w 2665412"/>
                <a:gd name="T109" fmla="*/ 1458116 h 3382963"/>
                <a:gd name="T110" fmla="*/ 425714 w 2665412"/>
                <a:gd name="T111" fmla="*/ 1302568 h 3382963"/>
                <a:gd name="T112" fmla="*/ 154488 w 2665412"/>
                <a:gd name="T113" fmla="*/ 951475 h 3382963"/>
                <a:gd name="T114" fmla="*/ 4758 w 2665412"/>
                <a:gd name="T115" fmla="*/ 912429 h 3382963"/>
                <a:gd name="T116" fmla="*/ 912333 w 2665412"/>
                <a:gd name="T117" fmla="*/ 0 h 3382963"/>
                <a:gd name="T118" fmla="*/ 1112519 w 2665412"/>
                <a:gd name="T119" fmla="*/ 199433 h 3382963"/>
                <a:gd name="T120" fmla="*/ 953005 w 2665412"/>
                <a:gd name="T121" fmla="*/ 526732 h 3382963"/>
                <a:gd name="T122" fmla="*/ 719772 w 2665412"/>
                <a:gd name="T123" fmla="*/ 209293 h 3382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5412" h="3382963">
                  <a:moveTo>
                    <a:pt x="506574" y="2643989"/>
                  </a:moveTo>
                  <a:lnTo>
                    <a:pt x="493243" y="2644624"/>
                  </a:lnTo>
                  <a:lnTo>
                    <a:pt x="480230" y="2646210"/>
                  </a:lnTo>
                  <a:lnTo>
                    <a:pt x="467217" y="2648431"/>
                  </a:lnTo>
                  <a:lnTo>
                    <a:pt x="454521" y="2650970"/>
                  </a:lnTo>
                  <a:lnTo>
                    <a:pt x="442460" y="2654460"/>
                  </a:lnTo>
                  <a:lnTo>
                    <a:pt x="430399" y="2658585"/>
                  </a:lnTo>
                  <a:lnTo>
                    <a:pt x="418655" y="2663027"/>
                  </a:lnTo>
                  <a:lnTo>
                    <a:pt x="407229" y="2667786"/>
                  </a:lnTo>
                  <a:lnTo>
                    <a:pt x="396120" y="2673180"/>
                  </a:lnTo>
                  <a:lnTo>
                    <a:pt x="385328" y="2679526"/>
                  </a:lnTo>
                  <a:lnTo>
                    <a:pt x="374854" y="2685872"/>
                  </a:lnTo>
                  <a:lnTo>
                    <a:pt x="364380" y="2692852"/>
                  </a:lnTo>
                  <a:lnTo>
                    <a:pt x="354858" y="2700784"/>
                  </a:lnTo>
                  <a:lnTo>
                    <a:pt x="345336" y="2708717"/>
                  </a:lnTo>
                  <a:lnTo>
                    <a:pt x="336449" y="2717284"/>
                  </a:lnTo>
                  <a:lnTo>
                    <a:pt x="327562" y="2725533"/>
                  </a:lnTo>
                  <a:lnTo>
                    <a:pt x="319310" y="2735052"/>
                  </a:lnTo>
                  <a:lnTo>
                    <a:pt x="312010" y="2744571"/>
                  </a:lnTo>
                  <a:lnTo>
                    <a:pt x="304710" y="2754724"/>
                  </a:lnTo>
                  <a:lnTo>
                    <a:pt x="298044" y="2764878"/>
                  </a:lnTo>
                  <a:lnTo>
                    <a:pt x="291696" y="2775348"/>
                  </a:lnTo>
                  <a:lnTo>
                    <a:pt x="285983" y="2786136"/>
                  </a:lnTo>
                  <a:lnTo>
                    <a:pt x="280905" y="2797241"/>
                  </a:lnTo>
                  <a:lnTo>
                    <a:pt x="276144" y="2808981"/>
                  </a:lnTo>
                  <a:lnTo>
                    <a:pt x="272018" y="2820721"/>
                  </a:lnTo>
                  <a:lnTo>
                    <a:pt x="268209" y="2832461"/>
                  </a:lnTo>
                  <a:lnTo>
                    <a:pt x="265353" y="2844835"/>
                  </a:lnTo>
                  <a:lnTo>
                    <a:pt x="263131" y="2857210"/>
                  </a:lnTo>
                  <a:lnTo>
                    <a:pt x="261226" y="2869584"/>
                  </a:lnTo>
                  <a:lnTo>
                    <a:pt x="259957" y="2882276"/>
                  </a:lnTo>
                  <a:lnTo>
                    <a:pt x="259322" y="2895285"/>
                  </a:lnTo>
                  <a:lnTo>
                    <a:pt x="259639" y="2908294"/>
                  </a:lnTo>
                  <a:lnTo>
                    <a:pt x="260274" y="2921620"/>
                  </a:lnTo>
                  <a:lnTo>
                    <a:pt x="261861" y="2934629"/>
                  </a:lnTo>
                  <a:lnTo>
                    <a:pt x="264083" y="2947638"/>
                  </a:lnTo>
                  <a:lnTo>
                    <a:pt x="266622" y="2960330"/>
                  </a:lnTo>
                  <a:lnTo>
                    <a:pt x="270113" y="2972704"/>
                  </a:lnTo>
                  <a:lnTo>
                    <a:pt x="273922" y="2984444"/>
                  </a:lnTo>
                  <a:lnTo>
                    <a:pt x="278366" y="2996501"/>
                  </a:lnTo>
                  <a:lnTo>
                    <a:pt x="283444" y="3007924"/>
                  </a:lnTo>
                  <a:lnTo>
                    <a:pt x="288840" y="3019029"/>
                  </a:lnTo>
                  <a:lnTo>
                    <a:pt x="294870" y="3029817"/>
                  </a:lnTo>
                  <a:lnTo>
                    <a:pt x="301536" y="3040605"/>
                  </a:lnTo>
                  <a:lnTo>
                    <a:pt x="308836" y="3050441"/>
                  </a:lnTo>
                  <a:lnTo>
                    <a:pt x="316136" y="3060277"/>
                  </a:lnTo>
                  <a:lnTo>
                    <a:pt x="323753" y="3069478"/>
                  </a:lnTo>
                  <a:lnTo>
                    <a:pt x="332323" y="3078680"/>
                  </a:lnTo>
                  <a:lnTo>
                    <a:pt x="341210" y="3087247"/>
                  </a:lnTo>
                  <a:lnTo>
                    <a:pt x="350732" y="3095496"/>
                  </a:lnTo>
                  <a:lnTo>
                    <a:pt x="360254" y="3103429"/>
                  </a:lnTo>
                  <a:lnTo>
                    <a:pt x="370411" y="3110409"/>
                  </a:lnTo>
                  <a:lnTo>
                    <a:pt x="380250" y="3117072"/>
                  </a:lnTo>
                  <a:lnTo>
                    <a:pt x="391041" y="3123418"/>
                  </a:lnTo>
                  <a:lnTo>
                    <a:pt x="401833" y="3128812"/>
                  </a:lnTo>
                  <a:lnTo>
                    <a:pt x="412942" y="3134206"/>
                  </a:lnTo>
                  <a:lnTo>
                    <a:pt x="424685" y="3138965"/>
                  </a:lnTo>
                  <a:lnTo>
                    <a:pt x="436429" y="3143090"/>
                  </a:lnTo>
                  <a:lnTo>
                    <a:pt x="448173" y="3146580"/>
                  </a:lnTo>
                  <a:lnTo>
                    <a:pt x="460551" y="3149753"/>
                  </a:lnTo>
                  <a:lnTo>
                    <a:pt x="472930" y="3151974"/>
                  </a:lnTo>
                  <a:lnTo>
                    <a:pt x="485626" y="3153878"/>
                  </a:lnTo>
                  <a:lnTo>
                    <a:pt x="498004" y="3154830"/>
                  </a:lnTo>
                  <a:lnTo>
                    <a:pt x="511017" y="3155147"/>
                  </a:lnTo>
                  <a:lnTo>
                    <a:pt x="524030" y="3155147"/>
                  </a:lnTo>
                  <a:lnTo>
                    <a:pt x="537044" y="3154513"/>
                  </a:lnTo>
                  <a:lnTo>
                    <a:pt x="550374" y="3152926"/>
                  </a:lnTo>
                  <a:lnTo>
                    <a:pt x="563070" y="3150705"/>
                  </a:lnTo>
                  <a:lnTo>
                    <a:pt x="575766" y="3148167"/>
                  </a:lnTo>
                  <a:lnTo>
                    <a:pt x="588462" y="3144994"/>
                  </a:lnTo>
                  <a:lnTo>
                    <a:pt x="600206" y="3141186"/>
                  </a:lnTo>
                  <a:lnTo>
                    <a:pt x="612267" y="3136744"/>
                  </a:lnTo>
                  <a:lnTo>
                    <a:pt x="623693" y="3131668"/>
                  </a:lnTo>
                  <a:lnTo>
                    <a:pt x="634802" y="3125956"/>
                  </a:lnTo>
                  <a:lnTo>
                    <a:pt x="645593" y="3119928"/>
                  </a:lnTo>
                  <a:lnTo>
                    <a:pt x="656067" y="3113265"/>
                  </a:lnTo>
                  <a:lnTo>
                    <a:pt x="665907" y="3106284"/>
                  </a:lnTo>
                  <a:lnTo>
                    <a:pt x="676063" y="3098986"/>
                  </a:lnTo>
                  <a:lnTo>
                    <a:pt x="685268" y="3090737"/>
                  </a:lnTo>
                  <a:lnTo>
                    <a:pt x="694155" y="3082487"/>
                  </a:lnTo>
                  <a:lnTo>
                    <a:pt x="702725" y="3073603"/>
                  </a:lnTo>
                  <a:lnTo>
                    <a:pt x="710977" y="3064402"/>
                  </a:lnTo>
                  <a:lnTo>
                    <a:pt x="718594" y="3054566"/>
                  </a:lnTo>
                  <a:lnTo>
                    <a:pt x="725894" y="3045047"/>
                  </a:lnTo>
                  <a:lnTo>
                    <a:pt x="732560" y="3034576"/>
                  </a:lnTo>
                  <a:lnTo>
                    <a:pt x="738908" y="3023788"/>
                  </a:lnTo>
                  <a:lnTo>
                    <a:pt x="744621" y="3013000"/>
                  </a:lnTo>
                  <a:lnTo>
                    <a:pt x="750017" y="3001895"/>
                  </a:lnTo>
                  <a:lnTo>
                    <a:pt x="754460" y="2990472"/>
                  </a:lnTo>
                  <a:lnTo>
                    <a:pt x="758586" y="2979050"/>
                  </a:lnTo>
                  <a:lnTo>
                    <a:pt x="762078" y="2966676"/>
                  </a:lnTo>
                  <a:lnTo>
                    <a:pt x="765252" y="2954618"/>
                  </a:lnTo>
                  <a:lnTo>
                    <a:pt x="767473" y="2942244"/>
                  </a:lnTo>
                  <a:lnTo>
                    <a:pt x="769378" y="2929870"/>
                  </a:lnTo>
                  <a:lnTo>
                    <a:pt x="770330" y="2916861"/>
                  </a:lnTo>
                  <a:lnTo>
                    <a:pt x="770965" y="2903852"/>
                  </a:lnTo>
                  <a:lnTo>
                    <a:pt x="770647" y="2890843"/>
                  </a:lnTo>
                  <a:lnTo>
                    <a:pt x="770013" y="2877834"/>
                  </a:lnTo>
                  <a:lnTo>
                    <a:pt x="768426" y="2864507"/>
                  </a:lnTo>
                  <a:lnTo>
                    <a:pt x="766521" y="2851816"/>
                  </a:lnTo>
                  <a:lnTo>
                    <a:pt x="763982" y="2839441"/>
                  </a:lnTo>
                  <a:lnTo>
                    <a:pt x="760808" y="2827067"/>
                  </a:lnTo>
                  <a:lnTo>
                    <a:pt x="756682" y="2814692"/>
                  </a:lnTo>
                  <a:lnTo>
                    <a:pt x="752238" y="2802953"/>
                  </a:lnTo>
                  <a:lnTo>
                    <a:pt x="747160" y="2791530"/>
                  </a:lnTo>
                  <a:lnTo>
                    <a:pt x="741764" y="2780108"/>
                  </a:lnTo>
                  <a:lnTo>
                    <a:pt x="735416" y="2769637"/>
                  </a:lnTo>
                  <a:lnTo>
                    <a:pt x="729068" y="2759166"/>
                  </a:lnTo>
                  <a:lnTo>
                    <a:pt x="722086" y="2749013"/>
                  </a:lnTo>
                  <a:lnTo>
                    <a:pt x="714468" y="2739177"/>
                  </a:lnTo>
                  <a:lnTo>
                    <a:pt x="706533" y="2729658"/>
                  </a:lnTo>
                  <a:lnTo>
                    <a:pt x="697964" y="2720774"/>
                  </a:lnTo>
                  <a:lnTo>
                    <a:pt x="689394" y="2712207"/>
                  </a:lnTo>
                  <a:lnTo>
                    <a:pt x="680189" y="2704275"/>
                  </a:lnTo>
                  <a:lnTo>
                    <a:pt x="670350" y="2696342"/>
                  </a:lnTo>
                  <a:lnTo>
                    <a:pt x="660511" y="2689362"/>
                  </a:lnTo>
                  <a:lnTo>
                    <a:pt x="650037" y="2682382"/>
                  </a:lnTo>
                  <a:lnTo>
                    <a:pt x="639563" y="2676353"/>
                  </a:lnTo>
                  <a:lnTo>
                    <a:pt x="628771" y="2670324"/>
                  </a:lnTo>
                  <a:lnTo>
                    <a:pt x="617662" y="2665248"/>
                  </a:lnTo>
                  <a:lnTo>
                    <a:pt x="606236" y="2660171"/>
                  </a:lnTo>
                  <a:lnTo>
                    <a:pt x="594175" y="2656364"/>
                  </a:lnTo>
                  <a:lnTo>
                    <a:pt x="582431" y="2652873"/>
                  </a:lnTo>
                  <a:lnTo>
                    <a:pt x="570053" y="2650018"/>
                  </a:lnTo>
                  <a:lnTo>
                    <a:pt x="557992" y="2647479"/>
                  </a:lnTo>
                  <a:lnTo>
                    <a:pt x="545296" y="2645576"/>
                  </a:lnTo>
                  <a:lnTo>
                    <a:pt x="532600" y="2644306"/>
                  </a:lnTo>
                  <a:lnTo>
                    <a:pt x="519587" y="2643989"/>
                  </a:lnTo>
                  <a:lnTo>
                    <a:pt x="506574" y="2643989"/>
                  </a:lnTo>
                  <a:close/>
                  <a:moveTo>
                    <a:pt x="552279" y="2413000"/>
                  </a:moveTo>
                  <a:lnTo>
                    <a:pt x="560214" y="2505650"/>
                  </a:lnTo>
                  <a:lnTo>
                    <a:pt x="569736" y="2506602"/>
                  </a:lnTo>
                  <a:lnTo>
                    <a:pt x="578940" y="2508188"/>
                  </a:lnTo>
                  <a:lnTo>
                    <a:pt x="588779" y="2510092"/>
                  </a:lnTo>
                  <a:lnTo>
                    <a:pt x="597984" y="2511678"/>
                  </a:lnTo>
                  <a:lnTo>
                    <a:pt x="607506" y="2513582"/>
                  </a:lnTo>
                  <a:lnTo>
                    <a:pt x="617028" y="2516120"/>
                  </a:lnTo>
                  <a:lnTo>
                    <a:pt x="626232" y="2518976"/>
                  </a:lnTo>
                  <a:lnTo>
                    <a:pt x="635119" y="2521514"/>
                  </a:lnTo>
                  <a:lnTo>
                    <a:pt x="644006" y="2524370"/>
                  </a:lnTo>
                  <a:lnTo>
                    <a:pt x="653211" y="2527860"/>
                  </a:lnTo>
                  <a:lnTo>
                    <a:pt x="661780" y="2531033"/>
                  </a:lnTo>
                  <a:lnTo>
                    <a:pt x="670668" y="2534841"/>
                  </a:lnTo>
                  <a:lnTo>
                    <a:pt x="679237" y="2538648"/>
                  </a:lnTo>
                  <a:lnTo>
                    <a:pt x="687807" y="2542773"/>
                  </a:lnTo>
                  <a:lnTo>
                    <a:pt x="696377" y="2547215"/>
                  </a:lnTo>
                  <a:lnTo>
                    <a:pt x="704629" y="2551657"/>
                  </a:lnTo>
                  <a:lnTo>
                    <a:pt x="764299" y="2480266"/>
                  </a:lnTo>
                  <a:lnTo>
                    <a:pt x="884275" y="2581165"/>
                  </a:lnTo>
                  <a:lnTo>
                    <a:pt x="824922" y="2651921"/>
                  </a:lnTo>
                  <a:lnTo>
                    <a:pt x="830953" y="2659219"/>
                  </a:lnTo>
                  <a:lnTo>
                    <a:pt x="836348" y="2666517"/>
                  </a:lnTo>
                  <a:lnTo>
                    <a:pt x="842062" y="2674449"/>
                  </a:lnTo>
                  <a:lnTo>
                    <a:pt x="847140" y="2682382"/>
                  </a:lnTo>
                  <a:lnTo>
                    <a:pt x="852536" y="2690314"/>
                  </a:lnTo>
                  <a:lnTo>
                    <a:pt x="857297" y="2698563"/>
                  </a:lnTo>
                  <a:lnTo>
                    <a:pt x="862057" y="2706813"/>
                  </a:lnTo>
                  <a:lnTo>
                    <a:pt x="866501" y="2715380"/>
                  </a:lnTo>
                  <a:lnTo>
                    <a:pt x="870945" y="2723947"/>
                  </a:lnTo>
                  <a:lnTo>
                    <a:pt x="875071" y="2732514"/>
                  </a:lnTo>
                  <a:lnTo>
                    <a:pt x="879197" y="2741398"/>
                  </a:lnTo>
                  <a:lnTo>
                    <a:pt x="883006" y="2750282"/>
                  </a:lnTo>
                  <a:lnTo>
                    <a:pt x="886497" y="2759166"/>
                  </a:lnTo>
                  <a:lnTo>
                    <a:pt x="889671" y="2768050"/>
                  </a:lnTo>
                  <a:lnTo>
                    <a:pt x="892845" y="2777252"/>
                  </a:lnTo>
                  <a:lnTo>
                    <a:pt x="896019" y="2786453"/>
                  </a:lnTo>
                  <a:lnTo>
                    <a:pt x="986794" y="2779156"/>
                  </a:lnTo>
                  <a:lnTo>
                    <a:pt x="1000125" y="2934629"/>
                  </a:lnTo>
                  <a:lnTo>
                    <a:pt x="909667" y="2942879"/>
                  </a:lnTo>
                  <a:lnTo>
                    <a:pt x="908397" y="2952397"/>
                  </a:lnTo>
                  <a:lnTo>
                    <a:pt x="907128" y="2962233"/>
                  </a:lnTo>
                  <a:lnTo>
                    <a:pt x="905541" y="2971752"/>
                  </a:lnTo>
                  <a:lnTo>
                    <a:pt x="903636" y="2981588"/>
                  </a:lnTo>
                  <a:lnTo>
                    <a:pt x="901415" y="2990790"/>
                  </a:lnTo>
                  <a:lnTo>
                    <a:pt x="899193" y="3000309"/>
                  </a:lnTo>
                  <a:lnTo>
                    <a:pt x="896654" y="3009827"/>
                  </a:lnTo>
                  <a:lnTo>
                    <a:pt x="893797" y="3019029"/>
                  </a:lnTo>
                  <a:lnTo>
                    <a:pt x="890623" y="3027913"/>
                  </a:lnTo>
                  <a:lnTo>
                    <a:pt x="887449" y="3036797"/>
                  </a:lnTo>
                  <a:lnTo>
                    <a:pt x="883958" y="3045999"/>
                  </a:lnTo>
                  <a:lnTo>
                    <a:pt x="880149" y="3054566"/>
                  </a:lnTo>
                  <a:lnTo>
                    <a:pt x="876658" y="3063450"/>
                  </a:lnTo>
                  <a:lnTo>
                    <a:pt x="872532" y="3072017"/>
                  </a:lnTo>
                  <a:lnTo>
                    <a:pt x="868088" y="3080584"/>
                  </a:lnTo>
                  <a:lnTo>
                    <a:pt x="863644" y="3089150"/>
                  </a:lnTo>
                  <a:lnTo>
                    <a:pt x="933154" y="3147532"/>
                  </a:lnTo>
                  <a:lnTo>
                    <a:pt x="831905" y="3267151"/>
                  </a:lnTo>
                  <a:lnTo>
                    <a:pt x="763347" y="3209404"/>
                  </a:lnTo>
                  <a:lnTo>
                    <a:pt x="755730" y="3215433"/>
                  </a:lnTo>
                  <a:lnTo>
                    <a:pt x="748112" y="3221144"/>
                  </a:lnTo>
                  <a:lnTo>
                    <a:pt x="740177" y="3226538"/>
                  </a:lnTo>
                  <a:lnTo>
                    <a:pt x="732560" y="3231615"/>
                  </a:lnTo>
                  <a:lnTo>
                    <a:pt x="724307" y="3237009"/>
                  </a:lnTo>
                  <a:lnTo>
                    <a:pt x="716055" y="3242085"/>
                  </a:lnTo>
                  <a:lnTo>
                    <a:pt x="707485" y="3246527"/>
                  </a:lnTo>
                  <a:lnTo>
                    <a:pt x="698916" y="3251287"/>
                  </a:lnTo>
                  <a:lnTo>
                    <a:pt x="690346" y="3256046"/>
                  </a:lnTo>
                  <a:lnTo>
                    <a:pt x="681459" y="3259854"/>
                  </a:lnTo>
                  <a:lnTo>
                    <a:pt x="672572" y="3263979"/>
                  </a:lnTo>
                  <a:lnTo>
                    <a:pt x="663685" y="3267786"/>
                  </a:lnTo>
                  <a:lnTo>
                    <a:pt x="654480" y="3271276"/>
                  </a:lnTo>
                  <a:lnTo>
                    <a:pt x="645593" y="3274449"/>
                  </a:lnTo>
                  <a:lnTo>
                    <a:pt x="635754" y="3277305"/>
                  </a:lnTo>
                  <a:lnTo>
                    <a:pt x="626549" y="3280478"/>
                  </a:lnTo>
                  <a:lnTo>
                    <a:pt x="634484" y="3369637"/>
                  </a:lnTo>
                  <a:lnTo>
                    <a:pt x="478008" y="3382963"/>
                  </a:lnTo>
                  <a:lnTo>
                    <a:pt x="470390" y="3293804"/>
                  </a:lnTo>
                  <a:lnTo>
                    <a:pt x="460551" y="3292535"/>
                  </a:lnTo>
                  <a:lnTo>
                    <a:pt x="451029" y="3291266"/>
                  </a:lnTo>
                  <a:lnTo>
                    <a:pt x="441190" y="3289362"/>
                  </a:lnTo>
                  <a:lnTo>
                    <a:pt x="431668" y="3287458"/>
                  </a:lnTo>
                  <a:lnTo>
                    <a:pt x="421829" y="3285237"/>
                  </a:lnTo>
                  <a:lnTo>
                    <a:pt x="412624" y="3283016"/>
                  </a:lnTo>
                  <a:lnTo>
                    <a:pt x="403420" y="3280478"/>
                  </a:lnTo>
                  <a:lnTo>
                    <a:pt x="394215" y="3277305"/>
                  </a:lnTo>
                  <a:lnTo>
                    <a:pt x="384693" y="3274449"/>
                  </a:lnTo>
                  <a:lnTo>
                    <a:pt x="375806" y="3271276"/>
                  </a:lnTo>
                  <a:lnTo>
                    <a:pt x="366919" y="3267786"/>
                  </a:lnTo>
                  <a:lnTo>
                    <a:pt x="358032" y="3263979"/>
                  </a:lnTo>
                  <a:lnTo>
                    <a:pt x="349145" y="3259854"/>
                  </a:lnTo>
                  <a:lnTo>
                    <a:pt x="340575" y="3256046"/>
                  </a:lnTo>
                  <a:lnTo>
                    <a:pt x="332006" y="3251921"/>
                  </a:lnTo>
                  <a:lnTo>
                    <a:pt x="323436" y="3246845"/>
                  </a:lnTo>
                  <a:lnTo>
                    <a:pt x="265987" y="3315697"/>
                  </a:lnTo>
                  <a:lnTo>
                    <a:pt x="146012" y="3214798"/>
                  </a:lnTo>
                  <a:lnTo>
                    <a:pt x="204412" y="3145628"/>
                  </a:lnTo>
                  <a:lnTo>
                    <a:pt x="198382" y="3138331"/>
                  </a:lnTo>
                  <a:lnTo>
                    <a:pt x="192669" y="3130398"/>
                  </a:lnTo>
                  <a:lnTo>
                    <a:pt x="187273" y="3122466"/>
                  </a:lnTo>
                  <a:lnTo>
                    <a:pt x="181877" y="3114851"/>
                  </a:lnTo>
                  <a:lnTo>
                    <a:pt x="176799" y="3106602"/>
                  </a:lnTo>
                  <a:lnTo>
                    <a:pt x="172038" y="3098352"/>
                  </a:lnTo>
                  <a:lnTo>
                    <a:pt x="167277" y="3089785"/>
                  </a:lnTo>
                  <a:lnTo>
                    <a:pt x="162834" y="3081853"/>
                  </a:lnTo>
                  <a:lnTo>
                    <a:pt x="158390" y="3072969"/>
                  </a:lnTo>
                  <a:lnTo>
                    <a:pt x="154264" y="3064402"/>
                  </a:lnTo>
                  <a:lnTo>
                    <a:pt x="150455" y="3055517"/>
                  </a:lnTo>
                  <a:lnTo>
                    <a:pt x="146646" y="3046633"/>
                  </a:lnTo>
                  <a:lnTo>
                    <a:pt x="143155" y="3037114"/>
                  </a:lnTo>
                  <a:lnTo>
                    <a:pt x="139664" y="3028230"/>
                  </a:lnTo>
                  <a:lnTo>
                    <a:pt x="136807" y="3018711"/>
                  </a:lnTo>
                  <a:lnTo>
                    <a:pt x="133633" y="3009193"/>
                  </a:lnTo>
                  <a:lnTo>
                    <a:pt x="43175" y="3017125"/>
                  </a:lnTo>
                  <a:lnTo>
                    <a:pt x="30162" y="2861334"/>
                  </a:lnTo>
                  <a:lnTo>
                    <a:pt x="121255" y="2853402"/>
                  </a:lnTo>
                  <a:lnTo>
                    <a:pt x="122207" y="2843249"/>
                  </a:lnTo>
                  <a:lnTo>
                    <a:pt x="123794" y="2833730"/>
                  </a:lnTo>
                  <a:lnTo>
                    <a:pt x="125698" y="2824529"/>
                  </a:lnTo>
                  <a:lnTo>
                    <a:pt x="127285" y="2814692"/>
                  </a:lnTo>
                  <a:lnTo>
                    <a:pt x="129824" y="2805491"/>
                  </a:lnTo>
                  <a:lnTo>
                    <a:pt x="132046" y="2796290"/>
                  </a:lnTo>
                  <a:lnTo>
                    <a:pt x="134903" y="2787088"/>
                  </a:lnTo>
                  <a:lnTo>
                    <a:pt x="137442" y="2777569"/>
                  </a:lnTo>
                  <a:lnTo>
                    <a:pt x="140298" y="2768685"/>
                  </a:lnTo>
                  <a:lnTo>
                    <a:pt x="143790" y="2759801"/>
                  </a:lnTo>
                  <a:lnTo>
                    <a:pt x="147598" y="2750917"/>
                  </a:lnTo>
                  <a:lnTo>
                    <a:pt x="151090" y="2742032"/>
                  </a:lnTo>
                  <a:lnTo>
                    <a:pt x="154899" y="2733466"/>
                  </a:lnTo>
                  <a:lnTo>
                    <a:pt x="159025" y="2724899"/>
                  </a:lnTo>
                  <a:lnTo>
                    <a:pt x="167912" y="2707765"/>
                  </a:lnTo>
                  <a:lnTo>
                    <a:pt x="97450" y="2648749"/>
                  </a:lnTo>
                  <a:lnTo>
                    <a:pt x="198382" y="2528812"/>
                  </a:lnTo>
                  <a:lnTo>
                    <a:pt x="269161" y="2588780"/>
                  </a:lnTo>
                  <a:lnTo>
                    <a:pt x="284079" y="2577675"/>
                  </a:lnTo>
                  <a:lnTo>
                    <a:pt x="299631" y="2566887"/>
                  </a:lnTo>
                  <a:lnTo>
                    <a:pt x="307884" y="2561493"/>
                  </a:lnTo>
                  <a:lnTo>
                    <a:pt x="315819" y="2556734"/>
                  </a:lnTo>
                  <a:lnTo>
                    <a:pt x="324388" y="2552292"/>
                  </a:lnTo>
                  <a:lnTo>
                    <a:pt x="332323" y="2547532"/>
                  </a:lnTo>
                  <a:lnTo>
                    <a:pt x="340893" y="2543407"/>
                  </a:lnTo>
                  <a:lnTo>
                    <a:pt x="349463" y="2539283"/>
                  </a:lnTo>
                  <a:lnTo>
                    <a:pt x="358350" y="2535158"/>
                  </a:lnTo>
                  <a:lnTo>
                    <a:pt x="367237" y="2531350"/>
                  </a:lnTo>
                  <a:lnTo>
                    <a:pt x="376124" y="2528177"/>
                  </a:lnTo>
                  <a:lnTo>
                    <a:pt x="385646" y="2524687"/>
                  </a:lnTo>
                  <a:lnTo>
                    <a:pt x="394533" y="2521832"/>
                  </a:lnTo>
                  <a:lnTo>
                    <a:pt x="403737" y="2518976"/>
                  </a:lnTo>
                  <a:lnTo>
                    <a:pt x="396120" y="2426327"/>
                  </a:lnTo>
                  <a:lnTo>
                    <a:pt x="552279" y="2413000"/>
                  </a:lnTo>
                  <a:close/>
                  <a:moveTo>
                    <a:pt x="1753153" y="2246313"/>
                  </a:moveTo>
                  <a:lnTo>
                    <a:pt x="1813988" y="2246313"/>
                  </a:lnTo>
                  <a:lnTo>
                    <a:pt x="1817474" y="2246631"/>
                  </a:lnTo>
                  <a:lnTo>
                    <a:pt x="1820959" y="2247583"/>
                  </a:lnTo>
                  <a:lnTo>
                    <a:pt x="1823811" y="2248536"/>
                  </a:lnTo>
                  <a:lnTo>
                    <a:pt x="1826346" y="2250441"/>
                  </a:lnTo>
                  <a:lnTo>
                    <a:pt x="1828564" y="2252346"/>
                  </a:lnTo>
                  <a:lnTo>
                    <a:pt x="1830148" y="2254886"/>
                  </a:lnTo>
                  <a:lnTo>
                    <a:pt x="1831415" y="2257426"/>
                  </a:lnTo>
                  <a:lnTo>
                    <a:pt x="1831732" y="2259966"/>
                  </a:lnTo>
                  <a:lnTo>
                    <a:pt x="1831732" y="2310766"/>
                  </a:lnTo>
                  <a:lnTo>
                    <a:pt x="1842188" y="2312036"/>
                  </a:lnTo>
                  <a:lnTo>
                    <a:pt x="1852011" y="2313623"/>
                  </a:lnTo>
                  <a:lnTo>
                    <a:pt x="1862467" y="2315528"/>
                  </a:lnTo>
                  <a:lnTo>
                    <a:pt x="1871973" y="2317751"/>
                  </a:lnTo>
                  <a:lnTo>
                    <a:pt x="1880528" y="2319973"/>
                  </a:lnTo>
                  <a:lnTo>
                    <a:pt x="1889400" y="2322513"/>
                  </a:lnTo>
                  <a:lnTo>
                    <a:pt x="1897955" y="2325371"/>
                  </a:lnTo>
                  <a:lnTo>
                    <a:pt x="1907460" y="2328863"/>
                  </a:lnTo>
                  <a:lnTo>
                    <a:pt x="1916332" y="2332673"/>
                  </a:lnTo>
                  <a:lnTo>
                    <a:pt x="1925204" y="2336801"/>
                  </a:lnTo>
                  <a:lnTo>
                    <a:pt x="1934393" y="2341246"/>
                  </a:lnTo>
                  <a:lnTo>
                    <a:pt x="1942948" y="2345691"/>
                  </a:lnTo>
                  <a:lnTo>
                    <a:pt x="1951503" y="2350771"/>
                  </a:lnTo>
                  <a:lnTo>
                    <a:pt x="1960058" y="2355851"/>
                  </a:lnTo>
                  <a:lnTo>
                    <a:pt x="1967662" y="2361566"/>
                  </a:lnTo>
                  <a:lnTo>
                    <a:pt x="1975267" y="2367281"/>
                  </a:lnTo>
                  <a:lnTo>
                    <a:pt x="1982238" y="2372996"/>
                  </a:lnTo>
                  <a:lnTo>
                    <a:pt x="1988575" y="2379346"/>
                  </a:lnTo>
                  <a:lnTo>
                    <a:pt x="1994278" y="2385378"/>
                  </a:lnTo>
                  <a:lnTo>
                    <a:pt x="1999665" y="2392046"/>
                  </a:lnTo>
                  <a:lnTo>
                    <a:pt x="2002199" y="2396491"/>
                  </a:lnTo>
                  <a:lnTo>
                    <a:pt x="2004100" y="2401253"/>
                  </a:lnTo>
                  <a:lnTo>
                    <a:pt x="2005051" y="2406016"/>
                  </a:lnTo>
                  <a:lnTo>
                    <a:pt x="2005685" y="2411413"/>
                  </a:lnTo>
                  <a:lnTo>
                    <a:pt x="2005051" y="2416493"/>
                  </a:lnTo>
                  <a:lnTo>
                    <a:pt x="2003784" y="2421891"/>
                  </a:lnTo>
                  <a:lnTo>
                    <a:pt x="2001566" y="2427288"/>
                  </a:lnTo>
                  <a:lnTo>
                    <a:pt x="1998397" y="2432368"/>
                  </a:lnTo>
                  <a:lnTo>
                    <a:pt x="1996179" y="2435543"/>
                  </a:lnTo>
                  <a:lnTo>
                    <a:pt x="1993961" y="2438401"/>
                  </a:lnTo>
                  <a:lnTo>
                    <a:pt x="1991426" y="2441576"/>
                  </a:lnTo>
                  <a:lnTo>
                    <a:pt x="1988575" y="2444433"/>
                  </a:lnTo>
                  <a:lnTo>
                    <a:pt x="1985406" y="2447291"/>
                  </a:lnTo>
                  <a:lnTo>
                    <a:pt x="1982238" y="2449831"/>
                  </a:lnTo>
                  <a:lnTo>
                    <a:pt x="1978435" y="2452688"/>
                  </a:lnTo>
                  <a:lnTo>
                    <a:pt x="1974633" y="2454911"/>
                  </a:lnTo>
                  <a:lnTo>
                    <a:pt x="1971148" y="2457133"/>
                  </a:lnTo>
                  <a:lnTo>
                    <a:pt x="1967029" y="2459038"/>
                  </a:lnTo>
                  <a:lnTo>
                    <a:pt x="1962910" y="2460626"/>
                  </a:lnTo>
                  <a:lnTo>
                    <a:pt x="1958790" y="2462213"/>
                  </a:lnTo>
                  <a:lnTo>
                    <a:pt x="1954671" y="2463483"/>
                  </a:lnTo>
                  <a:lnTo>
                    <a:pt x="1950235" y="2464118"/>
                  </a:lnTo>
                  <a:lnTo>
                    <a:pt x="1945799" y="2464753"/>
                  </a:lnTo>
                  <a:lnTo>
                    <a:pt x="1941364" y="2464753"/>
                  </a:lnTo>
                  <a:lnTo>
                    <a:pt x="1936294" y="2464753"/>
                  </a:lnTo>
                  <a:lnTo>
                    <a:pt x="1931541" y="2464118"/>
                  </a:lnTo>
                  <a:lnTo>
                    <a:pt x="1926471" y="2462531"/>
                  </a:lnTo>
                  <a:lnTo>
                    <a:pt x="1922035" y="2460626"/>
                  </a:lnTo>
                  <a:lnTo>
                    <a:pt x="1917916" y="2458403"/>
                  </a:lnTo>
                  <a:lnTo>
                    <a:pt x="1914431" y="2455546"/>
                  </a:lnTo>
                  <a:lnTo>
                    <a:pt x="1910946" y="2452688"/>
                  </a:lnTo>
                  <a:lnTo>
                    <a:pt x="1908094" y="2448878"/>
                  </a:lnTo>
                  <a:lnTo>
                    <a:pt x="1904925" y="2445068"/>
                  </a:lnTo>
                  <a:lnTo>
                    <a:pt x="1903341" y="2443798"/>
                  </a:lnTo>
                  <a:lnTo>
                    <a:pt x="1897004" y="2438401"/>
                  </a:lnTo>
                  <a:lnTo>
                    <a:pt x="1890667" y="2433638"/>
                  </a:lnTo>
                  <a:lnTo>
                    <a:pt x="1883696" y="2429193"/>
                  </a:lnTo>
                  <a:lnTo>
                    <a:pt x="1876092" y="2424431"/>
                  </a:lnTo>
                  <a:lnTo>
                    <a:pt x="1868804" y="2419986"/>
                  </a:lnTo>
                  <a:lnTo>
                    <a:pt x="1861200" y="2415858"/>
                  </a:lnTo>
                  <a:lnTo>
                    <a:pt x="1853912" y="2412366"/>
                  </a:lnTo>
                  <a:lnTo>
                    <a:pt x="1847258" y="2409508"/>
                  </a:lnTo>
                  <a:lnTo>
                    <a:pt x="1840921" y="2407286"/>
                  </a:lnTo>
                  <a:lnTo>
                    <a:pt x="1834267" y="2405381"/>
                  </a:lnTo>
                  <a:lnTo>
                    <a:pt x="1827296" y="2403793"/>
                  </a:lnTo>
                  <a:lnTo>
                    <a:pt x="1820642" y="2402523"/>
                  </a:lnTo>
                  <a:lnTo>
                    <a:pt x="1813355" y="2401253"/>
                  </a:lnTo>
                  <a:lnTo>
                    <a:pt x="1806384" y="2400301"/>
                  </a:lnTo>
                  <a:lnTo>
                    <a:pt x="1799730" y="2399666"/>
                  </a:lnTo>
                  <a:lnTo>
                    <a:pt x="1792759" y="2399348"/>
                  </a:lnTo>
                  <a:lnTo>
                    <a:pt x="1786105" y="2399031"/>
                  </a:lnTo>
                  <a:lnTo>
                    <a:pt x="1776917" y="2399348"/>
                  </a:lnTo>
                  <a:lnTo>
                    <a:pt x="1767094" y="2400301"/>
                  </a:lnTo>
                  <a:lnTo>
                    <a:pt x="1756321" y="2401571"/>
                  </a:lnTo>
                  <a:lnTo>
                    <a:pt x="1745548" y="2404428"/>
                  </a:lnTo>
                  <a:lnTo>
                    <a:pt x="1740162" y="2405698"/>
                  </a:lnTo>
                  <a:lnTo>
                    <a:pt x="1734458" y="2407603"/>
                  </a:lnTo>
                  <a:lnTo>
                    <a:pt x="1729072" y="2409826"/>
                  </a:lnTo>
                  <a:lnTo>
                    <a:pt x="1723368" y="2412048"/>
                  </a:lnTo>
                  <a:lnTo>
                    <a:pt x="1717982" y="2414906"/>
                  </a:lnTo>
                  <a:lnTo>
                    <a:pt x="1712279" y="2418081"/>
                  </a:lnTo>
                  <a:lnTo>
                    <a:pt x="1706575" y="2421256"/>
                  </a:lnTo>
                  <a:lnTo>
                    <a:pt x="1701506" y="2425383"/>
                  </a:lnTo>
                  <a:lnTo>
                    <a:pt x="1698337" y="2427923"/>
                  </a:lnTo>
                  <a:lnTo>
                    <a:pt x="1695168" y="2431416"/>
                  </a:lnTo>
                  <a:lnTo>
                    <a:pt x="1692634" y="2434908"/>
                  </a:lnTo>
                  <a:lnTo>
                    <a:pt x="1690415" y="2438401"/>
                  </a:lnTo>
                  <a:lnTo>
                    <a:pt x="1688514" y="2442211"/>
                  </a:lnTo>
                  <a:lnTo>
                    <a:pt x="1686930" y="2446338"/>
                  </a:lnTo>
                  <a:lnTo>
                    <a:pt x="1686296" y="2450783"/>
                  </a:lnTo>
                  <a:lnTo>
                    <a:pt x="1685662" y="2455228"/>
                  </a:lnTo>
                  <a:lnTo>
                    <a:pt x="1685346" y="2459673"/>
                  </a:lnTo>
                  <a:lnTo>
                    <a:pt x="1685346" y="2464118"/>
                  </a:lnTo>
                  <a:lnTo>
                    <a:pt x="1685662" y="2468563"/>
                  </a:lnTo>
                  <a:lnTo>
                    <a:pt x="1686296" y="2473008"/>
                  </a:lnTo>
                  <a:lnTo>
                    <a:pt x="1687880" y="2477136"/>
                  </a:lnTo>
                  <a:lnTo>
                    <a:pt x="1689148" y="2481581"/>
                  </a:lnTo>
                  <a:lnTo>
                    <a:pt x="1691366" y="2485708"/>
                  </a:lnTo>
                  <a:lnTo>
                    <a:pt x="1693584" y="2489518"/>
                  </a:lnTo>
                  <a:lnTo>
                    <a:pt x="1698654" y="2495233"/>
                  </a:lnTo>
                  <a:lnTo>
                    <a:pt x="1703723" y="2500631"/>
                  </a:lnTo>
                  <a:lnTo>
                    <a:pt x="1709427" y="2505076"/>
                  </a:lnTo>
                  <a:lnTo>
                    <a:pt x="1715130" y="2508568"/>
                  </a:lnTo>
                  <a:lnTo>
                    <a:pt x="1721784" y="2512378"/>
                  </a:lnTo>
                  <a:lnTo>
                    <a:pt x="1729389" y="2515871"/>
                  </a:lnTo>
                  <a:lnTo>
                    <a:pt x="1745865" y="2522538"/>
                  </a:lnTo>
                  <a:lnTo>
                    <a:pt x="1750618" y="2524443"/>
                  </a:lnTo>
                  <a:lnTo>
                    <a:pt x="1778501" y="2534603"/>
                  </a:lnTo>
                  <a:lnTo>
                    <a:pt x="1797829" y="2542223"/>
                  </a:lnTo>
                  <a:lnTo>
                    <a:pt x="1816523" y="2549208"/>
                  </a:lnTo>
                  <a:lnTo>
                    <a:pt x="1827613" y="2553336"/>
                  </a:lnTo>
                  <a:lnTo>
                    <a:pt x="1854546" y="2562861"/>
                  </a:lnTo>
                  <a:lnTo>
                    <a:pt x="1868804" y="2568258"/>
                  </a:lnTo>
                  <a:lnTo>
                    <a:pt x="1882746" y="2573656"/>
                  </a:lnTo>
                  <a:lnTo>
                    <a:pt x="1897004" y="2579688"/>
                  </a:lnTo>
                  <a:lnTo>
                    <a:pt x="1911262" y="2585721"/>
                  </a:lnTo>
                  <a:lnTo>
                    <a:pt x="1925204" y="2592388"/>
                  </a:lnTo>
                  <a:lnTo>
                    <a:pt x="1938512" y="2599373"/>
                  </a:lnTo>
                  <a:lnTo>
                    <a:pt x="1951503" y="2606676"/>
                  </a:lnTo>
                  <a:lnTo>
                    <a:pt x="1964177" y="2614613"/>
                  </a:lnTo>
                  <a:lnTo>
                    <a:pt x="1969563" y="2618741"/>
                  </a:lnTo>
                  <a:lnTo>
                    <a:pt x="1975584" y="2622868"/>
                  </a:lnTo>
                  <a:lnTo>
                    <a:pt x="1980653" y="2627313"/>
                  </a:lnTo>
                  <a:lnTo>
                    <a:pt x="1986040" y="2631758"/>
                  </a:lnTo>
                  <a:lnTo>
                    <a:pt x="1990793" y="2636203"/>
                  </a:lnTo>
                  <a:lnTo>
                    <a:pt x="1995229" y="2640966"/>
                  </a:lnTo>
                  <a:lnTo>
                    <a:pt x="1999665" y="2645728"/>
                  </a:lnTo>
                  <a:lnTo>
                    <a:pt x="2003467" y="2651126"/>
                  </a:lnTo>
                  <a:lnTo>
                    <a:pt x="2006952" y="2656206"/>
                  </a:lnTo>
                  <a:lnTo>
                    <a:pt x="2010438" y="2661286"/>
                  </a:lnTo>
                  <a:lnTo>
                    <a:pt x="2012972" y="2667001"/>
                  </a:lnTo>
                  <a:lnTo>
                    <a:pt x="2015507" y="2672398"/>
                  </a:lnTo>
                  <a:lnTo>
                    <a:pt x="2017408" y="2677796"/>
                  </a:lnTo>
                  <a:lnTo>
                    <a:pt x="2019309" y="2682876"/>
                  </a:lnTo>
                  <a:lnTo>
                    <a:pt x="2020260" y="2688273"/>
                  </a:lnTo>
                  <a:lnTo>
                    <a:pt x="2021844" y="2693671"/>
                  </a:lnTo>
                  <a:lnTo>
                    <a:pt x="2022478" y="2699068"/>
                  </a:lnTo>
                  <a:lnTo>
                    <a:pt x="2023429" y="2704148"/>
                  </a:lnTo>
                  <a:lnTo>
                    <a:pt x="2023745" y="2709546"/>
                  </a:lnTo>
                  <a:lnTo>
                    <a:pt x="2024062" y="2714943"/>
                  </a:lnTo>
                  <a:lnTo>
                    <a:pt x="2024062" y="2720023"/>
                  </a:lnTo>
                  <a:lnTo>
                    <a:pt x="2024062" y="2725738"/>
                  </a:lnTo>
                  <a:lnTo>
                    <a:pt x="2023429" y="2730818"/>
                  </a:lnTo>
                  <a:lnTo>
                    <a:pt x="2022478" y="2736216"/>
                  </a:lnTo>
                  <a:lnTo>
                    <a:pt x="2021844" y="2741296"/>
                  </a:lnTo>
                  <a:lnTo>
                    <a:pt x="2020894" y="2746376"/>
                  </a:lnTo>
                  <a:lnTo>
                    <a:pt x="2019309" y="2751773"/>
                  </a:lnTo>
                  <a:lnTo>
                    <a:pt x="2017725" y="2756853"/>
                  </a:lnTo>
                  <a:lnTo>
                    <a:pt x="2014240" y="2767331"/>
                  </a:lnTo>
                  <a:lnTo>
                    <a:pt x="2009170" y="2777173"/>
                  </a:lnTo>
                  <a:lnTo>
                    <a:pt x="2004100" y="2787016"/>
                  </a:lnTo>
                  <a:lnTo>
                    <a:pt x="1997763" y="2796223"/>
                  </a:lnTo>
                  <a:lnTo>
                    <a:pt x="1990476" y="2805431"/>
                  </a:lnTo>
                  <a:lnTo>
                    <a:pt x="1982554" y="2814003"/>
                  </a:lnTo>
                  <a:lnTo>
                    <a:pt x="1973683" y="2822576"/>
                  </a:lnTo>
                  <a:lnTo>
                    <a:pt x="1964177" y="2830513"/>
                  </a:lnTo>
                  <a:lnTo>
                    <a:pt x="1958474" y="2834641"/>
                  </a:lnTo>
                  <a:lnTo>
                    <a:pt x="1952137" y="2838768"/>
                  </a:lnTo>
                  <a:lnTo>
                    <a:pt x="1945799" y="2842261"/>
                  </a:lnTo>
                  <a:lnTo>
                    <a:pt x="1938829" y="2845753"/>
                  </a:lnTo>
                  <a:lnTo>
                    <a:pt x="1931541" y="2848928"/>
                  </a:lnTo>
                  <a:lnTo>
                    <a:pt x="1923937" y="2852421"/>
                  </a:lnTo>
                  <a:lnTo>
                    <a:pt x="1915698" y="2854961"/>
                  </a:lnTo>
                  <a:lnTo>
                    <a:pt x="1907777" y="2857818"/>
                  </a:lnTo>
                  <a:lnTo>
                    <a:pt x="1899222" y="2860041"/>
                  </a:lnTo>
                  <a:lnTo>
                    <a:pt x="1890350" y="2862263"/>
                  </a:lnTo>
                  <a:lnTo>
                    <a:pt x="1880845" y="2864486"/>
                  </a:lnTo>
                  <a:lnTo>
                    <a:pt x="1871656" y="2866391"/>
                  </a:lnTo>
                  <a:lnTo>
                    <a:pt x="1862150" y="2867978"/>
                  </a:lnTo>
                  <a:lnTo>
                    <a:pt x="1852011" y="2869566"/>
                  </a:lnTo>
                  <a:lnTo>
                    <a:pt x="1842188" y="2870201"/>
                  </a:lnTo>
                  <a:lnTo>
                    <a:pt x="1831732" y="2871471"/>
                  </a:lnTo>
                  <a:lnTo>
                    <a:pt x="1831732" y="2918143"/>
                  </a:lnTo>
                  <a:lnTo>
                    <a:pt x="1831415" y="2921001"/>
                  </a:lnTo>
                  <a:lnTo>
                    <a:pt x="1830148" y="2923858"/>
                  </a:lnTo>
                  <a:lnTo>
                    <a:pt x="1828564" y="2926081"/>
                  </a:lnTo>
                  <a:lnTo>
                    <a:pt x="1826346" y="2928303"/>
                  </a:lnTo>
                  <a:lnTo>
                    <a:pt x="1823811" y="2929573"/>
                  </a:lnTo>
                  <a:lnTo>
                    <a:pt x="1820959" y="2931161"/>
                  </a:lnTo>
                  <a:lnTo>
                    <a:pt x="1817474" y="2931796"/>
                  </a:lnTo>
                  <a:lnTo>
                    <a:pt x="1813988" y="2932113"/>
                  </a:lnTo>
                  <a:lnTo>
                    <a:pt x="1753153" y="2932113"/>
                  </a:lnTo>
                  <a:lnTo>
                    <a:pt x="1749350" y="2931796"/>
                  </a:lnTo>
                  <a:lnTo>
                    <a:pt x="1745865" y="2931161"/>
                  </a:lnTo>
                  <a:lnTo>
                    <a:pt x="1743013" y="2929573"/>
                  </a:lnTo>
                  <a:lnTo>
                    <a:pt x="1740478" y="2928303"/>
                  </a:lnTo>
                  <a:lnTo>
                    <a:pt x="1738261" y="2926081"/>
                  </a:lnTo>
                  <a:lnTo>
                    <a:pt x="1736676" y="2923858"/>
                  </a:lnTo>
                  <a:lnTo>
                    <a:pt x="1735726" y="2921001"/>
                  </a:lnTo>
                  <a:lnTo>
                    <a:pt x="1735409" y="2918143"/>
                  </a:lnTo>
                  <a:lnTo>
                    <a:pt x="1735409" y="2867661"/>
                  </a:lnTo>
                  <a:lnTo>
                    <a:pt x="1722418" y="2865438"/>
                  </a:lnTo>
                  <a:lnTo>
                    <a:pt x="1708793" y="2863216"/>
                  </a:lnTo>
                  <a:lnTo>
                    <a:pt x="1696436" y="2860041"/>
                  </a:lnTo>
                  <a:lnTo>
                    <a:pt x="1683444" y="2857183"/>
                  </a:lnTo>
                  <a:lnTo>
                    <a:pt x="1670770" y="2853373"/>
                  </a:lnTo>
                  <a:lnTo>
                    <a:pt x="1658413" y="2849246"/>
                  </a:lnTo>
                  <a:lnTo>
                    <a:pt x="1646689" y="2844801"/>
                  </a:lnTo>
                  <a:lnTo>
                    <a:pt x="1635283" y="2840038"/>
                  </a:lnTo>
                  <a:lnTo>
                    <a:pt x="1624193" y="2834958"/>
                  </a:lnTo>
                  <a:lnTo>
                    <a:pt x="1613420" y="2829243"/>
                  </a:lnTo>
                  <a:lnTo>
                    <a:pt x="1603280" y="2823528"/>
                  </a:lnTo>
                  <a:lnTo>
                    <a:pt x="1594092" y="2816543"/>
                  </a:lnTo>
                  <a:lnTo>
                    <a:pt x="1585220" y="2809876"/>
                  </a:lnTo>
                  <a:lnTo>
                    <a:pt x="1576982" y="2802573"/>
                  </a:lnTo>
                  <a:lnTo>
                    <a:pt x="1569377" y="2794636"/>
                  </a:lnTo>
                  <a:lnTo>
                    <a:pt x="1566209" y="2790826"/>
                  </a:lnTo>
                  <a:lnTo>
                    <a:pt x="1563357" y="2786698"/>
                  </a:lnTo>
                  <a:lnTo>
                    <a:pt x="1560188" y="2782253"/>
                  </a:lnTo>
                  <a:lnTo>
                    <a:pt x="1558287" y="2777173"/>
                  </a:lnTo>
                  <a:lnTo>
                    <a:pt x="1557337" y="2772411"/>
                  </a:lnTo>
                  <a:lnTo>
                    <a:pt x="1557337" y="2767331"/>
                  </a:lnTo>
                  <a:lnTo>
                    <a:pt x="1557654" y="2761933"/>
                  </a:lnTo>
                  <a:lnTo>
                    <a:pt x="1559238" y="2756853"/>
                  </a:lnTo>
                  <a:lnTo>
                    <a:pt x="1561456" y="2751456"/>
                  </a:lnTo>
                  <a:lnTo>
                    <a:pt x="1564308" y="2746058"/>
                  </a:lnTo>
                  <a:lnTo>
                    <a:pt x="1566209" y="2743201"/>
                  </a:lnTo>
                  <a:lnTo>
                    <a:pt x="1568743" y="2740026"/>
                  </a:lnTo>
                  <a:lnTo>
                    <a:pt x="1571278" y="2737168"/>
                  </a:lnTo>
                  <a:lnTo>
                    <a:pt x="1574447" y="2734311"/>
                  </a:lnTo>
                  <a:lnTo>
                    <a:pt x="1577299" y="2731136"/>
                  </a:lnTo>
                  <a:lnTo>
                    <a:pt x="1580784" y="2728596"/>
                  </a:lnTo>
                  <a:lnTo>
                    <a:pt x="1583952" y="2726056"/>
                  </a:lnTo>
                  <a:lnTo>
                    <a:pt x="1587755" y="2723833"/>
                  </a:lnTo>
                  <a:lnTo>
                    <a:pt x="1591874" y="2721611"/>
                  </a:lnTo>
                  <a:lnTo>
                    <a:pt x="1595359" y="2719706"/>
                  </a:lnTo>
                  <a:lnTo>
                    <a:pt x="1599478" y="2717801"/>
                  </a:lnTo>
                  <a:lnTo>
                    <a:pt x="1603914" y="2716531"/>
                  </a:lnTo>
                  <a:lnTo>
                    <a:pt x="1608033" y="2715261"/>
                  </a:lnTo>
                  <a:lnTo>
                    <a:pt x="1612469" y="2714626"/>
                  </a:lnTo>
                  <a:lnTo>
                    <a:pt x="1616905" y="2713673"/>
                  </a:lnTo>
                  <a:lnTo>
                    <a:pt x="1621341" y="2713673"/>
                  </a:lnTo>
                  <a:lnTo>
                    <a:pt x="1626411" y="2713673"/>
                  </a:lnTo>
                  <a:lnTo>
                    <a:pt x="1631480" y="2714943"/>
                  </a:lnTo>
                  <a:lnTo>
                    <a:pt x="1635916" y="2715896"/>
                  </a:lnTo>
                  <a:lnTo>
                    <a:pt x="1640352" y="2717801"/>
                  </a:lnTo>
                  <a:lnTo>
                    <a:pt x="1644471" y="2720023"/>
                  </a:lnTo>
                  <a:lnTo>
                    <a:pt x="1648274" y="2723198"/>
                  </a:lnTo>
                  <a:lnTo>
                    <a:pt x="1651759" y="2726056"/>
                  </a:lnTo>
                  <a:lnTo>
                    <a:pt x="1654928" y="2729866"/>
                  </a:lnTo>
                  <a:lnTo>
                    <a:pt x="1657462" y="2733041"/>
                  </a:lnTo>
                  <a:lnTo>
                    <a:pt x="1658096" y="2733993"/>
                  </a:lnTo>
                  <a:lnTo>
                    <a:pt x="1659364" y="2734946"/>
                  </a:lnTo>
                  <a:lnTo>
                    <a:pt x="1665701" y="2740026"/>
                  </a:lnTo>
                  <a:lnTo>
                    <a:pt x="1671721" y="2744471"/>
                  </a:lnTo>
                  <a:lnTo>
                    <a:pt x="1678692" y="2748598"/>
                  </a:lnTo>
                  <a:lnTo>
                    <a:pt x="1685662" y="2752726"/>
                  </a:lnTo>
                  <a:lnTo>
                    <a:pt x="1692634" y="2756853"/>
                  </a:lnTo>
                  <a:lnTo>
                    <a:pt x="1699921" y="2760346"/>
                  </a:lnTo>
                  <a:lnTo>
                    <a:pt x="1707526" y="2763521"/>
                  </a:lnTo>
                  <a:lnTo>
                    <a:pt x="1714497" y="2766061"/>
                  </a:lnTo>
                  <a:lnTo>
                    <a:pt x="1720834" y="2768283"/>
                  </a:lnTo>
                  <a:lnTo>
                    <a:pt x="1731607" y="2771458"/>
                  </a:lnTo>
                  <a:lnTo>
                    <a:pt x="1742380" y="2773998"/>
                  </a:lnTo>
                  <a:lnTo>
                    <a:pt x="1753153" y="2776221"/>
                  </a:lnTo>
                  <a:lnTo>
                    <a:pt x="1764242" y="2778126"/>
                  </a:lnTo>
                  <a:lnTo>
                    <a:pt x="1775016" y="2779396"/>
                  </a:lnTo>
                  <a:lnTo>
                    <a:pt x="1785789" y="2780666"/>
                  </a:lnTo>
                  <a:lnTo>
                    <a:pt x="1795928" y="2780983"/>
                  </a:lnTo>
                  <a:lnTo>
                    <a:pt x="1806067" y="2781301"/>
                  </a:lnTo>
                  <a:lnTo>
                    <a:pt x="1817157" y="2780983"/>
                  </a:lnTo>
                  <a:lnTo>
                    <a:pt x="1827613" y="2780348"/>
                  </a:lnTo>
                  <a:lnTo>
                    <a:pt x="1837119" y="2778761"/>
                  </a:lnTo>
                  <a:lnTo>
                    <a:pt x="1845991" y="2776856"/>
                  </a:lnTo>
                  <a:lnTo>
                    <a:pt x="1854546" y="2774633"/>
                  </a:lnTo>
                  <a:lnTo>
                    <a:pt x="1862467" y="2771776"/>
                  </a:lnTo>
                  <a:lnTo>
                    <a:pt x="1869121" y="2768283"/>
                  </a:lnTo>
                  <a:lnTo>
                    <a:pt x="1875458" y="2764791"/>
                  </a:lnTo>
                  <a:lnTo>
                    <a:pt x="1879260" y="2761616"/>
                  </a:lnTo>
                  <a:lnTo>
                    <a:pt x="1882429" y="2758441"/>
                  </a:lnTo>
                  <a:lnTo>
                    <a:pt x="1885280" y="2754948"/>
                  </a:lnTo>
                  <a:lnTo>
                    <a:pt x="1888132" y="2751456"/>
                  </a:lnTo>
                  <a:lnTo>
                    <a:pt x="1890350" y="2747646"/>
                  </a:lnTo>
                  <a:lnTo>
                    <a:pt x="1892251" y="2743518"/>
                  </a:lnTo>
                  <a:lnTo>
                    <a:pt x="1893519" y="2739391"/>
                  </a:lnTo>
                  <a:lnTo>
                    <a:pt x="1894786" y="2734946"/>
                  </a:lnTo>
                  <a:lnTo>
                    <a:pt x="1895420" y="2730818"/>
                  </a:lnTo>
                  <a:lnTo>
                    <a:pt x="1895737" y="2726373"/>
                  </a:lnTo>
                  <a:lnTo>
                    <a:pt x="1895420" y="2721928"/>
                  </a:lnTo>
                  <a:lnTo>
                    <a:pt x="1895103" y="2717483"/>
                  </a:lnTo>
                  <a:lnTo>
                    <a:pt x="1893836" y="2713038"/>
                  </a:lnTo>
                  <a:lnTo>
                    <a:pt x="1892885" y="2708911"/>
                  </a:lnTo>
                  <a:lnTo>
                    <a:pt x="1890984" y="2704783"/>
                  </a:lnTo>
                  <a:lnTo>
                    <a:pt x="1888766" y="2700656"/>
                  </a:lnTo>
                  <a:lnTo>
                    <a:pt x="1885280" y="2696211"/>
                  </a:lnTo>
                  <a:lnTo>
                    <a:pt x="1881478" y="2691766"/>
                  </a:lnTo>
                  <a:lnTo>
                    <a:pt x="1876092" y="2687321"/>
                  </a:lnTo>
                  <a:lnTo>
                    <a:pt x="1870705" y="2682876"/>
                  </a:lnTo>
                  <a:lnTo>
                    <a:pt x="1864368" y="2678748"/>
                  </a:lnTo>
                  <a:lnTo>
                    <a:pt x="1857714" y="2674621"/>
                  </a:lnTo>
                  <a:lnTo>
                    <a:pt x="1850110" y="2671128"/>
                  </a:lnTo>
                  <a:lnTo>
                    <a:pt x="1842188" y="2667318"/>
                  </a:lnTo>
                  <a:lnTo>
                    <a:pt x="1817474" y="2657158"/>
                  </a:lnTo>
                  <a:lnTo>
                    <a:pt x="1720517" y="2617471"/>
                  </a:lnTo>
                  <a:lnTo>
                    <a:pt x="1673305" y="2597786"/>
                  </a:lnTo>
                  <a:lnTo>
                    <a:pt x="1644471" y="2585086"/>
                  </a:lnTo>
                  <a:lnTo>
                    <a:pt x="1639085" y="2582546"/>
                  </a:lnTo>
                  <a:lnTo>
                    <a:pt x="1634015" y="2580006"/>
                  </a:lnTo>
                  <a:lnTo>
                    <a:pt x="1624827" y="2574608"/>
                  </a:lnTo>
                  <a:lnTo>
                    <a:pt x="1615638" y="2567623"/>
                  </a:lnTo>
                  <a:lnTo>
                    <a:pt x="1607083" y="2560638"/>
                  </a:lnTo>
                  <a:lnTo>
                    <a:pt x="1598845" y="2552383"/>
                  </a:lnTo>
                  <a:lnTo>
                    <a:pt x="1591874" y="2544446"/>
                  </a:lnTo>
                  <a:lnTo>
                    <a:pt x="1588072" y="2540001"/>
                  </a:lnTo>
                  <a:lnTo>
                    <a:pt x="1585220" y="2534921"/>
                  </a:lnTo>
                  <a:lnTo>
                    <a:pt x="1581734" y="2530476"/>
                  </a:lnTo>
                  <a:lnTo>
                    <a:pt x="1579200" y="2525713"/>
                  </a:lnTo>
                  <a:lnTo>
                    <a:pt x="1576348" y="2520633"/>
                  </a:lnTo>
                  <a:lnTo>
                    <a:pt x="1574130" y="2515236"/>
                  </a:lnTo>
                  <a:lnTo>
                    <a:pt x="1571912" y="2510156"/>
                  </a:lnTo>
                  <a:lnTo>
                    <a:pt x="1570011" y="2505076"/>
                  </a:lnTo>
                  <a:lnTo>
                    <a:pt x="1568110" y="2499678"/>
                  </a:lnTo>
                  <a:lnTo>
                    <a:pt x="1566525" y="2494598"/>
                  </a:lnTo>
                  <a:lnTo>
                    <a:pt x="1565575" y="2488883"/>
                  </a:lnTo>
                  <a:lnTo>
                    <a:pt x="1564624" y="2483803"/>
                  </a:lnTo>
                  <a:lnTo>
                    <a:pt x="1563991" y="2478088"/>
                  </a:lnTo>
                  <a:lnTo>
                    <a:pt x="1563674" y="2473008"/>
                  </a:lnTo>
                  <a:lnTo>
                    <a:pt x="1563357" y="2467293"/>
                  </a:lnTo>
                  <a:lnTo>
                    <a:pt x="1563674" y="2461896"/>
                  </a:lnTo>
                  <a:lnTo>
                    <a:pt x="1563991" y="2456816"/>
                  </a:lnTo>
                  <a:lnTo>
                    <a:pt x="1564308" y="2451101"/>
                  </a:lnTo>
                  <a:lnTo>
                    <a:pt x="1565575" y="2446021"/>
                  </a:lnTo>
                  <a:lnTo>
                    <a:pt x="1566525" y="2440306"/>
                  </a:lnTo>
                  <a:lnTo>
                    <a:pt x="1567793" y="2435226"/>
                  </a:lnTo>
                  <a:lnTo>
                    <a:pt x="1569060" y="2429828"/>
                  </a:lnTo>
                  <a:lnTo>
                    <a:pt x="1570961" y="2424748"/>
                  </a:lnTo>
                  <a:lnTo>
                    <a:pt x="1573179" y="2419668"/>
                  </a:lnTo>
                  <a:lnTo>
                    <a:pt x="1575397" y="2414271"/>
                  </a:lnTo>
                  <a:lnTo>
                    <a:pt x="1577932" y="2409191"/>
                  </a:lnTo>
                  <a:lnTo>
                    <a:pt x="1580784" y="2404428"/>
                  </a:lnTo>
                  <a:lnTo>
                    <a:pt x="1583636" y="2399031"/>
                  </a:lnTo>
                  <a:lnTo>
                    <a:pt x="1586804" y="2394268"/>
                  </a:lnTo>
                  <a:lnTo>
                    <a:pt x="1590290" y="2389506"/>
                  </a:lnTo>
                  <a:lnTo>
                    <a:pt x="1594092" y="2385061"/>
                  </a:lnTo>
                  <a:lnTo>
                    <a:pt x="1598211" y="2379981"/>
                  </a:lnTo>
                  <a:lnTo>
                    <a:pt x="1602013" y="2375536"/>
                  </a:lnTo>
                  <a:lnTo>
                    <a:pt x="1606766" y="2371091"/>
                  </a:lnTo>
                  <a:lnTo>
                    <a:pt x="1611202" y="2367281"/>
                  </a:lnTo>
                  <a:lnTo>
                    <a:pt x="1615955" y="2363153"/>
                  </a:lnTo>
                  <a:lnTo>
                    <a:pt x="1621658" y="2358073"/>
                  </a:lnTo>
                  <a:lnTo>
                    <a:pt x="1627678" y="2353628"/>
                  </a:lnTo>
                  <a:lnTo>
                    <a:pt x="1634015" y="2349818"/>
                  </a:lnTo>
                  <a:lnTo>
                    <a:pt x="1640669" y="2345691"/>
                  </a:lnTo>
                  <a:lnTo>
                    <a:pt x="1647323" y="2341881"/>
                  </a:lnTo>
                  <a:lnTo>
                    <a:pt x="1654294" y="2338071"/>
                  </a:lnTo>
                  <a:lnTo>
                    <a:pt x="1661898" y="2334896"/>
                  </a:lnTo>
                  <a:lnTo>
                    <a:pt x="1669186" y="2331403"/>
                  </a:lnTo>
                  <a:lnTo>
                    <a:pt x="1676790" y="2328546"/>
                  </a:lnTo>
                  <a:lnTo>
                    <a:pt x="1684395" y="2325371"/>
                  </a:lnTo>
                  <a:lnTo>
                    <a:pt x="1692634" y="2322831"/>
                  </a:lnTo>
                  <a:lnTo>
                    <a:pt x="1700872" y="2320608"/>
                  </a:lnTo>
                  <a:lnTo>
                    <a:pt x="1709427" y="2318386"/>
                  </a:lnTo>
                  <a:lnTo>
                    <a:pt x="1717982" y="2316163"/>
                  </a:lnTo>
                  <a:lnTo>
                    <a:pt x="1726220" y="2314893"/>
                  </a:lnTo>
                  <a:lnTo>
                    <a:pt x="1735409" y="2312988"/>
                  </a:lnTo>
                  <a:lnTo>
                    <a:pt x="1735409" y="2259966"/>
                  </a:lnTo>
                  <a:lnTo>
                    <a:pt x="1735726" y="2257426"/>
                  </a:lnTo>
                  <a:lnTo>
                    <a:pt x="1736676" y="2254886"/>
                  </a:lnTo>
                  <a:lnTo>
                    <a:pt x="1738261" y="2252346"/>
                  </a:lnTo>
                  <a:lnTo>
                    <a:pt x="1740478" y="2250441"/>
                  </a:lnTo>
                  <a:lnTo>
                    <a:pt x="1743013" y="2248536"/>
                  </a:lnTo>
                  <a:lnTo>
                    <a:pt x="1745865" y="2247583"/>
                  </a:lnTo>
                  <a:lnTo>
                    <a:pt x="1749350" y="2246631"/>
                  </a:lnTo>
                  <a:lnTo>
                    <a:pt x="1753153" y="2246313"/>
                  </a:lnTo>
                  <a:close/>
                  <a:moveTo>
                    <a:pt x="1796891" y="2159710"/>
                  </a:moveTo>
                  <a:lnTo>
                    <a:pt x="1786093" y="2160028"/>
                  </a:lnTo>
                  <a:lnTo>
                    <a:pt x="1775296" y="2160663"/>
                  </a:lnTo>
                  <a:lnTo>
                    <a:pt x="1764817" y="2161298"/>
                  </a:lnTo>
                  <a:lnTo>
                    <a:pt x="1754337" y="2162251"/>
                  </a:lnTo>
                  <a:lnTo>
                    <a:pt x="1743540" y="2163839"/>
                  </a:lnTo>
                  <a:lnTo>
                    <a:pt x="1733695" y="2165427"/>
                  </a:lnTo>
                  <a:lnTo>
                    <a:pt x="1723216" y="2167332"/>
                  </a:lnTo>
                  <a:lnTo>
                    <a:pt x="1712736" y="2169555"/>
                  </a:lnTo>
                  <a:lnTo>
                    <a:pt x="1702892" y="2171778"/>
                  </a:lnTo>
                  <a:lnTo>
                    <a:pt x="1692730" y="2174318"/>
                  </a:lnTo>
                  <a:lnTo>
                    <a:pt x="1683202" y="2177177"/>
                  </a:lnTo>
                  <a:lnTo>
                    <a:pt x="1673040" y="2180352"/>
                  </a:lnTo>
                  <a:lnTo>
                    <a:pt x="1663513" y="2183528"/>
                  </a:lnTo>
                  <a:lnTo>
                    <a:pt x="1653669" y="2187021"/>
                  </a:lnTo>
                  <a:lnTo>
                    <a:pt x="1644460" y="2190514"/>
                  </a:lnTo>
                  <a:lnTo>
                    <a:pt x="1635250" y="2194643"/>
                  </a:lnTo>
                  <a:lnTo>
                    <a:pt x="1625723" y="2198771"/>
                  </a:lnTo>
                  <a:lnTo>
                    <a:pt x="1616514" y="2203217"/>
                  </a:lnTo>
                  <a:lnTo>
                    <a:pt x="1607622" y="2207663"/>
                  </a:lnTo>
                  <a:lnTo>
                    <a:pt x="1598730" y="2213061"/>
                  </a:lnTo>
                  <a:lnTo>
                    <a:pt x="1589839" y="2217825"/>
                  </a:lnTo>
                  <a:lnTo>
                    <a:pt x="1581264" y="2222906"/>
                  </a:lnTo>
                  <a:lnTo>
                    <a:pt x="1572690" y="2228622"/>
                  </a:lnTo>
                  <a:lnTo>
                    <a:pt x="1564116" y="2234020"/>
                  </a:lnTo>
                  <a:lnTo>
                    <a:pt x="1555859" y="2240054"/>
                  </a:lnTo>
                  <a:lnTo>
                    <a:pt x="1547920" y="2246088"/>
                  </a:lnTo>
                  <a:lnTo>
                    <a:pt x="1539981" y="2252439"/>
                  </a:lnTo>
                  <a:lnTo>
                    <a:pt x="1532042" y="2258473"/>
                  </a:lnTo>
                  <a:lnTo>
                    <a:pt x="1524420" y="2265459"/>
                  </a:lnTo>
                  <a:lnTo>
                    <a:pt x="1517117" y="2272128"/>
                  </a:lnTo>
                  <a:lnTo>
                    <a:pt x="1509495" y="2279114"/>
                  </a:lnTo>
                  <a:lnTo>
                    <a:pt x="1502509" y="2286101"/>
                  </a:lnTo>
                  <a:lnTo>
                    <a:pt x="1495522" y="2293405"/>
                  </a:lnTo>
                  <a:lnTo>
                    <a:pt x="1488853" y="2301026"/>
                  </a:lnTo>
                  <a:lnTo>
                    <a:pt x="1482185" y="2308648"/>
                  </a:lnTo>
                  <a:lnTo>
                    <a:pt x="1475833" y="2316269"/>
                  </a:lnTo>
                  <a:lnTo>
                    <a:pt x="1469482" y="2324526"/>
                  </a:lnTo>
                  <a:lnTo>
                    <a:pt x="1463131" y="2332465"/>
                  </a:lnTo>
                  <a:lnTo>
                    <a:pt x="1457415" y="2340722"/>
                  </a:lnTo>
                  <a:lnTo>
                    <a:pt x="1451698" y="2348978"/>
                  </a:lnTo>
                  <a:lnTo>
                    <a:pt x="1446300" y="2357553"/>
                  </a:lnTo>
                  <a:lnTo>
                    <a:pt x="1440901" y="2366444"/>
                  </a:lnTo>
                  <a:lnTo>
                    <a:pt x="1435820" y="2375019"/>
                  </a:lnTo>
                  <a:lnTo>
                    <a:pt x="1431057" y="2383910"/>
                  </a:lnTo>
                  <a:lnTo>
                    <a:pt x="1426293" y="2393120"/>
                  </a:lnTo>
                  <a:lnTo>
                    <a:pt x="1421847" y="2402012"/>
                  </a:lnTo>
                  <a:lnTo>
                    <a:pt x="1417719" y="2411221"/>
                  </a:lnTo>
                  <a:lnTo>
                    <a:pt x="1413591" y="2421065"/>
                  </a:lnTo>
                  <a:lnTo>
                    <a:pt x="1410098" y="2430592"/>
                  </a:lnTo>
                  <a:lnTo>
                    <a:pt x="1406287" y="2440437"/>
                  </a:lnTo>
                  <a:lnTo>
                    <a:pt x="1403111" y="2449964"/>
                  </a:lnTo>
                  <a:lnTo>
                    <a:pt x="1399936" y="2460126"/>
                  </a:lnTo>
                  <a:lnTo>
                    <a:pt x="1397395" y="2469653"/>
                  </a:lnTo>
                  <a:lnTo>
                    <a:pt x="1394855" y="2480132"/>
                  </a:lnTo>
                  <a:lnTo>
                    <a:pt x="1391996" y="2490294"/>
                  </a:lnTo>
                  <a:lnTo>
                    <a:pt x="1390091" y="2500456"/>
                  </a:lnTo>
                  <a:lnTo>
                    <a:pt x="1388503" y="2510936"/>
                  </a:lnTo>
                  <a:lnTo>
                    <a:pt x="1386598" y="2521416"/>
                  </a:lnTo>
                  <a:lnTo>
                    <a:pt x="1385328" y="2532213"/>
                  </a:lnTo>
                  <a:lnTo>
                    <a:pt x="1384375" y="2542692"/>
                  </a:lnTo>
                  <a:lnTo>
                    <a:pt x="1383422" y="2553172"/>
                  </a:lnTo>
                  <a:lnTo>
                    <a:pt x="1382787" y="2564604"/>
                  </a:lnTo>
                  <a:lnTo>
                    <a:pt x="1382787" y="2575401"/>
                  </a:lnTo>
                  <a:lnTo>
                    <a:pt x="1382787" y="2585881"/>
                  </a:lnTo>
                  <a:lnTo>
                    <a:pt x="1382787" y="2596678"/>
                  </a:lnTo>
                  <a:lnTo>
                    <a:pt x="1383422" y="2607475"/>
                  </a:lnTo>
                  <a:lnTo>
                    <a:pt x="1384375" y="2617955"/>
                  </a:lnTo>
                  <a:lnTo>
                    <a:pt x="1385328" y="2628434"/>
                  </a:lnTo>
                  <a:lnTo>
                    <a:pt x="1386598" y="2638914"/>
                  </a:lnTo>
                  <a:lnTo>
                    <a:pt x="1388503" y="2649076"/>
                  </a:lnTo>
                  <a:lnTo>
                    <a:pt x="1390091" y="2659556"/>
                  </a:lnTo>
                  <a:lnTo>
                    <a:pt x="1391996" y="2669718"/>
                  </a:lnTo>
                  <a:lnTo>
                    <a:pt x="1394855" y="2680197"/>
                  </a:lnTo>
                  <a:lnTo>
                    <a:pt x="1397077" y="2690042"/>
                  </a:lnTo>
                  <a:lnTo>
                    <a:pt x="1399936" y="2699886"/>
                  </a:lnTo>
                  <a:lnTo>
                    <a:pt x="1402794" y="2709731"/>
                  </a:lnTo>
                  <a:lnTo>
                    <a:pt x="1406287" y="2719575"/>
                  </a:lnTo>
                  <a:lnTo>
                    <a:pt x="1409462" y="2729102"/>
                  </a:lnTo>
                  <a:lnTo>
                    <a:pt x="1413591" y="2738312"/>
                  </a:lnTo>
                  <a:lnTo>
                    <a:pt x="1417402" y="2748156"/>
                  </a:lnTo>
                  <a:lnTo>
                    <a:pt x="1421847" y="2757048"/>
                  </a:lnTo>
                  <a:lnTo>
                    <a:pt x="1425976" y="2766257"/>
                  </a:lnTo>
                  <a:lnTo>
                    <a:pt x="1430739" y="2775149"/>
                  </a:lnTo>
                  <a:lnTo>
                    <a:pt x="1435503" y="2784041"/>
                  </a:lnTo>
                  <a:lnTo>
                    <a:pt x="1440266" y="2792932"/>
                  </a:lnTo>
                  <a:lnTo>
                    <a:pt x="1445982" y="2801507"/>
                  </a:lnTo>
                  <a:lnTo>
                    <a:pt x="1451063" y="2810081"/>
                  </a:lnTo>
                  <a:lnTo>
                    <a:pt x="1456779" y="2818655"/>
                  </a:lnTo>
                  <a:lnTo>
                    <a:pt x="1462813" y="2826912"/>
                  </a:lnTo>
                  <a:lnTo>
                    <a:pt x="1468529" y="2834851"/>
                  </a:lnTo>
                  <a:lnTo>
                    <a:pt x="1474881" y="2842790"/>
                  </a:lnTo>
                  <a:lnTo>
                    <a:pt x="1481549" y="2850729"/>
                  </a:lnTo>
                  <a:lnTo>
                    <a:pt x="1487901" y="2858351"/>
                  </a:lnTo>
                  <a:lnTo>
                    <a:pt x="1494887" y="2865972"/>
                  </a:lnTo>
                  <a:lnTo>
                    <a:pt x="1501873" y="2873276"/>
                  </a:lnTo>
                  <a:lnTo>
                    <a:pt x="1509177" y="2880262"/>
                  </a:lnTo>
                  <a:lnTo>
                    <a:pt x="1516164" y="2887249"/>
                  </a:lnTo>
                  <a:lnTo>
                    <a:pt x="1524103" y="2894235"/>
                  </a:lnTo>
                  <a:lnTo>
                    <a:pt x="1531407" y="2900904"/>
                  </a:lnTo>
                  <a:lnTo>
                    <a:pt x="1539346" y="2907255"/>
                  </a:lnTo>
                  <a:lnTo>
                    <a:pt x="1546968" y="2913289"/>
                  </a:lnTo>
                  <a:lnTo>
                    <a:pt x="1555224" y="2919323"/>
                  </a:lnTo>
                  <a:lnTo>
                    <a:pt x="1563481" y="2925356"/>
                  </a:lnTo>
                  <a:lnTo>
                    <a:pt x="1572055" y="2930755"/>
                  </a:lnTo>
                  <a:lnTo>
                    <a:pt x="1580629" y="2936471"/>
                  </a:lnTo>
                  <a:lnTo>
                    <a:pt x="1589203" y="2941552"/>
                  </a:lnTo>
                  <a:lnTo>
                    <a:pt x="1598095" y="2946951"/>
                  </a:lnTo>
                  <a:lnTo>
                    <a:pt x="1606987" y="2951714"/>
                  </a:lnTo>
                  <a:lnTo>
                    <a:pt x="1615879" y="2956478"/>
                  </a:lnTo>
                  <a:lnTo>
                    <a:pt x="1625088" y="2960606"/>
                  </a:lnTo>
                  <a:lnTo>
                    <a:pt x="1634298" y="2965052"/>
                  </a:lnTo>
                  <a:lnTo>
                    <a:pt x="1643824" y="2969180"/>
                  </a:lnTo>
                  <a:lnTo>
                    <a:pt x="1653351" y="2972991"/>
                  </a:lnTo>
                  <a:lnTo>
                    <a:pt x="1662878" y="2976167"/>
                  </a:lnTo>
                  <a:lnTo>
                    <a:pt x="1672723" y="2979660"/>
                  </a:lnTo>
                  <a:lnTo>
                    <a:pt x="1682567" y="2982518"/>
                  </a:lnTo>
                  <a:lnTo>
                    <a:pt x="1692730" y="2985376"/>
                  </a:lnTo>
                  <a:lnTo>
                    <a:pt x="1702892" y="2988234"/>
                  </a:lnTo>
                  <a:lnTo>
                    <a:pt x="1713054" y="2990457"/>
                  </a:lnTo>
                  <a:lnTo>
                    <a:pt x="1723216" y="2992680"/>
                  </a:lnTo>
                  <a:lnTo>
                    <a:pt x="1733695" y="2994585"/>
                  </a:lnTo>
                  <a:lnTo>
                    <a:pt x="1744493" y="2995856"/>
                  </a:lnTo>
                  <a:lnTo>
                    <a:pt x="1754655" y="2997443"/>
                  </a:lnTo>
                  <a:lnTo>
                    <a:pt x="1765452" y="2998396"/>
                  </a:lnTo>
                  <a:lnTo>
                    <a:pt x="1776249" y="2999349"/>
                  </a:lnTo>
                  <a:lnTo>
                    <a:pt x="1787046" y="2999666"/>
                  </a:lnTo>
                  <a:lnTo>
                    <a:pt x="1797843" y="2999984"/>
                  </a:lnTo>
                  <a:lnTo>
                    <a:pt x="1808958" y="2999984"/>
                  </a:lnTo>
                  <a:lnTo>
                    <a:pt x="1819438" y="2999666"/>
                  </a:lnTo>
                  <a:lnTo>
                    <a:pt x="1830235" y="2999349"/>
                  </a:lnTo>
                  <a:lnTo>
                    <a:pt x="1841032" y="2998396"/>
                  </a:lnTo>
                  <a:lnTo>
                    <a:pt x="1851512" y="2997443"/>
                  </a:lnTo>
                  <a:lnTo>
                    <a:pt x="1861674" y="2995856"/>
                  </a:lnTo>
                  <a:lnTo>
                    <a:pt x="1872153" y="2994585"/>
                  </a:lnTo>
                  <a:lnTo>
                    <a:pt x="1882633" y="2992680"/>
                  </a:lnTo>
                  <a:lnTo>
                    <a:pt x="1892795" y="2990457"/>
                  </a:lnTo>
                  <a:lnTo>
                    <a:pt x="1902639" y="2988234"/>
                  </a:lnTo>
                  <a:lnTo>
                    <a:pt x="1912801" y="2985376"/>
                  </a:lnTo>
                  <a:lnTo>
                    <a:pt x="1922646" y="2982836"/>
                  </a:lnTo>
                  <a:lnTo>
                    <a:pt x="1932490" y="2979660"/>
                  </a:lnTo>
                  <a:lnTo>
                    <a:pt x="1942017" y="2976484"/>
                  </a:lnTo>
                  <a:lnTo>
                    <a:pt x="1951862" y="2972991"/>
                  </a:lnTo>
                  <a:lnTo>
                    <a:pt x="1961389" y="2969180"/>
                  </a:lnTo>
                  <a:lnTo>
                    <a:pt x="1970598" y="2965052"/>
                  </a:lnTo>
                  <a:lnTo>
                    <a:pt x="1980125" y="2960924"/>
                  </a:lnTo>
                  <a:lnTo>
                    <a:pt x="1989334" y="2956478"/>
                  </a:lnTo>
                  <a:lnTo>
                    <a:pt x="1998226" y="2952032"/>
                  </a:lnTo>
                  <a:lnTo>
                    <a:pt x="2007118" y="2947268"/>
                  </a:lnTo>
                  <a:lnTo>
                    <a:pt x="2016010" y="2942187"/>
                  </a:lnTo>
                  <a:lnTo>
                    <a:pt x="2024584" y="2936789"/>
                  </a:lnTo>
                  <a:lnTo>
                    <a:pt x="2033158" y="2931390"/>
                  </a:lnTo>
                  <a:lnTo>
                    <a:pt x="2041415" y="2925674"/>
                  </a:lnTo>
                  <a:lnTo>
                    <a:pt x="2049354" y="2919640"/>
                  </a:lnTo>
                  <a:lnTo>
                    <a:pt x="2057610" y="2913924"/>
                  </a:lnTo>
                  <a:lnTo>
                    <a:pt x="2065867" y="2907573"/>
                  </a:lnTo>
                  <a:lnTo>
                    <a:pt x="2073489" y="2901222"/>
                  </a:lnTo>
                  <a:lnTo>
                    <a:pt x="2081110" y="2894553"/>
                  </a:lnTo>
                  <a:lnTo>
                    <a:pt x="2088414" y="2887884"/>
                  </a:lnTo>
                  <a:lnTo>
                    <a:pt x="2096036" y="2880580"/>
                  </a:lnTo>
                  <a:lnTo>
                    <a:pt x="2103022" y="2873594"/>
                  </a:lnTo>
                  <a:lnTo>
                    <a:pt x="2110008" y="2866290"/>
                  </a:lnTo>
                  <a:lnTo>
                    <a:pt x="2116677" y="2858668"/>
                  </a:lnTo>
                  <a:lnTo>
                    <a:pt x="2123346" y="2851364"/>
                  </a:lnTo>
                  <a:lnTo>
                    <a:pt x="2130015" y="2843425"/>
                  </a:lnTo>
                  <a:lnTo>
                    <a:pt x="2136049" y="2835804"/>
                  </a:lnTo>
                  <a:lnTo>
                    <a:pt x="2142400" y="2827547"/>
                  </a:lnTo>
                  <a:lnTo>
                    <a:pt x="2148434" y="2819290"/>
                  </a:lnTo>
                  <a:lnTo>
                    <a:pt x="2153832" y="2810716"/>
                  </a:lnTo>
                  <a:lnTo>
                    <a:pt x="2159548" y="2802459"/>
                  </a:lnTo>
                  <a:lnTo>
                    <a:pt x="2164629" y="2793885"/>
                  </a:lnTo>
                  <a:lnTo>
                    <a:pt x="2169393" y="2784993"/>
                  </a:lnTo>
                  <a:lnTo>
                    <a:pt x="2174474" y="2775784"/>
                  </a:lnTo>
                  <a:lnTo>
                    <a:pt x="2179237" y="2766892"/>
                  </a:lnTo>
                  <a:lnTo>
                    <a:pt x="2183683" y="2757683"/>
                  </a:lnTo>
                  <a:lnTo>
                    <a:pt x="2187811" y="2748474"/>
                  </a:lnTo>
                  <a:lnTo>
                    <a:pt x="2191622" y="2739264"/>
                  </a:lnTo>
                  <a:lnTo>
                    <a:pt x="2195433" y="2729420"/>
                  </a:lnTo>
                  <a:lnTo>
                    <a:pt x="2199244" y="2719893"/>
                  </a:lnTo>
                  <a:lnTo>
                    <a:pt x="2202102" y="2710048"/>
                  </a:lnTo>
                  <a:lnTo>
                    <a:pt x="2205595" y="2700204"/>
                  </a:lnTo>
                  <a:lnTo>
                    <a:pt x="2208136" y="2690042"/>
                  </a:lnTo>
                  <a:lnTo>
                    <a:pt x="2210676" y="2680197"/>
                  </a:lnTo>
                  <a:lnTo>
                    <a:pt x="2213217" y="2669718"/>
                  </a:lnTo>
                  <a:lnTo>
                    <a:pt x="2215122" y="2659556"/>
                  </a:lnTo>
                  <a:lnTo>
                    <a:pt x="2217027" y="2649076"/>
                  </a:lnTo>
                  <a:lnTo>
                    <a:pt x="2218615" y="2638279"/>
                  </a:lnTo>
                  <a:lnTo>
                    <a:pt x="2219885" y="2628117"/>
                  </a:lnTo>
                  <a:lnTo>
                    <a:pt x="2221156" y="2617320"/>
                  </a:lnTo>
                  <a:lnTo>
                    <a:pt x="2221791" y="2606523"/>
                  </a:lnTo>
                  <a:lnTo>
                    <a:pt x="2222743" y="2595725"/>
                  </a:lnTo>
                  <a:lnTo>
                    <a:pt x="2222743" y="2584611"/>
                  </a:lnTo>
                  <a:lnTo>
                    <a:pt x="2222743" y="2573814"/>
                  </a:lnTo>
                  <a:lnTo>
                    <a:pt x="2222743" y="2563016"/>
                  </a:lnTo>
                  <a:lnTo>
                    <a:pt x="2221791" y="2552537"/>
                  </a:lnTo>
                  <a:lnTo>
                    <a:pt x="2221156" y="2541740"/>
                  </a:lnTo>
                  <a:lnTo>
                    <a:pt x="2219885" y="2531260"/>
                  </a:lnTo>
                  <a:lnTo>
                    <a:pt x="2218933" y="2521098"/>
                  </a:lnTo>
                  <a:lnTo>
                    <a:pt x="2217027" y="2510618"/>
                  </a:lnTo>
                  <a:lnTo>
                    <a:pt x="2215122" y="2500139"/>
                  </a:lnTo>
                  <a:lnTo>
                    <a:pt x="2213217" y="2490294"/>
                  </a:lnTo>
                  <a:lnTo>
                    <a:pt x="2210994" y="2479815"/>
                  </a:lnTo>
                  <a:lnTo>
                    <a:pt x="2208453" y="2469970"/>
                  </a:lnTo>
                  <a:lnTo>
                    <a:pt x="2205595" y="2460126"/>
                  </a:lnTo>
                  <a:lnTo>
                    <a:pt x="2202419" y="2449964"/>
                  </a:lnTo>
                  <a:lnTo>
                    <a:pt x="2199244" y="2440437"/>
                  </a:lnTo>
                  <a:lnTo>
                    <a:pt x="2195751" y="2430910"/>
                  </a:lnTo>
                  <a:lnTo>
                    <a:pt x="2192257" y="2421383"/>
                  </a:lnTo>
                  <a:lnTo>
                    <a:pt x="2188129" y="2412174"/>
                  </a:lnTo>
                  <a:lnTo>
                    <a:pt x="2184001" y="2402964"/>
                  </a:lnTo>
                  <a:lnTo>
                    <a:pt x="2179555" y="2393437"/>
                  </a:lnTo>
                  <a:lnTo>
                    <a:pt x="2174791" y="2384546"/>
                  </a:lnTo>
                  <a:lnTo>
                    <a:pt x="2169710" y="2375654"/>
                  </a:lnTo>
                  <a:lnTo>
                    <a:pt x="2164947" y="2366762"/>
                  </a:lnTo>
                  <a:lnTo>
                    <a:pt x="2159866" y="2358188"/>
                  </a:lnTo>
                  <a:lnTo>
                    <a:pt x="2154150" y="2349614"/>
                  </a:lnTo>
                  <a:lnTo>
                    <a:pt x="2148751" y="2341357"/>
                  </a:lnTo>
                  <a:lnTo>
                    <a:pt x="2142717" y="2333418"/>
                  </a:lnTo>
                  <a:lnTo>
                    <a:pt x="2136684" y="2325161"/>
                  </a:lnTo>
                  <a:lnTo>
                    <a:pt x="2130332" y="2316905"/>
                  </a:lnTo>
                  <a:lnTo>
                    <a:pt x="2124299" y="2309283"/>
                  </a:lnTo>
                  <a:lnTo>
                    <a:pt x="2117312" y="2301661"/>
                  </a:lnTo>
                  <a:lnTo>
                    <a:pt x="2110643" y="2294357"/>
                  </a:lnTo>
                  <a:lnTo>
                    <a:pt x="2103657" y="2286736"/>
                  </a:lnTo>
                  <a:lnTo>
                    <a:pt x="2096671" y="2279750"/>
                  </a:lnTo>
                  <a:lnTo>
                    <a:pt x="2089367" y="2272763"/>
                  </a:lnTo>
                  <a:lnTo>
                    <a:pt x="2081745" y="2265777"/>
                  </a:lnTo>
                  <a:lnTo>
                    <a:pt x="2074124" y="2259425"/>
                  </a:lnTo>
                  <a:lnTo>
                    <a:pt x="2066185" y="2252757"/>
                  </a:lnTo>
                  <a:lnTo>
                    <a:pt x="2058245" y="2246405"/>
                  </a:lnTo>
                  <a:lnTo>
                    <a:pt x="2050306" y="2240372"/>
                  </a:lnTo>
                  <a:lnTo>
                    <a:pt x="2042050" y="2234338"/>
                  </a:lnTo>
                  <a:lnTo>
                    <a:pt x="2033793" y="2228939"/>
                  </a:lnTo>
                  <a:lnTo>
                    <a:pt x="2025219" y="2223223"/>
                  </a:lnTo>
                  <a:lnTo>
                    <a:pt x="2016327" y="2218142"/>
                  </a:lnTo>
                  <a:lnTo>
                    <a:pt x="2007753" y="2213061"/>
                  </a:lnTo>
                  <a:lnTo>
                    <a:pt x="1998861" y="2207980"/>
                  </a:lnTo>
                  <a:lnTo>
                    <a:pt x="1989652" y="2203534"/>
                  </a:lnTo>
                  <a:lnTo>
                    <a:pt x="1980760" y="2199088"/>
                  </a:lnTo>
                  <a:lnTo>
                    <a:pt x="1971551" y="2194643"/>
                  </a:lnTo>
                  <a:lnTo>
                    <a:pt x="1961706" y="2190832"/>
                  </a:lnTo>
                  <a:lnTo>
                    <a:pt x="1952179" y="2187021"/>
                  </a:lnTo>
                  <a:lnTo>
                    <a:pt x="1942335" y="2183528"/>
                  </a:lnTo>
                  <a:lnTo>
                    <a:pt x="1932808" y="2180352"/>
                  </a:lnTo>
                  <a:lnTo>
                    <a:pt x="1922963" y="2177177"/>
                  </a:lnTo>
                  <a:lnTo>
                    <a:pt x="1913119" y="2174318"/>
                  </a:lnTo>
                  <a:lnTo>
                    <a:pt x="1902639" y="2171778"/>
                  </a:lnTo>
                  <a:lnTo>
                    <a:pt x="1892795" y="2169555"/>
                  </a:lnTo>
                  <a:lnTo>
                    <a:pt x="1882315" y="2167332"/>
                  </a:lnTo>
                  <a:lnTo>
                    <a:pt x="1871836" y="2165427"/>
                  </a:lnTo>
                  <a:lnTo>
                    <a:pt x="1861356" y="2163839"/>
                  </a:lnTo>
                  <a:lnTo>
                    <a:pt x="1850559" y="2162251"/>
                  </a:lnTo>
                  <a:lnTo>
                    <a:pt x="1840397" y="2161298"/>
                  </a:lnTo>
                  <a:lnTo>
                    <a:pt x="1829600" y="2160663"/>
                  </a:lnTo>
                  <a:lnTo>
                    <a:pt x="1818167" y="2160028"/>
                  </a:lnTo>
                  <a:lnTo>
                    <a:pt x="1807688" y="2159710"/>
                  </a:lnTo>
                  <a:lnTo>
                    <a:pt x="1796891" y="2159710"/>
                  </a:lnTo>
                  <a:close/>
                  <a:moveTo>
                    <a:pt x="1703527" y="1784350"/>
                  </a:moveTo>
                  <a:lnTo>
                    <a:pt x="1960753" y="1793877"/>
                  </a:lnTo>
                  <a:lnTo>
                    <a:pt x="1955037" y="1945990"/>
                  </a:lnTo>
                  <a:lnTo>
                    <a:pt x="1970280" y="1950118"/>
                  </a:lnTo>
                  <a:lnTo>
                    <a:pt x="1985841" y="1954247"/>
                  </a:lnTo>
                  <a:lnTo>
                    <a:pt x="2000766" y="1959010"/>
                  </a:lnTo>
                  <a:lnTo>
                    <a:pt x="2016010" y="1963774"/>
                  </a:lnTo>
                  <a:lnTo>
                    <a:pt x="2030935" y="1969172"/>
                  </a:lnTo>
                  <a:lnTo>
                    <a:pt x="2045225" y="1975206"/>
                  </a:lnTo>
                  <a:lnTo>
                    <a:pt x="2059833" y="1980922"/>
                  </a:lnTo>
                  <a:lnTo>
                    <a:pt x="2074441" y="1987273"/>
                  </a:lnTo>
                  <a:lnTo>
                    <a:pt x="2088414" y="1993942"/>
                  </a:lnTo>
                  <a:lnTo>
                    <a:pt x="2102069" y="2001246"/>
                  </a:lnTo>
                  <a:lnTo>
                    <a:pt x="2116042" y="2008550"/>
                  </a:lnTo>
                  <a:lnTo>
                    <a:pt x="2129697" y="2016172"/>
                  </a:lnTo>
                  <a:lnTo>
                    <a:pt x="2143035" y="2024111"/>
                  </a:lnTo>
                  <a:lnTo>
                    <a:pt x="2156055" y="2032367"/>
                  </a:lnTo>
                  <a:lnTo>
                    <a:pt x="2169075" y="2041259"/>
                  </a:lnTo>
                  <a:lnTo>
                    <a:pt x="2181778" y="2050151"/>
                  </a:lnTo>
                  <a:lnTo>
                    <a:pt x="2293243" y="1945990"/>
                  </a:lnTo>
                  <a:lnTo>
                    <a:pt x="2468220" y="2134941"/>
                  </a:lnTo>
                  <a:lnTo>
                    <a:pt x="2357390" y="2237831"/>
                  </a:lnTo>
                  <a:lnTo>
                    <a:pt x="2365330" y="2251169"/>
                  </a:lnTo>
                  <a:lnTo>
                    <a:pt x="2373269" y="2264507"/>
                  </a:lnTo>
                  <a:lnTo>
                    <a:pt x="2380573" y="2278162"/>
                  </a:lnTo>
                  <a:lnTo>
                    <a:pt x="2387559" y="2292135"/>
                  </a:lnTo>
                  <a:lnTo>
                    <a:pt x="2394228" y="2306107"/>
                  </a:lnTo>
                  <a:lnTo>
                    <a:pt x="2400897" y="2320715"/>
                  </a:lnTo>
                  <a:lnTo>
                    <a:pt x="2406930" y="2335323"/>
                  </a:lnTo>
                  <a:lnTo>
                    <a:pt x="2412647" y="2349614"/>
                  </a:lnTo>
                  <a:lnTo>
                    <a:pt x="2418045" y="2364539"/>
                  </a:lnTo>
                  <a:lnTo>
                    <a:pt x="2423444" y="2379465"/>
                  </a:lnTo>
                  <a:lnTo>
                    <a:pt x="2427890" y="2394708"/>
                  </a:lnTo>
                  <a:lnTo>
                    <a:pt x="2432335" y="2409951"/>
                  </a:lnTo>
                  <a:lnTo>
                    <a:pt x="2435829" y="2425194"/>
                  </a:lnTo>
                  <a:lnTo>
                    <a:pt x="2439639" y="2440754"/>
                  </a:lnTo>
                  <a:lnTo>
                    <a:pt x="2443133" y="2456315"/>
                  </a:lnTo>
                  <a:lnTo>
                    <a:pt x="2445673" y="2472193"/>
                  </a:lnTo>
                  <a:lnTo>
                    <a:pt x="2595563" y="2477909"/>
                  </a:lnTo>
                  <a:lnTo>
                    <a:pt x="2586354" y="2735136"/>
                  </a:lnTo>
                  <a:lnTo>
                    <a:pt x="2437099" y="2729420"/>
                  </a:lnTo>
                  <a:lnTo>
                    <a:pt x="2432971" y="2744980"/>
                  </a:lnTo>
                  <a:lnTo>
                    <a:pt x="2428842" y="2760541"/>
                  </a:lnTo>
                  <a:lnTo>
                    <a:pt x="2424079" y="2776419"/>
                  </a:lnTo>
                  <a:lnTo>
                    <a:pt x="2419315" y="2791027"/>
                  </a:lnTo>
                  <a:lnTo>
                    <a:pt x="2413599" y="2806270"/>
                  </a:lnTo>
                  <a:lnTo>
                    <a:pt x="2408201" y="2821196"/>
                  </a:lnTo>
                  <a:lnTo>
                    <a:pt x="2402167" y="2835804"/>
                  </a:lnTo>
                  <a:lnTo>
                    <a:pt x="2395816" y="2850094"/>
                  </a:lnTo>
                  <a:lnTo>
                    <a:pt x="2388829" y="2864702"/>
                  </a:lnTo>
                  <a:lnTo>
                    <a:pt x="2381525" y="2878992"/>
                  </a:lnTo>
                  <a:lnTo>
                    <a:pt x="2374221" y="2892647"/>
                  </a:lnTo>
                  <a:lnTo>
                    <a:pt x="2366917" y="2906303"/>
                  </a:lnTo>
                  <a:lnTo>
                    <a:pt x="2358661" y="2919640"/>
                  </a:lnTo>
                  <a:lnTo>
                    <a:pt x="2350404" y="2932978"/>
                  </a:lnTo>
                  <a:lnTo>
                    <a:pt x="2341512" y="2945998"/>
                  </a:lnTo>
                  <a:lnTo>
                    <a:pt x="2332620" y="2958701"/>
                  </a:lnTo>
                  <a:lnTo>
                    <a:pt x="2433606" y="3067625"/>
                  </a:lnTo>
                  <a:lnTo>
                    <a:pt x="2245290" y="3242603"/>
                  </a:lnTo>
                  <a:lnTo>
                    <a:pt x="2144940" y="3134949"/>
                  </a:lnTo>
                  <a:lnTo>
                    <a:pt x="2131285" y="3143205"/>
                  </a:lnTo>
                  <a:lnTo>
                    <a:pt x="2117947" y="3150509"/>
                  </a:lnTo>
                  <a:lnTo>
                    <a:pt x="2103657" y="3157813"/>
                  </a:lnTo>
                  <a:lnTo>
                    <a:pt x="2089684" y="3165117"/>
                  </a:lnTo>
                  <a:lnTo>
                    <a:pt x="2075394" y="3172103"/>
                  </a:lnTo>
                  <a:lnTo>
                    <a:pt x="2061104" y="3178455"/>
                  </a:lnTo>
                  <a:lnTo>
                    <a:pt x="2046496" y="3184488"/>
                  </a:lnTo>
                  <a:lnTo>
                    <a:pt x="2031570" y="3190205"/>
                  </a:lnTo>
                  <a:lnTo>
                    <a:pt x="2016645" y="3195603"/>
                  </a:lnTo>
                  <a:lnTo>
                    <a:pt x="2001402" y="3200684"/>
                  </a:lnTo>
                  <a:lnTo>
                    <a:pt x="1986159" y="3205448"/>
                  </a:lnTo>
                  <a:lnTo>
                    <a:pt x="1970598" y="3209576"/>
                  </a:lnTo>
                  <a:lnTo>
                    <a:pt x="1955037" y="3213704"/>
                  </a:lnTo>
                  <a:lnTo>
                    <a:pt x="1939477" y="3217515"/>
                  </a:lnTo>
                  <a:lnTo>
                    <a:pt x="1923916" y="3220373"/>
                  </a:lnTo>
                  <a:lnTo>
                    <a:pt x="1908038" y="3223231"/>
                  </a:lnTo>
                  <a:lnTo>
                    <a:pt x="1902322" y="3370263"/>
                  </a:lnTo>
                  <a:lnTo>
                    <a:pt x="1645095" y="3360736"/>
                  </a:lnTo>
                  <a:lnTo>
                    <a:pt x="1650493" y="3213704"/>
                  </a:lnTo>
                  <a:lnTo>
                    <a:pt x="1634615" y="3209576"/>
                  </a:lnTo>
                  <a:lnTo>
                    <a:pt x="1619054" y="3205130"/>
                  </a:lnTo>
                  <a:lnTo>
                    <a:pt x="1603494" y="3200684"/>
                  </a:lnTo>
                  <a:lnTo>
                    <a:pt x="1588251" y="3195603"/>
                  </a:lnTo>
                  <a:lnTo>
                    <a:pt x="1573325" y="3189887"/>
                  </a:lnTo>
                  <a:lnTo>
                    <a:pt x="1558717" y="3184488"/>
                  </a:lnTo>
                  <a:lnTo>
                    <a:pt x="1543792" y="3178137"/>
                  </a:lnTo>
                  <a:lnTo>
                    <a:pt x="1529184" y="3171786"/>
                  </a:lnTo>
                  <a:lnTo>
                    <a:pt x="1515211" y="3164482"/>
                  </a:lnTo>
                  <a:lnTo>
                    <a:pt x="1500921" y="3157496"/>
                  </a:lnTo>
                  <a:lnTo>
                    <a:pt x="1486948" y="3150192"/>
                  </a:lnTo>
                  <a:lnTo>
                    <a:pt x="1472975" y="3142252"/>
                  </a:lnTo>
                  <a:lnTo>
                    <a:pt x="1459637" y="3134313"/>
                  </a:lnTo>
                  <a:lnTo>
                    <a:pt x="1446300" y="3125739"/>
                  </a:lnTo>
                  <a:lnTo>
                    <a:pt x="1433280" y="3117165"/>
                  </a:lnTo>
                  <a:lnTo>
                    <a:pt x="1420577" y="3107638"/>
                  </a:lnTo>
                  <a:lnTo>
                    <a:pt x="1312606" y="3207988"/>
                  </a:lnTo>
                  <a:lnTo>
                    <a:pt x="1137310" y="3019673"/>
                  </a:lnTo>
                  <a:lnTo>
                    <a:pt x="1245917" y="2918688"/>
                  </a:lnTo>
                  <a:lnTo>
                    <a:pt x="1238296" y="2905350"/>
                  </a:lnTo>
                  <a:lnTo>
                    <a:pt x="1230357" y="2891377"/>
                  </a:lnTo>
                  <a:lnTo>
                    <a:pt x="1223053" y="2877722"/>
                  </a:lnTo>
                  <a:lnTo>
                    <a:pt x="1216066" y="2863749"/>
                  </a:lnTo>
                  <a:lnTo>
                    <a:pt x="1209397" y="2849459"/>
                  </a:lnTo>
                  <a:lnTo>
                    <a:pt x="1203046" y="2834851"/>
                  </a:lnTo>
                  <a:lnTo>
                    <a:pt x="1197012" y="2820560"/>
                  </a:lnTo>
                  <a:lnTo>
                    <a:pt x="1191296" y="2805635"/>
                  </a:lnTo>
                  <a:lnTo>
                    <a:pt x="1186215" y="2790710"/>
                  </a:lnTo>
                  <a:lnTo>
                    <a:pt x="1181134" y="2775466"/>
                  </a:lnTo>
                  <a:lnTo>
                    <a:pt x="1176688" y="2760223"/>
                  </a:lnTo>
                  <a:lnTo>
                    <a:pt x="1172560" y="2744980"/>
                  </a:lnTo>
                  <a:lnTo>
                    <a:pt x="1168432" y="2729420"/>
                  </a:lnTo>
                  <a:lnTo>
                    <a:pt x="1164938" y="2713859"/>
                  </a:lnTo>
                  <a:lnTo>
                    <a:pt x="1161763" y="2697981"/>
                  </a:lnTo>
                  <a:lnTo>
                    <a:pt x="1159222" y="2682420"/>
                  </a:lnTo>
                  <a:lnTo>
                    <a:pt x="1009650" y="2676704"/>
                  </a:lnTo>
                  <a:lnTo>
                    <a:pt x="1019494" y="2419478"/>
                  </a:lnTo>
                  <a:lnTo>
                    <a:pt x="1169384" y="2425194"/>
                  </a:lnTo>
                  <a:lnTo>
                    <a:pt x="1173513" y="2409633"/>
                  </a:lnTo>
                  <a:lnTo>
                    <a:pt x="1177641" y="2393755"/>
                  </a:lnTo>
                  <a:lnTo>
                    <a:pt x="1182404" y="2378512"/>
                  </a:lnTo>
                  <a:lnTo>
                    <a:pt x="1187803" y="2363904"/>
                  </a:lnTo>
                  <a:lnTo>
                    <a:pt x="1193202" y="2348978"/>
                  </a:lnTo>
                  <a:lnTo>
                    <a:pt x="1198918" y="2334053"/>
                  </a:lnTo>
                  <a:lnTo>
                    <a:pt x="1205269" y="2319445"/>
                  </a:lnTo>
                  <a:lnTo>
                    <a:pt x="1211620" y="2305155"/>
                  </a:lnTo>
                  <a:lnTo>
                    <a:pt x="1218607" y="2290864"/>
                  </a:lnTo>
                  <a:lnTo>
                    <a:pt x="1225593" y="2277209"/>
                  </a:lnTo>
                  <a:lnTo>
                    <a:pt x="1233215" y="2263554"/>
                  </a:lnTo>
                  <a:lnTo>
                    <a:pt x="1240836" y="2249581"/>
                  </a:lnTo>
                  <a:lnTo>
                    <a:pt x="1248775" y="2236243"/>
                  </a:lnTo>
                  <a:lnTo>
                    <a:pt x="1257349" y="2223223"/>
                  </a:lnTo>
                  <a:lnTo>
                    <a:pt x="1265606" y="2210203"/>
                  </a:lnTo>
                  <a:lnTo>
                    <a:pt x="1274815" y="2197818"/>
                  </a:lnTo>
                  <a:lnTo>
                    <a:pt x="1171607" y="2086988"/>
                  </a:lnTo>
                  <a:lnTo>
                    <a:pt x="1360558" y="1912011"/>
                  </a:lnTo>
                  <a:lnTo>
                    <a:pt x="1464083" y="2023476"/>
                  </a:lnTo>
                  <a:lnTo>
                    <a:pt x="1477421" y="2015537"/>
                  </a:lnTo>
                  <a:lnTo>
                    <a:pt x="1491076" y="2007915"/>
                  </a:lnTo>
                  <a:lnTo>
                    <a:pt x="1504732" y="2000611"/>
                  </a:lnTo>
                  <a:lnTo>
                    <a:pt x="1518387" y="1993625"/>
                  </a:lnTo>
                  <a:lnTo>
                    <a:pt x="1532677" y="1986956"/>
                  </a:lnTo>
                  <a:lnTo>
                    <a:pt x="1546650" y="1980605"/>
                  </a:lnTo>
                  <a:lnTo>
                    <a:pt x="1561258" y="1974571"/>
                  </a:lnTo>
                  <a:lnTo>
                    <a:pt x="1575548" y="1969172"/>
                  </a:lnTo>
                  <a:lnTo>
                    <a:pt x="1590474" y="1963774"/>
                  </a:lnTo>
                  <a:lnTo>
                    <a:pt x="1605399" y="1958693"/>
                  </a:lnTo>
                  <a:lnTo>
                    <a:pt x="1620325" y="1954247"/>
                  </a:lnTo>
                  <a:lnTo>
                    <a:pt x="1635568" y="1950118"/>
                  </a:lnTo>
                  <a:lnTo>
                    <a:pt x="1650811" y="1945990"/>
                  </a:lnTo>
                  <a:lnTo>
                    <a:pt x="1666371" y="1942815"/>
                  </a:lnTo>
                  <a:lnTo>
                    <a:pt x="1681932" y="1939321"/>
                  </a:lnTo>
                  <a:lnTo>
                    <a:pt x="1697493" y="1936781"/>
                  </a:lnTo>
                  <a:lnTo>
                    <a:pt x="1703527" y="1784350"/>
                  </a:lnTo>
                  <a:close/>
                  <a:moveTo>
                    <a:pt x="499967" y="1495425"/>
                  </a:moveTo>
                  <a:lnTo>
                    <a:pt x="512673" y="1507816"/>
                  </a:lnTo>
                  <a:lnTo>
                    <a:pt x="526015" y="1520207"/>
                  </a:lnTo>
                  <a:lnTo>
                    <a:pt x="540309" y="1532916"/>
                  </a:lnTo>
                  <a:lnTo>
                    <a:pt x="555557" y="1545307"/>
                  </a:lnTo>
                  <a:lnTo>
                    <a:pt x="571122" y="1557381"/>
                  </a:lnTo>
                  <a:lnTo>
                    <a:pt x="587958" y="1569136"/>
                  </a:lnTo>
                  <a:lnTo>
                    <a:pt x="596217" y="1574220"/>
                  </a:lnTo>
                  <a:lnTo>
                    <a:pt x="604794" y="1579939"/>
                  </a:lnTo>
                  <a:lnTo>
                    <a:pt x="613371" y="1584705"/>
                  </a:lnTo>
                  <a:lnTo>
                    <a:pt x="622265" y="1589788"/>
                  </a:lnTo>
                  <a:lnTo>
                    <a:pt x="639736" y="1608851"/>
                  </a:lnTo>
                  <a:lnTo>
                    <a:pt x="657525" y="1628868"/>
                  </a:lnTo>
                  <a:lnTo>
                    <a:pt x="692150" y="1668583"/>
                  </a:lnTo>
                  <a:lnTo>
                    <a:pt x="641960" y="1916723"/>
                  </a:lnTo>
                  <a:lnTo>
                    <a:pt x="640054" y="1924030"/>
                  </a:lnTo>
                  <a:lnTo>
                    <a:pt x="637830" y="1931338"/>
                  </a:lnTo>
                  <a:lnTo>
                    <a:pt x="635289" y="1938328"/>
                  </a:lnTo>
                  <a:lnTo>
                    <a:pt x="631795" y="1945000"/>
                  </a:lnTo>
                  <a:lnTo>
                    <a:pt x="628618" y="1951672"/>
                  </a:lnTo>
                  <a:lnTo>
                    <a:pt x="624489" y="1958026"/>
                  </a:lnTo>
                  <a:lnTo>
                    <a:pt x="620041" y="1963745"/>
                  </a:lnTo>
                  <a:lnTo>
                    <a:pt x="615277" y="1969464"/>
                  </a:lnTo>
                  <a:lnTo>
                    <a:pt x="247746" y="2374875"/>
                  </a:lnTo>
                  <a:lnTo>
                    <a:pt x="244252" y="2379323"/>
                  </a:lnTo>
                  <a:lnTo>
                    <a:pt x="240122" y="2382818"/>
                  </a:lnTo>
                  <a:lnTo>
                    <a:pt x="235675" y="2386631"/>
                  </a:lnTo>
                  <a:lnTo>
                    <a:pt x="231228" y="2390126"/>
                  </a:lnTo>
                  <a:lnTo>
                    <a:pt x="226781" y="2393303"/>
                  </a:lnTo>
                  <a:lnTo>
                    <a:pt x="222334" y="2395845"/>
                  </a:lnTo>
                  <a:lnTo>
                    <a:pt x="217251" y="2399022"/>
                  </a:lnTo>
                  <a:lnTo>
                    <a:pt x="212486" y="2401246"/>
                  </a:lnTo>
                  <a:lnTo>
                    <a:pt x="207404" y="2403470"/>
                  </a:lnTo>
                  <a:lnTo>
                    <a:pt x="202639" y="2405377"/>
                  </a:lnTo>
                  <a:lnTo>
                    <a:pt x="197239" y="2406965"/>
                  </a:lnTo>
                  <a:lnTo>
                    <a:pt x="192156" y="2408236"/>
                  </a:lnTo>
                  <a:lnTo>
                    <a:pt x="187074" y="2409189"/>
                  </a:lnTo>
                  <a:lnTo>
                    <a:pt x="181673" y="2410460"/>
                  </a:lnTo>
                  <a:lnTo>
                    <a:pt x="176273" y="2411095"/>
                  </a:lnTo>
                  <a:lnTo>
                    <a:pt x="170873" y="2411413"/>
                  </a:lnTo>
                  <a:lnTo>
                    <a:pt x="165473" y="2411413"/>
                  </a:lnTo>
                  <a:lnTo>
                    <a:pt x="160073" y="2411413"/>
                  </a:lnTo>
                  <a:lnTo>
                    <a:pt x="154990" y="2411095"/>
                  </a:lnTo>
                  <a:lnTo>
                    <a:pt x="149272" y="2410460"/>
                  </a:lnTo>
                  <a:lnTo>
                    <a:pt x="144190" y="2409825"/>
                  </a:lnTo>
                  <a:lnTo>
                    <a:pt x="139107" y="2408554"/>
                  </a:lnTo>
                  <a:lnTo>
                    <a:pt x="133707" y="2406965"/>
                  </a:lnTo>
                  <a:lnTo>
                    <a:pt x="128625" y="2405377"/>
                  </a:lnTo>
                  <a:lnTo>
                    <a:pt x="123224" y="2403470"/>
                  </a:lnTo>
                  <a:lnTo>
                    <a:pt x="118459" y="2401246"/>
                  </a:lnTo>
                  <a:lnTo>
                    <a:pt x="113377" y="2399022"/>
                  </a:lnTo>
                  <a:lnTo>
                    <a:pt x="108612" y="2395845"/>
                  </a:lnTo>
                  <a:lnTo>
                    <a:pt x="104165" y="2392985"/>
                  </a:lnTo>
                  <a:lnTo>
                    <a:pt x="99082" y="2390126"/>
                  </a:lnTo>
                  <a:lnTo>
                    <a:pt x="94635" y="2386313"/>
                  </a:lnTo>
                  <a:lnTo>
                    <a:pt x="90506" y="2382501"/>
                  </a:lnTo>
                  <a:lnTo>
                    <a:pt x="86058" y="2378688"/>
                  </a:lnTo>
                  <a:lnTo>
                    <a:pt x="82564" y="2374875"/>
                  </a:lnTo>
                  <a:lnTo>
                    <a:pt x="78752" y="2370427"/>
                  </a:lnTo>
                  <a:lnTo>
                    <a:pt x="75258" y="2365661"/>
                  </a:lnTo>
                  <a:lnTo>
                    <a:pt x="72081" y="2361213"/>
                  </a:lnTo>
                  <a:lnTo>
                    <a:pt x="69222" y="2356448"/>
                  </a:lnTo>
                  <a:lnTo>
                    <a:pt x="66364" y="2351999"/>
                  </a:lnTo>
                  <a:lnTo>
                    <a:pt x="64140" y="2346916"/>
                  </a:lnTo>
                  <a:lnTo>
                    <a:pt x="61916" y="2342150"/>
                  </a:lnTo>
                  <a:lnTo>
                    <a:pt x="60328" y="2336749"/>
                  </a:lnTo>
                  <a:lnTo>
                    <a:pt x="58422" y="2331983"/>
                  </a:lnTo>
                  <a:lnTo>
                    <a:pt x="57151" y="2326900"/>
                  </a:lnTo>
                  <a:lnTo>
                    <a:pt x="55563" y="2321498"/>
                  </a:lnTo>
                  <a:lnTo>
                    <a:pt x="54928" y="2316097"/>
                  </a:lnTo>
                  <a:lnTo>
                    <a:pt x="54293" y="2310696"/>
                  </a:lnTo>
                  <a:lnTo>
                    <a:pt x="53975" y="2305612"/>
                  </a:lnTo>
                  <a:lnTo>
                    <a:pt x="53975" y="2299893"/>
                  </a:lnTo>
                  <a:lnTo>
                    <a:pt x="53975" y="2294810"/>
                  </a:lnTo>
                  <a:lnTo>
                    <a:pt x="54293" y="2289726"/>
                  </a:lnTo>
                  <a:lnTo>
                    <a:pt x="54928" y="2284007"/>
                  </a:lnTo>
                  <a:lnTo>
                    <a:pt x="55563" y="2278924"/>
                  </a:lnTo>
                  <a:lnTo>
                    <a:pt x="56834" y="2273523"/>
                  </a:lnTo>
                  <a:lnTo>
                    <a:pt x="58422" y="2268439"/>
                  </a:lnTo>
                  <a:lnTo>
                    <a:pt x="60328" y="2263355"/>
                  </a:lnTo>
                  <a:lnTo>
                    <a:pt x="61916" y="2257954"/>
                  </a:lnTo>
                  <a:lnTo>
                    <a:pt x="64140" y="2253188"/>
                  </a:lnTo>
                  <a:lnTo>
                    <a:pt x="66364" y="2248105"/>
                  </a:lnTo>
                  <a:lnTo>
                    <a:pt x="69222" y="2243021"/>
                  </a:lnTo>
                  <a:lnTo>
                    <a:pt x="72081" y="2238573"/>
                  </a:lnTo>
                  <a:lnTo>
                    <a:pt x="75258" y="2233807"/>
                  </a:lnTo>
                  <a:lnTo>
                    <a:pt x="78752" y="2229359"/>
                  </a:lnTo>
                  <a:lnTo>
                    <a:pt x="82882" y="2224911"/>
                  </a:lnTo>
                  <a:lnTo>
                    <a:pt x="429129" y="1842376"/>
                  </a:lnTo>
                  <a:lnTo>
                    <a:pt x="499967" y="1495425"/>
                  </a:lnTo>
                  <a:close/>
                  <a:moveTo>
                    <a:pt x="2178844" y="1055220"/>
                  </a:moveTo>
                  <a:lnTo>
                    <a:pt x="2166450" y="1055537"/>
                  </a:lnTo>
                  <a:lnTo>
                    <a:pt x="2154055" y="1056172"/>
                  </a:lnTo>
                  <a:lnTo>
                    <a:pt x="2141978" y="1058076"/>
                  </a:lnTo>
                  <a:lnTo>
                    <a:pt x="2129584" y="1059979"/>
                  </a:lnTo>
                  <a:lnTo>
                    <a:pt x="2117507" y="1062518"/>
                  </a:lnTo>
                  <a:lnTo>
                    <a:pt x="2105430" y="1066008"/>
                  </a:lnTo>
                  <a:lnTo>
                    <a:pt x="2093671" y="1070133"/>
                  </a:lnTo>
                  <a:lnTo>
                    <a:pt x="2081594" y="1074575"/>
                  </a:lnTo>
                  <a:lnTo>
                    <a:pt x="2070153" y="1079334"/>
                  </a:lnTo>
                  <a:lnTo>
                    <a:pt x="2058712" y="1085363"/>
                  </a:lnTo>
                  <a:lnTo>
                    <a:pt x="2047588" y="1091709"/>
                  </a:lnTo>
                  <a:lnTo>
                    <a:pt x="2036783" y="1098372"/>
                  </a:lnTo>
                  <a:lnTo>
                    <a:pt x="2025977" y="1105987"/>
                  </a:lnTo>
                  <a:lnTo>
                    <a:pt x="2015490" y="1114236"/>
                  </a:lnTo>
                  <a:lnTo>
                    <a:pt x="2005320" y="1122803"/>
                  </a:lnTo>
                  <a:lnTo>
                    <a:pt x="1996103" y="1132005"/>
                  </a:lnTo>
                  <a:lnTo>
                    <a:pt x="1987204" y="1141206"/>
                  </a:lnTo>
                  <a:lnTo>
                    <a:pt x="1978941" y="1151042"/>
                  </a:lnTo>
                  <a:lnTo>
                    <a:pt x="1971314" y="1161513"/>
                  </a:lnTo>
                  <a:lnTo>
                    <a:pt x="1964322" y="1171666"/>
                  </a:lnTo>
                  <a:lnTo>
                    <a:pt x="1957330" y="1182454"/>
                  </a:lnTo>
                  <a:lnTo>
                    <a:pt x="1951610" y="1193242"/>
                  </a:lnTo>
                  <a:lnTo>
                    <a:pt x="1945889" y="1204348"/>
                  </a:lnTo>
                  <a:lnTo>
                    <a:pt x="1941122" y="1216088"/>
                  </a:lnTo>
                  <a:lnTo>
                    <a:pt x="1936673" y="1227510"/>
                  </a:lnTo>
                  <a:lnTo>
                    <a:pt x="1932859" y="1239250"/>
                  </a:lnTo>
                  <a:lnTo>
                    <a:pt x="1929999" y="1251307"/>
                  </a:lnTo>
                  <a:lnTo>
                    <a:pt x="1927456" y="1263047"/>
                  </a:lnTo>
                  <a:lnTo>
                    <a:pt x="1925231" y="1275421"/>
                  </a:lnTo>
                  <a:lnTo>
                    <a:pt x="1923642" y="1287796"/>
                  </a:lnTo>
                  <a:lnTo>
                    <a:pt x="1923007" y="1299853"/>
                  </a:lnTo>
                  <a:lnTo>
                    <a:pt x="1922371" y="1312545"/>
                  </a:lnTo>
                  <a:lnTo>
                    <a:pt x="1923007" y="1324919"/>
                  </a:lnTo>
                  <a:lnTo>
                    <a:pt x="1923642" y="1336976"/>
                  </a:lnTo>
                  <a:lnTo>
                    <a:pt x="1925231" y="1349351"/>
                  </a:lnTo>
                  <a:lnTo>
                    <a:pt x="1927456" y="1361408"/>
                  </a:lnTo>
                  <a:lnTo>
                    <a:pt x="1929999" y="1373465"/>
                  </a:lnTo>
                  <a:lnTo>
                    <a:pt x="1933177" y="1385522"/>
                  </a:lnTo>
                  <a:lnTo>
                    <a:pt x="1936990" y="1397579"/>
                  </a:lnTo>
                  <a:lnTo>
                    <a:pt x="1941440" y="1409002"/>
                  </a:lnTo>
                  <a:lnTo>
                    <a:pt x="1946843" y="1420424"/>
                  </a:lnTo>
                  <a:lnTo>
                    <a:pt x="1952563" y="1432164"/>
                  </a:lnTo>
                  <a:lnTo>
                    <a:pt x="1958919" y="1443269"/>
                  </a:lnTo>
                  <a:lnTo>
                    <a:pt x="1965593" y="1454375"/>
                  </a:lnTo>
                  <a:lnTo>
                    <a:pt x="1973539" y="1465163"/>
                  </a:lnTo>
                  <a:lnTo>
                    <a:pt x="1981802" y="1475633"/>
                  </a:lnTo>
                  <a:lnTo>
                    <a:pt x="1990065" y="1485152"/>
                  </a:lnTo>
                  <a:lnTo>
                    <a:pt x="1999281" y="1494671"/>
                  </a:lnTo>
                  <a:lnTo>
                    <a:pt x="2008816" y="1503872"/>
                  </a:lnTo>
                  <a:lnTo>
                    <a:pt x="2018350" y="1511805"/>
                  </a:lnTo>
                  <a:lnTo>
                    <a:pt x="2028838" y="1519737"/>
                  </a:lnTo>
                  <a:lnTo>
                    <a:pt x="2039325" y="1526717"/>
                  </a:lnTo>
                  <a:lnTo>
                    <a:pt x="2049813" y="1533381"/>
                  </a:lnTo>
                  <a:lnTo>
                    <a:pt x="2060937" y="1539409"/>
                  </a:lnTo>
                  <a:lnTo>
                    <a:pt x="2072060" y="1544803"/>
                  </a:lnTo>
                  <a:lnTo>
                    <a:pt x="2083501" y="1549880"/>
                  </a:lnTo>
                  <a:lnTo>
                    <a:pt x="2094942" y="1554005"/>
                  </a:lnTo>
                  <a:lnTo>
                    <a:pt x="2107019" y="1557812"/>
                  </a:lnTo>
                  <a:lnTo>
                    <a:pt x="2118778" y="1560985"/>
                  </a:lnTo>
                  <a:lnTo>
                    <a:pt x="2130855" y="1563523"/>
                  </a:lnTo>
                  <a:lnTo>
                    <a:pt x="2142932" y="1565745"/>
                  </a:lnTo>
                  <a:lnTo>
                    <a:pt x="2155326" y="1567331"/>
                  </a:lnTo>
                  <a:lnTo>
                    <a:pt x="2167721" y="1567966"/>
                  </a:lnTo>
                  <a:lnTo>
                    <a:pt x="2179798" y="1568283"/>
                  </a:lnTo>
                  <a:lnTo>
                    <a:pt x="2192510" y="1567966"/>
                  </a:lnTo>
                  <a:lnTo>
                    <a:pt x="2204905" y="1567014"/>
                  </a:lnTo>
                  <a:lnTo>
                    <a:pt x="2216982" y="1565427"/>
                  </a:lnTo>
                  <a:lnTo>
                    <a:pt x="2229058" y="1563206"/>
                  </a:lnTo>
                  <a:lnTo>
                    <a:pt x="2241135" y="1560668"/>
                  </a:lnTo>
                  <a:lnTo>
                    <a:pt x="2253212" y="1557178"/>
                  </a:lnTo>
                  <a:lnTo>
                    <a:pt x="2264971" y="1553370"/>
                  </a:lnTo>
                  <a:lnTo>
                    <a:pt x="2277048" y="1548928"/>
                  </a:lnTo>
                  <a:lnTo>
                    <a:pt x="2288489" y="1543851"/>
                  </a:lnTo>
                  <a:lnTo>
                    <a:pt x="2299930" y="1538140"/>
                  </a:lnTo>
                  <a:lnTo>
                    <a:pt x="2311053" y="1532111"/>
                  </a:lnTo>
                  <a:lnTo>
                    <a:pt x="2321859" y="1524814"/>
                  </a:lnTo>
                  <a:lnTo>
                    <a:pt x="2332665" y="1517516"/>
                  </a:lnTo>
                  <a:lnTo>
                    <a:pt x="2343152" y="1509266"/>
                  </a:lnTo>
                  <a:lnTo>
                    <a:pt x="2353322" y="1500382"/>
                  </a:lnTo>
                  <a:lnTo>
                    <a:pt x="2362539" y="1491498"/>
                  </a:lnTo>
                  <a:lnTo>
                    <a:pt x="2371437" y="1482296"/>
                  </a:lnTo>
                  <a:lnTo>
                    <a:pt x="2379701" y="1472143"/>
                  </a:lnTo>
                  <a:lnTo>
                    <a:pt x="2387328" y="1462307"/>
                  </a:lnTo>
                  <a:lnTo>
                    <a:pt x="2394955" y="1451836"/>
                  </a:lnTo>
                  <a:lnTo>
                    <a:pt x="2400994" y="1441048"/>
                  </a:lnTo>
                  <a:lnTo>
                    <a:pt x="2407350" y="1430260"/>
                  </a:lnTo>
                  <a:lnTo>
                    <a:pt x="2412753" y="1419155"/>
                  </a:lnTo>
                  <a:lnTo>
                    <a:pt x="2417520" y="1407415"/>
                  </a:lnTo>
                  <a:lnTo>
                    <a:pt x="2421969" y="1395993"/>
                  </a:lnTo>
                  <a:lnTo>
                    <a:pt x="2425783" y="1384253"/>
                  </a:lnTo>
                  <a:lnTo>
                    <a:pt x="2428961" y="1372196"/>
                  </a:lnTo>
                  <a:lnTo>
                    <a:pt x="2431504" y="1360139"/>
                  </a:lnTo>
                  <a:lnTo>
                    <a:pt x="2433411" y="1348081"/>
                  </a:lnTo>
                  <a:lnTo>
                    <a:pt x="2435000" y="1336024"/>
                  </a:lnTo>
                  <a:lnTo>
                    <a:pt x="2435635" y="1323333"/>
                  </a:lnTo>
                  <a:lnTo>
                    <a:pt x="2435953" y="1310958"/>
                  </a:lnTo>
                  <a:lnTo>
                    <a:pt x="2435635" y="1298901"/>
                  </a:lnTo>
                  <a:lnTo>
                    <a:pt x="2435000" y="1286527"/>
                  </a:lnTo>
                  <a:lnTo>
                    <a:pt x="2433411" y="1274152"/>
                  </a:lnTo>
                  <a:lnTo>
                    <a:pt x="2431186" y="1262095"/>
                  </a:lnTo>
                  <a:lnTo>
                    <a:pt x="2428643" y="1250038"/>
                  </a:lnTo>
                  <a:lnTo>
                    <a:pt x="2425465" y="1237981"/>
                  </a:lnTo>
                  <a:lnTo>
                    <a:pt x="2421652" y="1225924"/>
                  </a:lnTo>
                  <a:lnTo>
                    <a:pt x="2416884" y="1214501"/>
                  </a:lnTo>
                  <a:lnTo>
                    <a:pt x="2411799" y="1203079"/>
                  </a:lnTo>
                  <a:lnTo>
                    <a:pt x="2406079" y="1191339"/>
                  </a:lnTo>
                  <a:lnTo>
                    <a:pt x="2399723" y="1180233"/>
                  </a:lnTo>
                  <a:lnTo>
                    <a:pt x="2393049" y="1169128"/>
                  </a:lnTo>
                  <a:lnTo>
                    <a:pt x="2385103" y="1158657"/>
                  </a:lnTo>
                  <a:lnTo>
                    <a:pt x="2376840" y="1148187"/>
                  </a:lnTo>
                  <a:lnTo>
                    <a:pt x="2368259" y="1138351"/>
                  </a:lnTo>
                  <a:lnTo>
                    <a:pt x="2359043" y="1128832"/>
                  </a:lnTo>
                  <a:lnTo>
                    <a:pt x="2349826" y="1120265"/>
                  </a:lnTo>
                  <a:lnTo>
                    <a:pt x="2340292" y="1111698"/>
                  </a:lnTo>
                  <a:lnTo>
                    <a:pt x="2329804" y="1103766"/>
                  </a:lnTo>
                  <a:lnTo>
                    <a:pt x="2319317" y="1096785"/>
                  </a:lnTo>
                  <a:lnTo>
                    <a:pt x="2308829" y="1090122"/>
                  </a:lnTo>
                  <a:lnTo>
                    <a:pt x="2297705" y="1084094"/>
                  </a:lnTo>
                  <a:lnTo>
                    <a:pt x="2286582" y="1078700"/>
                  </a:lnTo>
                  <a:lnTo>
                    <a:pt x="2275141" y="1073623"/>
                  </a:lnTo>
                  <a:lnTo>
                    <a:pt x="2263700" y="1069181"/>
                  </a:lnTo>
                  <a:lnTo>
                    <a:pt x="2251623" y="1065691"/>
                  </a:lnTo>
                  <a:lnTo>
                    <a:pt x="2239864" y="1062518"/>
                  </a:lnTo>
                  <a:lnTo>
                    <a:pt x="2227787" y="1059979"/>
                  </a:lnTo>
                  <a:lnTo>
                    <a:pt x="2215710" y="1057758"/>
                  </a:lnTo>
                  <a:lnTo>
                    <a:pt x="2203316" y="1056172"/>
                  </a:lnTo>
                  <a:lnTo>
                    <a:pt x="2190921" y="1055537"/>
                  </a:lnTo>
                  <a:lnTo>
                    <a:pt x="2178844" y="1055220"/>
                  </a:lnTo>
                  <a:close/>
                  <a:moveTo>
                    <a:pt x="2144839" y="823913"/>
                  </a:moveTo>
                  <a:lnTo>
                    <a:pt x="2301519" y="838826"/>
                  </a:lnTo>
                  <a:lnTo>
                    <a:pt x="2292938" y="930841"/>
                  </a:lnTo>
                  <a:lnTo>
                    <a:pt x="2302155" y="933379"/>
                  </a:lnTo>
                  <a:lnTo>
                    <a:pt x="2311053" y="936235"/>
                  </a:lnTo>
                  <a:lnTo>
                    <a:pt x="2319952" y="939725"/>
                  </a:lnTo>
                  <a:lnTo>
                    <a:pt x="2328851" y="943215"/>
                  </a:lnTo>
                  <a:lnTo>
                    <a:pt x="2338067" y="946706"/>
                  </a:lnTo>
                  <a:lnTo>
                    <a:pt x="2346330" y="950513"/>
                  </a:lnTo>
                  <a:lnTo>
                    <a:pt x="2354911" y="954638"/>
                  </a:lnTo>
                  <a:lnTo>
                    <a:pt x="2363492" y="959080"/>
                  </a:lnTo>
                  <a:lnTo>
                    <a:pt x="2372073" y="963522"/>
                  </a:lnTo>
                  <a:lnTo>
                    <a:pt x="2380654" y="968282"/>
                  </a:lnTo>
                  <a:lnTo>
                    <a:pt x="2388917" y="973358"/>
                  </a:lnTo>
                  <a:lnTo>
                    <a:pt x="2397180" y="978752"/>
                  </a:lnTo>
                  <a:lnTo>
                    <a:pt x="2405125" y="983829"/>
                  </a:lnTo>
                  <a:lnTo>
                    <a:pt x="2413071" y="989540"/>
                  </a:lnTo>
                  <a:lnTo>
                    <a:pt x="2420698" y="995569"/>
                  </a:lnTo>
                  <a:lnTo>
                    <a:pt x="2428643" y="1001280"/>
                  </a:lnTo>
                  <a:lnTo>
                    <a:pt x="2499197" y="943215"/>
                  </a:lnTo>
                  <a:lnTo>
                    <a:pt x="2599625" y="1063787"/>
                  </a:lnTo>
                  <a:lnTo>
                    <a:pt x="2529389" y="1122169"/>
                  </a:lnTo>
                  <a:lnTo>
                    <a:pt x="2533839" y="1130736"/>
                  </a:lnTo>
                  <a:lnTo>
                    <a:pt x="2538288" y="1139620"/>
                  </a:lnTo>
                  <a:lnTo>
                    <a:pt x="2542420" y="1148504"/>
                  </a:lnTo>
                  <a:lnTo>
                    <a:pt x="2546551" y="1157388"/>
                  </a:lnTo>
                  <a:lnTo>
                    <a:pt x="2550365" y="1166590"/>
                  </a:lnTo>
                  <a:lnTo>
                    <a:pt x="2553543" y="1175474"/>
                  </a:lnTo>
                  <a:lnTo>
                    <a:pt x="2557039" y="1184676"/>
                  </a:lnTo>
                  <a:lnTo>
                    <a:pt x="2559899" y="1193560"/>
                  </a:lnTo>
                  <a:lnTo>
                    <a:pt x="2562442" y="1203079"/>
                  </a:lnTo>
                  <a:lnTo>
                    <a:pt x="2564984" y="1212280"/>
                  </a:lnTo>
                  <a:lnTo>
                    <a:pt x="2567527" y="1221799"/>
                  </a:lnTo>
                  <a:lnTo>
                    <a:pt x="2569116" y="1231318"/>
                  </a:lnTo>
                  <a:lnTo>
                    <a:pt x="2571022" y="1240519"/>
                  </a:lnTo>
                  <a:lnTo>
                    <a:pt x="2572612" y="1249721"/>
                  </a:lnTo>
                  <a:lnTo>
                    <a:pt x="2574201" y="1259557"/>
                  </a:lnTo>
                  <a:lnTo>
                    <a:pt x="2575154" y="1269075"/>
                  </a:lnTo>
                  <a:lnTo>
                    <a:pt x="2665412" y="1277325"/>
                  </a:lnTo>
                  <a:lnTo>
                    <a:pt x="2650793" y="1433433"/>
                  </a:lnTo>
                  <a:lnTo>
                    <a:pt x="2561170" y="1425501"/>
                  </a:lnTo>
                  <a:lnTo>
                    <a:pt x="2558310" y="1434385"/>
                  </a:lnTo>
                  <a:lnTo>
                    <a:pt x="2555132" y="1443587"/>
                  </a:lnTo>
                  <a:lnTo>
                    <a:pt x="2552272" y="1452471"/>
                  </a:lnTo>
                  <a:lnTo>
                    <a:pt x="2548458" y="1461355"/>
                  </a:lnTo>
                  <a:lnTo>
                    <a:pt x="2544644" y="1470239"/>
                  </a:lnTo>
                  <a:lnTo>
                    <a:pt x="2540513" y="1479124"/>
                  </a:lnTo>
                  <a:lnTo>
                    <a:pt x="2536381" y="1488008"/>
                  </a:lnTo>
                  <a:lnTo>
                    <a:pt x="2531932" y="1496575"/>
                  </a:lnTo>
                  <a:lnTo>
                    <a:pt x="2527482" y="1505142"/>
                  </a:lnTo>
                  <a:lnTo>
                    <a:pt x="2522715" y="1513708"/>
                  </a:lnTo>
                  <a:lnTo>
                    <a:pt x="2517630" y="1521958"/>
                  </a:lnTo>
                  <a:lnTo>
                    <a:pt x="2512228" y="1530208"/>
                  </a:lnTo>
                  <a:lnTo>
                    <a:pt x="2506825" y="1538140"/>
                  </a:lnTo>
                  <a:lnTo>
                    <a:pt x="2501104" y="1546390"/>
                  </a:lnTo>
                  <a:lnTo>
                    <a:pt x="2495384" y="1554322"/>
                  </a:lnTo>
                  <a:lnTo>
                    <a:pt x="2489027" y="1561937"/>
                  </a:lnTo>
                  <a:lnTo>
                    <a:pt x="2546233" y="1631107"/>
                  </a:lnTo>
                  <a:lnTo>
                    <a:pt x="2425465" y="1731372"/>
                  </a:lnTo>
                  <a:lnTo>
                    <a:pt x="2367624" y="1662202"/>
                  </a:lnTo>
                  <a:lnTo>
                    <a:pt x="2359043" y="1666644"/>
                  </a:lnTo>
                  <a:lnTo>
                    <a:pt x="2350144" y="1671086"/>
                  </a:lnTo>
                  <a:lnTo>
                    <a:pt x="2341245" y="1675211"/>
                  </a:lnTo>
                  <a:lnTo>
                    <a:pt x="2332029" y="1679018"/>
                  </a:lnTo>
                  <a:lnTo>
                    <a:pt x="2323130" y="1682826"/>
                  </a:lnTo>
                  <a:lnTo>
                    <a:pt x="2313596" y="1685999"/>
                  </a:lnTo>
                  <a:lnTo>
                    <a:pt x="2304697" y="1689489"/>
                  </a:lnTo>
                  <a:lnTo>
                    <a:pt x="2295481" y="1692344"/>
                  </a:lnTo>
                  <a:lnTo>
                    <a:pt x="2286264" y="1694883"/>
                  </a:lnTo>
                  <a:lnTo>
                    <a:pt x="2277048" y="1697421"/>
                  </a:lnTo>
                  <a:lnTo>
                    <a:pt x="2267196" y="1699642"/>
                  </a:lnTo>
                  <a:lnTo>
                    <a:pt x="2257979" y="1701546"/>
                  </a:lnTo>
                  <a:lnTo>
                    <a:pt x="2248763" y="1703450"/>
                  </a:lnTo>
                  <a:lnTo>
                    <a:pt x="2238910" y="1705036"/>
                  </a:lnTo>
                  <a:lnTo>
                    <a:pt x="2229376" y="1706623"/>
                  </a:lnTo>
                  <a:lnTo>
                    <a:pt x="2220160" y="1707575"/>
                  </a:lnTo>
                  <a:lnTo>
                    <a:pt x="2211579" y="1797051"/>
                  </a:lnTo>
                  <a:lnTo>
                    <a:pt x="2054898" y="1782138"/>
                  </a:lnTo>
                  <a:lnTo>
                    <a:pt x="2063161" y="1692027"/>
                  </a:lnTo>
                  <a:lnTo>
                    <a:pt x="2054263" y="1689172"/>
                  </a:lnTo>
                  <a:lnTo>
                    <a:pt x="2045364" y="1685999"/>
                  </a:lnTo>
                  <a:lnTo>
                    <a:pt x="2035830" y="1682826"/>
                  </a:lnTo>
                  <a:lnTo>
                    <a:pt x="2027249" y="1679335"/>
                  </a:lnTo>
                  <a:lnTo>
                    <a:pt x="2018350" y="1675528"/>
                  </a:lnTo>
                  <a:lnTo>
                    <a:pt x="2009451" y="1671720"/>
                  </a:lnTo>
                  <a:lnTo>
                    <a:pt x="2000870" y="1667596"/>
                  </a:lnTo>
                  <a:lnTo>
                    <a:pt x="1992289" y="1663154"/>
                  </a:lnTo>
                  <a:lnTo>
                    <a:pt x="1984026" y="1658077"/>
                  </a:lnTo>
                  <a:lnTo>
                    <a:pt x="1975445" y="1653317"/>
                  </a:lnTo>
                  <a:lnTo>
                    <a:pt x="1967182" y="1648241"/>
                  </a:lnTo>
                  <a:lnTo>
                    <a:pt x="1958919" y="1642847"/>
                  </a:lnTo>
                  <a:lnTo>
                    <a:pt x="1950656" y="1637453"/>
                  </a:lnTo>
                  <a:lnTo>
                    <a:pt x="1943029" y="1631742"/>
                  </a:lnTo>
                  <a:lnTo>
                    <a:pt x="1935084" y="1626030"/>
                  </a:lnTo>
                  <a:lnTo>
                    <a:pt x="1927456" y="1620002"/>
                  </a:lnTo>
                  <a:lnTo>
                    <a:pt x="1857220" y="1678384"/>
                  </a:lnTo>
                  <a:lnTo>
                    <a:pt x="1756792" y="1556860"/>
                  </a:lnTo>
                  <a:lnTo>
                    <a:pt x="1827346" y="1498478"/>
                  </a:lnTo>
                  <a:lnTo>
                    <a:pt x="1822896" y="1489594"/>
                  </a:lnTo>
                  <a:lnTo>
                    <a:pt x="1818765" y="1481027"/>
                  </a:lnTo>
                  <a:lnTo>
                    <a:pt x="1814633" y="1472143"/>
                  </a:lnTo>
                  <a:lnTo>
                    <a:pt x="1810820" y="1463259"/>
                  </a:lnTo>
                  <a:lnTo>
                    <a:pt x="1807324" y="1454057"/>
                  </a:lnTo>
                  <a:lnTo>
                    <a:pt x="1803828" y="1445173"/>
                  </a:lnTo>
                  <a:lnTo>
                    <a:pt x="1800968" y="1436289"/>
                  </a:lnTo>
                  <a:lnTo>
                    <a:pt x="1797789" y="1426770"/>
                  </a:lnTo>
                  <a:lnTo>
                    <a:pt x="1795247" y="1417569"/>
                  </a:lnTo>
                  <a:lnTo>
                    <a:pt x="1792704" y="1408367"/>
                  </a:lnTo>
                  <a:lnTo>
                    <a:pt x="1790480" y="1399166"/>
                  </a:lnTo>
                  <a:lnTo>
                    <a:pt x="1788573" y="1389647"/>
                  </a:lnTo>
                  <a:lnTo>
                    <a:pt x="1786666" y="1380445"/>
                  </a:lnTo>
                  <a:lnTo>
                    <a:pt x="1785395" y="1371244"/>
                  </a:lnTo>
                  <a:lnTo>
                    <a:pt x="1783170" y="1352206"/>
                  </a:lnTo>
                  <a:lnTo>
                    <a:pt x="1690687" y="1343639"/>
                  </a:lnTo>
                  <a:lnTo>
                    <a:pt x="1705624" y="1186897"/>
                  </a:lnTo>
                  <a:lnTo>
                    <a:pt x="1798425" y="1195781"/>
                  </a:lnTo>
                  <a:lnTo>
                    <a:pt x="1801285" y="1186897"/>
                  </a:lnTo>
                  <a:lnTo>
                    <a:pt x="1804146" y="1178012"/>
                  </a:lnTo>
                  <a:lnTo>
                    <a:pt x="1807642" y="1169128"/>
                  </a:lnTo>
                  <a:lnTo>
                    <a:pt x="1810820" y="1160244"/>
                  </a:lnTo>
                  <a:lnTo>
                    <a:pt x="1814633" y="1151677"/>
                  </a:lnTo>
                  <a:lnTo>
                    <a:pt x="1818765" y="1142793"/>
                  </a:lnTo>
                  <a:lnTo>
                    <a:pt x="1822896" y="1134226"/>
                  </a:lnTo>
                  <a:lnTo>
                    <a:pt x="1827346" y="1125659"/>
                  </a:lnTo>
                  <a:lnTo>
                    <a:pt x="1831795" y="1117727"/>
                  </a:lnTo>
                  <a:lnTo>
                    <a:pt x="1836562" y="1109160"/>
                  </a:lnTo>
                  <a:lnTo>
                    <a:pt x="1841329" y="1100910"/>
                  </a:lnTo>
                  <a:lnTo>
                    <a:pt x="1846732" y="1092661"/>
                  </a:lnTo>
                  <a:lnTo>
                    <a:pt x="1852135" y="1085045"/>
                  </a:lnTo>
                  <a:lnTo>
                    <a:pt x="1857856" y="1077113"/>
                  </a:lnTo>
                  <a:lnTo>
                    <a:pt x="1863894" y="1069181"/>
                  </a:lnTo>
                  <a:lnTo>
                    <a:pt x="1869615" y="1061566"/>
                  </a:lnTo>
                  <a:lnTo>
                    <a:pt x="1810184" y="989858"/>
                  </a:lnTo>
                  <a:lnTo>
                    <a:pt x="1931588" y="889593"/>
                  </a:lnTo>
                  <a:lnTo>
                    <a:pt x="1990700" y="961301"/>
                  </a:lnTo>
                  <a:lnTo>
                    <a:pt x="1999599" y="956859"/>
                  </a:lnTo>
                  <a:lnTo>
                    <a:pt x="2008180" y="952734"/>
                  </a:lnTo>
                  <a:lnTo>
                    <a:pt x="2017079" y="948609"/>
                  </a:lnTo>
                  <a:lnTo>
                    <a:pt x="2025977" y="944485"/>
                  </a:lnTo>
                  <a:lnTo>
                    <a:pt x="2034876" y="941312"/>
                  </a:lnTo>
                  <a:lnTo>
                    <a:pt x="2043775" y="937504"/>
                  </a:lnTo>
                  <a:lnTo>
                    <a:pt x="2052673" y="934649"/>
                  </a:lnTo>
                  <a:lnTo>
                    <a:pt x="2061890" y="931476"/>
                  </a:lnTo>
                  <a:lnTo>
                    <a:pt x="2071424" y="928937"/>
                  </a:lnTo>
                  <a:lnTo>
                    <a:pt x="2080641" y="926399"/>
                  </a:lnTo>
                  <a:lnTo>
                    <a:pt x="2089539" y="924178"/>
                  </a:lnTo>
                  <a:lnTo>
                    <a:pt x="2099074" y="922274"/>
                  </a:lnTo>
                  <a:lnTo>
                    <a:pt x="2108608" y="920370"/>
                  </a:lnTo>
                  <a:lnTo>
                    <a:pt x="2117825" y="918784"/>
                  </a:lnTo>
                  <a:lnTo>
                    <a:pt x="2127041" y="917515"/>
                  </a:lnTo>
                  <a:lnTo>
                    <a:pt x="2136258" y="916246"/>
                  </a:lnTo>
                  <a:lnTo>
                    <a:pt x="2144839" y="823913"/>
                  </a:lnTo>
                  <a:close/>
                  <a:moveTo>
                    <a:pt x="1509345" y="590550"/>
                  </a:moveTo>
                  <a:lnTo>
                    <a:pt x="1518239" y="590550"/>
                  </a:lnTo>
                  <a:lnTo>
                    <a:pt x="1526817" y="591817"/>
                  </a:lnTo>
                  <a:lnTo>
                    <a:pt x="1535394" y="593400"/>
                  </a:lnTo>
                  <a:lnTo>
                    <a:pt x="1543971" y="596250"/>
                  </a:lnTo>
                  <a:lnTo>
                    <a:pt x="1551912" y="599417"/>
                  </a:lnTo>
                  <a:lnTo>
                    <a:pt x="1559854" y="603534"/>
                  </a:lnTo>
                  <a:lnTo>
                    <a:pt x="1566843" y="608601"/>
                  </a:lnTo>
                  <a:lnTo>
                    <a:pt x="1570655" y="611452"/>
                  </a:lnTo>
                  <a:lnTo>
                    <a:pt x="1574149" y="614302"/>
                  </a:lnTo>
                  <a:lnTo>
                    <a:pt x="1577326" y="617469"/>
                  </a:lnTo>
                  <a:lnTo>
                    <a:pt x="1580185" y="620953"/>
                  </a:lnTo>
                  <a:lnTo>
                    <a:pt x="1583362" y="624753"/>
                  </a:lnTo>
                  <a:lnTo>
                    <a:pt x="1586221" y="628237"/>
                  </a:lnTo>
                  <a:lnTo>
                    <a:pt x="1588762" y="632037"/>
                  </a:lnTo>
                  <a:lnTo>
                    <a:pt x="1591621" y="636154"/>
                  </a:lnTo>
                  <a:lnTo>
                    <a:pt x="1593845" y="640271"/>
                  </a:lnTo>
                  <a:lnTo>
                    <a:pt x="1595433" y="644388"/>
                  </a:lnTo>
                  <a:lnTo>
                    <a:pt x="1597339" y="648505"/>
                  </a:lnTo>
                  <a:lnTo>
                    <a:pt x="1598927" y="652305"/>
                  </a:lnTo>
                  <a:lnTo>
                    <a:pt x="1601151" y="660856"/>
                  </a:lnTo>
                  <a:lnTo>
                    <a:pt x="1603057" y="669724"/>
                  </a:lnTo>
                  <a:lnTo>
                    <a:pt x="1603375" y="678274"/>
                  </a:lnTo>
                  <a:lnTo>
                    <a:pt x="1603375" y="687142"/>
                  </a:lnTo>
                  <a:lnTo>
                    <a:pt x="1602104" y="696326"/>
                  </a:lnTo>
                  <a:lnTo>
                    <a:pt x="1600516" y="704560"/>
                  </a:lnTo>
                  <a:lnTo>
                    <a:pt x="1597657" y="712794"/>
                  </a:lnTo>
                  <a:lnTo>
                    <a:pt x="1594480" y="721028"/>
                  </a:lnTo>
                  <a:lnTo>
                    <a:pt x="1590350" y="728629"/>
                  </a:lnTo>
                  <a:lnTo>
                    <a:pt x="1585268" y="736229"/>
                  </a:lnTo>
                  <a:lnTo>
                    <a:pt x="1582409" y="739396"/>
                  </a:lnTo>
                  <a:lnTo>
                    <a:pt x="1579550" y="742880"/>
                  </a:lnTo>
                  <a:lnTo>
                    <a:pt x="1576373" y="746047"/>
                  </a:lnTo>
                  <a:lnTo>
                    <a:pt x="1572879" y="749531"/>
                  </a:lnTo>
                  <a:lnTo>
                    <a:pt x="1569384" y="752381"/>
                  </a:lnTo>
                  <a:lnTo>
                    <a:pt x="1565572" y="755231"/>
                  </a:lnTo>
                  <a:lnTo>
                    <a:pt x="1297460" y="948099"/>
                  </a:lnTo>
                  <a:lnTo>
                    <a:pt x="1293012" y="951266"/>
                  </a:lnTo>
                  <a:lnTo>
                    <a:pt x="1288247" y="953799"/>
                  </a:lnTo>
                  <a:lnTo>
                    <a:pt x="1283164" y="956333"/>
                  </a:lnTo>
                  <a:lnTo>
                    <a:pt x="1278399" y="958550"/>
                  </a:lnTo>
                  <a:lnTo>
                    <a:pt x="1273634" y="960450"/>
                  </a:lnTo>
                  <a:lnTo>
                    <a:pt x="1268869" y="962033"/>
                  </a:lnTo>
                  <a:lnTo>
                    <a:pt x="1263469" y="962983"/>
                  </a:lnTo>
                  <a:lnTo>
                    <a:pt x="1258386" y="964250"/>
                  </a:lnTo>
                  <a:lnTo>
                    <a:pt x="1253304" y="964884"/>
                  </a:lnTo>
                  <a:lnTo>
                    <a:pt x="1247903" y="965200"/>
                  </a:lnTo>
                  <a:lnTo>
                    <a:pt x="1242820" y="965200"/>
                  </a:lnTo>
                  <a:lnTo>
                    <a:pt x="1237102" y="964884"/>
                  </a:lnTo>
                  <a:lnTo>
                    <a:pt x="1232020" y="964567"/>
                  </a:lnTo>
                  <a:lnTo>
                    <a:pt x="1226937" y="963617"/>
                  </a:lnTo>
                  <a:lnTo>
                    <a:pt x="1221537" y="962667"/>
                  </a:lnTo>
                  <a:lnTo>
                    <a:pt x="1216454" y="961083"/>
                  </a:lnTo>
                  <a:lnTo>
                    <a:pt x="1006475" y="894894"/>
                  </a:lnTo>
                  <a:lnTo>
                    <a:pt x="1009652" y="885393"/>
                  </a:lnTo>
                  <a:lnTo>
                    <a:pt x="1013464" y="875259"/>
                  </a:lnTo>
                  <a:lnTo>
                    <a:pt x="1017911" y="862591"/>
                  </a:lnTo>
                  <a:lnTo>
                    <a:pt x="1022676" y="847706"/>
                  </a:lnTo>
                  <a:lnTo>
                    <a:pt x="1027123" y="832188"/>
                  </a:lnTo>
                  <a:lnTo>
                    <a:pt x="1029029" y="824271"/>
                  </a:lnTo>
                  <a:lnTo>
                    <a:pt x="1030935" y="816353"/>
                  </a:lnTo>
                  <a:lnTo>
                    <a:pt x="1031888" y="808753"/>
                  </a:lnTo>
                  <a:lnTo>
                    <a:pt x="1033159" y="801469"/>
                  </a:lnTo>
                  <a:lnTo>
                    <a:pt x="1033794" y="793868"/>
                  </a:lnTo>
                  <a:lnTo>
                    <a:pt x="1033794" y="786584"/>
                  </a:lnTo>
                  <a:lnTo>
                    <a:pt x="1033794" y="778666"/>
                  </a:lnTo>
                  <a:lnTo>
                    <a:pt x="1033477" y="770749"/>
                  </a:lnTo>
                  <a:lnTo>
                    <a:pt x="1032841" y="762832"/>
                  </a:lnTo>
                  <a:lnTo>
                    <a:pt x="1031888" y="755548"/>
                  </a:lnTo>
                  <a:lnTo>
                    <a:pt x="1029665" y="740980"/>
                  </a:lnTo>
                  <a:lnTo>
                    <a:pt x="1027441" y="727995"/>
                  </a:lnTo>
                  <a:lnTo>
                    <a:pt x="1025217" y="718178"/>
                  </a:lnTo>
                  <a:lnTo>
                    <a:pt x="1022994" y="708994"/>
                  </a:lnTo>
                  <a:lnTo>
                    <a:pt x="1227572" y="773599"/>
                  </a:lnTo>
                  <a:lnTo>
                    <a:pt x="1458835" y="607651"/>
                  </a:lnTo>
                  <a:lnTo>
                    <a:pt x="1462965" y="605118"/>
                  </a:lnTo>
                  <a:lnTo>
                    <a:pt x="1467095" y="602268"/>
                  </a:lnTo>
                  <a:lnTo>
                    <a:pt x="1470589" y="600051"/>
                  </a:lnTo>
                  <a:lnTo>
                    <a:pt x="1474719" y="598467"/>
                  </a:lnTo>
                  <a:lnTo>
                    <a:pt x="1479166" y="596567"/>
                  </a:lnTo>
                  <a:lnTo>
                    <a:pt x="1483296" y="594984"/>
                  </a:lnTo>
                  <a:lnTo>
                    <a:pt x="1491873" y="592767"/>
                  </a:lnTo>
                  <a:lnTo>
                    <a:pt x="1500768" y="591183"/>
                  </a:lnTo>
                  <a:lnTo>
                    <a:pt x="1509345" y="590550"/>
                  </a:lnTo>
                  <a:close/>
                  <a:moveTo>
                    <a:pt x="690596" y="539750"/>
                  </a:moveTo>
                  <a:lnTo>
                    <a:pt x="691548" y="539750"/>
                  </a:lnTo>
                  <a:lnTo>
                    <a:pt x="693769" y="540067"/>
                  </a:lnTo>
                  <a:lnTo>
                    <a:pt x="702016" y="540702"/>
                  </a:lnTo>
                  <a:lnTo>
                    <a:pt x="727394" y="541020"/>
                  </a:lnTo>
                  <a:lnTo>
                    <a:pt x="757531" y="541655"/>
                  </a:lnTo>
                  <a:lnTo>
                    <a:pt x="770854" y="541972"/>
                  </a:lnTo>
                  <a:lnTo>
                    <a:pt x="781640" y="543242"/>
                  </a:lnTo>
                  <a:lnTo>
                    <a:pt x="781957" y="543242"/>
                  </a:lnTo>
                  <a:lnTo>
                    <a:pt x="785763" y="546734"/>
                  </a:lnTo>
                  <a:lnTo>
                    <a:pt x="789887" y="552130"/>
                  </a:lnTo>
                  <a:lnTo>
                    <a:pt x="794646" y="558479"/>
                  </a:lnTo>
                  <a:lnTo>
                    <a:pt x="799404" y="566415"/>
                  </a:lnTo>
                  <a:lnTo>
                    <a:pt x="804797" y="576573"/>
                  </a:lnTo>
                  <a:lnTo>
                    <a:pt x="809872" y="588001"/>
                  </a:lnTo>
                  <a:lnTo>
                    <a:pt x="812093" y="594668"/>
                  </a:lnTo>
                  <a:lnTo>
                    <a:pt x="814631" y="602286"/>
                  </a:lnTo>
                  <a:lnTo>
                    <a:pt x="817169" y="609905"/>
                  </a:lnTo>
                  <a:lnTo>
                    <a:pt x="820024" y="618476"/>
                  </a:lnTo>
                  <a:lnTo>
                    <a:pt x="822244" y="627364"/>
                  </a:lnTo>
                  <a:lnTo>
                    <a:pt x="824465" y="637205"/>
                  </a:lnTo>
                  <a:lnTo>
                    <a:pt x="826685" y="647681"/>
                  </a:lnTo>
                  <a:lnTo>
                    <a:pt x="828906" y="658791"/>
                  </a:lnTo>
                  <a:lnTo>
                    <a:pt x="830809" y="670537"/>
                  </a:lnTo>
                  <a:lnTo>
                    <a:pt x="832395" y="683235"/>
                  </a:lnTo>
                  <a:lnTo>
                    <a:pt x="834299" y="696567"/>
                  </a:lnTo>
                  <a:lnTo>
                    <a:pt x="835885" y="710535"/>
                  </a:lnTo>
                  <a:lnTo>
                    <a:pt x="836836" y="725454"/>
                  </a:lnTo>
                  <a:lnTo>
                    <a:pt x="838105" y="741644"/>
                  </a:lnTo>
                  <a:lnTo>
                    <a:pt x="839057" y="757834"/>
                  </a:lnTo>
                  <a:lnTo>
                    <a:pt x="840009" y="775611"/>
                  </a:lnTo>
                  <a:lnTo>
                    <a:pt x="840326" y="794022"/>
                  </a:lnTo>
                  <a:lnTo>
                    <a:pt x="840643" y="813069"/>
                  </a:lnTo>
                  <a:lnTo>
                    <a:pt x="840326" y="833703"/>
                  </a:lnTo>
                  <a:lnTo>
                    <a:pt x="840326" y="854972"/>
                  </a:lnTo>
                  <a:lnTo>
                    <a:pt x="844767" y="839735"/>
                  </a:lnTo>
                  <a:lnTo>
                    <a:pt x="849208" y="824497"/>
                  </a:lnTo>
                  <a:lnTo>
                    <a:pt x="857456" y="794975"/>
                  </a:lnTo>
                  <a:lnTo>
                    <a:pt x="864435" y="767992"/>
                  </a:lnTo>
                  <a:lnTo>
                    <a:pt x="870145" y="742914"/>
                  </a:lnTo>
                  <a:lnTo>
                    <a:pt x="878710" y="705456"/>
                  </a:lnTo>
                  <a:lnTo>
                    <a:pt x="881248" y="694028"/>
                  </a:lnTo>
                  <a:lnTo>
                    <a:pt x="882517" y="688314"/>
                  </a:lnTo>
                  <a:lnTo>
                    <a:pt x="878076" y="679425"/>
                  </a:lnTo>
                  <a:lnTo>
                    <a:pt x="874586" y="670854"/>
                  </a:lnTo>
                  <a:lnTo>
                    <a:pt x="871097" y="663236"/>
                  </a:lnTo>
                  <a:lnTo>
                    <a:pt x="868559" y="655617"/>
                  </a:lnTo>
                  <a:lnTo>
                    <a:pt x="864752" y="644506"/>
                  </a:lnTo>
                  <a:lnTo>
                    <a:pt x="863801" y="640380"/>
                  </a:lnTo>
                  <a:lnTo>
                    <a:pt x="867290" y="637205"/>
                  </a:lnTo>
                  <a:lnTo>
                    <a:pt x="876489" y="629269"/>
                  </a:lnTo>
                  <a:lnTo>
                    <a:pt x="881882" y="624507"/>
                  </a:lnTo>
                  <a:lnTo>
                    <a:pt x="888227" y="619746"/>
                  </a:lnTo>
                  <a:lnTo>
                    <a:pt x="894571" y="615619"/>
                  </a:lnTo>
                  <a:lnTo>
                    <a:pt x="900598" y="611810"/>
                  </a:lnTo>
                  <a:lnTo>
                    <a:pt x="921535" y="619746"/>
                  </a:lnTo>
                  <a:lnTo>
                    <a:pt x="939300" y="659426"/>
                  </a:lnTo>
                  <a:lnTo>
                    <a:pt x="934224" y="671172"/>
                  </a:lnTo>
                  <a:lnTo>
                    <a:pt x="928514" y="683235"/>
                  </a:lnTo>
                  <a:lnTo>
                    <a:pt x="922487" y="695932"/>
                  </a:lnTo>
                  <a:lnTo>
                    <a:pt x="923439" y="707043"/>
                  </a:lnTo>
                  <a:lnTo>
                    <a:pt x="924073" y="720693"/>
                  </a:lnTo>
                  <a:lnTo>
                    <a:pt x="924708" y="736248"/>
                  </a:lnTo>
                  <a:lnTo>
                    <a:pt x="924073" y="753390"/>
                  </a:lnTo>
                  <a:lnTo>
                    <a:pt x="923439" y="790213"/>
                  </a:lnTo>
                  <a:lnTo>
                    <a:pt x="921852" y="827354"/>
                  </a:lnTo>
                  <a:lnTo>
                    <a:pt x="920266" y="862273"/>
                  </a:lnTo>
                  <a:lnTo>
                    <a:pt x="918680" y="891161"/>
                  </a:lnTo>
                  <a:lnTo>
                    <a:pt x="916777" y="918461"/>
                  </a:lnTo>
                  <a:lnTo>
                    <a:pt x="918680" y="913382"/>
                  </a:lnTo>
                  <a:lnTo>
                    <a:pt x="923756" y="899097"/>
                  </a:lnTo>
                  <a:lnTo>
                    <a:pt x="927245" y="888621"/>
                  </a:lnTo>
                  <a:lnTo>
                    <a:pt x="931369" y="876241"/>
                  </a:lnTo>
                  <a:lnTo>
                    <a:pt x="935493" y="862273"/>
                  </a:lnTo>
                  <a:lnTo>
                    <a:pt x="939934" y="846401"/>
                  </a:lnTo>
                  <a:lnTo>
                    <a:pt x="943741" y="828307"/>
                  </a:lnTo>
                  <a:lnTo>
                    <a:pt x="947865" y="809260"/>
                  </a:lnTo>
                  <a:lnTo>
                    <a:pt x="951672" y="788626"/>
                  </a:lnTo>
                  <a:lnTo>
                    <a:pt x="955161" y="766722"/>
                  </a:lnTo>
                  <a:lnTo>
                    <a:pt x="957699" y="743866"/>
                  </a:lnTo>
                  <a:lnTo>
                    <a:pt x="958650" y="731486"/>
                  </a:lnTo>
                  <a:lnTo>
                    <a:pt x="959919" y="719106"/>
                  </a:lnTo>
                  <a:lnTo>
                    <a:pt x="960554" y="707043"/>
                  </a:lnTo>
                  <a:lnTo>
                    <a:pt x="960871" y="694345"/>
                  </a:lnTo>
                  <a:lnTo>
                    <a:pt x="961188" y="681330"/>
                  </a:lnTo>
                  <a:lnTo>
                    <a:pt x="961188" y="668315"/>
                  </a:lnTo>
                  <a:lnTo>
                    <a:pt x="969119" y="649268"/>
                  </a:lnTo>
                  <a:lnTo>
                    <a:pt x="970705" y="651173"/>
                  </a:lnTo>
                  <a:lnTo>
                    <a:pt x="973877" y="656887"/>
                  </a:lnTo>
                  <a:lnTo>
                    <a:pt x="976098" y="661331"/>
                  </a:lnTo>
                  <a:lnTo>
                    <a:pt x="978636" y="666727"/>
                  </a:lnTo>
                  <a:lnTo>
                    <a:pt x="981808" y="673076"/>
                  </a:lnTo>
                  <a:lnTo>
                    <a:pt x="984663" y="681012"/>
                  </a:lnTo>
                  <a:lnTo>
                    <a:pt x="988152" y="690218"/>
                  </a:lnTo>
                  <a:lnTo>
                    <a:pt x="991007" y="700377"/>
                  </a:lnTo>
                  <a:lnTo>
                    <a:pt x="993862" y="712122"/>
                  </a:lnTo>
                  <a:lnTo>
                    <a:pt x="997035" y="724820"/>
                  </a:lnTo>
                  <a:lnTo>
                    <a:pt x="999572" y="739422"/>
                  </a:lnTo>
                  <a:lnTo>
                    <a:pt x="1002110" y="754977"/>
                  </a:lnTo>
                  <a:lnTo>
                    <a:pt x="1004013" y="772436"/>
                  </a:lnTo>
                  <a:lnTo>
                    <a:pt x="1005600" y="790848"/>
                  </a:lnTo>
                  <a:lnTo>
                    <a:pt x="1005282" y="796244"/>
                  </a:lnTo>
                  <a:lnTo>
                    <a:pt x="1004331" y="801958"/>
                  </a:lnTo>
                  <a:lnTo>
                    <a:pt x="1003062" y="809260"/>
                  </a:lnTo>
                  <a:lnTo>
                    <a:pt x="1000841" y="817196"/>
                  </a:lnTo>
                  <a:lnTo>
                    <a:pt x="997669" y="826085"/>
                  </a:lnTo>
                  <a:lnTo>
                    <a:pt x="994497" y="836243"/>
                  </a:lnTo>
                  <a:lnTo>
                    <a:pt x="985932" y="858781"/>
                  </a:lnTo>
                  <a:lnTo>
                    <a:pt x="964043" y="914969"/>
                  </a:lnTo>
                  <a:lnTo>
                    <a:pt x="951037" y="948301"/>
                  </a:lnTo>
                  <a:lnTo>
                    <a:pt x="937079" y="985442"/>
                  </a:lnTo>
                  <a:lnTo>
                    <a:pt x="922804" y="1025757"/>
                  </a:lnTo>
                  <a:lnTo>
                    <a:pt x="915825" y="1047026"/>
                  </a:lnTo>
                  <a:lnTo>
                    <a:pt x="908212" y="1068929"/>
                  </a:lnTo>
                  <a:lnTo>
                    <a:pt x="901233" y="1091785"/>
                  </a:lnTo>
                  <a:lnTo>
                    <a:pt x="894254" y="1115594"/>
                  </a:lnTo>
                  <a:lnTo>
                    <a:pt x="886958" y="1139719"/>
                  </a:lnTo>
                  <a:lnTo>
                    <a:pt x="880296" y="1165115"/>
                  </a:lnTo>
                  <a:lnTo>
                    <a:pt x="873634" y="1190510"/>
                  </a:lnTo>
                  <a:lnTo>
                    <a:pt x="867290" y="1217493"/>
                  </a:lnTo>
                  <a:lnTo>
                    <a:pt x="861580" y="1244476"/>
                  </a:lnTo>
                  <a:lnTo>
                    <a:pt x="855553" y="1272728"/>
                  </a:lnTo>
                  <a:lnTo>
                    <a:pt x="850477" y="1301298"/>
                  </a:lnTo>
                  <a:lnTo>
                    <a:pt x="845402" y="1330821"/>
                  </a:lnTo>
                  <a:lnTo>
                    <a:pt x="840960" y="1360343"/>
                  </a:lnTo>
                  <a:lnTo>
                    <a:pt x="836836" y="1391135"/>
                  </a:lnTo>
                  <a:lnTo>
                    <a:pt x="874586" y="1434307"/>
                  </a:lnTo>
                  <a:lnTo>
                    <a:pt x="949768" y="1522239"/>
                  </a:lnTo>
                  <a:lnTo>
                    <a:pt x="990373" y="1569856"/>
                  </a:lnTo>
                  <a:lnTo>
                    <a:pt x="1026219" y="1613028"/>
                  </a:lnTo>
                  <a:lnTo>
                    <a:pt x="1041129" y="1631122"/>
                  </a:lnTo>
                  <a:lnTo>
                    <a:pt x="1053500" y="1646042"/>
                  </a:lnTo>
                  <a:lnTo>
                    <a:pt x="1062065" y="1657470"/>
                  </a:lnTo>
                  <a:lnTo>
                    <a:pt x="1066824" y="1664137"/>
                  </a:lnTo>
                  <a:lnTo>
                    <a:pt x="1071582" y="1671755"/>
                  </a:lnTo>
                  <a:lnTo>
                    <a:pt x="1077292" y="1680326"/>
                  </a:lnTo>
                  <a:lnTo>
                    <a:pt x="1080147" y="1685088"/>
                  </a:lnTo>
                  <a:lnTo>
                    <a:pt x="1083002" y="1689850"/>
                  </a:lnTo>
                  <a:lnTo>
                    <a:pt x="1085540" y="1695564"/>
                  </a:lnTo>
                  <a:lnTo>
                    <a:pt x="1088395" y="1701913"/>
                  </a:lnTo>
                  <a:lnTo>
                    <a:pt x="1090616" y="1708579"/>
                  </a:lnTo>
                  <a:lnTo>
                    <a:pt x="1091884" y="1715880"/>
                  </a:lnTo>
                  <a:lnTo>
                    <a:pt x="1093471" y="1724134"/>
                  </a:lnTo>
                  <a:lnTo>
                    <a:pt x="1093788" y="1733022"/>
                  </a:lnTo>
                  <a:lnTo>
                    <a:pt x="1093788" y="1742545"/>
                  </a:lnTo>
                  <a:lnTo>
                    <a:pt x="1092836" y="1753021"/>
                  </a:lnTo>
                  <a:lnTo>
                    <a:pt x="1090933" y="1765084"/>
                  </a:lnTo>
                  <a:lnTo>
                    <a:pt x="1087761" y="1777147"/>
                  </a:lnTo>
                  <a:lnTo>
                    <a:pt x="1086809" y="1785083"/>
                  </a:lnTo>
                  <a:lnTo>
                    <a:pt x="1084271" y="1801272"/>
                  </a:lnTo>
                  <a:lnTo>
                    <a:pt x="1076340" y="1854920"/>
                  </a:lnTo>
                  <a:lnTo>
                    <a:pt x="1054452" y="2009516"/>
                  </a:lnTo>
                  <a:lnTo>
                    <a:pt x="1023681" y="2230139"/>
                  </a:lnTo>
                  <a:lnTo>
                    <a:pt x="1022730" y="2236488"/>
                  </a:lnTo>
                  <a:lnTo>
                    <a:pt x="1021461" y="2242520"/>
                  </a:lnTo>
                  <a:lnTo>
                    <a:pt x="1019875" y="2248551"/>
                  </a:lnTo>
                  <a:lnTo>
                    <a:pt x="1018289" y="2254582"/>
                  </a:lnTo>
                  <a:lnTo>
                    <a:pt x="1015751" y="2259979"/>
                  </a:lnTo>
                  <a:lnTo>
                    <a:pt x="1013530" y="2265693"/>
                  </a:lnTo>
                  <a:lnTo>
                    <a:pt x="1011310" y="2271407"/>
                  </a:lnTo>
                  <a:lnTo>
                    <a:pt x="1008455" y="2276486"/>
                  </a:lnTo>
                  <a:lnTo>
                    <a:pt x="1005917" y="2281248"/>
                  </a:lnTo>
                  <a:lnTo>
                    <a:pt x="1002427" y="2286009"/>
                  </a:lnTo>
                  <a:lnTo>
                    <a:pt x="999255" y="2291088"/>
                  </a:lnTo>
                  <a:lnTo>
                    <a:pt x="995766" y="2295533"/>
                  </a:lnTo>
                  <a:lnTo>
                    <a:pt x="992276" y="2299659"/>
                  </a:lnTo>
                  <a:lnTo>
                    <a:pt x="988470" y="2303469"/>
                  </a:lnTo>
                  <a:lnTo>
                    <a:pt x="984346" y="2307278"/>
                  </a:lnTo>
                  <a:lnTo>
                    <a:pt x="980222" y="2311087"/>
                  </a:lnTo>
                  <a:lnTo>
                    <a:pt x="975781" y="2314262"/>
                  </a:lnTo>
                  <a:lnTo>
                    <a:pt x="971339" y="2317436"/>
                  </a:lnTo>
                  <a:lnTo>
                    <a:pt x="966581" y="2320293"/>
                  </a:lnTo>
                  <a:lnTo>
                    <a:pt x="961823" y="2322833"/>
                  </a:lnTo>
                  <a:lnTo>
                    <a:pt x="956747" y="2325372"/>
                  </a:lnTo>
                  <a:lnTo>
                    <a:pt x="951989" y="2327277"/>
                  </a:lnTo>
                  <a:lnTo>
                    <a:pt x="946913" y="2329182"/>
                  </a:lnTo>
                  <a:lnTo>
                    <a:pt x="941203" y="2331086"/>
                  </a:lnTo>
                  <a:lnTo>
                    <a:pt x="936128" y="2332674"/>
                  </a:lnTo>
                  <a:lnTo>
                    <a:pt x="930418" y="2333309"/>
                  </a:lnTo>
                  <a:lnTo>
                    <a:pt x="925025" y="2334578"/>
                  </a:lnTo>
                  <a:lnTo>
                    <a:pt x="919315" y="2334896"/>
                  </a:lnTo>
                  <a:lnTo>
                    <a:pt x="913605" y="2335213"/>
                  </a:lnTo>
                  <a:lnTo>
                    <a:pt x="907577" y="2335213"/>
                  </a:lnTo>
                  <a:lnTo>
                    <a:pt x="901550" y="2334896"/>
                  </a:lnTo>
                  <a:lnTo>
                    <a:pt x="895523" y="2333943"/>
                  </a:lnTo>
                  <a:lnTo>
                    <a:pt x="889813" y="2333309"/>
                  </a:lnTo>
                  <a:lnTo>
                    <a:pt x="883786" y="2332356"/>
                  </a:lnTo>
                  <a:lnTo>
                    <a:pt x="878076" y="2330769"/>
                  </a:lnTo>
                  <a:lnTo>
                    <a:pt x="872683" y="2328864"/>
                  </a:lnTo>
                  <a:lnTo>
                    <a:pt x="867290" y="2326642"/>
                  </a:lnTo>
                  <a:lnTo>
                    <a:pt x="862214" y="2324420"/>
                  </a:lnTo>
                  <a:lnTo>
                    <a:pt x="857456" y="2321881"/>
                  </a:lnTo>
                  <a:lnTo>
                    <a:pt x="852698" y="2319341"/>
                  </a:lnTo>
                  <a:lnTo>
                    <a:pt x="848257" y="2316167"/>
                  </a:lnTo>
                  <a:lnTo>
                    <a:pt x="843815" y="2312992"/>
                  </a:lnTo>
                  <a:lnTo>
                    <a:pt x="839692" y="2309183"/>
                  </a:lnTo>
                  <a:lnTo>
                    <a:pt x="835568" y="2305373"/>
                  </a:lnTo>
                  <a:lnTo>
                    <a:pt x="831761" y="2301882"/>
                  </a:lnTo>
                  <a:lnTo>
                    <a:pt x="827954" y="2297755"/>
                  </a:lnTo>
                  <a:lnTo>
                    <a:pt x="824782" y="2293311"/>
                  </a:lnTo>
                  <a:lnTo>
                    <a:pt x="821293" y="2288866"/>
                  </a:lnTo>
                  <a:lnTo>
                    <a:pt x="818755" y="2283787"/>
                  </a:lnTo>
                  <a:lnTo>
                    <a:pt x="815900" y="2279026"/>
                  </a:lnTo>
                  <a:lnTo>
                    <a:pt x="813362" y="2274264"/>
                  </a:lnTo>
                  <a:lnTo>
                    <a:pt x="811141" y="2269185"/>
                  </a:lnTo>
                  <a:lnTo>
                    <a:pt x="809238" y="2263471"/>
                  </a:lnTo>
                  <a:lnTo>
                    <a:pt x="807335" y="2258392"/>
                  </a:lnTo>
                  <a:lnTo>
                    <a:pt x="805749" y="2252678"/>
                  </a:lnTo>
                  <a:lnTo>
                    <a:pt x="804162" y="2246646"/>
                  </a:lnTo>
                  <a:lnTo>
                    <a:pt x="803211" y="2241250"/>
                  </a:lnTo>
                  <a:lnTo>
                    <a:pt x="802576" y="2234901"/>
                  </a:lnTo>
                  <a:lnTo>
                    <a:pt x="801942" y="2228869"/>
                  </a:lnTo>
                  <a:lnTo>
                    <a:pt x="801625" y="2222838"/>
                  </a:lnTo>
                  <a:lnTo>
                    <a:pt x="801625" y="2216807"/>
                  </a:lnTo>
                  <a:lnTo>
                    <a:pt x="801942" y="2210458"/>
                  </a:lnTo>
                  <a:lnTo>
                    <a:pt x="802576" y="2204109"/>
                  </a:lnTo>
                  <a:lnTo>
                    <a:pt x="803211" y="2197443"/>
                  </a:lnTo>
                  <a:lnTo>
                    <a:pt x="833981" y="1990152"/>
                  </a:lnTo>
                  <a:lnTo>
                    <a:pt x="855235" y="1846032"/>
                  </a:lnTo>
                  <a:lnTo>
                    <a:pt x="861897" y="1797146"/>
                  </a:lnTo>
                  <a:lnTo>
                    <a:pt x="863801" y="1783178"/>
                  </a:lnTo>
                  <a:lnTo>
                    <a:pt x="864435" y="1777147"/>
                  </a:lnTo>
                  <a:lnTo>
                    <a:pt x="861897" y="1774290"/>
                  </a:lnTo>
                  <a:lnTo>
                    <a:pt x="855553" y="1767623"/>
                  </a:lnTo>
                  <a:lnTo>
                    <a:pt x="833030" y="1744133"/>
                  </a:lnTo>
                  <a:lnTo>
                    <a:pt x="763558" y="1673343"/>
                  </a:lnTo>
                  <a:lnTo>
                    <a:pt x="687424" y="1595886"/>
                  </a:lnTo>
                  <a:lnTo>
                    <a:pt x="657288" y="1564777"/>
                  </a:lnTo>
                  <a:lnTo>
                    <a:pt x="637620" y="1543825"/>
                  </a:lnTo>
                  <a:lnTo>
                    <a:pt x="624931" y="1537159"/>
                  </a:lnTo>
                  <a:lnTo>
                    <a:pt x="612876" y="1530175"/>
                  </a:lnTo>
                  <a:lnTo>
                    <a:pt x="600822" y="1523192"/>
                  </a:lnTo>
                  <a:lnTo>
                    <a:pt x="589719" y="1516208"/>
                  </a:lnTo>
                  <a:lnTo>
                    <a:pt x="578933" y="1508907"/>
                  </a:lnTo>
                  <a:lnTo>
                    <a:pt x="569100" y="1501605"/>
                  </a:lnTo>
                  <a:lnTo>
                    <a:pt x="559266" y="1494622"/>
                  </a:lnTo>
                  <a:lnTo>
                    <a:pt x="550383" y="1487003"/>
                  </a:lnTo>
                  <a:lnTo>
                    <a:pt x="541818" y="1480019"/>
                  </a:lnTo>
                  <a:lnTo>
                    <a:pt x="533570" y="1472718"/>
                  </a:lnTo>
                  <a:lnTo>
                    <a:pt x="525957" y="1465099"/>
                  </a:lnTo>
                  <a:lnTo>
                    <a:pt x="518978" y="1458116"/>
                  </a:lnTo>
                  <a:lnTo>
                    <a:pt x="511682" y="1451132"/>
                  </a:lnTo>
                  <a:lnTo>
                    <a:pt x="505655" y="1444148"/>
                  </a:lnTo>
                  <a:lnTo>
                    <a:pt x="499945" y="1436847"/>
                  </a:lnTo>
                  <a:lnTo>
                    <a:pt x="494235" y="1430181"/>
                  </a:lnTo>
                  <a:lnTo>
                    <a:pt x="489159" y="1423514"/>
                  </a:lnTo>
                  <a:lnTo>
                    <a:pt x="484718" y="1416848"/>
                  </a:lnTo>
                  <a:lnTo>
                    <a:pt x="480277" y="1410499"/>
                  </a:lnTo>
                  <a:lnTo>
                    <a:pt x="476470" y="1404150"/>
                  </a:lnTo>
                  <a:lnTo>
                    <a:pt x="473298" y="1397801"/>
                  </a:lnTo>
                  <a:lnTo>
                    <a:pt x="469808" y="1392405"/>
                  </a:lnTo>
                  <a:lnTo>
                    <a:pt x="464733" y="1381294"/>
                  </a:lnTo>
                  <a:lnTo>
                    <a:pt x="460926" y="1371453"/>
                  </a:lnTo>
                  <a:lnTo>
                    <a:pt x="458706" y="1362565"/>
                  </a:lnTo>
                  <a:lnTo>
                    <a:pt x="457754" y="1359073"/>
                  </a:lnTo>
                  <a:lnTo>
                    <a:pt x="457119" y="1355264"/>
                  </a:lnTo>
                  <a:lnTo>
                    <a:pt x="457119" y="1352089"/>
                  </a:lnTo>
                  <a:lnTo>
                    <a:pt x="457119" y="1349550"/>
                  </a:lnTo>
                  <a:lnTo>
                    <a:pt x="456802" y="1347010"/>
                  </a:lnTo>
                  <a:lnTo>
                    <a:pt x="456168" y="1344788"/>
                  </a:lnTo>
                  <a:lnTo>
                    <a:pt x="454264" y="1342566"/>
                  </a:lnTo>
                  <a:lnTo>
                    <a:pt x="452361" y="1340344"/>
                  </a:lnTo>
                  <a:lnTo>
                    <a:pt x="449823" y="1338439"/>
                  </a:lnTo>
                  <a:lnTo>
                    <a:pt x="446968" y="1336217"/>
                  </a:lnTo>
                  <a:lnTo>
                    <a:pt x="440624" y="1332408"/>
                  </a:lnTo>
                  <a:lnTo>
                    <a:pt x="434279" y="1328598"/>
                  </a:lnTo>
                  <a:lnTo>
                    <a:pt x="431107" y="1326376"/>
                  </a:lnTo>
                  <a:lnTo>
                    <a:pt x="428887" y="1324472"/>
                  </a:lnTo>
                  <a:lnTo>
                    <a:pt x="426666" y="1322250"/>
                  </a:lnTo>
                  <a:lnTo>
                    <a:pt x="425397" y="1319393"/>
                  </a:lnTo>
                  <a:lnTo>
                    <a:pt x="424128" y="1317170"/>
                  </a:lnTo>
                  <a:lnTo>
                    <a:pt x="424128" y="1314631"/>
                  </a:lnTo>
                  <a:lnTo>
                    <a:pt x="425714" y="1302568"/>
                  </a:lnTo>
                  <a:lnTo>
                    <a:pt x="427618" y="1289553"/>
                  </a:lnTo>
                  <a:lnTo>
                    <a:pt x="429521" y="1275268"/>
                  </a:lnTo>
                  <a:lnTo>
                    <a:pt x="432059" y="1260983"/>
                  </a:lnTo>
                  <a:lnTo>
                    <a:pt x="438086" y="1229873"/>
                  </a:lnTo>
                  <a:lnTo>
                    <a:pt x="445382" y="1196542"/>
                  </a:lnTo>
                  <a:lnTo>
                    <a:pt x="453313" y="1161623"/>
                  </a:lnTo>
                  <a:lnTo>
                    <a:pt x="462195" y="1125117"/>
                  </a:lnTo>
                  <a:lnTo>
                    <a:pt x="471712" y="1087658"/>
                  </a:lnTo>
                  <a:lnTo>
                    <a:pt x="481229" y="1049883"/>
                  </a:lnTo>
                  <a:lnTo>
                    <a:pt x="501531" y="974014"/>
                  </a:lnTo>
                  <a:lnTo>
                    <a:pt x="521199" y="901001"/>
                  </a:lnTo>
                  <a:lnTo>
                    <a:pt x="538963" y="833386"/>
                  </a:lnTo>
                  <a:lnTo>
                    <a:pt x="546577" y="803228"/>
                  </a:lnTo>
                  <a:lnTo>
                    <a:pt x="553238" y="775293"/>
                  </a:lnTo>
                  <a:lnTo>
                    <a:pt x="622710" y="754659"/>
                  </a:lnTo>
                  <a:lnTo>
                    <a:pt x="591305" y="753072"/>
                  </a:lnTo>
                  <a:lnTo>
                    <a:pt x="520881" y="750215"/>
                  </a:lnTo>
                  <a:lnTo>
                    <a:pt x="482497" y="748628"/>
                  </a:lnTo>
                  <a:lnTo>
                    <a:pt x="448554" y="747358"/>
                  </a:lnTo>
                  <a:lnTo>
                    <a:pt x="423494" y="747041"/>
                  </a:lnTo>
                  <a:lnTo>
                    <a:pt x="415563" y="747358"/>
                  </a:lnTo>
                  <a:lnTo>
                    <a:pt x="411439" y="747993"/>
                  </a:lnTo>
                  <a:lnTo>
                    <a:pt x="409853" y="748628"/>
                  </a:lnTo>
                  <a:lnTo>
                    <a:pt x="406364" y="750850"/>
                  </a:lnTo>
                  <a:lnTo>
                    <a:pt x="396847" y="757516"/>
                  </a:lnTo>
                  <a:lnTo>
                    <a:pt x="382889" y="767992"/>
                  </a:lnTo>
                  <a:lnTo>
                    <a:pt x="366393" y="781007"/>
                  </a:lnTo>
                  <a:lnTo>
                    <a:pt x="325472" y="812752"/>
                  </a:lnTo>
                  <a:lnTo>
                    <a:pt x="279791" y="849258"/>
                  </a:lnTo>
                  <a:lnTo>
                    <a:pt x="195093" y="917826"/>
                  </a:lnTo>
                  <a:lnTo>
                    <a:pt x="154805" y="951158"/>
                  </a:lnTo>
                  <a:lnTo>
                    <a:pt x="154488" y="951475"/>
                  </a:lnTo>
                  <a:lnTo>
                    <a:pt x="150681" y="954332"/>
                  </a:lnTo>
                  <a:lnTo>
                    <a:pt x="146875" y="957506"/>
                  </a:lnTo>
                  <a:lnTo>
                    <a:pt x="143068" y="960046"/>
                  </a:lnTo>
                  <a:lnTo>
                    <a:pt x="139261" y="962586"/>
                  </a:lnTo>
                  <a:lnTo>
                    <a:pt x="135454" y="964808"/>
                  </a:lnTo>
                  <a:lnTo>
                    <a:pt x="131013" y="966712"/>
                  </a:lnTo>
                  <a:lnTo>
                    <a:pt x="126889" y="968617"/>
                  </a:lnTo>
                  <a:lnTo>
                    <a:pt x="122766" y="969887"/>
                  </a:lnTo>
                  <a:lnTo>
                    <a:pt x="113883" y="972426"/>
                  </a:lnTo>
                  <a:lnTo>
                    <a:pt x="105318" y="974014"/>
                  </a:lnTo>
                  <a:lnTo>
                    <a:pt x="96436" y="975283"/>
                  </a:lnTo>
                  <a:lnTo>
                    <a:pt x="87554" y="974966"/>
                  </a:lnTo>
                  <a:lnTo>
                    <a:pt x="78671" y="974014"/>
                  </a:lnTo>
                  <a:lnTo>
                    <a:pt x="70106" y="972109"/>
                  </a:lnTo>
                  <a:lnTo>
                    <a:pt x="61541" y="969569"/>
                  </a:lnTo>
                  <a:lnTo>
                    <a:pt x="52976" y="966395"/>
                  </a:lnTo>
                  <a:lnTo>
                    <a:pt x="48852" y="964490"/>
                  </a:lnTo>
                  <a:lnTo>
                    <a:pt x="45363" y="962268"/>
                  </a:lnTo>
                  <a:lnTo>
                    <a:pt x="41239" y="959729"/>
                  </a:lnTo>
                  <a:lnTo>
                    <a:pt x="37432" y="956872"/>
                  </a:lnTo>
                  <a:lnTo>
                    <a:pt x="33626" y="954015"/>
                  </a:lnTo>
                  <a:lnTo>
                    <a:pt x="30453" y="951158"/>
                  </a:lnTo>
                  <a:lnTo>
                    <a:pt x="26647" y="947666"/>
                  </a:lnTo>
                  <a:lnTo>
                    <a:pt x="23792" y="944491"/>
                  </a:lnTo>
                  <a:lnTo>
                    <a:pt x="20302" y="940682"/>
                  </a:lnTo>
                  <a:lnTo>
                    <a:pt x="17764" y="936873"/>
                  </a:lnTo>
                  <a:lnTo>
                    <a:pt x="14909" y="933063"/>
                  </a:lnTo>
                  <a:lnTo>
                    <a:pt x="12689" y="929254"/>
                  </a:lnTo>
                  <a:lnTo>
                    <a:pt x="10468" y="925127"/>
                  </a:lnTo>
                  <a:lnTo>
                    <a:pt x="8248" y="921000"/>
                  </a:lnTo>
                  <a:lnTo>
                    <a:pt x="6662" y="916874"/>
                  </a:lnTo>
                  <a:lnTo>
                    <a:pt x="4758" y="912429"/>
                  </a:lnTo>
                  <a:lnTo>
                    <a:pt x="2538" y="903858"/>
                  </a:lnTo>
                  <a:lnTo>
                    <a:pt x="634" y="894970"/>
                  </a:lnTo>
                  <a:lnTo>
                    <a:pt x="0" y="886399"/>
                  </a:lnTo>
                  <a:lnTo>
                    <a:pt x="0" y="877511"/>
                  </a:lnTo>
                  <a:lnTo>
                    <a:pt x="952" y="868622"/>
                  </a:lnTo>
                  <a:lnTo>
                    <a:pt x="2538" y="859734"/>
                  </a:lnTo>
                  <a:lnTo>
                    <a:pt x="5075" y="851163"/>
                  </a:lnTo>
                  <a:lnTo>
                    <a:pt x="8882" y="842909"/>
                  </a:lnTo>
                  <a:lnTo>
                    <a:pt x="10785" y="838782"/>
                  </a:lnTo>
                  <a:lnTo>
                    <a:pt x="13006" y="834656"/>
                  </a:lnTo>
                  <a:lnTo>
                    <a:pt x="15544" y="831164"/>
                  </a:lnTo>
                  <a:lnTo>
                    <a:pt x="18082" y="827354"/>
                  </a:lnTo>
                  <a:lnTo>
                    <a:pt x="20937" y="823545"/>
                  </a:lnTo>
                  <a:lnTo>
                    <a:pt x="24109" y="820053"/>
                  </a:lnTo>
                  <a:lnTo>
                    <a:pt x="27281" y="816561"/>
                  </a:lnTo>
                  <a:lnTo>
                    <a:pt x="30771" y="813069"/>
                  </a:lnTo>
                  <a:lnTo>
                    <a:pt x="80575" y="775611"/>
                  </a:lnTo>
                  <a:lnTo>
                    <a:pt x="189700" y="694028"/>
                  </a:lnTo>
                  <a:lnTo>
                    <a:pt x="248386" y="650220"/>
                  </a:lnTo>
                  <a:lnTo>
                    <a:pt x="300094" y="612127"/>
                  </a:lnTo>
                  <a:lnTo>
                    <a:pt x="321348" y="596572"/>
                  </a:lnTo>
                  <a:lnTo>
                    <a:pt x="337843" y="585144"/>
                  </a:lnTo>
                  <a:lnTo>
                    <a:pt x="349263" y="577208"/>
                  </a:lnTo>
                  <a:lnTo>
                    <a:pt x="352436" y="574986"/>
                  </a:lnTo>
                  <a:lnTo>
                    <a:pt x="354022" y="574351"/>
                  </a:lnTo>
                  <a:lnTo>
                    <a:pt x="460926" y="562606"/>
                  </a:lnTo>
                  <a:lnTo>
                    <a:pt x="554190" y="552448"/>
                  </a:lnTo>
                  <a:lnTo>
                    <a:pt x="595112" y="548003"/>
                  </a:lnTo>
                  <a:lnTo>
                    <a:pt x="631275" y="544512"/>
                  </a:lnTo>
                  <a:lnTo>
                    <a:pt x="663315" y="541655"/>
                  </a:lnTo>
                  <a:lnTo>
                    <a:pt x="690596" y="539750"/>
                  </a:lnTo>
                  <a:close/>
                  <a:moveTo>
                    <a:pt x="912333" y="0"/>
                  </a:moveTo>
                  <a:lnTo>
                    <a:pt x="923772" y="0"/>
                  </a:lnTo>
                  <a:lnTo>
                    <a:pt x="935529" y="0"/>
                  </a:lnTo>
                  <a:lnTo>
                    <a:pt x="943791" y="636"/>
                  </a:lnTo>
                  <a:lnTo>
                    <a:pt x="952052" y="1908"/>
                  </a:lnTo>
                  <a:lnTo>
                    <a:pt x="960632" y="3817"/>
                  </a:lnTo>
                  <a:lnTo>
                    <a:pt x="969211" y="5407"/>
                  </a:lnTo>
                  <a:lnTo>
                    <a:pt x="977473" y="8270"/>
                  </a:lnTo>
                  <a:lnTo>
                    <a:pt x="986052" y="11451"/>
                  </a:lnTo>
                  <a:lnTo>
                    <a:pt x="993996" y="14949"/>
                  </a:lnTo>
                  <a:lnTo>
                    <a:pt x="1001940" y="19084"/>
                  </a:lnTo>
                  <a:lnTo>
                    <a:pt x="1010202" y="22901"/>
                  </a:lnTo>
                  <a:lnTo>
                    <a:pt x="1017828" y="27990"/>
                  </a:lnTo>
                  <a:lnTo>
                    <a:pt x="1025454" y="33080"/>
                  </a:lnTo>
                  <a:lnTo>
                    <a:pt x="1032762" y="39123"/>
                  </a:lnTo>
                  <a:lnTo>
                    <a:pt x="1039753" y="44848"/>
                  </a:lnTo>
                  <a:lnTo>
                    <a:pt x="1047061" y="51210"/>
                  </a:lnTo>
                  <a:lnTo>
                    <a:pt x="1053734" y="57889"/>
                  </a:lnTo>
                  <a:lnTo>
                    <a:pt x="1060407" y="65523"/>
                  </a:lnTo>
                  <a:lnTo>
                    <a:pt x="1066127" y="72839"/>
                  </a:lnTo>
                  <a:lnTo>
                    <a:pt x="1072164" y="80791"/>
                  </a:lnTo>
                  <a:lnTo>
                    <a:pt x="1077884" y="89061"/>
                  </a:lnTo>
                  <a:lnTo>
                    <a:pt x="1082968" y="97331"/>
                  </a:lnTo>
                  <a:lnTo>
                    <a:pt x="1087734" y="106555"/>
                  </a:lnTo>
                  <a:lnTo>
                    <a:pt x="1092183" y="115779"/>
                  </a:lnTo>
                  <a:lnTo>
                    <a:pt x="1096313" y="125003"/>
                  </a:lnTo>
                  <a:lnTo>
                    <a:pt x="1100127" y="134546"/>
                  </a:lnTo>
                  <a:lnTo>
                    <a:pt x="1103304" y="145042"/>
                  </a:lnTo>
                  <a:lnTo>
                    <a:pt x="1106164" y="155220"/>
                  </a:lnTo>
                  <a:lnTo>
                    <a:pt x="1108706" y="166035"/>
                  </a:lnTo>
                  <a:lnTo>
                    <a:pt x="1110612" y="176849"/>
                  </a:lnTo>
                  <a:lnTo>
                    <a:pt x="1111566" y="187982"/>
                  </a:lnTo>
                  <a:lnTo>
                    <a:pt x="1112519" y="199433"/>
                  </a:lnTo>
                  <a:lnTo>
                    <a:pt x="1112837" y="210883"/>
                  </a:lnTo>
                  <a:lnTo>
                    <a:pt x="1112519" y="222970"/>
                  </a:lnTo>
                  <a:lnTo>
                    <a:pt x="1110930" y="247144"/>
                  </a:lnTo>
                  <a:lnTo>
                    <a:pt x="1109024" y="271636"/>
                  </a:lnTo>
                  <a:lnTo>
                    <a:pt x="1106164" y="296764"/>
                  </a:lnTo>
                  <a:lnTo>
                    <a:pt x="1104575" y="308851"/>
                  </a:lnTo>
                  <a:lnTo>
                    <a:pt x="1102351" y="321574"/>
                  </a:lnTo>
                  <a:lnTo>
                    <a:pt x="1100444" y="333978"/>
                  </a:lnTo>
                  <a:lnTo>
                    <a:pt x="1097902" y="345747"/>
                  </a:lnTo>
                  <a:lnTo>
                    <a:pt x="1095360" y="358152"/>
                  </a:lnTo>
                  <a:lnTo>
                    <a:pt x="1092183" y="369921"/>
                  </a:lnTo>
                  <a:lnTo>
                    <a:pt x="1089323" y="381372"/>
                  </a:lnTo>
                  <a:lnTo>
                    <a:pt x="1085510" y="393140"/>
                  </a:lnTo>
                  <a:lnTo>
                    <a:pt x="1082014" y="404273"/>
                  </a:lnTo>
                  <a:lnTo>
                    <a:pt x="1077884" y="415406"/>
                  </a:lnTo>
                  <a:lnTo>
                    <a:pt x="1073753" y="425902"/>
                  </a:lnTo>
                  <a:lnTo>
                    <a:pt x="1068986" y="436080"/>
                  </a:lnTo>
                  <a:lnTo>
                    <a:pt x="1063585" y="445941"/>
                  </a:lnTo>
                  <a:lnTo>
                    <a:pt x="1058501" y="455483"/>
                  </a:lnTo>
                  <a:lnTo>
                    <a:pt x="1052463" y="464389"/>
                  </a:lnTo>
                  <a:lnTo>
                    <a:pt x="1046108" y="472977"/>
                  </a:lnTo>
                  <a:lnTo>
                    <a:pt x="1039753" y="481247"/>
                  </a:lnTo>
                  <a:lnTo>
                    <a:pt x="1032762" y="488563"/>
                  </a:lnTo>
                  <a:lnTo>
                    <a:pt x="1025454" y="495242"/>
                  </a:lnTo>
                  <a:lnTo>
                    <a:pt x="1017510" y="501922"/>
                  </a:lnTo>
                  <a:lnTo>
                    <a:pt x="1009248" y="507647"/>
                  </a:lnTo>
                  <a:lnTo>
                    <a:pt x="1000351" y="512736"/>
                  </a:lnTo>
                  <a:lnTo>
                    <a:pt x="991454" y="516871"/>
                  </a:lnTo>
                  <a:lnTo>
                    <a:pt x="981921" y="520688"/>
                  </a:lnTo>
                  <a:lnTo>
                    <a:pt x="971435" y="523551"/>
                  </a:lnTo>
                  <a:lnTo>
                    <a:pt x="960949" y="525778"/>
                  </a:lnTo>
                  <a:lnTo>
                    <a:pt x="953005" y="526732"/>
                  </a:lnTo>
                  <a:lnTo>
                    <a:pt x="944426" y="527050"/>
                  </a:lnTo>
                  <a:lnTo>
                    <a:pt x="935847" y="526414"/>
                  </a:lnTo>
                  <a:lnTo>
                    <a:pt x="926314" y="525141"/>
                  </a:lnTo>
                  <a:lnTo>
                    <a:pt x="917099" y="523233"/>
                  </a:lnTo>
                  <a:lnTo>
                    <a:pt x="907884" y="520688"/>
                  </a:lnTo>
                  <a:lnTo>
                    <a:pt x="898669" y="517190"/>
                  </a:lnTo>
                  <a:lnTo>
                    <a:pt x="888819" y="513373"/>
                  </a:lnTo>
                  <a:lnTo>
                    <a:pt x="879286" y="508283"/>
                  </a:lnTo>
                  <a:lnTo>
                    <a:pt x="869118" y="503194"/>
                  </a:lnTo>
                  <a:lnTo>
                    <a:pt x="859585" y="496833"/>
                  </a:lnTo>
                  <a:lnTo>
                    <a:pt x="849735" y="490153"/>
                  </a:lnTo>
                  <a:lnTo>
                    <a:pt x="840202" y="482837"/>
                  </a:lnTo>
                  <a:lnTo>
                    <a:pt x="830987" y="474886"/>
                  </a:lnTo>
                  <a:lnTo>
                    <a:pt x="821454" y="465979"/>
                  </a:lnTo>
                  <a:lnTo>
                    <a:pt x="812239" y="456755"/>
                  </a:lnTo>
                  <a:lnTo>
                    <a:pt x="803342" y="446577"/>
                  </a:lnTo>
                  <a:lnTo>
                    <a:pt x="794445" y="435762"/>
                  </a:lnTo>
                  <a:lnTo>
                    <a:pt x="786183" y="424630"/>
                  </a:lnTo>
                  <a:lnTo>
                    <a:pt x="778240" y="412225"/>
                  </a:lnTo>
                  <a:lnTo>
                    <a:pt x="770296" y="400138"/>
                  </a:lnTo>
                  <a:lnTo>
                    <a:pt x="762987" y="386779"/>
                  </a:lnTo>
                  <a:lnTo>
                    <a:pt x="756314" y="372784"/>
                  </a:lnTo>
                  <a:lnTo>
                    <a:pt x="749324" y="358470"/>
                  </a:lnTo>
                  <a:lnTo>
                    <a:pt x="743604" y="343203"/>
                  </a:lnTo>
                  <a:lnTo>
                    <a:pt x="738202" y="327617"/>
                  </a:lnTo>
                  <a:lnTo>
                    <a:pt x="733436" y="311077"/>
                  </a:lnTo>
                  <a:lnTo>
                    <a:pt x="728987" y="294219"/>
                  </a:lnTo>
                  <a:lnTo>
                    <a:pt x="725810" y="276725"/>
                  </a:lnTo>
                  <a:lnTo>
                    <a:pt x="722632" y="258595"/>
                  </a:lnTo>
                  <a:lnTo>
                    <a:pt x="720408" y="240146"/>
                  </a:lnTo>
                  <a:lnTo>
                    <a:pt x="719137" y="221062"/>
                  </a:lnTo>
                  <a:lnTo>
                    <a:pt x="719772" y="209293"/>
                  </a:lnTo>
                  <a:lnTo>
                    <a:pt x="721361" y="197206"/>
                  </a:lnTo>
                  <a:lnTo>
                    <a:pt x="722632" y="185756"/>
                  </a:lnTo>
                  <a:lnTo>
                    <a:pt x="724856" y="174623"/>
                  </a:lnTo>
                  <a:lnTo>
                    <a:pt x="727399" y="163490"/>
                  </a:lnTo>
                  <a:lnTo>
                    <a:pt x="730576" y="152676"/>
                  </a:lnTo>
                  <a:lnTo>
                    <a:pt x="734389" y="142179"/>
                  </a:lnTo>
                  <a:lnTo>
                    <a:pt x="737884" y="131683"/>
                  </a:lnTo>
                  <a:lnTo>
                    <a:pt x="742333" y="121823"/>
                  </a:lnTo>
                  <a:lnTo>
                    <a:pt x="746782" y="111962"/>
                  </a:lnTo>
                  <a:lnTo>
                    <a:pt x="752184" y="102420"/>
                  </a:lnTo>
                  <a:lnTo>
                    <a:pt x="757268" y="93514"/>
                  </a:lnTo>
                  <a:lnTo>
                    <a:pt x="763305" y="84290"/>
                  </a:lnTo>
                  <a:lnTo>
                    <a:pt x="769660" y="76338"/>
                  </a:lnTo>
                  <a:lnTo>
                    <a:pt x="776015" y="68068"/>
                  </a:lnTo>
                  <a:lnTo>
                    <a:pt x="783006" y="60116"/>
                  </a:lnTo>
                  <a:lnTo>
                    <a:pt x="790314" y="53118"/>
                  </a:lnTo>
                  <a:lnTo>
                    <a:pt x="797940" y="46121"/>
                  </a:lnTo>
                  <a:lnTo>
                    <a:pt x="805567" y="39759"/>
                  </a:lnTo>
                  <a:lnTo>
                    <a:pt x="813828" y="33398"/>
                  </a:lnTo>
                  <a:lnTo>
                    <a:pt x="822725" y="27990"/>
                  </a:lnTo>
                  <a:lnTo>
                    <a:pt x="831305" y="22901"/>
                  </a:lnTo>
                  <a:lnTo>
                    <a:pt x="840520" y="18130"/>
                  </a:lnTo>
                  <a:lnTo>
                    <a:pt x="849735" y="13995"/>
                  </a:lnTo>
                  <a:lnTo>
                    <a:pt x="859903" y="10496"/>
                  </a:lnTo>
                  <a:lnTo>
                    <a:pt x="870071" y="7316"/>
                  </a:lnTo>
                  <a:lnTo>
                    <a:pt x="879922" y="4771"/>
                  </a:lnTo>
                  <a:lnTo>
                    <a:pt x="890725" y="2544"/>
                  </a:lnTo>
                  <a:lnTo>
                    <a:pt x="901529" y="954"/>
                  </a:lnTo>
                  <a:lnTo>
                    <a:pt x="912333" y="0"/>
                  </a:lnTo>
                  <a:close/>
                </a:path>
              </a:pathLst>
            </a:custGeom>
            <a:solidFill>
              <a:srgbClr val="F5F5E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7" name="文本框 52"/>
          <p:cNvSpPr txBox="1">
            <a:spLocks noChangeArrowheads="1"/>
          </p:cNvSpPr>
          <p:nvPr/>
        </p:nvSpPr>
        <p:spPr bwMode="auto">
          <a:xfrm>
            <a:off x="1169860" y="3156127"/>
            <a:ext cx="14799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36"/>
          <p:cNvGrpSpPr>
            <a:grpSpLocks/>
          </p:cNvGrpSpPr>
          <p:nvPr/>
        </p:nvGrpSpPr>
        <p:grpSpPr bwMode="auto">
          <a:xfrm>
            <a:off x="2098549" y="1485680"/>
            <a:ext cx="514346" cy="482203"/>
            <a:chOff x="2572486" y="2639960"/>
            <a:chExt cx="639542" cy="599458"/>
          </a:xfrm>
        </p:grpSpPr>
        <p:sp>
          <p:nvSpPr>
            <p:cNvPr id="29" name="椭圆 28"/>
            <p:cNvSpPr/>
            <p:nvPr/>
          </p:nvSpPr>
          <p:spPr>
            <a:xfrm>
              <a:off x="2572486" y="2639960"/>
              <a:ext cx="599576" cy="599458"/>
            </a:xfrm>
            <a:prstGeom prst="ellipse">
              <a:avLst/>
            </a:prstGeom>
            <a:solidFill>
              <a:srgbClr val="CF4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CF4D5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38"/>
            <p:cNvSpPr txBox="1">
              <a:spLocks noChangeArrowheads="1"/>
            </p:cNvSpPr>
            <p:nvPr/>
          </p:nvSpPr>
          <p:spPr bwMode="auto">
            <a:xfrm>
              <a:off x="2624174" y="2739682"/>
              <a:ext cx="587854" cy="401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r>
                <a:rPr lang="en-US" altLang="zh-CN" sz="1500" b="1">
                  <a:solidFill>
                    <a:srgbClr val="F5F5EB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04</a:t>
              </a:r>
              <a:endParaRPr lang="zh-CN" altLang="en-US" sz="1500" b="1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1" name="直接连接符 30"/>
          <p:cNvCxnSpPr/>
          <p:nvPr/>
        </p:nvCxnSpPr>
        <p:spPr bwMode="auto">
          <a:xfrm>
            <a:off x="2327455" y="2363632"/>
            <a:ext cx="5792391" cy="0"/>
          </a:xfrm>
          <a:prstGeom prst="line">
            <a:avLst/>
          </a:prstGeom>
          <a:ln w="41275">
            <a:solidFill>
              <a:srgbClr val="41858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3731893" y="2228990"/>
            <a:ext cx="269793" cy="269876"/>
            <a:chOff x="4581350" y="3500947"/>
            <a:chExt cx="359765" cy="359765"/>
          </a:xfrm>
        </p:grpSpPr>
        <p:sp>
          <p:nvSpPr>
            <p:cNvPr id="33" name="椭圆 32"/>
            <p:cNvSpPr/>
            <p:nvPr/>
          </p:nvSpPr>
          <p:spPr>
            <a:xfrm>
              <a:off x="4582016" y="3501083"/>
              <a:ext cx="358817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4647111" y="3566157"/>
              <a:ext cx="228627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66"/>
          <p:cNvGrpSpPr>
            <a:grpSpLocks/>
          </p:cNvGrpSpPr>
          <p:nvPr/>
        </p:nvGrpSpPr>
        <p:grpSpPr bwMode="auto">
          <a:xfrm>
            <a:off x="5285093" y="2228990"/>
            <a:ext cx="269793" cy="269876"/>
            <a:chOff x="4581350" y="3500947"/>
            <a:chExt cx="359765" cy="359765"/>
          </a:xfrm>
        </p:grpSpPr>
        <p:sp>
          <p:nvSpPr>
            <p:cNvPr id="36" name="椭圆 35"/>
            <p:cNvSpPr/>
            <p:nvPr/>
          </p:nvSpPr>
          <p:spPr>
            <a:xfrm>
              <a:off x="4581184" y="3501083"/>
              <a:ext cx="360404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646279" y="3566157"/>
              <a:ext cx="230215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69"/>
          <p:cNvGrpSpPr>
            <a:grpSpLocks/>
          </p:cNvGrpSpPr>
          <p:nvPr/>
        </p:nvGrpSpPr>
        <p:grpSpPr bwMode="auto">
          <a:xfrm>
            <a:off x="6838291" y="2228990"/>
            <a:ext cx="269793" cy="269876"/>
            <a:chOff x="4581350" y="3500947"/>
            <a:chExt cx="359765" cy="359765"/>
          </a:xfrm>
        </p:grpSpPr>
        <p:sp>
          <p:nvSpPr>
            <p:cNvPr id="39" name="椭圆 38"/>
            <p:cNvSpPr/>
            <p:nvPr/>
          </p:nvSpPr>
          <p:spPr>
            <a:xfrm>
              <a:off x="4581940" y="3501083"/>
              <a:ext cx="358817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647036" y="3566157"/>
              <a:ext cx="228627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文本框 83"/>
          <p:cNvSpPr txBox="1">
            <a:spLocks noChangeArrowheads="1"/>
          </p:cNvSpPr>
          <p:nvPr/>
        </p:nvSpPr>
        <p:spPr bwMode="auto">
          <a:xfrm>
            <a:off x="3302577" y="2531510"/>
            <a:ext cx="1128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84"/>
          <p:cNvSpPr txBox="1">
            <a:spLocks noChangeArrowheads="1"/>
          </p:cNvSpPr>
          <p:nvPr/>
        </p:nvSpPr>
        <p:spPr bwMode="auto">
          <a:xfrm>
            <a:off x="4836103" y="2531510"/>
            <a:ext cx="11644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85"/>
          <p:cNvSpPr txBox="1">
            <a:spLocks noChangeArrowheads="1"/>
          </p:cNvSpPr>
          <p:nvPr/>
        </p:nvSpPr>
        <p:spPr bwMode="auto">
          <a:xfrm>
            <a:off x="6406537" y="2531510"/>
            <a:ext cx="11334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774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1" grpId="0"/>
      <p:bldP spid="42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</a:t>
            </a:r>
            <a:endParaRPr lang="zh-CN" altLang="en-US" sz="3000" b="1" dirty="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3740018" y="2202239"/>
            <a:ext cx="1456247" cy="1500317"/>
          </a:xfrm>
          <a:custGeom>
            <a:avLst/>
            <a:gdLst>
              <a:gd name="T0" fmla="*/ 276 w 322"/>
              <a:gd name="T1" fmla="*/ 284 h 332"/>
              <a:gd name="T2" fmla="*/ 162 w 322"/>
              <a:gd name="T3" fmla="*/ 332 h 332"/>
              <a:gd name="T4" fmla="*/ 0 w 322"/>
              <a:gd name="T5" fmla="*/ 170 h 332"/>
              <a:gd name="T6" fmla="*/ 47 w 322"/>
              <a:gd name="T7" fmla="*/ 51 h 332"/>
              <a:gd name="T8" fmla="*/ 162 w 322"/>
              <a:gd name="T9" fmla="*/ 0 h 332"/>
              <a:gd name="T10" fmla="*/ 322 w 322"/>
              <a:gd name="T11" fmla="*/ 0 h 332"/>
              <a:gd name="T12" fmla="*/ 322 w 322"/>
              <a:gd name="T13" fmla="*/ 170 h 332"/>
              <a:gd name="T14" fmla="*/ 276 w 322"/>
              <a:gd name="T15" fmla="*/ 28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2" h="332">
                <a:moveTo>
                  <a:pt x="276" y="284"/>
                </a:moveTo>
                <a:cubicBezTo>
                  <a:pt x="246" y="314"/>
                  <a:pt x="206" y="332"/>
                  <a:pt x="162" y="332"/>
                </a:cubicBezTo>
                <a:cubicBezTo>
                  <a:pt x="72" y="332"/>
                  <a:pt x="0" y="259"/>
                  <a:pt x="0" y="170"/>
                </a:cubicBezTo>
                <a:cubicBezTo>
                  <a:pt x="0" y="125"/>
                  <a:pt x="18" y="81"/>
                  <a:pt x="47" y="51"/>
                </a:cubicBezTo>
                <a:cubicBezTo>
                  <a:pt x="77" y="22"/>
                  <a:pt x="117" y="0"/>
                  <a:pt x="16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2" y="170"/>
                  <a:pt x="322" y="170"/>
                  <a:pt x="322" y="170"/>
                </a:cubicBezTo>
                <a:cubicBezTo>
                  <a:pt x="322" y="214"/>
                  <a:pt x="305" y="255"/>
                  <a:pt x="276" y="284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  <a:effectLst>
            <a:outerShdw blurRad="254000" algn="tl" rotWithShape="0">
              <a:schemeClr val="bg1">
                <a:alpha val="80000"/>
              </a:schemeClr>
            </a:outerShdw>
          </a:effectLst>
          <a:extLst/>
        </p:spPr>
        <p:txBody>
          <a:bodyPr vert="horz" wrap="square" lIns="68580" tIns="48600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5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43</a:t>
            </a:r>
            <a:r>
              <a:rPr lang="en-US" altLang="zh-CN" sz="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%</a:t>
            </a:r>
            <a:endParaRPr lang="zh-CN" altLang="en-US" sz="3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1514379" y="2202239"/>
            <a:ext cx="1456247" cy="1500317"/>
          </a:xfrm>
          <a:custGeom>
            <a:avLst/>
            <a:gdLst>
              <a:gd name="T0" fmla="*/ 276 w 322"/>
              <a:gd name="T1" fmla="*/ 284 h 332"/>
              <a:gd name="T2" fmla="*/ 161 w 322"/>
              <a:gd name="T3" fmla="*/ 332 h 332"/>
              <a:gd name="T4" fmla="*/ 0 w 322"/>
              <a:gd name="T5" fmla="*/ 170 h 332"/>
              <a:gd name="T6" fmla="*/ 47 w 322"/>
              <a:gd name="T7" fmla="*/ 51 h 332"/>
              <a:gd name="T8" fmla="*/ 162 w 322"/>
              <a:gd name="T9" fmla="*/ 0 h 332"/>
              <a:gd name="T10" fmla="*/ 322 w 322"/>
              <a:gd name="T11" fmla="*/ 0 h 332"/>
              <a:gd name="T12" fmla="*/ 322 w 322"/>
              <a:gd name="T13" fmla="*/ 170 h 332"/>
              <a:gd name="T14" fmla="*/ 276 w 322"/>
              <a:gd name="T15" fmla="*/ 28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2" h="332">
                <a:moveTo>
                  <a:pt x="276" y="284"/>
                </a:moveTo>
                <a:cubicBezTo>
                  <a:pt x="246" y="314"/>
                  <a:pt x="206" y="332"/>
                  <a:pt x="161" y="332"/>
                </a:cubicBezTo>
                <a:cubicBezTo>
                  <a:pt x="72" y="332"/>
                  <a:pt x="0" y="259"/>
                  <a:pt x="0" y="170"/>
                </a:cubicBezTo>
                <a:cubicBezTo>
                  <a:pt x="0" y="125"/>
                  <a:pt x="18" y="81"/>
                  <a:pt x="47" y="51"/>
                </a:cubicBezTo>
                <a:cubicBezTo>
                  <a:pt x="76" y="22"/>
                  <a:pt x="117" y="0"/>
                  <a:pt x="16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2" y="170"/>
                  <a:pt x="322" y="170"/>
                  <a:pt x="322" y="170"/>
                </a:cubicBezTo>
                <a:cubicBezTo>
                  <a:pt x="322" y="214"/>
                  <a:pt x="305" y="255"/>
                  <a:pt x="276" y="284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  <a:effectLst>
            <a:outerShdw blurRad="254000" algn="tl" rotWithShape="0">
              <a:schemeClr val="bg1">
                <a:alpha val="80000"/>
              </a:schemeClr>
            </a:outerShdw>
          </a:effectLst>
          <a:extLst/>
        </p:spPr>
        <p:txBody>
          <a:bodyPr vert="horz" wrap="square" lIns="68580" tIns="48600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5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31</a:t>
            </a:r>
            <a:r>
              <a:rPr lang="en-US" altLang="zh-CN" sz="3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%</a:t>
            </a:r>
            <a:endParaRPr lang="zh-CN" altLang="en-US" sz="3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5965657" y="2202239"/>
            <a:ext cx="1458162" cy="1500317"/>
          </a:xfrm>
          <a:custGeom>
            <a:avLst/>
            <a:gdLst>
              <a:gd name="T0" fmla="*/ 276 w 322"/>
              <a:gd name="T1" fmla="*/ 284 h 332"/>
              <a:gd name="T2" fmla="*/ 162 w 322"/>
              <a:gd name="T3" fmla="*/ 332 h 332"/>
              <a:gd name="T4" fmla="*/ 0 w 322"/>
              <a:gd name="T5" fmla="*/ 170 h 332"/>
              <a:gd name="T6" fmla="*/ 48 w 322"/>
              <a:gd name="T7" fmla="*/ 51 h 332"/>
              <a:gd name="T8" fmla="*/ 162 w 322"/>
              <a:gd name="T9" fmla="*/ 0 h 332"/>
              <a:gd name="T10" fmla="*/ 322 w 322"/>
              <a:gd name="T11" fmla="*/ 0 h 332"/>
              <a:gd name="T12" fmla="*/ 322 w 322"/>
              <a:gd name="T13" fmla="*/ 170 h 332"/>
              <a:gd name="T14" fmla="*/ 276 w 322"/>
              <a:gd name="T15" fmla="*/ 28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2" h="332">
                <a:moveTo>
                  <a:pt x="276" y="284"/>
                </a:moveTo>
                <a:cubicBezTo>
                  <a:pt x="246" y="314"/>
                  <a:pt x="207" y="332"/>
                  <a:pt x="162" y="332"/>
                </a:cubicBezTo>
                <a:cubicBezTo>
                  <a:pt x="72" y="332"/>
                  <a:pt x="0" y="259"/>
                  <a:pt x="0" y="170"/>
                </a:cubicBezTo>
                <a:cubicBezTo>
                  <a:pt x="0" y="125"/>
                  <a:pt x="18" y="81"/>
                  <a:pt x="48" y="51"/>
                </a:cubicBezTo>
                <a:cubicBezTo>
                  <a:pt x="77" y="22"/>
                  <a:pt x="118" y="0"/>
                  <a:pt x="16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2" y="170"/>
                  <a:pt x="322" y="170"/>
                  <a:pt x="322" y="170"/>
                </a:cubicBezTo>
                <a:cubicBezTo>
                  <a:pt x="322" y="214"/>
                  <a:pt x="305" y="255"/>
                  <a:pt x="276" y="284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  <a:effectLst>
            <a:outerShdw blurRad="254000" algn="tl" rotWithShape="0">
              <a:schemeClr val="bg1">
                <a:alpha val="80000"/>
              </a:schemeClr>
            </a:outerShdw>
          </a:effectLst>
          <a:extLst/>
        </p:spPr>
        <p:txBody>
          <a:bodyPr vert="horz" wrap="square" lIns="68580" tIns="486000" rIns="68580" bIns="3429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82</a:t>
            </a:r>
            <a:r>
              <a:rPr lang="en-US" altLang="zh-CN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UKIJ Qolyazma" pitchFamily="18" charset="0"/>
              </a:rPr>
              <a:t>%</a:t>
            </a:r>
            <a:endParaRPr lang="zh-CN" altLang="en-US" sz="3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UKIJ Qolyazma" pitchFamily="18" charset="0"/>
            </a:endParaRPr>
          </a:p>
        </p:txBody>
      </p:sp>
      <p:sp>
        <p:nvSpPr>
          <p:cNvPr id="12" name="TextBox 31"/>
          <p:cNvSpPr txBox="1"/>
          <p:nvPr/>
        </p:nvSpPr>
        <p:spPr>
          <a:xfrm>
            <a:off x="1515454" y="3714407"/>
            <a:ext cx="1531188" cy="9233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4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</a:t>
            </a:r>
            <a:endParaRPr lang="en-US" altLang="zh-CN" sz="10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文本单击添加文本单击</a:t>
            </a:r>
            <a:endParaRPr lang="en-US" altLang="zh-CN" sz="10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添加文本单击添加文本</a:t>
            </a:r>
          </a:p>
        </p:txBody>
      </p:sp>
      <p:sp>
        <p:nvSpPr>
          <p:cNvPr id="13" name="TextBox 32"/>
          <p:cNvSpPr txBox="1"/>
          <p:nvPr/>
        </p:nvSpPr>
        <p:spPr>
          <a:xfrm>
            <a:off x="3672908" y="3714407"/>
            <a:ext cx="1531188" cy="9233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4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</a:t>
            </a:r>
            <a:endParaRPr lang="en-US" altLang="zh-CN" sz="10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文本单击添加文本单击</a:t>
            </a:r>
            <a:endParaRPr lang="en-US" altLang="zh-CN" sz="10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添加文本单击添加文本</a:t>
            </a:r>
          </a:p>
        </p:txBody>
      </p:sp>
      <p:sp>
        <p:nvSpPr>
          <p:cNvPr id="14" name="TextBox 33"/>
          <p:cNvSpPr txBox="1"/>
          <p:nvPr/>
        </p:nvSpPr>
        <p:spPr>
          <a:xfrm>
            <a:off x="5941160" y="3714407"/>
            <a:ext cx="1531188" cy="9233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4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</a:t>
            </a:r>
            <a:endParaRPr lang="en-US" altLang="zh-CN" sz="10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文本单击添加文本单击</a:t>
            </a:r>
            <a:endParaRPr lang="en-US" altLang="zh-CN" sz="10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添加文本单击添加文本</a:t>
            </a:r>
          </a:p>
        </p:txBody>
      </p:sp>
      <p:sp>
        <p:nvSpPr>
          <p:cNvPr id="15" name="TextBox 34"/>
          <p:cNvSpPr txBox="1"/>
          <p:nvPr/>
        </p:nvSpPr>
        <p:spPr>
          <a:xfrm>
            <a:off x="1803995" y="1715355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zh-CN" altLang="en-US" sz="10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6" name="TextBox 35"/>
          <p:cNvSpPr txBox="1"/>
          <p:nvPr/>
        </p:nvSpPr>
        <p:spPr>
          <a:xfrm>
            <a:off x="4139663" y="1715355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zh-CN" altLang="en-US" sz="10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7" name="TextBox 36"/>
          <p:cNvSpPr txBox="1"/>
          <p:nvPr/>
        </p:nvSpPr>
        <p:spPr>
          <a:xfrm>
            <a:off x="6390308" y="1715355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zh-CN" altLang="en-US" sz="1050"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439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9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9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4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</a:t>
            </a:r>
            <a:endParaRPr lang="zh-CN" altLang="en-US" sz="3000" b="1" dirty="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1151620" y="1311610"/>
            <a:ext cx="1584176" cy="3119608"/>
          </a:xfrm>
          <a:custGeom>
            <a:avLst/>
            <a:gdLst>
              <a:gd name="T0" fmla="*/ 594 w 4434"/>
              <a:gd name="T1" fmla="*/ 57 h 8717"/>
              <a:gd name="T2" fmla="*/ 4102 w 4434"/>
              <a:gd name="T3" fmla="*/ 715 h 8717"/>
              <a:gd name="T4" fmla="*/ 4434 w 4434"/>
              <a:gd name="T5" fmla="*/ 1130 h 8717"/>
              <a:gd name="T6" fmla="*/ 4434 w 4434"/>
              <a:gd name="T7" fmla="*/ 6880 h 8717"/>
              <a:gd name="T8" fmla="*/ 4158 w 4434"/>
              <a:gd name="T9" fmla="*/ 7287 h 8717"/>
              <a:gd name="T10" fmla="*/ 685 w 4434"/>
              <a:gd name="T11" fmla="*/ 8590 h 8717"/>
              <a:gd name="T12" fmla="*/ 0 w 4434"/>
              <a:gd name="T13" fmla="*/ 8135 h 8717"/>
              <a:gd name="T14" fmla="*/ 0 w 4434"/>
              <a:gd name="T15" fmla="*/ 555 h 8717"/>
              <a:gd name="T16" fmla="*/ 594 w 4434"/>
              <a:gd name="T17" fmla="*/ 57 h 8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4" h="8717">
                <a:moveTo>
                  <a:pt x="594" y="57"/>
                </a:moveTo>
                <a:lnTo>
                  <a:pt x="4102" y="715"/>
                </a:lnTo>
                <a:cubicBezTo>
                  <a:pt x="4287" y="749"/>
                  <a:pt x="4434" y="926"/>
                  <a:pt x="4434" y="1130"/>
                </a:cubicBezTo>
                <a:lnTo>
                  <a:pt x="4434" y="6880"/>
                </a:lnTo>
                <a:cubicBezTo>
                  <a:pt x="4434" y="7095"/>
                  <a:pt x="4301" y="7234"/>
                  <a:pt x="4158" y="7287"/>
                </a:cubicBezTo>
                <a:lnTo>
                  <a:pt x="685" y="8590"/>
                </a:lnTo>
                <a:cubicBezTo>
                  <a:pt x="346" y="8717"/>
                  <a:pt x="0" y="8476"/>
                  <a:pt x="0" y="8135"/>
                </a:cubicBezTo>
                <a:lnTo>
                  <a:pt x="0" y="555"/>
                </a:lnTo>
                <a:cubicBezTo>
                  <a:pt x="0" y="223"/>
                  <a:pt x="288" y="0"/>
                  <a:pt x="594" y="57"/>
                </a:cubicBezTo>
                <a:close/>
              </a:path>
            </a:pathLst>
          </a:custGeom>
          <a:solidFill>
            <a:srgbClr val="41858E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5"/>
          <p:cNvSpPr>
            <a:spLocks/>
          </p:cNvSpPr>
          <p:nvPr/>
        </p:nvSpPr>
        <p:spPr bwMode="auto">
          <a:xfrm>
            <a:off x="1151620" y="1786977"/>
            <a:ext cx="325976" cy="487440"/>
          </a:xfrm>
          <a:custGeom>
            <a:avLst/>
            <a:gdLst>
              <a:gd name="T0" fmla="*/ 232 w 913"/>
              <a:gd name="T1" fmla="*/ 1362 h 1362"/>
              <a:gd name="T2" fmla="*/ 0 w 913"/>
              <a:gd name="T3" fmla="*/ 1322 h 1362"/>
              <a:gd name="T4" fmla="*/ 0 w 913"/>
              <a:gd name="T5" fmla="*/ 40 h 1362"/>
              <a:gd name="T6" fmla="*/ 232 w 913"/>
              <a:gd name="T7" fmla="*/ 0 h 1362"/>
              <a:gd name="T8" fmla="*/ 913 w 913"/>
              <a:gd name="T9" fmla="*/ 681 h 1362"/>
              <a:gd name="T10" fmla="*/ 232 w 913"/>
              <a:gd name="T11" fmla="*/ 1362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3" h="1362">
                <a:moveTo>
                  <a:pt x="232" y="1362"/>
                </a:moveTo>
                <a:cubicBezTo>
                  <a:pt x="150" y="1362"/>
                  <a:pt x="72" y="1348"/>
                  <a:pt x="0" y="1322"/>
                </a:cubicBezTo>
                <a:lnTo>
                  <a:pt x="0" y="40"/>
                </a:lnTo>
                <a:cubicBezTo>
                  <a:pt x="72" y="14"/>
                  <a:pt x="150" y="0"/>
                  <a:pt x="232" y="0"/>
                </a:cubicBezTo>
                <a:cubicBezTo>
                  <a:pt x="608" y="0"/>
                  <a:pt x="913" y="305"/>
                  <a:pt x="913" y="681"/>
                </a:cubicBezTo>
                <a:cubicBezTo>
                  <a:pt x="913" y="1057"/>
                  <a:pt x="608" y="1362"/>
                  <a:pt x="232" y="13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43608" y="1858731"/>
            <a:ext cx="43503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01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1390560" y="2509140"/>
            <a:ext cx="112921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9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6"/>
          <p:cNvSpPr txBox="1"/>
          <p:nvPr/>
        </p:nvSpPr>
        <p:spPr>
          <a:xfrm>
            <a:off x="1434450" y="186142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2951820" y="1311610"/>
            <a:ext cx="1584176" cy="3119608"/>
          </a:xfrm>
          <a:custGeom>
            <a:avLst/>
            <a:gdLst>
              <a:gd name="T0" fmla="*/ 594 w 4434"/>
              <a:gd name="T1" fmla="*/ 57 h 8717"/>
              <a:gd name="T2" fmla="*/ 4102 w 4434"/>
              <a:gd name="T3" fmla="*/ 715 h 8717"/>
              <a:gd name="T4" fmla="*/ 4434 w 4434"/>
              <a:gd name="T5" fmla="*/ 1130 h 8717"/>
              <a:gd name="T6" fmla="*/ 4434 w 4434"/>
              <a:gd name="T7" fmla="*/ 6880 h 8717"/>
              <a:gd name="T8" fmla="*/ 4158 w 4434"/>
              <a:gd name="T9" fmla="*/ 7287 h 8717"/>
              <a:gd name="T10" fmla="*/ 685 w 4434"/>
              <a:gd name="T11" fmla="*/ 8590 h 8717"/>
              <a:gd name="T12" fmla="*/ 0 w 4434"/>
              <a:gd name="T13" fmla="*/ 8135 h 8717"/>
              <a:gd name="T14" fmla="*/ 0 w 4434"/>
              <a:gd name="T15" fmla="*/ 555 h 8717"/>
              <a:gd name="T16" fmla="*/ 594 w 4434"/>
              <a:gd name="T17" fmla="*/ 57 h 8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4" h="8717">
                <a:moveTo>
                  <a:pt x="594" y="57"/>
                </a:moveTo>
                <a:lnTo>
                  <a:pt x="4102" y="715"/>
                </a:lnTo>
                <a:cubicBezTo>
                  <a:pt x="4287" y="749"/>
                  <a:pt x="4434" y="926"/>
                  <a:pt x="4434" y="1130"/>
                </a:cubicBezTo>
                <a:lnTo>
                  <a:pt x="4434" y="6880"/>
                </a:lnTo>
                <a:cubicBezTo>
                  <a:pt x="4434" y="7095"/>
                  <a:pt x="4301" y="7234"/>
                  <a:pt x="4158" y="7287"/>
                </a:cubicBezTo>
                <a:lnTo>
                  <a:pt x="685" y="8590"/>
                </a:lnTo>
                <a:cubicBezTo>
                  <a:pt x="346" y="8717"/>
                  <a:pt x="0" y="8476"/>
                  <a:pt x="0" y="8135"/>
                </a:cubicBezTo>
                <a:lnTo>
                  <a:pt x="0" y="555"/>
                </a:lnTo>
                <a:cubicBezTo>
                  <a:pt x="0" y="223"/>
                  <a:pt x="288" y="0"/>
                  <a:pt x="594" y="57"/>
                </a:cubicBezTo>
                <a:close/>
              </a:path>
            </a:pathLst>
          </a:custGeom>
          <a:solidFill>
            <a:srgbClr val="41858E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Freeform 25"/>
          <p:cNvSpPr>
            <a:spLocks/>
          </p:cNvSpPr>
          <p:nvPr/>
        </p:nvSpPr>
        <p:spPr bwMode="auto">
          <a:xfrm>
            <a:off x="2951820" y="1786977"/>
            <a:ext cx="325976" cy="487440"/>
          </a:xfrm>
          <a:custGeom>
            <a:avLst/>
            <a:gdLst>
              <a:gd name="T0" fmla="*/ 232 w 913"/>
              <a:gd name="T1" fmla="*/ 1362 h 1362"/>
              <a:gd name="T2" fmla="*/ 0 w 913"/>
              <a:gd name="T3" fmla="*/ 1322 h 1362"/>
              <a:gd name="T4" fmla="*/ 0 w 913"/>
              <a:gd name="T5" fmla="*/ 40 h 1362"/>
              <a:gd name="T6" fmla="*/ 232 w 913"/>
              <a:gd name="T7" fmla="*/ 0 h 1362"/>
              <a:gd name="T8" fmla="*/ 913 w 913"/>
              <a:gd name="T9" fmla="*/ 681 h 1362"/>
              <a:gd name="T10" fmla="*/ 232 w 913"/>
              <a:gd name="T11" fmla="*/ 1362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3" h="1362">
                <a:moveTo>
                  <a:pt x="232" y="1362"/>
                </a:moveTo>
                <a:cubicBezTo>
                  <a:pt x="150" y="1362"/>
                  <a:pt x="72" y="1348"/>
                  <a:pt x="0" y="1322"/>
                </a:cubicBezTo>
                <a:lnTo>
                  <a:pt x="0" y="40"/>
                </a:lnTo>
                <a:cubicBezTo>
                  <a:pt x="72" y="14"/>
                  <a:pt x="150" y="0"/>
                  <a:pt x="232" y="0"/>
                </a:cubicBezTo>
                <a:cubicBezTo>
                  <a:pt x="608" y="0"/>
                  <a:pt x="913" y="305"/>
                  <a:pt x="913" y="681"/>
                </a:cubicBezTo>
                <a:cubicBezTo>
                  <a:pt x="913" y="1057"/>
                  <a:pt x="608" y="1362"/>
                  <a:pt x="232" y="13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43808" y="1858731"/>
            <a:ext cx="38371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02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3190760" y="2509140"/>
            <a:ext cx="112921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9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2"/>
          <p:cNvSpPr txBox="1"/>
          <p:nvPr/>
        </p:nvSpPr>
        <p:spPr>
          <a:xfrm>
            <a:off x="3234650" y="186142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4752020" y="1311610"/>
            <a:ext cx="1584176" cy="3119608"/>
          </a:xfrm>
          <a:custGeom>
            <a:avLst/>
            <a:gdLst>
              <a:gd name="T0" fmla="*/ 594 w 4434"/>
              <a:gd name="T1" fmla="*/ 57 h 8717"/>
              <a:gd name="T2" fmla="*/ 4102 w 4434"/>
              <a:gd name="T3" fmla="*/ 715 h 8717"/>
              <a:gd name="T4" fmla="*/ 4434 w 4434"/>
              <a:gd name="T5" fmla="*/ 1130 h 8717"/>
              <a:gd name="T6" fmla="*/ 4434 w 4434"/>
              <a:gd name="T7" fmla="*/ 6880 h 8717"/>
              <a:gd name="T8" fmla="*/ 4158 w 4434"/>
              <a:gd name="T9" fmla="*/ 7287 h 8717"/>
              <a:gd name="T10" fmla="*/ 685 w 4434"/>
              <a:gd name="T11" fmla="*/ 8590 h 8717"/>
              <a:gd name="T12" fmla="*/ 0 w 4434"/>
              <a:gd name="T13" fmla="*/ 8135 h 8717"/>
              <a:gd name="T14" fmla="*/ 0 w 4434"/>
              <a:gd name="T15" fmla="*/ 555 h 8717"/>
              <a:gd name="T16" fmla="*/ 594 w 4434"/>
              <a:gd name="T17" fmla="*/ 57 h 8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4" h="8717">
                <a:moveTo>
                  <a:pt x="594" y="57"/>
                </a:moveTo>
                <a:lnTo>
                  <a:pt x="4102" y="715"/>
                </a:lnTo>
                <a:cubicBezTo>
                  <a:pt x="4287" y="749"/>
                  <a:pt x="4434" y="926"/>
                  <a:pt x="4434" y="1130"/>
                </a:cubicBezTo>
                <a:lnTo>
                  <a:pt x="4434" y="6880"/>
                </a:lnTo>
                <a:cubicBezTo>
                  <a:pt x="4434" y="7095"/>
                  <a:pt x="4301" y="7234"/>
                  <a:pt x="4158" y="7287"/>
                </a:cubicBezTo>
                <a:lnTo>
                  <a:pt x="685" y="8590"/>
                </a:lnTo>
                <a:cubicBezTo>
                  <a:pt x="346" y="8717"/>
                  <a:pt x="0" y="8476"/>
                  <a:pt x="0" y="8135"/>
                </a:cubicBezTo>
                <a:lnTo>
                  <a:pt x="0" y="555"/>
                </a:lnTo>
                <a:cubicBezTo>
                  <a:pt x="0" y="223"/>
                  <a:pt x="288" y="0"/>
                  <a:pt x="594" y="57"/>
                </a:cubicBezTo>
                <a:close/>
              </a:path>
            </a:pathLst>
          </a:custGeom>
          <a:solidFill>
            <a:srgbClr val="41858E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25"/>
          <p:cNvSpPr>
            <a:spLocks/>
          </p:cNvSpPr>
          <p:nvPr/>
        </p:nvSpPr>
        <p:spPr bwMode="auto">
          <a:xfrm>
            <a:off x="4752020" y="1786977"/>
            <a:ext cx="325976" cy="487440"/>
          </a:xfrm>
          <a:custGeom>
            <a:avLst/>
            <a:gdLst>
              <a:gd name="T0" fmla="*/ 232 w 913"/>
              <a:gd name="T1" fmla="*/ 1362 h 1362"/>
              <a:gd name="T2" fmla="*/ 0 w 913"/>
              <a:gd name="T3" fmla="*/ 1322 h 1362"/>
              <a:gd name="T4" fmla="*/ 0 w 913"/>
              <a:gd name="T5" fmla="*/ 40 h 1362"/>
              <a:gd name="T6" fmla="*/ 232 w 913"/>
              <a:gd name="T7" fmla="*/ 0 h 1362"/>
              <a:gd name="T8" fmla="*/ 913 w 913"/>
              <a:gd name="T9" fmla="*/ 681 h 1362"/>
              <a:gd name="T10" fmla="*/ 232 w 913"/>
              <a:gd name="T11" fmla="*/ 1362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3" h="1362">
                <a:moveTo>
                  <a:pt x="232" y="1362"/>
                </a:moveTo>
                <a:cubicBezTo>
                  <a:pt x="150" y="1362"/>
                  <a:pt x="72" y="1348"/>
                  <a:pt x="0" y="1322"/>
                </a:cubicBezTo>
                <a:lnTo>
                  <a:pt x="0" y="40"/>
                </a:lnTo>
                <a:cubicBezTo>
                  <a:pt x="72" y="14"/>
                  <a:pt x="150" y="0"/>
                  <a:pt x="232" y="0"/>
                </a:cubicBezTo>
                <a:cubicBezTo>
                  <a:pt x="608" y="0"/>
                  <a:pt x="913" y="305"/>
                  <a:pt x="913" y="681"/>
                </a:cubicBezTo>
                <a:cubicBezTo>
                  <a:pt x="913" y="1057"/>
                  <a:pt x="608" y="1362"/>
                  <a:pt x="232" y="13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644008" y="1858731"/>
            <a:ext cx="43503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03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990960" y="2509140"/>
            <a:ext cx="112921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点击输入简要文字内容，文字内容需概括精炼，不用多余的文字修饰，言简意赅的说明该项内容。</a:t>
            </a:r>
            <a:endParaRPr kumimoji="0" lang="en-US" altLang="zh-CN" sz="9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17"/>
          <p:cNvSpPr txBox="1"/>
          <p:nvPr/>
        </p:nvSpPr>
        <p:spPr>
          <a:xfrm>
            <a:off x="5034850" y="186142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552220" y="1311610"/>
            <a:ext cx="1584176" cy="3119608"/>
          </a:xfrm>
          <a:custGeom>
            <a:avLst/>
            <a:gdLst>
              <a:gd name="T0" fmla="*/ 594 w 4434"/>
              <a:gd name="T1" fmla="*/ 57 h 8717"/>
              <a:gd name="T2" fmla="*/ 4102 w 4434"/>
              <a:gd name="T3" fmla="*/ 715 h 8717"/>
              <a:gd name="T4" fmla="*/ 4434 w 4434"/>
              <a:gd name="T5" fmla="*/ 1130 h 8717"/>
              <a:gd name="T6" fmla="*/ 4434 w 4434"/>
              <a:gd name="T7" fmla="*/ 6880 h 8717"/>
              <a:gd name="T8" fmla="*/ 4158 w 4434"/>
              <a:gd name="T9" fmla="*/ 7287 h 8717"/>
              <a:gd name="T10" fmla="*/ 685 w 4434"/>
              <a:gd name="T11" fmla="*/ 8590 h 8717"/>
              <a:gd name="T12" fmla="*/ 0 w 4434"/>
              <a:gd name="T13" fmla="*/ 8135 h 8717"/>
              <a:gd name="T14" fmla="*/ 0 w 4434"/>
              <a:gd name="T15" fmla="*/ 555 h 8717"/>
              <a:gd name="T16" fmla="*/ 594 w 4434"/>
              <a:gd name="T17" fmla="*/ 57 h 8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34" h="8717">
                <a:moveTo>
                  <a:pt x="594" y="57"/>
                </a:moveTo>
                <a:lnTo>
                  <a:pt x="4102" y="715"/>
                </a:lnTo>
                <a:cubicBezTo>
                  <a:pt x="4287" y="749"/>
                  <a:pt x="4434" y="926"/>
                  <a:pt x="4434" y="1130"/>
                </a:cubicBezTo>
                <a:lnTo>
                  <a:pt x="4434" y="6880"/>
                </a:lnTo>
                <a:cubicBezTo>
                  <a:pt x="4434" y="7095"/>
                  <a:pt x="4301" y="7234"/>
                  <a:pt x="4158" y="7287"/>
                </a:cubicBezTo>
                <a:lnTo>
                  <a:pt x="685" y="8590"/>
                </a:lnTo>
                <a:cubicBezTo>
                  <a:pt x="346" y="8717"/>
                  <a:pt x="0" y="8476"/>
                  <a:pt x="0" y="8135"/>
                </a:cubicBezTo>
                <a:lnTo>
                  <a:pt x="0" y="555"/>
                </a:lnTo>
                <a:cubicBezTo>
                  <a:pt x="0" y="223"/>
                  <a:pt x="288" y="0"/>
                  <a:pt x="594" y="57"/>
                </a:cubicBezTo>
                <a:close/>
              </a:path>
            </a:pathLst>
          </a:custGeom>
          <a:solidFill>
            <a:srgbClr val="41858E"/>
          </a:solidFill>
          <a:ln w="1270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6552220" y="1786977"/>
            <a:ext cx="325976" cy="487440"/>
          </a:xfrm>
          <a:custGeom>
            <a:avLst/>
            <a:gdLst>
              <a:gd name="T0" fmla="*/ 232 w 913"/>
              <a:gd name="T1" fmla="*/ 1362 h 1362"/>
              <a:gd name="T2" fmla="*/ 0 w 913"/>
              <a:gd name="T3" fmla="*/ 1322 h 1362"/>
              <a:gd name="T4" fmla="*/ 0 w 913"/>
              <a:gd name="T5" fmla="*/ 40 h 1362"/>
              <a:gd name="T6" fmla="*/ 232 w 913"/>
              <a:gd name="T7" fmla="*/ 0 h 1362"/>
              <a:gd name="T8" fmla="*/ 913 w 913"/>
              <a:gd name="T9" fmla="*/ 681 h 1362"/>
              <a:gd name="T10" fmla="*/ 232 w 913"/>
              <a:gd name="T11" fmla="*/ 1362 h 1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3" h="1362">
                <a:moveTo>
                  <a:pt x="232" y="1362"/>
                </a:moveTo>
                <a:cubicBezTo>
                  <a:pt x="150" y="1362"/>
                  <a:pt x="72" y="1348"/>
                  <a:pt x="0" y="1322"/>
                </a:cubicBezTo>
                <a:lnTo>
                  <a:pt x="0" y="40"/>
                </a:lnTo>
                <a:cubicBezTo>
                  <a:pt x="72" y="14"/>
                  <a:pt x="150" y="0"/>
                  <a:pt x="232" y="0"/>
                </a:cubicBezTo>
                <a:cubicBezTo>
                  <a:pt x="608" y="0"/>
                  <a:pt x="913" y="305"/>
                  <a:pt x="913" y="681"/>
                </a:cubicBezTo>
                <a:cubicBezTo>
                  <a:pt x="913" y="1057"/>
                  <a:pt x="608" y="1362"/>
                  <a:pt x="232" y="136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4208" y="1858731"/>
            <a:ext cx="43503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04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1"/>
          <p:cNvSpPr txBox="1"/>
          <p:nvPr/>
        </p:nvSpPr>
        <p:spPr>
          <a:xfrm>
            <a:off x="6791160" y="2509140"/>
            <a:ext cx="112921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点击输入简要文字内容，文字内容需概括精炼，不用多余的文字修饰，言简意赅的说明该项内容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en-US" altLang="zh-CN" sz="9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2"/>
          <p:cNvSpPr txBox="1"/>
          <p:nvPr/>
        </p:nvSpPr>
        <p:spPr>
          <a:xfrm>
            <a:off x="6835050" y="186142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输入标题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29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/>
      <p:bldP spid="22" grpId="0"/>
      <p:bldP spid="23" grpId="0"/>
      <p:bldP spid="24" grpId="0" animBg="1"/>
      <p:bldP spid="25" grpId="0" animBg="1"/>
      <p:bldP spid="26" grpId="0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</a:t>
            </a:r>
            <a:endParaRPr lang="zh-CN" altLang="en-US" sz="3000" b="1" dirty="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Freeform 125"/>
          <p:cNvSpPr>
            <a:spLocks/>
          </p:cNvSpPr>
          <p:nvPr/>
        </p:nvSpPr>
        <p:spPr bwMode="auto">
          <a:xfrm>
            <a:off x="4531214" y="1932754"/>
            <a:ext cx="1135332" cy="895344"/>
          </a:xfrm>
          <a:custGeom>
            <a:avLst/>
            <a:gdLst>
              <a:gd name="T0" fmla="*/ 37 w 52"/>
              <a:gd name="T1" fmla="*/ 12 h 41"/>
              <a:gd name="T2" fmla="*/ 35 w 52"/>
              <a:gd name="T3" fmla="*/ 0 h 41"/>
              <a:gd name="T4" fmla="*/ 24 w 52"/>
              <a:gd name="T5" fmla="*/ 6 h 41"/>
              <a:gd name="T6" fmla="*/ 6 w 52"/>
              <a:gd name="T7" fmla="*/ 3 h 41"/>
              <a:gd name="T8" fmla="*/ 0 w 52"/>
              <a:gd name="T9" fmla="*/ 3 h 41"/>
              <a:gd name="T10" fmla="*/ 2 w 52"/>
              <a:gd name="T11" fmla="*/ 28 h 41"/>
              <a:gd name="T12" fmla="*/ 6 w 52"/>
              <a:gd name="T13" fmla="*/ 28 h 41"/>
              <a:gd name="T14" fmla="*/ 32 w 52"/>
              <a:gd name="T15" fmla="*/ 41 h 41"/>
              <a:gd name="T16" fmla="*/ 52 w 52"/>
              <a:gd name="T17" fmla="*/ 25 h 41"/>
              <a:gd name="T18" fmla="*/ 37 w 52"/>
              <a:gd name="T19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41">
                <a:moveTo>
                  <a:pt x="37" y="12"/>
                </a:moveTo>
                <a:cubicBezTo>
                  <a:pt x="35" y="0"/>
                  <a:pt x="35" y="0"/>
                  <a:pt x="35" y="0"/>
                </a:cubicBezTo>
                <a:cubicBezTo>
                  <a:pt x="24" y="6"/>
                  <a:pt x="24" y="6"/>
                  <a:pt x="24" y="6"/>
                </a:cubicBezTo>
                <a:cubicBezTo>
                  <a:pt x="18" y="4"/>
                  <a:pt x="12" y="3"/>
                  <a:pt x="6" y="3"/>
                </a:cubicBezTo>
                <a:cubicBezTo>
                  <a:pt x="4" y="3"/>
                  <a:pt x="2" y="3"/>
                  <a:pt x="0" y="3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8"/>
                  <a:pt x="4" y="28"/>
                  <a:pt x="6" y="28"/>
                </a:cubicBezTo>
                <a:cubicBezTo>
                  <a:pt x="16" y="28"/>
                  <a:pt x="26" y="33"/>
                  <a:pt x="32" y="41"/>
                </a:cubicBezTo>
                <a:cubicBezTo>
                  <a:pt x="52" y="25"/>
                  <a:pt x="52" y="25"/>
                  <a:pt x="52" y="25"/>
                </a:cubicBezTo>
                <a:cubicBezTo>
                  <a:pt x="47" y="20"/>
                  <a:pt x="43" y="16"/>
                  <a:pt x="37" y="12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anose="020B0503020204020204" pitchFamily="34" charset="-122"/>
            </a:endParaRPr>
          </a:p>
        </p:txBody>
      </p:sp>
      <p:sp>
        <p:nvSpPr>
          <p:cNvPr id="10" name="Freeform 126"/>
          <p:cNvSpPr>
            <a:spLocks/>
          </p:cNvSpPr>
          <p:nvPr/>
        </p:nvSpPr>
        <p:spPr bwMode="auto">
          <a:xfrm>
            <a:off x="3627650" y="1958213"/>
            <a:ext cx="941492" cy="849189"/>
          </a:xfrm>
          <a:custGeom>
            <a:avLst/>
            <a:gdLst>
              <a:gd name="T0" fmla="*/ 41 w 43"/>
              <a:gd name="T1" fmla="*/ 2 h 39"/>
              <a:gd name="T2" fmla="*/ 25 w 43"/>
              <a:gd name="T3" fmla="*/ 6 h 39"/>
              <a:gd name="T4" fmla="*/ 14 w 43"/>
              <a:gd name="T5" fmla="*/ 0 h 39"/>
              <a:gd name="T6" fmla="*/ 12 w 43"/>
              <a:gd name="T7" fmla="*/ 13 h 39"/>
              <a:gd name="T8" fmla="*/ 0 w 43"/>
              <a:gd name="T9" fmla="*/ 24 h 39"/>
              <a:gd name="T10" fmla="*/ 20 w 43"/>
              <a:gd name="T11" fmla="*/ 39 h 39"/>
              <a:gd name="T12" fmla="*/ 43 w 43"/>
              <a:gd name="T13" fmla="*/ 27 h 39"/>
              <a:gd name="T14" fmla="*/ 41 w 43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39">
                <a:moveTo>
                  <a:pt x="41" y="2"/>
                </a:moveTo>
                <a:cubicBezTo>
                  <a:pt x="35" y="2"/>
                  <a:pt x="30" y="4"/>
                  <a:pt x="25" y="6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13"/>
                  <a:pt x="12" y="13"/>
                  <a:pt x="12" y="13"/>
                </a:cubicBezTo>
                <a:cubicBezTo>
                  <a:pt x="8" y="16"/>
                  <a:pt x="4" y="20"/>
                  <a:pt x="0" y="24"/>
                </a:cubicBezTo>
                <a:cubicBezTo>
                  <a:pt x="20" y="39"/>
                  <a:pt x="20" y="39"/>
                  <a:pt x="20" y="39"/>
                </a:cubicBezTo>
                <a:cubicBezTo>
                  <a:pt x="25" y="32"/>
                  <a:pt x="34" y="28"/>
                  <a:pt x="43" y="27"/>
                </a:cubicBezTo>
                <a:lnTo>
                  <a:pt x="41" y="2"/>
                </a:ln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anose="020B0503020204020204" pitchFamily="34" charset="-122"/>
            </a:endParaRPr>
          </a:p>
        </p:txBody>
      </p:sp>
      <p:sp>
        <p:nvSpPr>
          <p:cNvPr id="11" name="Freeform 127"/>
          <p:cNvSpPr>
            <a:spLocks/>
          </p:cNvSpPr>
          <p:nvPr/>
        </p:nvSpPr>
        <p:spPr bwMode="auto">
          <a:xfrm>
            <a:off x="3166134" y="2484344"/>
            <a:ext cx="895344" cy="1043029"/>
          </a:xfrm>
          <a:custGeom>
            <a:avLst/>
            <a:gdLst>
              <a:gd name="T0" fmla="*/ 41 w 41"/>
              <a:gd name="T1" fmla="*/ 15 h 48"/>
              <a:gd name="T2" fmla="*/ 21 w 41"/>
              <a:gd name="T3" fmla="*/ 0 h 48"/>
              <a:gd name="T4" fmla="*/ 12 w 41"/>
              <a:gd name="T5" fmla="*/ 16 h 48"/>
              <a:gd name="T6" fmla="*/ 0 w 41"/>
              <a:gd name="T7" fmla="*/ 21 h 48"/>
              <a:gd name="T8" fmla="*/ 9 w 41"/>
              <a:gd name="T9" fmla="*/ 30 h 48"/>
              <a:gd name="T10" fmla="*/ 9 w 41"/>
              <a:gd name="T11" fmla="*/ 37 h 48"/>
              <a:gd name="T12" fmla="*/ 10 w 41"/>
              <a:gd name="T13" fmla="*/ 48 h 48"/>
              <a:gd name="T14" fmla="*/ 34 w 41"/>
              <a:gd name="T15" fmla="*/ 43 h 48"/>
              <a:gd name="T16" fmla="*/ 33 w 41"/>
              <a:gd name="T17" fmla="*/ 37 h 48"/>
              <a:gd name="T18" fmla="*/ 41 w 41"/>
              <a:gd name="T19" fmla="*/ 1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48">
                <a:moveTo>
                  <a:pt x="41" y="15"/>
                </a:moveTo>
                <a:cubicBezTo>
                  <a:pt x="21" y="0"/>
                  <a:pt x="21" y="0"/>
                  <a:pt x="21" y="0"/>
                </a:cubicBezTo>
                <a:cubicBezTo>
                  <a:pt x="18" y="5"/>
                  <a:pt x="15" y="10"/>
                  <a:pt x="12" y="16"/>
                </a:cubicBezTo>
                <a:cubicBezTo>
                  <a:pt x="0" y="21"/>
                  <a:pt x="0" y="21"/>
                  <a:pt x="0" y="2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2"/>
                  <a:pt x="9" y="34"/>
                  <a:pt x="9" y="37"/>
                </a:cubicBezTo>
                <a:cubicBezTo>
                  <a:pt x="9" y="40"/>
                  <a:pt x="9" y="44"/>
                  <a:pt x="10" y="48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41"/>
                  <a:pt x="33" y="39"/>
                  <a:pt x="33" y="37"/>
                </a:cubicBezTo>
                <a:cubicBezTo>
                  <a:pt x="33" y="29"/>
                  <a:pt x="36" y="21"/>
                  <a:pt x="41" y="15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anose="020B0503020204020204" pitchFamily="34" charset="-122"/>
            </a:endParaRPr>
          </a:p>
        </p:txBody>
      </p:sp>
      <p:sp>
        <p:nvSpPr>
          <p:cNvPr id="12" name="Freeform 128"/>
          <p:cNvSpPr>
            <a:spLocks/>
          </p:cNvSpPr>
          <p:nvPr/>
        </p:nvSpPr>
        <p:spPr bwMode="auto">
          <a:xfrm>
            <a:off x="3323053" y="3416604"/>
            <a:ext cx="803041" cy="784580"/>
          </a:xfrm>
          <a:custGeom>
            <a:avLst/>
            <a:gdLst>
              <a:gd name="T0" fmla="*/ 37 w 37"/>
              <a:gd name="T1" fmla="*/ 18 h 36"/>
              <a:gd name="T2" fmla="*/ 27 w 37"/>
              <a:gd name="T3" fmla="*/ 0 h 36"/>
              <a:gd name="T4" fmla="*/ 3 w 37"/>
              <a:gd name="T5" fmla="*/ 5 h 36"/>
              <a:gd name="T6" fmla="*/ 5 w 37"/>
              <a:gd name="T7" fmla="*/ 15 h 36"/>
              <a:gd name="T8" fmla="*/ 0 w 37"/>
              <a:gd name="T9" fmla="*/ 26 h 36"/>
              <a:gd name="T10" fmla="*/ 12 w 37"/>
              <a:gd name="T11" fmla="*/ 28 h 36"/>
              <a:gd name="T12" fmla="*/ 19 w 37"/>
              <a:gd name="T13" fmla="*/ 36 h 36"/>
              <a:gd name="T14" fmla="*/ 37 w 37"/>
              <a:gd name="T15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6">
                <a:moveTo>
                  <a:pt x="37" y="18"/>
                </a:moveTo>
                <a:cubicBezTo>
                  <a:pt x="32" y="13"/>
                  <a:pt x="28" y="7"/>
                  <a:pt x="27" y="0"/>
                </a:cubicBezTo>
                <a:cubicBezTo>
                  <a:pt x="3" y="5"/>
                  <a:pt x="3" y="5"/>
                  <a:pt x="3" y="5"/>
                </a:cubicBezTo>
                <a:cubicBezTo>
                  <a:pt x="3" y="8"/>
                  <a:pt x="4" y="11"/>
                  <a:pt x="5" y="15"/>
                </a:cubicBezTo>
                <a:cubicBezTo>
                  <a:pt x="0" y="26"/>
                  <a:pt x="0" y="26"/>
                  <a:pt x="0" y="26"/>
                </a:cubicBezTo>
                <a:cubicBezTo>
                  <a:pt x="12" y="28"/>
                  <a:pt x="12" y="28"/>
                  <a:pt x="12" y="28"/>
                </a:cubicBezTo>
                <a:cubicBezTo>
                  <a:pt x="14" y="31"/>
                  <a:pt x="17" y="33"/>
                  <a:pt x="19" y="36"/>
                </a:cubicBezTo>
                <a:lnTo>
                  <a:pt x="37" y="18"/>
                </a:ln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anose="020B0503020204020204" pitchFamily="34" charset="-122"/>
            </a:endParaRPr>
          </a:p>
        </p:txBody>
      </p:sp>
      <p:sp>
        <p:nvSpPr>
          <p:cNvPr id="13" name="Freeform 129"/>
          <p:cNvSpPr>
            <a:spLocks/>
          </p:cNvSpPr>
          <p:nvPr/>
        </p:nvSpPr>
        <p:spPr bwMode="auto">
          <a:xfrm>
            <a:off x="3755083" y="2481405"/>
            <a:ext cx="2178355" cy="2105661"/>
          </a:xfrm>
          <a:custGeom>
            <a:avLst/>
            <a:gdLst>
              <a:gd name="T0" fmla="*/ 87 w 100"/>
              <a:gd name="T1" fmla="*/ 74 h 96"/>
              <a:gd name="T2" fmla="*/ 100 w 100"/>
              <a:gd name="T3" fmla="*/ 37 h 96"/>
              <a:gd name="T4" fmla="*/ 88 w 100"/>
              <a:gd name="T5" fmla="*/ 0 h 96"/>
              <a:gd name="T6" fmla="*/ 68 w 100"/>
              <a:gd name="T7" fmla="*/ 15 h 96"/>
              <a:gd name="T8" fmla="*/ 76 w 100"/>
              <a:gd name="T9" fmla="*/ 37 h 96"/>
              <a:gd name="T10" fmla="*/ 42 w 100"/>
              <a:gd name="T11" fmla="*/ 71 h 96"/>
              <a:gd name="T12" fmla="*/ 18 w 100"/>
              <a:gd name="T13" fmla="*/ 61 h 96"/>
              <a:gd name="T14" fmla="*/ 0 w 100"/>
              <a:gd name="T15" fmla="*/ 79 h 96"/>
              <a:gd name="T16" fmla="*/ 42 w 100"/>
              <a:gd name="T17" fmla="*/ 96 h 96"/>
              <a:gd name="T18" fmla="*/ 76 w 100"/>
              <a:gd name="T19" fmla="*/ 84 h 96"/>
              <a:gd name="T20" fmla="*/ 89 w 100"/>
              <a:gd name="T21" fmla="*/ 87 h 96"/>
              <a:gd name="T22" fmla="*/ 87 w 100"/>
              <a:gd name="T23" fmla="*/ 74 h 96"/>
              <a:gd name="connsiteX0" fmla="*/ 8700 w 10000"/>
              <a:gd name="connsiteY0" fmla="*/ 7708 h 10000"/>
              <a:gd name="connsiteX1" fmla="*/ 10000 w 10000"/>
              <a:gd name="connsiteY1" fmla="*/ 3854 h 10000"/>
              <a:gd name="connsiteX2" fmla="*/ 8800 w 10000"/>
              <a:gd name="connsiteY2" fmla="*/ 0 h 10000"/>
              <a:gd name="connsiteX3" fmla="*/ 6800 w 10000"/>
              <a:gd name="connsiteY3" fmla="*/ 1563 h 10000"/>
              <a:gd name="connsiteX4" fmla="*/ 7600 w 10000"/>
              <a:gd name="connsiteY4" fmla="*/ 3854 h 10000"/>
              <a:gd name="connsiteX5" fmla="*/ 4200 w 10000"/>
              <a:gd name="connsiteY5" fmla="*/ 7396 h 10000"/>
              <a:gd name="connsiteX6" fmla="*/ 1800 w 10000"/>
              <a:gd name="connsiteY6" fmla="*/ 6354 h 10000"/>
              <a:gd name="connsiteX7" fmla="*/ 0 w 10000"/>
              <a:gd name="connsiteY7" fmla="*/ 8229 h 10000"/>
              <a:gd name="connsiteX8" fmla="*/ 4200 w 10000"/>
              <a:gd name="connsiteY8" fmla="*/ 10000 h 10000"/>
              <a:gd name="connsiteX9" fmla="*/ 7600 w 10000"/>
              <a:gd name="connsiteY9" fmla="*/ 8750 h 10000"/>
              <a:gd name="connsiteX10" fmla="*/ 8900 w 10000"/>
              <a:gd name="connsiteY10" fmla="*/ 9063 h 10000"/>
              <a:gd name="connsiteX11" fmla="*/ 8700 w 10000"/>
              <a:gd name="connsiteY11" fmla="*/ 7708 h 10000"/>
              <a:gd name="connsiteX0" fmla="*/ 8700 w 10000"/>
              <a:gd name="connsiteY0" fmla="*/ 7802 h 10094"/>
              <a:gd name="connsiteX1" fmla="*/ 10000 w 10000"/>
              <a:gd name="connsiteY1" fmla="*/ 3948 h 10094"/>
              <a:gd name="connsiteX2" fmla="*/ 8800 w 10000"/>
              <a:gd name="connsiteY2" fmla="*/ 0 h 10094"/>
              <a:gd name="connsiteX3" fmla="*/ 6800 w 10000"/>
              <a:gd name="connsiteY3" fmla="*/ 1657 h 10094"/>
              <a:gd name="connsiteX4" fmla="*/ 7600 w 10000"/>
              <a:gd name="connsiteY4" fmla="*/ 3948 h 10094"/>
              <a:gd name="connsiteX5" fmla="*/ 4200 w 10000"/>
              <a:gd name="connsiteY5" fmla="*/ 7490 h 10094"/>
              <a:gd name="connsiteX6" fmla="*/ 1800 w 10000"/>
              <a:gd name="connsiteY6" fmla="*/ 6448 h 10094"/>
              <a:gd name="connsiteX7" fmla="*/ 0 w 10000"/>
              <a:gd name="connsiteY7" fmla="*/ 8323 h 10094"/>
              <a:gd name="connsiteX8" fmla="*/ 4200 w 10000"/>
              <a:gd name="connsiteY8" fmla="*/ 10094 h 10094"/>
              <a:gd name="connsiteX9" fmla="*/ 7600 w 10000"/>
              <a:gd name="connsiteY9" fmla="*/ 8844 h 10094"/>
              <a:gd name="connsiteX10" fmla="*/ 8900 w 10000"/>
              <a:gd name="connsiteY10" fmla="*/ 9157 h 10094"/>
              <a:gd name="connsiteX11" fmla="*/ 8700 w 10000"/>
              <a:gd name="connsiteY11" fmla="*/ 7802 h 10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00" h="10094">
                <a:moveTo>
                  <a:pt x="8700" y="7802"/>
                </a:moveTo>
                <a:cubicBezTo>
                  <a:pt x="9500" y="6761"/>
                  <a:pt x="9983" y="5248"/>
                  <a:pt x="10000" y="3948"/>
                </a:cubicBezTo>
                <a:cubicBezTo>
                  <a:pt x="10017" y="2648"/>
                  <a:pt x="9600" y="1042"/>
                  <a:pt x="8800" y="0"/>
                </a:cubicBezTo>
                <a:lnTo>
                  <a:pt x="6800" y="1657"/>
                </a:lnTo>
                <a:cubicBezTo>
                  <a:pt x="7300" y="2282"/>
                  <a:pt x="7600" y="3011"/>
                  <a:pt x="7600" y="3948"/>
                </a:cubicBezTo>
                <a:cubicBezTo>
                  <a:pt x="7600" y="5823"/>
                  <a:pt x="6000" y="7490"/>
                  <a:pt x="4200" y="7490"/>
                </a:cubicBezTo>
                <a:cubicBezTo>
                  <a:pt x="3200" y="7490"/>
                  <a:pt x="2400" y="7073"/>
                  <a:pt x="1800" y="6448"/>
                </a:cubicBezTo>
                <a:lnTo>
                  <a:pt x="0" y="8323"/>
                </a:lnTo>
                <a:cubicBezTo>
                  <a:pt x="1100" y="9365"/>
                  <a:pt x="2500" y="10094"/>
                  <a:pt x="4200" y="10094"/>
                </a:cubicBezTo>
                <a:cubicBezTo>
                  <a:pt x="5400" y="10094"/>
                  <a:pt x="6600" y="9573"/>
                  <a:pt x="7600" y="8844"/>
                </a:cubicBezTo>
                <a:lnTo>
                  <a:pt x="8900" y="9157"/>
                </a:lnTo>
                <a:cubicBezTo>
                  <a:pt x="8833" y="8705"/>
                  <a:pt x="8767" y="8254"/>
                  <a:pt x="8700" y="7802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  <a:effectLst>
            <a:outerShdw sx="1000" sy="1000" algn="ctr" rotWithShape="0">
              <a:schemeClr val="bg1"/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 dirty="0">
              <a:ea typeface="微软雅黑" panose="020B0503020204020204" pitchFamily="34" charset="-122"/>
            </a:endParaRPr>
          </a:p>
        </p:txBody>
      </p:sp>
      <p:sp>
        <p:nvSpPr>
          <p:cNvPr id="14" name="TextBox 247"/>
          <p:cNvSpPr txBox="1"/>
          <p:nvPr/>
        </p:nvSpPr>
        <p:spPr>
          <a:xfrm>
            <a:off x="4198610" y="2872987"/>
            <a:ext cx="93080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dirty="0">
                <a:solidFill>
                  <a:srgbClr val="0C2841"/>
                </a:solidFill>
                <a:effectLst>
                  <a:outerShdw sx="1000" sy="1000" algn="tl" rotWithShape="0">
                    <a:schemeClr val="bg1"/>
                  </a:outerShdw>
                </a:effectLst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5" name="TextBox 248"/>
          <p:cNvSpPr txBox="1"/>
          <p:nvPr/>
        </p:nvSpPr>
        <p:spPr>
          <a:xfrm>
            <a:off x="6118523" y="4002370"/>
            <a:ext cx="1620179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16" name="TextBox 249"/>
          <p:cNvSpPr txBox="1"/>
          <p:nvPr/>
        </p:nvSpPr>
        <p:spPr>
          <a:xfrm>
            <a:off x="5755840" y="1631475"/>
            <a:ext cx="23762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17" name="TextBox 250"/>
          <p:cNvSpPr txBox="1"/>
          <p:nvPr/>
        </p:nvSpPr>
        <p:spPr>
          <a:xfrm>
            <a:off x="2017720" y="1631475"/>
            <a:ext cx="19642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18" name="TextBox 251"/>
          <p:cNvSpPr txBox="1"/>
          <p:nvPr/>
        </p:nvSpPr>
        <p:spPr>
          <a:xfrm>
            <a:off x="1216647" y="2602007"/>
            <a:ext cx="19642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19" name="TextBox 252"/>
          <p:cNvSpPr txBox="1"/>
          <p:nvPr/>
        </p:nvSpPr>
        <p:spPr>
          <a:xfrm>
            <a:off x="1369648" y="4391603"/>
            <a:ext cx="1964264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20" name="TextBox 5207"/>
          <p:cNvSpPr txBox="1"/>
          <p:nvPr/>
        </p:nvSpPr>
        <p:spPr>
          <a:xfrm>
            <a:off x="5015615" y="3979022"/>
            <a:ext cx="614271" cy="3231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1500</a:t>
            </a:r>
            <a:endParaRPr lang="zh-CN" altLang="en-US" sz="150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sp>
        <p:nvSpPr>
          <p:cNvPr id="21" name="TextBox 254"/>
          <p:cNvSpPr txBox="1"/>
          <p:nvPr/>
        </p:nvSpPr>
        <p:spPr>
          <a:xfrm>
            <a:off x="4818888" y="2246209"/>
            <a:ext cx="506870" cy="3231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623</a:t>
            </a:r>
            <a:endParaRPr lang="zh-CN" altLang="en-US" sz="150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sp>
        <p:nvSpPr>
          <p:cNvPr id="22" name="TextBox 255"/>
          <p:cNvSpPr txBox="1"/>
          <p:nvPr/>
        </p:nvSpPr>
        <p:spPr>
          <a:xfrm>
            <a:off x="3927339" y="2274784"/>
            <a:ext cx="506870" cy="3231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505</a:t>
            </a:r>
            <a:endParaRPr lang="zh-CN" altLang="en-US" sz="150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sp>
        <p:nvSpPr>
          <p:cNvPr id="23" name="TextBox 256"/>
          <p:cNvSpPr txBox="1"/>
          <p:nvPr/>
        </p:nvSpPr>
        <p:spPr>
          <a:xfrm>
            <a:off x="3412187" y="2908570"/>
            <a:ext cx="506870" cy="3231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512</a:t>
            </a:r>
            <a:endParaRPr lang="zh-CN" altLang="en-US" sz="150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sp>
        <p:nvSpPr>
          <p:cNvPr id="24" name="TextBox 257"/>
          <p:cNvSpPr txBox="1"/>
          <p:nvPr/>
        </p:nvSpPr>
        <p:spPr>
          <a:xfrm>
            <a:off x="3518188" y="3661599"/>
            <a:ext cx="506870" cy="3231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150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389</a:t>
            </a:r>
            <a:endParaRPr lang="zh-CN" altLang="en-US" sz="150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cxnSp>
        <p:nvCxnSpPr>
          <p:cNvPr id="25" name="直接连接符 24"/>
          <p:cNvCxnSpPr>
            <a:stCxn id="13" idx="10"/>
          </p:cNvCxnSpPr>
          <p:nvPr/>
        </p:nvCxnSpPr>
        <p:spPr>
          <a:xfrm>
            <a:off x="5693818" y="4391603"/>
            <a:ext cx="451771" cy="159292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145589" y="4550895"/>
            <a:ext cx="1596767" cy="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5295380" y="1556389"/>
            <a:ext cx="425105" cy="376366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720485" y="1556389"/>
            <a:ext cx="1668595" cy="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0" idx="2"/>
          </p:cNvCxnSpPr>
          <p:nvPr/>
        </p:nvCxnSpPr>
        <p:spPr>
          <a:xfrm flipH="1" flipV="1">
            <a:off x="3613806" y="1556390"/>
            <a:ext cx="320377" cy="401824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2055978" y="1556389"/>
            <a:ext cx="1557828" cy="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1" idx="3"/>
          </p:cNvCxnSpPr>
          <p:nvPr/>
        </p:nvCxnSpPr>
        <p:spPr>
          <a:xfrm flipH="1" flipV="1">
            <a:off x="2792875" y="2518288"/>
            <a:ext cx="373259" cy="422381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235046" y="2518286"/>
            <a:ext cx="1557829" cy="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12" idx="4"/>
          </p:cNvCxnSpPr>
          <p:nvPr/>
        </p:nvCxnSpPr>
        <p:spPr>
          <a:xfrm flipH="1">
            <a:off x="2979504" y="3983246"/>
            <a:ext cx="343549" cy="30740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1419865" y="4290646"/>
            <a:ext cx="1557829" cy="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53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7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9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</a:t>
            </a:r>
            <a:endParaRPr lang="zh-CN" altLang="en-US" sz="3000" b="1" dirty="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118608" y="1415045"/>
            <a:ext cx="3240360" cy="108012"/>
            <a:chOff x="1507396" y="1628800"/>
            <a:chExt cx="4320480" cy="144016"/>
          </a:xfrm>
          <a:solidFill>
            <a:srgbClr val="41858E"/>
          </a:solidFill>
        </p:grpSpPr>
        <p:cxnSp>
          <p:nvCxnSpPr>
            <p:cNvPr id="10" name="直接连接符 9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4775490" y="1415045"/>
            <a:ext cx="3240360" cy="108012"/>
            <a:chOff x="1507396" y="1628800"/>
            <a:chExt cx="4320480" cy="144016"/>
          </a:xfrm>
          <a:solidFill>
            <a:srgbClr val="41858E"/>
          </a:solidFill>
        </p:grpSpPr>
        <p:cxnSp>
          <p:nvCxnSpPr>
            <p:cNvPr id="22" name="直接连接符 21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grp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132"/>
          <p:cNvSpPr txBox="1"/>
          <p:nvPr/>
        </p:nvSpPr>
        <p:spPr>
          <a:xfrm>
            <a:off x="4216677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133"/>
          <p:cNvSpPr txBox="1"/>
          <p:nvPr/>
        </p:nvSpPr>
        <p:spPr>
          <a:xfrm>
            <a:off x="3862350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134"/>
          <p:cNvSpPr txBox="1"/>
          <p:nvPr/>
        </p:nvSpPr>
        <p:spPr>
          <a:xfrm>
            <a:off x="3502311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135"/>
          <p:cNvSpPr txBox="1"/>
          <p:nvPr/>
        </p:nvSpPr>
        <p:spPr>
          <a:xfrm>
            <a:off x="3142271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136"/>
          <p:cNvSpPr txBox="1"/>
          <p:nvPr/>
        </p:nvSpPr>
        <p:spPr>
          <a:xfrm>
            <a:off x="2782231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137"/>
          <p:cNvSpPr txBox="1"/>
          <p:nvPr/>
        </p:nvSpPr>
        <p:spPr>
          <a:xfrm>
            <a:off x="2422191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138"/>
          <p:cNvSpPr txBox="1"/>
          <p:nvPr/>
        </p:nvSpPr>
        <p:spPr>
          <a:xfrm>
            <a:off x="2062152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139"/>
          <p:cNvSpPr txBox="1"/>
          <p:nvPr/>
        </p:nvSpPr>
        <p:spPr>
          <a:xfrm>
            <a:off x="1702112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140"/>
          <p:cNvSpPr txBox="1"/>
          <p:nvPr/>
        </p:nvSpPr>
        <p:spPr>
          <a:xfrm>
            <a:off x="1342072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141"/>
          <p:cNvSpPr txBox="1"/>
          <p:nvPr/>
        </p:nvSpPr>
        <p:spPr>
          <a:xfrm>
            <a:off x="948370" y="1207295"/>
            <a:ext cx="386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142"/>
          <p:cNvSpPr txBox="1"/>
          <p:nvPr/>
        </p:nvSpPr>
        <p:spPr>
          <a:xfrm>
            <a:off x="4640510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143"/>
          <p:cNvSpPr txBox="1"/>
          <p:nvPr/>
        </p:nvSpPr>
        <p:spPr>
          <a:xfrm>
            <a:off x="4998954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144"/>
          <p:cNvSpPr txBox="1"/>
          <p:nvPr/>
        </p:nvSpPr>
        <p:spPr>
          <a:xfrm>
            <a:off x="5358993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145"/>
          <p:cNvSpPr txBox="1"/>
          <p:nvPr/>
        </p:nvSpPr>
        <p:spPr>
          <a:xfrm>
            <a:off x="5719033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146"/>
          <p:cNvSpPr txBox="1"/>
          <p:nvPr/>
        </p:nvSpPr>
        <p:spPr>
          <a:xfrm>
            <a:off x="6079073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147"/>
          <p:cNvSpPr txBox="1"/>
          <p:nvPr/>
        </p:nvSpPr>
        <p:spPr>
          <a:xfrm>
            <a:off x="6439113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148"/>
          <p:cNvSpPr txBox="1"/>
          <p:nvPr/>
        </p:nvSpPr>
        <p:spPr>
          <a:xfrm>
            <a:off x="6799152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149"/>
          <p:cNvSpPr txBox="1"/>
          <p:nvPr/>
        </p:nvSpPr>
        <p:spPr>
          <a:xfrm>
            <a:off x="7159192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150"/>
          <p:cNvSpPr txBox="1"/>
          <p:nvPr/>
        </p:nvSpPr>
        <p:spPr>
          <a:xfrm>
            <a:off x="7519232" y="1207295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151"/>
          <p:cNvSpPr txBox="1"/>
          <p:nvPr/>
        </p:nvSpPr>
        <p:spPr>
          <a:xfrm>
            <a:off x="7845611" y="1207295"/>
            <a:ext cx="38664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9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五边形 52"/>
          <p:cNvSpPr/>
          <p:nvPr/>
        </p:nvSpPr>
        <p:spPr>
          <a:xfrm flipH="1">
            <a:off x="1975263" y="1743668"/>
            <a:ext cx="2383705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54" name="五边形 53"/>
          <p:cNvSpPr/>
          <p:nvPr/>
        </p:nvSpPr>
        <p:spPr>
          <a:xfrm flipH="1">
            <a:off x="2892993" y="2157714"/>
            <a:ext cx="1465975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55" name="五边形 54"/>
          <p:cNvSpPr/>
          <p:nvPr/>
        </p:nvSpPr>
        <p:spPr>
          <a:xfrm flipH="1">
            <a:off x="2335303" y="2571760"/>
            <a:ext cx="2023665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56" name="五边形 55"/>
          <p:cNvSpPr/>
          <p:nvPr/>
        </p:nvSpPr>
        <p:spPr>
          <a:xfrm flipH="1">
            <a:off x="1141899" y="2985806"/>
            <a:ext cx="3217070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57" name="五边形 56"/>
          <p:cNvSpPr/>
          <p:nvPr/>
        </p:nvSpPr>
        <p:spPr>
          <a:xfrm flipH="1">
            <a:off x="1702113" y="3399851"/>
            <a:ext cx="2656856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58" name="五边形 57"/>
          <p:cNvSpPr/>
          <p:nvPr/>
        </p:nvSpPr>
        <p:spPr>
          <a:xfrm flipH="1">
            <a:off x="2558767" y="3813897"/>
            <a:ext cx="1800201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59" name="五边形 58"/>
          <p:cNvSpPr/>
          <p:nvPr/>
        </p:nvSpPr>
        <p:spPr>
          <a:xfrm flipH="1">
            <a:off x="3278847" y="4228298"/>
            <a:ext cx="1080122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60" name="TextBox 159"/>
          <p:cNvSpPr txBox="1"/>
          <p:nvPr/>
        </p:nvSpPr>
        <p:spPr>
          <a:xfrm>
            <a:off x="1498209" y="174975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 dirty="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61" name="TextBox 160"/>
          <p:cNvSpPr txBox="1"/>
          <p:nvPr/>
        </p:nvSpPr>
        <p:spPr>
          <a:xfrm>
            <a:off x="2398015" y="2164266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62" name="TextBox 161"/>
          <p:cNvSpPr txBox="1"/>
          <p:nvPr/>
        </p:nvSpPr>
        <p:spPr>
          <a:xfrm>
            <a:off x="1861276" y="2578020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63" name="TextBox 162"/>
          <p:cNvSpPr txBox="1"/>
          <p:nvPr/>
        </p:nvSpPr>
        <p:spPr>
          <a:xfrm>
            <a:off x="710804" y="2985806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64" name="TextBox 163"/>
          <p:cNvSpPr txBox="1"/>
          <p:nvPr/>
        </p:nvSpPr>
        <p:spPr>
          <a:xfrm>
            <a:off x="1274574" y="3405935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65" name="TextBox 164"/>
          <p:cNvSpPr txBox="1"/>
          <p:nvPr/>
        </p:nvSpPr>
        <p:spPr>
          <a:xfrm>
            <a:off x="2062152" y="3820449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66" name="TextBox 165"/>
          <p:cNvSpPr txBox="1"/>
          <p:nvPr/>
        </p:nvSpPr>
        <p:spPr>
          <a:xfrm>
            <a:off x="2776184" y="4234203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67" name="五边形 66"/>
          <p:cNvSpPr/>
          <p:nvPr/>
        </p:nvSpPr>
        <p:spPr>
          <a:xfrm>
            <a:off x="4775490" y="1743668"/>
            <a:ext cx="1216695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68" name="五边形 67"/>
          <p:cNvSpPr/>
          <p:nvPr/>
        </p:nvSpPr>
        <p:spPr>
          <a:xfrm>
            <a:off x="4775490" y="2157714"/>
            <a:ext cx="2296814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69" name="五边形 68"/>
          <p:cNvSpPr/>
          <p:nvPr/>
        </p:nvSpPr>
        <p:spPr>
          <a:xfrm>
            <a:off x="4775490" y="2571760"/>
            <a:ext cx="1440159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70" name="五边形 69"/>
          <p:cNvSpPr/>
          <p:nvPr/>
        </p:nvSpPr>
        <p:spPr>
          <a:xfrm>
            <a:off x="4775490" y="2985806"/>
            <a:ext cx="3070121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71" name="五边形 70"/>
          <p:cNvSpPr/>
          <p:nvPr/>
        </p:nvSpPr>
        <p:spPr>
          <a:xfrm>
            <a:off x="4775490" y="3399851"/>
            <a:ext cx="2222009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72" name="五边形 71"/>
          <p:cNvSpPr/>
          <p:nvPr/>
        </p:nvSpPr>
        <p:spPr>
          <a:xfrm>
            <a:off x="4775490" y="3813897"/>
            <a:ext cx="2575405" cy="243000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73" name="五边形 72"/>
          <p:cNvSpPr/>
          <p:nvPr/>
        </p:nvSpPr>
        <p:spPr>
          <a:xfrm>
            <a:off x="4775490" y="4228298"/>
            <a:ext cx="1897973" cy="236738"/>
          </a:xfrm>
          <a:prstGeom prst="homePlate">
            <a:avLst/>
          </a:pr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rgbClr val="0C2841"/>
              </a:solidFill>
              <a:ea typeface="微软雅黑" panose="020B0503020204020204" pitchFamily="34" charset="-122"/>
            </a:endParaRPr>
          </a:p>
        </p:txBody>
      </p:sp>
      <p:sp>
        <p:nvSpPr>
          <p:cNvPr id="74" name="TextBox 173"/>
          <p:cNvSpPr txBox="1"/>
          <p:nvPr/>
        </p:nvSpPr>
        <p:spPr>
          <a:xfrm>
            <a:off x="6055484" y="1749752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75" name="TextBox 174"/>
          <p:cNvSpPr txBox="1"/>
          <p:nvPr/>
        </p:nvSpPr>
        <p:spPr>
          <a:xfrm>
            <a:off x="7129755" y="2164266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76" name="TextBox 175"/>
          <p:cNvSpPr txBox="1"/>
          <p:nvPr/>
        </p:nvSpPr>
        <p:spPr>
          <a:xfrm>
            <a:off x="6265659" y="2578020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77" name="TextBox 176"/>
          <p:cNvSpPr txBox="1"/>
          <p:nvPr/>
        </p:nvSpPr>
        <p:spPr>
          <a:xfrm>
            <a:off x="7845611" y="2985806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78" name="TextBox 177"/>
          <p:cNvSpPr txBox="1"/>
          <p:nvPr/>
        </p:nvSpPr>
        <p:spPr>
          <a:xfrm>
            <a:off x="7091865" y="3405935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79" name="TextBox 178"/>
          <p:cNvSpPr txBox="1"/>
          <p:nvPr/>
        </p:nvSpPr>
        <p:spPr>
          <a:xfrm>
            <a:off x="7397671" y="3820449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0" name="TextBox 179"/>
          <p:cNvSpPr txBox="1"/>
          <p:nvPr/>
        </p:nvSpPr>
        <p:spPr>
          <a:xfrm>
            <a:off x="6736131" y="4234203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1" name="TextBox 180"/>
          <p:cNvSpPr txBox="1"/>
          <p:nvPr/>
        </p:nvSpPr>
        <p:spPr>
          <a:xfrm>
            <a:off x="4430052" y="1715127"/>
            <a:ext cx="3193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1500" dirty="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Box 181"/>
          <p:cNvSpPr txBox="1"/>
          <p:nvPr/>
        </p:nvSpPr>
        <p:spPr>
          <a:xfrm>
            <a:off x="4430052" y="2129173"/>
            <a:ext cx="304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5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182"/>
          <p:cNvSpPr txBox="1"/>
          <p:nvPr/>
        </p:nvSpPr>
        <p:spPr>
          <a:xfrm>
            <a:off x="4430052" y="2543219"/>
            <a:ext cx="3129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5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TextBox 183"/>
          <p:cNvSpPr txBox="1"/>
          <p:nvPr/>
        </p:nvSpPr>
        <p:spPr>
          <a:xfrm>
            <a:off x="4430052" y="2957265"/>
            <a:ext cx="33054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5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TextBox 184"/>
          <p:cNvSpPr txBox="1"/>
          <p:nvPr/>
        </p:nvSpPr>
        <p:spPr>
          <a:xfrm>
            <a:off x="4430052" y="3371310"/>
            <a:ext cx="2904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5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TextBox 185"/>
          <p:cNvSpPr txBox="1"/>
          <p:nvPr/>
        </p:nvSpPr>
        <p:spPr>
          <a:xfrm>
            <a:off x="4430052" y="3785356"/>
            <a:ext cx="2872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15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TextBox 186"/>
          <p:cNvSpPr txBox="1"/>
          <p:nvPr/>
        </p:nvSpPr>
        <p:spPr>
          <a:xfrm>
            <a:off x="4430052" y="4199403"/>
            <a:ext cx="3273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rgbClr val="0C2841"/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1500">
              <a:solidFill>
                <a:srgbClr val="0C284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8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8332" y="2347441"/>
            <a:ext cx="2221706" cy="298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648" y="2318866"/>
            <a:ext cx="2293144" cy="301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09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93827E-6 L 0.25 -4.93827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83951E-6 L -0.25 2.83951E-6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3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6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100"/>
                            </p:stCondLst>
                            <p:childTnLst>
                              <p:par>
                                <p:cTn id="1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600"/>
                            </p:stCondLst>
                            <p:childTnLst>
                              <p:par>
                                <p:cTn id="1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1" y="353616"/>
            <a:ext cx="7786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</a:t>
            </a:r>
            <a:endParaRPr lang="zh-CN" altLang="en-US" sz="3000" b="1" dirty="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84670" y="1869377"/>
            <a:ext cx="1515461" cy="1519148"/>
            <a:chOff x="1312099" y="2614471"/>
            <a:chExt cx="2020615" cy="2025531"/>
          </a:xfrm>
          <a:solidFill>
            <a:srgbClr val="41858E"/>
          </a:solidFill>
        </p:grpSpPr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1312099" y="2614471"/>
              <a:ext cx="2020615" cy="2025531"/>
            </a:xfrm>
            <a:custGeom>
              <a:avLst/>
              <a:gdLst>
                <a:gd name="T0" fmla="*/ 174 w 348"/>
                <a:gd name="T1" fmla="*/ 349 h 349"/>
                <a:gd name="T2" fmla="*/ 0 w 348"/>
                <a:gd name="T3" fmla="*/ 175 h 349"/>
                <a:gd name="T4" fmla="*/ 174 w 348"/>
                <a:gd name="T5" fmla="*/ 0 h 349"/>
                <a:gd name="T6" fmla="*/ 348 w 348"/>
                <a:gd name="T7" fmla="*/ 175 h 349"/>
                <a:gd name="T8" fmla="*/ 174 w 348"/>
                <a:gd name="T9" fmla="*/ 349 h 349"/>
                <a:gd name="T10" fmla="*/ 174 w 348"/>
                <a:gd name="T11" fmla="*/ 10 h 349"/>
                <a:gd name="T12" fmla="*/ 9 w 348"/>
                <a:gd name="T13" fmla="*/ 175 h 349"/>
                <a:gd name="T14" fmla="*/ 174 w 348"/>
                <a:gd name="T15" fmla="*/ 339 h 349"/>
                <a:gd name="T16" fmla="*/ 339 w 348"/>
                <a:gd name="T17" fmla="*/ 175 h 349"/>
                <a:gd name="T18" fmla="*/ 174 w 348"/>
                <a:gd name="T19" fmla="*/ 1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" h="349">
                  <a:moveTo>
                    <a:pt x="174" y="349"/>
                  </a:moveTo>
                  <a:cubicBezTo>
                    <a:pt x="78" y="349"/>
                    <a:pt x="0" y="270"/>
                    <a:pt x="0" y="175"/>
                  </a:cubicBezTo>
                  <a:cubicBezTo>
                    <a:pt x="0" y="79"/>
                    <a:pt x="78" y="0"/>
                    <a:pt x="174" y="0"/>
                  </a:cubicBezTo>
                  <a:cubicBezTo>
                    <a:pt x="270" y="0"/>
                    <a:pt x="348" y="79"/>
                    <a:pt x="348" y="175"/>
                  </a:cubicBezTo>
                  <a:cubicBezTo>
                    <a:pt x="348" y="270"/>
                    <a:pt x="270" y="349"/>
                    <a:pt x="174" y="349"/>
                  </a:cubicBezTo>
                  <a:close/>
                  <a:moveTo>
                    <a:pt x="174" y="10"/>
                  </a:moveTo>
                  <a:cubicBezTo>
                    <a:pt x="83" y="10"/>
                    <a:pt x="9" y="84"/>
                    <a:pt x="9" y="175"/>
                  </a:cubicBezTo>
                  <a:cubicBezTo>
                    <a:pt x="9" y="265"/>
                    <a:pt x="83" y="339"/>
                    <a:pt x="174" y="339"/>
                  </a:cubicBezTo>
                  <a:cubicBezTo>
                    <a:pt x="265" y="339"/>
                    <a:pt x="339" y="265"/>
                    <a:pt x="339" y="175"/>
                  </a:cubicBezTo>
                  <a:cubicBezTo>
                    <a:pt x="339" y="84"/>
                    <a:pt x="265" y="10"/>
                    <a:pt x="174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2322407" y="2816041"/>
              <a:ext cx="12292" cy="23352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2322407" y="4187699"/>
              <a:ext cx="12292" cy="23844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1525960" y="3612487"/>
              <a:ext cx="238443" cy="122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637053" y="2914368"/>
              <a:ext cx="98327" cy="157323"/>
            </a:xfrm>
            <a:custGeom>
              <a:avLst/>
              <a:gdLst>
                <a:gd name="T0" fmla="*/ 4 w 40"/>
                <a:gd name="T1" fmla="*/ 64 h 64"/>
                <a:gd name="T2" fmla="*/ 0 w 40"/>
                <a:gd name="T3" fmla="*/ 60 h 64"/>
                <a:gd name="T4" fmla="*/ 35 w 40"/>
                <a:gd name="T5" fmla="*/ 0 h 64"/>
                <a:gd name="T6" fmla="*/ 40 w 40"/>
                <a:gd name="T7" fmla="*/ 3 h 64"/>
                <a:gd name="T8" fmla="*/ 4 w 40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4">
                  <a:moveTo>
                    <a:pt x="4" y="64"/>
                  </a:moveTo>
                  <a:lnTo>
                    <a:pt x="0" y="60"/>
                  </a:lnTo>
                  <a:lnTo>
                    <a:pt x="35" y="0"/>
                  </a:lnTo>
                  <a:lnTo>
                    <a:pt x="40" y="3"/>
                  </a:lnTo>
                  <a:lnTo>
                    <a:pt x="4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880411" y="3211807"/>
              <a:ext cx="149949" cy="93410"/>
            </a:xfrm>
            <a:custGeom>
              <a:avLst/>
              <a:gdLst>
                <a:gd name="T0" fmla="*/ 2 w 61"/>
                <a:gd name="T1" fmla="*/ 38 h 38"/>
                <a:gd name="T2" fmla="*/ 0 w 61"/>
                <a:gd name="T3" fmla="*/ 33 h 38"/>
                <a:gd name="T4" fmla="*/ 56 w 61"/>
                <a:gd name="T5" fmla="*/ 0 h 38"/>
                <a:gd name="T6" fmla="*/ 61 w 61"/>
                <a:gd name="T7" fmla="*/ 5 h 38"/>
                <a:gd name="T8" fmla="*/ 2 w 61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8">
                  <a:moveTo>
                    <a:pt x="2" y="38"/>
                  </a:moveTo>
                  <a:lnTo>
                    <a:pt x="0" y="33"/>
                  </a:lnTo>
                  <a:lnTo>
                    <a:pt x="56" y="0"/>
                  </a:lnTo>
                  <a:lnTo>
                    <a:pt x="61" y="5"/>
                  </a:lnTo>
                  <a:lnTo>
                    <a:pt x="2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916809" y="4170493"/>
              <a:ext cx="98327" cy="149949"/>
            </a:xfrm>
            <a:custGeom>
              <a:avLst/>
              <a:gdLst>
                <a:gd name="T0" fmla="*/ 4 w 40"/>
                <a:gd name="T1" fmla="*/ 61 h 61"/>
                <a:gd name="T2" fmla="*/ 0 w 40"/>
                <a:gd name="T3" fmla="*/ 56 h 61"/>
                <a:gd name="T4" fmla="*/ 35 w 40"/>
                <a:gd name="T5" fmla="*/ 0 h 61"/>
                <a:gd name="T6" fmla="*/ 40 w 40"/>
                <a:gd name="T7" fmla="*/ 2 h 61"/>
                <a:gd name="T8" fmla="*/ 4 w 40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1">
                  <a:moveTo>
                    <a:pt x="4" y="61"/>
                  </a:moveTo>
                  <a:lnTo>
                    <a:pt x="0" y="56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631661" y="3932049"/>
              <a:ext cx="149949" cy="93410"/>
            </a:xfrm>
            <a:custGeom>
              <a:avLst/>
              <a:gdLst>
                <a:gd name="T0" fmla="*/ 2 w 61"/>
                <a:gd name="T1" fmla="*/ 38 h 38"/>
                <a:gd name="T2" fmla="*/ 0 w 61"/>
                <a:gd name="T3" fmla="*/ 35 h 38"/>
                <a:gd name="T4" fmla="*/ 59 w 61"/>
                <a:gd name="T5" fmla="*/ 0 h 38"/>
                <a:gd name="T6" fmla="*/ 61 w 61"/>
                <a:gd name="T7" fmla="*/ 5 h 38"/>
                <a:gd name="T8" fmla="*/ 2 w 61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8">
                  <a:moveTo>
                    <a:pt x="2" y="38"/>
                  </a:moveTo>
                  <a:lnTo>
                    <a:pt x="0" y="35"/>
                  </a:lnTo>
                  <a:lnTo>
                    <a:pt x="59" y="0"/>
                  </a:lnTo>
                  <a:lnTo>
                    <a:pt x="61" y="5"/>
                  </a:lnTo>
                  <a:lnTo>
                    <a:pt x="2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631661" y="3211807"/>
              <a:ext cx="149949" cy="98327"/>
            </a:xfrm>
            <a:custGeom>
              <a:avLst/>
              <a:gdLst>
                <a:gd name="T0" fmla="*/ 59 w 61"/>
                <a:gd name="T1" fmla="*/ 40 h 40"/>
                <a:gd name="T2" fmla="*/ 0 w 61"/>
                <a:gd name="T3" fmla="*/ 5 h 40"/>
                <a:gd name="T4" fmla="*/ 2 w 61"/>
                <a:gd name="T5" fmla="*/ 0 h 40"/>
                <a:gd name="T6" fmla="*/ 61 w 61"/>
                <a:gd name="T7" fmla="*/ 35 h 40"/>
                <a:gd name="T8" fmla="*/ 59 w 61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0">
                  <a:moveTo>
                    <a:pt x="59" y="40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61" y="35"/>
                  </a:lnTo>
                  <a:lnTo>
                    <a:pt x="59" y="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80411" y="3932049"/>
              <a:ext cx="145033" cy="93410"/>
            </a:xfrm>
            <a:custGeom>
              <a:avLst/>
              <a:gdLst>
                <a:gd name="T0" fmla="*/ 56 w 59"/>
                <a:gd name="T1" fmla="*/ 38 h 38"/>
                <a:gd name="T2" fmla="*/ 0 w 59"/>
                <a:gd name="T3" fmla="*/ 5 h 38"/>
                <a:gd name="T4" fmla="*/ 2 w 59"/>
                <a:gd name="T5" fmla="*/ 0 h 38"/>
                <a:gd name="T6" fmla="*/ 59 w 59"/>
                <a:gd name="T7" fmla="*/ 35 h 38"/>
                <a:gd name="T8" fmla="*/ 56 w 59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8">
                  <a:moveTo>
                    <a:pt x="56" y="38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59" y="35"/>
                  </a:lnTo>
                  <a:lnTo>
                    <a:pt x="56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624761" y="4180325"/>
              <a:ext cx="93410" cy="152406"/>
            </a:xfrm>
            <a:custGeom>
              <a:avLst/>
              <a:gdLst>
                <a:gd name="T0" fmla="*/ 33 w 38"/>
                <a:gd name="T1" fmla="*/ 62 h 62"/>
                <a:gd name="T2" fmla="*/ 0 w 38"/>
                <a:gd name="T3" fmla="*/ 3 h 62"/>
                <a:gd name="T4" fmla="*/ 5 w 38"/>
                <a:gd name="T5" fmla="*/ 0 h 62"/>
                <a:gd name="T6" fmla="*/ 38 w 38"/>
                <a:gd name="T7" fmla="*/ 59 h 62"/>
                <a:gd name="T8" fmla="*/ 33 w 38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2">
                  <a:moveTo>
                    <a:pt x="33" y="62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38" y="59"/>
                  </a:lnTo>
                  <a:lnTo>
                    <a:pt x="33" y="6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899602" y="2934033"/>
              <a:ext cx="98327" cy="149949"/>
            </a:xfrm>
            <a:custGeom>
              <a:avLst/>
              <a:gdLst>
                <a:gd name="T0" fmla="*/ 35 w 40"/>
                <a:gd name="T1" fmla="*/ 61 h 61"/>
                <a:gd name="T2" fmla="*/ 0 w 40"/>
                <a:gd name="T3" fmla="*/ 2 h 61"/>
                <a:gd name="T4" fmla="*/ 4 w 40"/>
                <a:gd name="T5" fmla="*/ 0 h 61"/>
                <a:gd name="T6" fmla="*/ 40 w 40"/>
                <a:gd name="T7" fmla="*/ 59 h 61"/>
                <a:gd name="T8" fmla="*/ 35 w 40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1">
                  <a:moveTo>
                    <a:pt x="35" y="61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40" y="59"/>
                  </a:lnTo>
                  <a:lnTo>
                    <a:pt x="35" y="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2935710" y="3612487"/>
              <a:ext cx="238443" cy="122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rot="16200000">
            <a:off x="1416077" y="2295808"/>
            <a:ext cx="652646" cy="79277"/>
            <a:chOff x="2275701" y="3565783"/>
            <a:chExt cx="870194" cy="105702"/>
          </a:xfrm>
          <a:solidFill>
            <a:srgbClr val="41858E"/>
          </a:solidFill>
        </p:grpSpPr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2897619" y="3612487"/>
              <a:ext cx="238443" cy="122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2327324" y="3612487"/>
              <a:ext cx="818571" cy="221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26" name="Oval 21"/>
            <p:cNvSpPr>
              <a:spLocks noChangeArrowheads="1"/>
            </p:cNvSpPr>
            <p:nvPr/>
          </p:nvSpPr>
          <p:spPr bwMode="auto">
            <a:xfrm>
              <a:off x="2275701" y="3565783"/>
              <a:ext cx="105702" cy="105702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701995" y="2582860"/>
            <a:ext cx="652646" cy="79277"/>
            <a:chOff x="2275701" y="3565783"/>
            <a:chExt cx="870194" cy="105702"/>
          </a:xfrm>
          <a:solidFill>
            <a:srgbClr val="41858E"/>
          </a:solidFill>
        </p:grpSpPr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2897619" y="3612487"/>
              <a:ext cx="238443" cy="122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2327324" y="3612487"/>
              <a:ext cx="818571" cy="221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Oval 21"/>
            <p:cNvSpPr>
              <a:spLocks noChangeArrowheads="1"/>
            </p:cNvSpPr>
            <p:nvPr/>
          </p:nvSpPr>
          <p:spPr bwMode="auto">
            <a:xfrm>
              <a:off x="2275701" y="3565783"/>
              <a:ext cx="105702" cy="105702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 rot="18000000">
            <a:off x="1560992" y="2332467"/>
            <a:ext cx="652646" cy="79277"/>
            <a:chOff x="2275701" y="3565783"/>
            <a:chExt cx="870194" cy="105702"/>
          </a:xfrm>
          <a:solidFill>
            <a:srgbClr val="41858E"/>
          </a:solidFill>
        </p:grpSpPr>
        <p:sp>
          <p:nvSpPr>
            <p:cNvPr id="32" name="Rectangle 11"/>
            <p:cNvSpPr>
              <a:spLocks noChangeArrowheads="1"/>
            </p:cNvSpPr>
            <p:nvPr/>
          </p:nvSpPr>
          <p:spPr bwMode="auto">
            <a:xfrm>
              <a:off x="2897619" y="3612487"/>
              <a:ext cx="238443" cy="122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33" name="Rectangle 20"/>
            <p:cNvSpPr>
              <a:spLocks noChangeArrowheads="1"/>
            </p:cNvSpPr>
            <p:nvPr/>
          </p:nvSpPr>
          <p:spPr bwMode="auto">
            <a:xfrm>
              <a:off x="2327324" y="3612487"/>
              <a:ext cx="818571" cy="221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34" name="Oval 21"/>
            <p:cNvSpPr>
              <a:spLocks noChangeArrowheads="1"/>
            </p:cNvSpPr>
            <p:nvPr/>
          </p:nvSpPr>
          <p:spPr bwMode="auto">
            <a:xfrm>
              <a:off x="2275701" y="3565783"/>
              <a:ext cx="105702" cy="105702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 rot="19800000">
            <a:off x="1666231" y="2436934"/>
            <a:ext cx="652646" cy="79277"/>
            <a:chOff x="2275701" y="3565783"/>
            <a:chExt cx="870194" cy="105702"/>
          </a:xfrm>
          <a:solidFill>
            <a:srgbClr val="41858E"/>
          </a:solidFill>
        </p:grpSpPr>
        <p:sp>
          <p:nvSpPr>
            <p:cNvPr id="36" name="Rectangle 11"/>
            <p:cNvSpPr>
              <a:spLocks noChangeArrowheads="1"/>
            </p:cNvSpPr>
            <p:nvPr/>
          </p:nvSpPr>
          <p:spPr bwMode="auto">
            <a:xfrm>
              <a:off x="2897619" y="3612487"/>
              <a:ext cx="238443" cy="1229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37" name="Rectangle 20"/>
            <p:cNvSpPr>
              <a:spLocks noChangeArrowheads="1"/>
            </p:cNvSpPr>
            <p:nvPr/>
          </p:nvSpPr>
          <p:spPr bwMode="auto">
            <a:xfrm>
              <a:off x="2327324" y="3612487"/>
              <a:ext cx="818571" cy="221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Oval 21"/>
            <p:cNvSpPr>
              <a:spLocks noChangeArrowheads="1"/>
            </p:cNvSpPr>
            <p:nvPr/>
          </p:nvSpPr>
          <p:spPr bwMode="auto">
            <a:xfrm>
              <a:off x="2275701" y="3565783"/>
              <a:ext cx="105702" cy="105702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TextBox 39"/>
          <p:cNvSpPr txBox="1"/>
          <p:nvPr/>
        </p:nvSpPr>
        <p:spPr>
          <a:xfrm>
            <a:off x="989873" y="3532317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1800" dirty="0"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cxnSp>
        <p:nvCxnSpPr>
          <p:cNvPr id="40" name="直接连接符 39"/>
          <p:cNvCxnSpPr>
            <a:stCxn id="10" idx="2"/>
          </p:cNvCxnSpPr>
          <p:nvPr/>
        </p:nvCxnSpPr>
        <p:spPr>
          <a:xfrm flipV="1">
            <a:off x="1742401" y="1275606"/>
            <a:ext cx="638810" cy="593771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2381211" y="1275606"/>
            <a:ext cx="1002658" cy="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4"/>
          <p:cNvSpPr txBox="1"/>
          <p:nvPr/>
        </p:nvSpPr>
        <p:spPr>
          <a:xfrm>
            <a:off x="4372139" y="1015664"/>
            <a:ext cx="2894929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43" name="TextBox 45"/>
          <p:cNvSpPr txBox="1"/>
          <p:nvPr/>
        </p:nvSpPr>
        <p:spPr>
          <a:xfrm>
            <a:off x="3479215" y="1131290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cxnSp>
        <p:nvCxnSpPr>
          <p:cNvPr id="44" name="直接连接符 43"/>
          <p:cNvCxnSpPr/>
          <p:nvPr/>
        </p:nvCxnSpPr>
        <p:spPr>
          <a:xfrm flipV="1">
            <a:off x="2110183" y="1780075"/>
            <a:ext cx="237083" cy="206297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2347266" y="1780075"/>
            <a:ext cx="1084980" cy="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51"/>
          <p:cNvSpPr txBox="1"/>
          <p:nvPr/>
        </p:nvSpPr>
        <p:spPr>
          <a:xfrm>
            <a:off x="4372139" y="1545636"/>
            <a:ext cx="2894929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47" name="TextBox 52"/>
          <p:cNvSpPr txBox="1"/>
          <p:nvPr/>
        </p:nvSpPr>
        <p:spPr>
          <a:xfrm>
            <a:off x="3479215" y="1661262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2411760" y="2323023"/>
            <a:ext cx="1020486" cy="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57"/>
          <p:cNvSpPr txBox="1"/>
          <p:nvPr/>
        </p:nvSpPr>
        <p:spPr>
          <a:xfrm>
            <a:off x="4372139" y="2088584"/>
            <a:ext cx="2894929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50" name="TextBox 58"/>
          <p:cNvSpPr txBox="1"/>
          <p:nvPr/>
        </p:nvSpPr>
        <p:spPr>
          <a:xfrm>
            <a:off x="3479215" y="2204210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cxnSp>
        <p:nvCxnSpPr>
          <p:cNvPr id="51" name="直接连接符 50"/>
          <p:cNvCxnSpPr/>
          <p:nvPr/>
        </p:nvCxnSpPr>
        <p:spPr>
          <a:xfrm>
            <a:off x="2496310" y="2630495"/>
            <a:ext cx="386229" cy="262094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2889756" y="2892420"/>
            <a:ext cx="542490" cy="0"/>
          </a:xfrm>
          <a:prstGeom prst="line">
            <a:avLst/>
          </a:prstGeom>
          <a:ln>
            <a:solidFill>
              <a:srgbClr val="4185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67"/>
          <p:cNvSpPr txBox="1"/>
          <p:nvPr/>
        </p:nvSpPr>
        <p:spPr>
          <a:xfrm>
            <a:off x="4372139" y="2657981"/>
            <a:ext cx="2894929" cy="49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050"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54" name="TextBox 68"/>
          <p:cNvSpPr txBox="1"/>
          <p:nvPr/>
        </p:nvSpPr>
        <p:spPr>
          <a:xfrm>
            <a:off x="3479215" y="274237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pic>
        <p:nvPicPr>
          <p:cNvPr id="55" name="Picture 3" descr="D:\360data\重要数据\桌面\0f43302d2502d46b6f15993027f3a4e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0080" y="3543859"/>
            <a:ext cx="1625752" cy="103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4" descr="D:\360data\重要数据\桌面\14d327c6323300494f4e453e209dd8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1605" y="3542923"/>
            <a:ext cx="1750318" cy="103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56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3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3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3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2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2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3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39" grpId="0"/>
      <p:bldP spid="42" grpId="0"/>
      <p:bldP spid="43" grpId="0"/>
      <p:bldP spid="46" grpId="0"/>
      <p:bldP spid="47" grpId="0"/>
      <p:bldP spid="49" grpId="0"/>
      <p:bldP spid="50" grpId="0"/>
      <p:bldP spid="53" grpId="0"/>
      <p:bldP spid="5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-179043"/>
            <a:ext cx="4578394" cy="4446234"/>
            <a:chOff x="0" y="-179043"/>
            <a:chExt cx="4578394" cy="4446234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79043"/>
              <a:ext cx="4578394" cy="4446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036709" y="1039935"/>
              <a:ext cx="1582772" cy="1582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文本框 6"/>
          <p:cNvSpPr txBox="1"/>
          <p:nvPr/>
        </p:nvSpPr>
        <p:spPr>
          <a:xfrm>
            <a:off x="5414016" y="1459299"/>
            <a:ext cx="2829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ea typeface="文鼎古印体繁" panose="02010609010101010101" pitchFamily="49" charset="-122"/>
              </a:rPr>
              <a:t>感谢您的聆听</a:t>
            </a:r>
            <a:endParaRPr lang="zh-CN" altLang="en-US" sz="3200" dirty="0">
              <a:ea typeface="文鼎古印体繁" panose="0201060901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795804" y="2363842"/>
            <a:ext cx="6266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422456" y="2163787"/>
            <a:ext cx="3548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ea typeface="文鼎古印体繁" panose="02010609010101010101" pitchFamily="49" charset="-122"/>
              </a:rPr>
              <a:t>适用</a:t>
            </a:r>
            <a:r>
              <a:rPr lang="zh-CN" altLang="en-US" sz="2000" dirty="0" smtClean="0">
                <a:ea typeface="文鼎古印体繁" panose="02010609010101010101" pitchFamily="49" charset="-122"/>
              </a:rPr>
              <a:t>于工</a:t>
            </a:r>
            <a:r>
              <a:rPr lang="zh-CN" altLang="en-US" sz="2000" dirty="0" smtClean="0">
                <a:ea typeface="文鼎古印体繁" panose="02010609010101010101" pitchFamily="49" charset="-122"/>
              </a:rPr>
              <a:t>作总结报告等</a:t>
            </a:r>
            <a:endParaRPr lang="zh-CN" altLang="en-US" sz="2000" dirty="0">
              <a:ea typeface="文鼎古印体繁" panose="0201060901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930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663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09458" y="1573058"/>
            <a:ext cx="1446610" cy="1447798"/>
            <a:chOff x="1209458" y="1573058"/>
            <a:chExt cx="1446610" cy="1447798"/>
          </a:xfrm>
        </p:grpSpPr>
        <p:sp>
          <p:nvSpPr>
            <p:cNvPr id="5" name="椭圆 4"/>
            <p:cNvSpPr/>
            <p:nvPr/>
          </p:nvSpPr>
          <p:spPr bwMode="auto">
            <a:xfrm>
              <a:off x="1209458" y="1573058"/>
              <a:ext cx="1446610" cy="1447798"/>
            </a:xfrm>
            <a:prstGeom prst="ellipse">
              <a:avLst/>
            </a:prstGeom>
            <a:solidFill>
              <a:srgbClr val="418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" name="KSO_Shape"/>
            <p:cNvSpPr>
              <a:spLocks/>
            </p:cNvSpPr>
            <p:nvPr/>
          </p:nvSpPr>
          <p:spPr bwMode="auto">
            <a:xfrm>
              <a:off x="1539262" y="1930244"/>
              <a:ext cx="787003" cy="788193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rgbClr val="F5F5E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57"/>
          <p:cNvSpPr txBox="1">
            <a:spLocks noChangeArrowheads="1"/>
          </p:cNvSpPr>
          <p:nvPr/>
        </p:nvSpPr>
        <p:spPr bwMode="auto">
          <a:xfrm>
            <a:off x="1190408" y="3164407"/>
            <a:ext cx="15149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 bwMode="auto">
          <a:xfrm>
            <a:off x="2327455" y="2363632"/>
            <a:ext cx="5792391" cy="0"/>
          </a:xfrm>
          <a:prstGeom prst="line">
            <a:avLst/>
          </a:prstGeom>
          <a:ln w="41275">
            <a:solidFill>
              <a:srgbClr val="41858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7"/>
          <p:cNvGrpSpPr>
            <a:grpSpLocks/>
          </p:cNvGrpSpPr>
          <p:nvPr/>
        </p:nvGrpSpPr>
        <p:grpSpPr bwMode="auto">
          <a:xfrm>
            <a:off x="3731893" y="2228990"/>
            <a:ext cx="269793" cy="269876"/>
            <a:chOff x="4581350" y="3500947"/>
            <a:chExt cx="359765" cy="359765"/>
          </a:xfrm>
        </p:grpSpPr>
        <p:sp>
          <p:nvSpPr>
            <p:cNvPr id="10" name="椭圆 9"/>
            <p:cNvSpPr/>
            <p:nvPr/>
          </p:nvSpPr>
          <p:spPr>
            <a:xfrm>
              <a:off x="4582016" y="3501083"/>
              <a:ext cx="358817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647111" y="3566157"/>
              <a:ext cx="228627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66"/>
          <p:cNvGrpSpPr>
            <a:grpSpLocks/>
          </p:cNvGrpSpPr>
          <p:nvPr/>
        </p:nvGrpSpPr>
        <p:grpSpPr bwMode="auto">
          <a:xfrm>
            <a:off x="5285093" y="2228990"/>
            <a:ext cx="269793" cy="269876"/>
            <a:chOff x="4581350" y="3500947"/>
            <a:chExt cx="359765" cy="359765"/>
          </a:xfrm>
        </p:grpSpPr>
        <p:sp>
          <p:nvSpPr>
            <p:cNvPr id="13" name="椭圆 12"/>
            <p:cNvSpPr/>
            <p:nvPr/>
          </p:nvSpPr>
          <p:spPr>
            <a:xfrm>
              <a:off x="4581184" y="3501083"/>
              <a:ext cx="360404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4646279" y="3566157"/>
              <a:ext cx="230215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69"/>
          <p:cNvGrpSpPr>
            <a:grpSpLocks/>
          </p:cNvGrpSpPr>
          <p:nvPr/>
        </p:nvGrpSpPr>
        <p:grpSpPr bwMode="auto">
          <a:xfrm>
            <a:off x="6838291" y="2228990"/>
            <a:ext cx="269793" cy="269876"/>
            <a:chOff x="4581350" y="3500947"/>
            <a:chExt cx="359765" cy="359765"/>
          </a:xfrm>
        </p:grpSpPr>
        <p:sp>
          <p:nvSpPr>
            <p:cNvPr id="16" name="椭圆 15"/>
            <p:cNvSpPr/>
            <p:nvPr/>
          </p:nvSpPr>
          <p:spPr>
            <a:xfrm>
              <a:off x="4581940" y="3501083"/>
              <a:ext cx="358817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647036" y="3566157"/>
              <a:ext cx="228627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83"/>
          <p:cNvSpPr txBox="1">
            <a:spLocks noChangeArrowheads="1"/>
          </p:cNvSpPr>
          <p:nvPr/>
        </p:nvSpPr>
        <p:spPr bwMode="auto">
          <a:xfrm>
            <a:off x="3302577" y="2531510"/>
            <a:ext cx="1128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84"/>
          <p:cNvSpPr txBox="1">
            <a:spLocks noChangeArrowheads="1"/>
          </p:cNvSpPr>
          <p:nvPr/>
        </p:nvSpPr>
        <p:spPr bwMode="auto">
          <a:xfrm>
            <a:off x="4836103" y="2531510"/>
            <a:ext cx="11644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85"/>
          <p:cNvSpPr txBox="1">
            <a:spLocks noChangeArrowheads="1"/>
          </p:cNvSpPr>
          <p:nvPr/>
        </p:nvSpPr>
        <p:spPr bwMode="auto">
          <a:xfrm>
            <a:off x="6406537" y="2531510"/>
            <a:ext cx="11334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62"/>
          <p:cNvGrpSpPr>
            <a:grpSpLocks/>
          </p:cNvGrpSpPr>
          <p:nvPr/>
        </p:nvGrpSpPr>
        <p:grpSpPr bwMode="auto">
          <a:xfrm>
            <a:off x="2163149" y="1493286"/>
            <a:ext cx="542232" cy="482202"/>
            <a:chOff x="2570573" y="2639961"/>
            <a:chExt cx="674167" cy="599346"/>
          </a:xfrm>
        </p:grpSpPr>
        <p:sp>
          <p:nvSpPr>
            <p:cNvPr id="22" name="椭圆 21"/>
            <p:cNvSpPr/>
            <p:nvPr/>
          </p:nvSpPr>
          <p:spPr>
            <a:xfrm>
              <a:off x="2570573" y="2639961"/>
              <a:ext cx="599531" cy="599346"/>
            </a:xfrm>
            <a:prstGeom prst="ellipse">
              <a:avLst/>
            </a:prstGeom>
            <a:solidFill>
              <a:srgbClr val="CF4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CF4D5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64"/>
            <p:cNvSpPr txBox="1">
              <a:spLocks noChangeArrowheads="1"/>
            </p:cNvSpPr>
            <p:nvPr/>
          </p:nvSpPr>
          <p:spPr bwMode="auto">
            <a:xfrm>
              <a:off x="2656885" y="2737466"/>
              <a:ext cx="587855" cy="4016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F4D5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r>
                <a:rPr lang="en-US" altLang="zh-CN" sz="1500" b="1">
                  <a:solidFill>
                    <a:srgbClr val="F5F5EB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01</a:t>
              </a:r>
              <a:endParaRPr lang="zh-CN" altLang="en-US" sz="1500" b="1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731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44"/>
          <p:cNvSpPr txBox="1">
            <a:spLocks noChangeArrowheads="1"/>
          </p:cNvSpPr>
          <p:nvPr/>
        </p:nvSpPr>
        <p:spPr bwMode="auto">
          <a:xfrm>
            <a:off x="26194" y="353616"/>
            <a:ext cx="68461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20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21" name="Oval 6"/>
          <p:cNvSpPr>
            <a:spLocks noChangeArrowheads="1"/>
          </p:cNvSpPr>
          <p:nvPr/>
        </p:nvSpPr>
        <p:spPr bwMode="auto">
          <a:xfrm>
            <a:off x="1196114" y="1214610"/>
            <a:ext cx="3767556" cy="3769936"/>
          </a:xfrm>
          <a:prstGeom prst="ellipse">
            <a:avLst/>
          </a:prstGeom>
          <a:noFill/>
          <a:ln w="9">
            <a:solidFill>
              <a:srgbClr val="41858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b="1" dirty="0">
              <a:ea typeface="微软雅黑" panose="020B0503020204020204" pitchFamily="34" charset="-122"/>
            </a:endParaRPr>
          </a:p>
        </p:txBody>
      </p:sp>
      <p:sp>
        <p:nvSpPr>
          <p:cNvPr id="22" name="Oval 10"/>
          <p:cNvSpPr>
            <a:spLocks noChangeArrowheads="1"/>
          </p:cNvSpPr>
          <p:nvPr/>
        </p:nvSpPr>
        <p:spPr bwMode="auto">
          <a:xfrm>
            <a:off x="4019996" y="1385971"/>
            <a:ext cx="439112" cy="440302"/>
          </a:xfrm>
          <a:prstGeom prst="ellipse">
            <a:avLst/>
          </a:prstGeom>
          <a:solidFill>
            <a:srgbClr val="41858E"/>
          </a:solidFill>
          <a:ln>
            <a:noFill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sz="179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Oval 11"/>
          <p:cNvSpPr>
            <a:spLocks noChangeArrowheads="1"/>
          </p:cNvSpPr>
          <p:nvPr/>
        </p:nvSpPr>
        <p:spPr bwMode="auto">
          <a:xfrm>
            <a:off x="4019996" y="4372884"/>
            <a:ext cx="439112" cy="440302"/>
          </a:xfrm>
          <a:prstGeom prst="ellipse">
            <a:avLst/>
          </a:prstGeom>
          <a:solidFill>
            <a:srgbClr val="41858E"/>
          </a:solidFill>
          <a:ln>
            <a:noFill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</a:t>
            </a:r>
            <a:endParaRPr lang="zh-CN" altLang="en-US" sz="179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Oval 12"/>
          <p:cNvSpPr>
            <a:spLocks noChangeArrowheads="1"/>
          </p:cNvSpPr>
          <p:nvPr/>
        </p:nvSpPr>
        <p:spPr bwMode="auto">
          <a:xfrm>
            <a:off x="4548359" y="3680301"/>
            <a:ext cx="440302" cy="437922"/>
          </a:xfrm>
          <a:prstGeom prst="ellipse">
            <a:avLst/>
          </a:prstGeom>
          <a:solidFill>
            <a:srgbClr val="41858E"/>
          </a:solidFill>
          <a:ln>
            <a:noFill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</a:t>
            </a:r>
            <a:endParaRPr lang="zh-CN" altLang="en-US" sz="179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Oval 13"/>
          <p:cNvSpPr>
            <a:spLocks noChangeArrowheads="1"/>
          </p:cNvSpPr>
          <p:nvPr/>
        </p:nvSpPr>
        <p:spPr bwMode="auto">
          <a:xfrm>
            <a:off x="4548359" y="2080934"/>
            <a:ext cx="440302" cy="437922"/>
          </a:xfrm>
          <a:prstGeom prst="ellipse">
            <a:avLst/>
          </a:prstGeom>
          <a:solidFill>
            <a:srgbClr val="41858E"/>
          </a:solidFill>
          <a:ln>
            <a:noFill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sz="179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4719719" y="2880617"/>
            <a:ext cx="439112" cy="437922"/>
          </a:xfrm>
          <a:prstGeom prst="ellipse">
            <a:avLst/>
          </a:prstGeom>
          <a:solidFill>
            <a:srgbClr val="41858E"/>
          </a:solidFill>
          <a:ln>
            <a:noFill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sz="179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TextBox 19"/>
          <p:cNvSpPr>
            <a:spLocks noChangeArrowheads="1"/>
          </p:cNvSpPr>
          <p:nvPr/>
        </p:nvSpPr>
        <p:spPr bwMode="auto">
          <a:xfrm>
            <a:off x="4719720" y="1214610"/>
            <a:ext cx="2709641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这里可以添加主要内容这里可以添加主要内容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TextBox 20"/>
          <p:cNvSpPr>
            <a:spLocks noChangeArrowheads="1"/>
          </p:cNvSpPr>
          <p:nvPr/>
        </p:nvSpPr>
        <p:spPr bwMode="auto">
          <a:xfrm>
            <a:off x="5098141" y="2002394"/>
            <a:ext cx="2710832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这里可以添加主要内容这里可以添加主要内容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TextBox 21"/>
          <p:cNvSpPr>
            <a:spLocks noChangeArrowheads="1"/>
          </p:cNvSpPr>
          <p:nvPr/>
        </p:nvSpPr>
        <p:spPr bwMode="auto">
          <a:xfrm>
            <a:off x="5231422" y="2852058"/>
            <a:ext cx="2709641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这里可以添加主要内容这里可以添加主要内容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TextBox 22"/>
          <p:cNvSpPr>
            <a:spLocks noChangeArrowheads="1"/>
          </p:cNvSpPr>
          <p:nvPr/>
        </p:nvSpPr>
        <p:spPr bwMode="auto">
          <a:xfrm>
            <a:off x="5037450" y="3711241"/>
            <a:ext cx="2708452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这里可以添加主要内容这里可以添加主要内容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TextBox 23"/>
          <p:cNvSpPr>
            <a:spLocks noChangeArrowheads="1"/>
          </p:cNvSpPr>
          <p:nvPr/>
        </p:nvSpPr>
        <p:spPr bwMode="auto">
          <a:xfrm>
            <a:off x="4668548" y="4418104"/>
            <a:ext cx="2708452" cy="50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这里可以添加主要内容这里可以添加主要内容</a:t>
            </a:r>
            <a:endParaRPr lang="zh-CN" altLang="en-US" sz="1574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Oval 7"/>
          <p:cNvSpPr>
            <a:spLocks noChangeArrowheads="1"/>
          </p:cNvSpPr>
          <p:nvPr/>
        </p:nvSpPr>
        <p:spPr bwMode="auto">
          <a:xfrm>
            <a:off x="1114004" y="1419291"/>
            <a:ext cx="3337964" cy="333677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b="1" dirty="0">
              <a:ea typeface="微软雅黑" panose="020B0503020204020204" pitchFamily="34" charset="-122"/>
            </a:endParaRPr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1342485" y="1647772"/>
            <a:ext cx="2881002" cy="2879813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b="1" dirty="0">
              <a:ea typeface="微软雅黑" panose="020B0503020204020204" pitchFamily="34" charset="-122"/>
            </a:endParaRPr>
          </a:p>
        </p:txBody>
      </p:sp>
      <p:sp>
        <p:nvSpPr>
          <p:cNvPr id="34" name="Oval 9"/>
          <p:cNvSpPr>
            <a:spLocks noChangeArrowheads="1"/>
          </p:cNvSpPr>
          <p:nvPr/>
        </p:nvSpPr>
        <p:spPr bwMode="auto">
          <a:xfrm>
            <a:off x="1186593" y="3689821"/>
            <a:ext cx="813964" cy="813964"/>
          </a:xfrm>
          <a:prstGeom prst="ellipse">
            <a:avLst/>
          </a:prstGeom>
          <a:solidFill>
            <a:srgbClr val="41858E"/>
          </a:solidFill>
          <a:ln>
            <a:noFill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b="1" dirty="0">
              <a:ea typeface="微软雅黑" panose="020B0503020204020204" pitchFamily="34" charset="-122"/>
            </a:endParaRPr>
          </a:p>
        </p:txBody>
      </p:sp>
      <p:sp>
        <p:nvSpPr>
          <p:cNvPr id="35" name="TextBox 18"/>
          <p:cNvSpPr>
            <a:spLocks noChangeArrowheads="1"/>
          </p:cNvSpPr>
          <p:nvPr/>
        </p:nvSpPr>
        <p:spPr bwMode="auto">
          <a:xfrm>
            <a:off x="1303214" y="3827862"/>
            <a:ext cx="580723" cy="553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9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</a:t>
            </a:r>
            <a:endParaRPr lang="en-US" sz="149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49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sz="149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700896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-0.17361 0.29043 " pathEditMode="relative" rAng="0" ptsTypes="AA">
                                      <p:cBhvr>
                                        <p:cTn id="75" dur="500" spd="-999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8681" y="14506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22222E-6 L -0.23142 0.15556 " pathEditMode="relative" rAng="0" ptsTypes="AA">
                                      <p:cBhvr>
                                        <p:cTn id="77" dur="500" spd="-999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580" y="7778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8.64198E-7 L -0.25 8.64198E-7 " pathEditMode="relative" rAng="0" ptsTypes="AA">
                                      <p:cBhvr>
                                        <p:cTn id="79" dur="500" spd="-99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69136E-6 L -0.23142 -0.15555 " pathEditMode="relative" rAng="0" ptsTypes="AA">
                                      <p:cBhvr>
                                        <p:cTn id="81" dur="500" spd="-999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1580" y="-7778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23457E-6 L -0.17361 -0.29043 " pathEditMode="relative" rAng="0" ptsTypes="AA">
                                      <p:cBhvr>
                                        <p:cTn id="83" dur="500" spd="-99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8681" y="-1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/>
      <p:bldP spid="21" grpId="0" bldLvl="0" animBg="1" autoUpdateAnimBg="0"/>
      <p:bldP spid="22" grpId="0" bldLvl="0" animBg="1" autoUpdateAnimBg="0"/>
      <p:bldP spid="22" grpId="1" bldLvl="0" animBg="1" autoUpdateAnimBg="0"/>
      <p:bldP spid="23" grpId="0" bldLvl="0" animBg="1" autoUpdateAnimBg="0"/>
      <p:bldP spid="23" grpId="1" bldLvl="0" animBg="1" autoUpdateAnimBg="0"/>
      <p:bldP spid="24" grpId="0" bldLvl="0" animBg="1" autoUpdateAnimBg="0"/>
      <p:bldP spid="24" grpId="1" bldLvl="0" animBg="1" autoUpdateAnimBg="0"/>
      <p:bldP spid="25" grpId="0" bldLvl="0" animBg="1" autoUpdateAnimBg="0"/>
      <p:bldP spid="25" grpId="1" bldLvl="0" animBg="1" autoUpdateAnimBg="0"/>
      <p:bldP spid="26" grpId="0" bldLvl="0" animBg="1" autoUpdateAnimBg="0"/>
      <p:bldP spid="26" grpId="1" bldLvl="0" animBg="1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nimBg="1" autoUpdateAnimBg="0"/>
      <p:bldP spid="33" grpId="0" bldLvl="0" animBg="1" autoUpdateAnimBg="0"/>
      <p:bldP spid="34" grpId="0" bldLvl="0" animBg="1" autoUpdateAnimBg="0"/>
      <p:bldP spid="35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26194" y="353616"/>
            <a:ext cx="65960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1033951" y="1198545"/>
            <a:ext cx="7795724" cy="2149149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0" name="单圆角矩形 4"/>
          <p:cNvSpPr>
            <a:spLocks noChangeArrowheads="1"/>
          </p:cNvSpPr>
          <p:nvPr/>
        </p:nvSpPr>
        <p:spPr bwMode="auto">
          <a:xfrm>
            <a:off x="1033950" y="3432185"/>
            <a:ext cx="2543041" cy="1545816"/>
          </a:xfrm>
          <a:custGeom>
            <a:avLst/>
            <a:gdLst>
              <a:gd name="T0" fmla="*/ 0 w 3486972"/>
              <a:gd name="T1" fmla="*/ 0 h 2329590"/>
              <a:gd name="T2" fmla="*/ 3072476 w 3486972"/>
              <a:gd name="T3" fmla="*/ 0 h 2329590"/>
              <a:gd name="T4" fmla="*/ 3299786 w 3486972"/>
              <a:gd name="T5" fmla="*/ 188290 h 2329590"/>
              <a:gd name="T6" fmla="*/ 3299786 w 3486972"/>
              <a:gd name="T7" fmla="*/ 1826107 h 2329590"/>
              <a:gd name="T8" fmla="*/ 0 w 3486972"/>
              <a:gd name="T9" fmla="*/ 1826107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86972"/>
              <a:gd name="T19" fmla="*/ 0 h 2329590"/>
              <a:gd name="T20" fmla="*/ 3486972 w 3486972"/>
              <a:gd name="T21" fmla="*/ 2329590 h 2329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1" name="单圆角矩形 5"/>
          <p:cNvSpPr>
            <a:spLocks noChangeArrowheads="1"/>
          </p:cNvSpPr>
          <p:nvPr/>
        </p:nvSpPr>
        <p:spPr bwMode="auto">
          <a:xfrm>
            <a:off x="3655532" y="3432185"/>
            <a:ext cx="2543041" cy="1545816"/>
          </a:xfrm>
          <a:custGeom>
            <a:avLst/>
            <a:gdLst>
              <a:gd name="T0" fmla="*/ 0 w 3486972"/>
              <a:gd name="T1" fmla="*/ 0 h 2329590"/>
              <a:gd name="T2" fmla="*/ 3072475 w 3486972"/>
              <a:gd name="T3" fmla="*/ 0 h 2329590"/>
              <a:gd name="T4" fmla="*/ 3299784 w 3486972"/>
              <a:gd name="T5" fmla="*/ 188290 h 2329590"/>
              <a:gd name="T6" fmla="*/ 3299784 w 3486972"/>
              <a:gd name="T7" fmla="*/ 1826107 h 2329590"/>
              <a:gd name="T8" fmla="*/ 0 w 3486972"/>
              <a:gd name="T9" fmla="*/ 1826107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86972"/>
              <a:gd name="T19" fmla="*/ 0 h 2329590"/>
              <a:gd name="T20" fmla="*/ 3486972 w 3486972"/>
              <a:gd name="T21" fmla="*/ 2329590 h 2329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2" name="单圆角矩形 6"/>
          <p:cNvSpPr>
            <a:spLocks noChangeArrowheads="1"/>
          </p:cNvSpPr>
          <p:nvPr/>
        </p:nvSpPr>
        <p:spPr bwMode="auto">
          <a:xfrm>
            <a:off x="6277113" y="3432185"/>
            <a:ext cx="2544231" cy="1545816"/>
          </a:xfrm>
          <a:custGeom>
            <a:avLst/>
            <a:gdLst>
              <a:gd name="T0" fmla="*/ 0 w 3486972"/>
              <a:gd name="T1" fmla="*/ 0 h 2329590"/>
              <a:gd name="T2" fmla="*/ 3076751 w 3486972"/>
              <a:gd name="T3" fmla="*/ 0 h 2329590"/>
              <a:gd name="T4" fmla="*/ 3304379 w 3486972"/>
              <a:gd name="T5" fmla="*/ 188290 h 2329590"/>
              <a:gd name="T6" fmla="*/ 3304379 w 3486972"/>
              <a:gd name="T7" fmla="*/ 1826107 h 2329590"/>
              <a:gd name="T8" fmla="*/ 0 w 3486972"/>
              <a:gd name="T9" fmla="*/ 1826107 h 2329590"/>
              <a:gd name="T10" fmla="*/ 0 w 3486972"/>
              <a:gd name="T11" fmla="*/ 0 h 23295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86972"/>
              <a:gd name="T19" fmla="*/ 0 h 2329590"/>
              <a:gd name="T20" fmla="*/ 3486972 w 3486972"/>
              <a:gd name="T21" fmla="*/ 2329590 h 23295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86972" h="2329590">
                <a:moveTo>
                  <a:pt x="0" y="0"/>
                </a:moveTo>
                <a:lnTo>
                  <a:pt x="3246768" y="0"/>
                </a:lnTo>
                <a:cubicBezTo>
                  <a:pt x="3379429" y="0"/>
                  <a:pt x="3486972" y="107543"/>
                  <a:pt x="3486972" y="240204"/>
                </a:cubicBezTo>
                <a:lnTo>
                  <a:pt x="3486972" y="2329590"/>
                </a:lnTo>
                <a:lnTo>
                  <a:pt x="0" y="2329590"/>
                </a:lnTo>
                <a:lnTo>
                  <a:pt x="0" y="0"/>
                </a:lnTo>
                <a:close/>
              </a:path>
            </a:pathLst>
          </a:cu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3" name="TextBox 14"/>
          <p:cNvSpPr>
            <a:spLocks noChangeArrowheads="1"/>
          </p:cNvSpPr>
          <p:nvPr/>
        </p:nvSpPr>
        <p:spPr bwMode="auto">
          <a:xfrm>
            <a:off x="1181511" y="3783236"/>
            <a:ext cx="2289570" cy="11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上面的图片可自行更换，动画效果不变，方法是对图片点右键</a:t>
            </a:r>
            <a:r>
              <a:rPr lang="en-US" altLang="zh-CN" sz="1349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设置对象格式</a:t>
            </a:r>
            <a:r>
              <a:rPr lang="en-US" altLang="zh-CN" sz="1349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填充</a:t>
            </a:r>
            <a:r>
              <a:rPr lang="en-US" altLang="zh-CN" sz="1349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填充效果</a:t>
            </a:r>
            <a:r>
              <a:rPr lang="en-US" altLang="zh-CN" sz="1349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图片，选择事先准备好的图片即可。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sp>
        <p:nvSpPr>
          <p:cNvPr id="14" name="TextBox 15"/>
          <p:cNvSpPr>
            <a:spLocks noChangeArrowheads="1"/>
          </p:cNvSpPr>
          <p:nvPr/>
        </p:nvSpPr>
        <p:spPr bwMode="auto">
          <a:xfrm>
            <a:off x="3780482" y="3783236"/>
            <a:ext cx="2291950" cy="11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上面的图片可自行更换，动画效果不变，方法是对图片点右键</a:t>
            </a:r>
            <a:r>
              <a:rPr lang="en-US" altLang="zh-CN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设置对象格式</a:t>
            </a:r>
            <a:r>
              <a:rPr lang="en-US" altLang="zh-CN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填充</a:t>
            </a:r>
            <a:r>
              <a:rPr lang="en-US" altLang="zh-CN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填充效果</a:t>
            </a:r>
            <a:r>
              <a:rPr lang="en-US" altLang="zh-CN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图片，选择事先准备好的图片即可。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sp>
        <p:nvSpPr>
          <p:cNvPr id="15" name="TextBox 16"/>
          <p:cNvSpPr>
            <a:spLocks noChangeArrowheads="1"/>
          </p:cNvSpPr>
          <p:nvPr/>
        </p:nvSpPr>
        <p:spPr bwMode="auto">
          <a:xfrm>
            <a:off x="6412774" y="3783236"/>
            <a:ext cx="2291950" cy="11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上面的图片可自行更换，动画效果不变，方法是对图片点右键</a:t>
            </a:r>
            <a:r>
              <a:rPr lang="en-US" altLang="zh-CN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设置对象格式</a:t>
            </a:r>
            <a:r>
              <a:rPr lang="en-US" altLang="zh-CN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填充</a:t>
            </a:r>
            <a:r>
              <a:rPr lang="en-US" altLang="zh-CN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填充效果</a:t>
            </a:r>
            <a:r>
              <a:rPr lang="en-US" altLang="zh-CN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-&gt;</a:t>
            </a:r>
            <a:r>
              <a:rPr lang="zh-CN" altLang="en-US" sz="134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图片，选择事先准备好的图片即可。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grpSp>
        <p:nvGrpSpPr>
          <p:cNvPr id="16" name="组合 48"/>
          <p:cNvGrpSpPr>
            <a:grpSpLocks/>
          </p:cNvGrpSpPr>
          <p:nvPr/>
        </p:nvGrpSpPr>
        <p:grpSpPr bwMode="auto">
          <a:xfrm>
            <a:off x="2021654" y="3166813"/>
            <a:ext cx="567633" cy="566442"/>
            <a:chOff x="0" y="0"/>
            <a:chExt cx="755970" cy="755970"/>
          </a:xfrm>
        </p:grpSpPr>
        <p:grpSp>
          <p:nvGrpSpPr>
            <p:cNvPr id="17" name="组合 49"/>
            <p:cNvGrpSpPr>
              <a:grpSpLocks/>
            </p:cNvGrpSpPr>
            <p:nvPr/>
          </p:nvGrpSpPr>
          <p:grpSpPr bwMode="auto">
            <a:xfrm>
              <a:off x="0" y="0"/>
              <a:ext cx="755970" cy="755970"/>
              <a:chOff x="0" y="0"/>
              <a:chExt cx="2360814" cy="2360814"/>
            </a:xfrm>
          </p:grpSpPr>
          <p:sp>
            <p:nvSpPr>
              <p:cNvPr id="19" name="椭圆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59771" cy="2360814"/>
              </a:xfrm>
              <a:prstGeom prst="ellipse">
                <a:avLst/>
              </a:prstGeom>
              <a:solidFill>
                <a:srgbClr val="41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0" name="椭圆 22"/>
              <p:cNvSpPr>
                <a:spLocks noChangeArrowheads="1"/>
              </p:cNvSpPr>
              <p:nvPr/>
            </p:nvSpPr>
            <p:spPr bwMode="auto">
              <a:xfrm>
                <a:off x="138810" y="138871"/>
                <a:ext cx="2082151" cy="2083071"/>
              </a:xfrm>
              <a:prstGeom prst="ellipse">
                <a:avLst/>
              </a:prstGeom>
              <a:gradFill rotWithShape="1">
                <a:gsLst>
                  <a:gs pos="0">
                    <a:srgbClr val="FEFFFF"/>
                  </a:gs>
                  <a:gs pos="100000">
                    <a:srgbClr val="D0D0D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1" name="椭圆 23"/>
              <p:cNvSpPr>
                <a:spLocks noChangeArrowheads="1"/>
              </p:cNvSpPr>
              <p:nvPr/>
            </p:nvSpPr>
            <p:spPr bwMode="auto">
              <a:xfrm>
                <a:off x="366855" y="367017"/>
                <a:ext cx="1626061" cy="1626779"/>
              </a:xfrm>
              <a:prstGeom prst="ellipse">
                <a:avLst/>
              </a:prstGeom>
              <a:gradFill rotWithShape="1">
                <a:gsLst>
                  <a:gs pos="0">
                    <a:srgbClr val="DCDCDC"/>
                  </a:gs>
                  <a:gs pos="100000">
                    <a:srgbClr val="FBFBF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" name="文本框 50"/>
            <p:cNvSpPr>
              <a:spLocks noChangeArrowheads="1"/>
            </p:cNvSpPr>
            <p:nvPr/>
          </p:nvSpPr>
          <p:spPr bwMode="auto">
            <a:xfrm>
              <a:off x="144588" y="147154"/>
              <a:ext cx="527739" cy="49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799" dirty="0">
                  <a:solidFill>
                    <a:srgbClr val="29AEC9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01</a:t>
              </a:r>
              <a:endParaRPr lang="zh-CN" altLang="en-US" sz="1799" dirty="0">
                <a:solidFill>
                  <a:srgbClr val="29AEC9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</p:grpSp>
      <p:grpSp>
        <p:nvGrpSpPr>
          <p:cNvPr id="22" name="组合 54"/>
          <p:cNvGrpSpPr>
            <a:grpSpLocks/>
          </p:cNvGrpSpPr>
          <p:nvPr/>
        </p:nvGrpSpPr>
        <p:grpSpPr bwMode="auto">
          <a:xfrm>
            <a:off x="4642046" y="3154913"/>
            <a:ext cx="567633" cy="566442"/>
            <a:chOff x="0" y="0"/>
            <a:chExt cx="755970" cy="755970"/>
          </a:xfrm>
        </p:grpSpPr>
        <p:grpSp>
          <p:nvGrpSpPr>
            <p:cNvPr id="23" name="组合 55"/>
            <p:cNvGrpSpPr>
              <a:grpSpLocks/>
            </p:cNvGrpSpPr>
            <p:nvPr/>
          </p:nvGrpSpPr>
          <p:grpSpPr bwMode="auto">
            <a:xfrm>
              <a:off x="0" y="0"/>
              <a:ext cx="755970" cy="755970"/>
              <a:chOff x="0" y="0"/>
              <a:chExt cx="2360814" cy="2360814"/>
            </a:xfrm>
          </p:grpSpPr>
          <p:sp>
            <p:nvSpPr>
              <p:cNvPr id="25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59771" cy="2360814"/>
              </a:xfrm>
              <a:prstGeom prst="ellipse">
                <a:avLst/>
              </a:prstGeom>
              <a:solidFill>
                <a:srgbClr val="41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6" name="椭圆 28"/>
              <p:cNvSpPr>
                <a:spLocks noChangeArrowheads="1"/>
              </p:cNvSpPr>
              <p:nvPr/>
            </p:nvSpPr>
            <p:spPr bwMode="auto">
              <a:xfrm>
                <a:off x="138810" y="138871"/>
                <a:ext cx="2082151" cy="2083071"/>
              </a:xfrm>
              <a:prstGeom prst="ellipse">
                <a:avLst/>
              </a:prstGeom>
              <a:gradFill rotWithShape="1">
                <a:gsLst>
                  <a:gs pos="0">
                    <a:srgbClr val="FEFFFF"/>
                  </a:gs>
                  <a:gs pos="100000">
                    <a:srgbClr val="D0D0D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27" name="椭圆 29"/>
              <p:cNvSpPr>
                <a:spLocks noChangeArrowheads="1"/>
              </p:cNvSpPr>
              <p:nvPr/>
            </p:nvSpPr>
            <p:spPr bwMode="auto">
              <a:xfrm>
                <a:off x="366855" y="367017"/>
                <a:ext cx="1626061" cy="1626779"/>
              </a:xfrm>
              <a:prstGeom prst="ellipse">
                <a:avLst/>
              </a:prstGeom>
              <a:gradFill rotWithShape="1">
                <a:gsLst>
                  <a:gs pos="0">
                    <a:srgbClr val="DCDCDC"/>
                  </a:gs>
                  <a:gs pos="100000">
                    <a:srgbClr val="FBFBF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4" name="文本框 56"/>
            <p:cNvSpPr>
              <a:spLocks noChangeArrowheads="1"/>
            </p:cNvSpPr>
            <p:nvPr/>
          </p:nvSpPr>
          <p:spPr bwMode="auto">
            <a:xfrm>
              <a:off x="144588" y="147154"/>
              <a:ext cx="564033" cy="49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799" dirty="0">
                  <a:solidFill>
                    <a:srgbClr val="29AEC9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02</a:t>
              </a:r>
              <a:endParaRPr lang="zh-CN" altLang="en-US" sz="1799" dirty="0">
                <a:solidFill>
                  <a:srgbClr val="29AEC9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</p:grpSp>
      <p:grpSp>
        <p:nvGrpSpPr>
          <p:cNvPr id="28" name="组合 60"/>
          <p:cNvGrpSpPr>
            <a:grpSpLocks/>
          </p:cNvGrpSpPr>
          <p:nvPr/>
        </p:nvGrpSpPr>
        <p:grpSpPr bwMode="auto">
          <a:xfrm>
            <a:off x="7275528" y="3157293"/>
            <a:ext cx="567632" cy="566442"/>
            <a:chOff x="0" y="0"/>
            <a:chExt cx="755970" cy="755970"/>
          </a:xfrm>
        </p:grpSpPr>
        <p:grpSp>
          <p:nvGrpSpPr>
            <p:cNvPr id="29" name="组合 61"/>
            <p:cNvGrpSpPr>
              <a:grpSpLocks/>
            </p:cNvGrpSpPr>
            <p:nvPr/>
          </p:nvGrpSpPr>
          <p:grpSpPr bwMode="auto">
            <a:xfrm>
              <a:off x="0" y="0"/>
              <a:ext cx="755970" cy="755970"/>
              <a:chOff x="0" y="0"/>
              <a:chExt cx="2360814" cy="2360814"/>
            </a:xfrm>
          </p:grpSpPr>
          <p:sp>
            <p:nvSpPr>
              <p:cNvPr id="31" name="椭圆 3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59771" cy="2360814"/>
              </a:xfrm>
              <a:prstGeom prst="ellipse">
                <a:avLst/>
              </a:prstGeom>
              <a:solidFill>
                <a:srgbClr val="41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2" name="椭圆 34"/>
              <p:cNvSpPr>
                <a:spLocks noChangeArrowheads="1"/>
              </p:cNvSpPr>
              <p:nvPr/>
            </p:nvSpPr>
            <p:spPr bwMode="auto">
              <a:xfrm>
                <a:off x="138810" y="138871"/>
                <a:ext cx="2082151" cy="2083071"/>
              </a:xfrm>
              <a:prstGeom prst="ellipse">
                <a:avLst/>
              </a:prstGeom>
              <a:gradFill rotWithShape="1">
                <a:gsLst>
                  <a:gs pos="0">
                    <a:srgbClr val="FEFFFF"/>
                  </a:gs>
                  <a:gs pos="100000">
                    <a:srgbClr val="D0D0D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3" name="椭圆 35"/>
              <p:cNvSpPr>
                <a:spLocks noChangeArrowheads="1"/>
              </p:cNvSpPr>
              <p:nvPr/>
            </p:nvSpPr>
            <p:spPr bwMode="auto">
              <a:xfrm>
                <a:off x="366855" y="367017"/>
                <a:ext cx="1626061" cy="1626779"/>
              </a:xfrm>
              <a:prstGeom prst="ellipse">
                <a:avLst/>
              </a:prstGeom>
              <a:gradFill rotWithShape="1">
                <a:gsLst>
                  <a:gs pos="0">
                    <a:srgbClr val="DCDCDC"/>
                  </a:gs>
                  <a:gs pos="100000">
                    <a:srgbClr val="FBFBFB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74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0" name="文本框 62"/>
            <p:cNvSpPr>
              <a:spLocks noChangeArrowheads="1"/>
            </p:cNvSpPr>
            <p:nvPr/>
          </p:nvSpPr>
          <p:spPr bwMode="auto">
            <a:xfrm>
              <a:off x="144588" y="147154"/>
              <a:ext cx="572574" cy="49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799" dirty="0">
                  <a:solidFill>
                    <a:srgbClr val="29AEC9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03</a:t>
              </a:r>
              <a:endParaRPr lang="zh-CN" altLang="en-US" sz="1799" dirty="0">
                <a:solidFill>
                  <a:srgbClr val="29AEC9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80327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bldLvl="0" animBg="1" autoUpdateAnimBg="0"/>
      <p:bldP spid="10" grpId="0" animBg="1"/>
      <p:bldP spid="11" grpId="0" animBg="1"/>
      <p:bldP spid="12" grpId="0" animBg="1"/>
      <p:bldP spid="13" grpId="0" bldLvl="0" autoUpdateAnimBg="0"/>
      <p:bldP spid="14" grpId="0" bldLvl="0" autoUpdateAnimBg="0"/>
      <p:bldP spid="15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26194" y="353616"/>
            <a:ext cx="68461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2346690" y="1281189"/>
            <a:ext cx="1248316" cy="1422057"/>
          </a:xfrm>
          <a:custGeom>
            <a:avLst/>
            <a:gdLst>
              <a:gd name="T0" fmla="*/ 2147483647 w 2201"/>
              <a:gd name="T1" fmla="*/ 2147483647 h 2508"/>
              <a:gd name="T2" fmla="*/ 2147483647 w 2201"/>
              <a:gd name="T3" fmla="*/ 2147483647 h 2508"/>
              <a:gd name="T4" fmla="*/ 2147483647 w 2201"/>
              <a:gd name="T5" fmla="*/ 0 h 2508"/>
              <a:gd name="T6" fmla="*/ 0 w 2201"/>
              <a:gd name="T7" fmla="*/ 2147483647 h 2508"/>
              <a:gd name="T8" fmla="*/ 2147483647 w 2201"/>
              <a:gd name="T9" fmla="*/ 2147483647 h 2508"/>
              <a:gd name="T10" fmla="*/ 2147483647 w 2201"/>
              <a:gd name="T11" fmla="*/ 2147483647 h 2508"/>
              <a:gd name="T12" fmla="*/ 2147483647 w 2201"/>
              <a:gd name="T13" fmla="*/ 2147483647 h 2508"/>
              <a:gd name="T14" fmla="*/ 2147483647 w 2201"/>
              <a:gd name="T15" fmla="*/ 2147483647 h 2508"/>
              <a:gd name="T16" fmla="*/ 2147483647 w 2201"/>
              <a:gd name="T17" fmla="*/ 2147483647 h 25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01"/>
              <a:gd name="T28" fmla="*/ 0 h 2508"/>
              <a:gd name="T29" fmla="*/ 2201 w 2201"/>
              <a:gd name="T30" fmla="*/ 2508 h 250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01" h="2508">
                <a:moveTo>
                  <a:pt x="1374" y="2167"/>
                </a:moveTo>
                <a:cubicBezTo>
                  <a:pt x="1849" y="2045"/>
                  <a:pt x="2201" y="1614"/>
                  <a:pt x="2201" y="1100"/>
                </a:cubicBezTo>
                <a:cubicBezTo>
                  <a:pt x="2201" y="493"/>
                  <a:pt x="1708" y="0"/>
                  <a:pt x="1100" y="0"/>
                </a:cubicBezTo>
                <a:cubicBezTo>
                  <a:pt x="493" y="0"/>
                  <a:pt x="0" y="493"/>
                  <a:pt x="0" y="1100"/>
                </a:cubicBezTo>
                <a:cubicBezTo>
                  <a:pt x="0" y="1614"/>
                  <a:pt x="351" y="2045"/>
                  <a:pt x="826" y="2167"/>
                </a:cubicBezTo>
                <a:lnTo>
                  <a:pt x="954" y="2325"/>
                </a:lnTo>
                <a:lnTo>
                  <a:pt x="1100" y="2508"/>
                </a:lnTo>
                <a:lnTo>
                  <a:pt x="1247" y="2325"/>
                </a:lnTo>
                <a:lnTo>
                  <a:pt x="1374" y="2167"/>
                </a:lnTo>
                <a:close/>
              </a:path>
            </a:pathLst>
          </a:custGeom>
          <a:solidFill>
            <a:srgbClr val="41858E"/>
          </a:solidFill>
          <a:ln w="10" cap="flat" cmpd="sng">
            <a:solidFill>
              <a:schemeClr val="bg2"/>
            </a:solidFill>
            <a:bevel/>
            <a:headEnd/>
            <a:tailEnd/>
          </a:ln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420471" y="1354969"/>
            <a:ext cx="1100755" cy="109956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3894888" y="3051917"/>
            <a:ext cx="1247125" cy="1422057"/>
          </a:xfrm>
          <a:custGeom>
            <a:avLst/>
            <a:gdLst>
              <a:gd name="T0" fmla="*/ 2147483647 w 2201"/>
              <a:gd name="T1" fmla="*/ 2147483647 h 2508"/>
              <a:gd name="T2" fmla="*/ 2147483647 w 2201"/>
              <a:gd name="T3" fmla="*/ 2147483647 h 2508"/>
              <a:gd name="T4" fmla="*/ 2147483647 w 2201"/>
              <a:gd name="T5" fmla="*/ 2147483647 h 2508"/>
              <a:gd name="T6" fmla="*/ 0 w 2201"/>
              <a:gd name="T7" fmla="*/ 2147483647 h 2508"/>
              <a:gd name="T8" fmla="*/ 2147483647 w 2201"/>
              <a:gd name="T9" fmla="*/ 2147483647 h 2508"/>
              <a:gd name="T10" fmla="*/ 2147483647 w 2201"/>
              <a:gd name="T11" fmla="*/ 2147483647 h 2508"/>
              <a:gd name="T12" fmla="*/ 2147483647 w 2201"/>
              <a:gd name="T13" fmla="*/ 0 h 2508"/>
              <a:gd name="T14" fmla="*/ 2147483647 w 2201"/>
              <a:gd name="T15" fmla="*/ 2147483647 h 2508"/>
              <a:gd name="T16" fmla="*/ 2147483647 w 2201"/>
              <a:gd name="T17" fmla="*/ 2147483647 h 25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01"/>
              <a:gd name="T28" fmla="*/ 0 h 2508"/>
              <a:gd name="T29" fmla="*/ 2201 w 2201"/>
              <a:gd name="T30" fmla="*/ 2508 h 250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01" h="2508">
                <a:moveTo>
                  <a:pt x="1375" y="342"/>
                </a:moveTo>
                <a:cubicBezTo>
                  <a:pt x="1850" y="464"/>
                  <a:pt x="2201" y="895"/>
                  <a:pt x="2201" y="1408"/>
                </a:cubicBezTo>
                <a:cubicBezTo>
                  <a:pt x="2201" y="2015"/>
                  <a:pt x="1709" y="2508"/>
                  <a:pt x="1101" y="2508"/>
                </a:cubicBezTo>
                <a:cubicBezTo>
                  <a:pt x="493" y="2508"/>
                  <a:pt x="0" y="2015"/>
                  <a:pt x="0" y="1408"/>
                </a:cubicBezTo>
                <a:cubicBezTo>
                  <a:pt x="0" y="895"/>
                  <a:pt x="352" y="464"/>
                  <a:pt x="827" y="342"/>
                </a:cubicBezTo>
                <a:lnTo>
                  <a:pt x="954" y="183"/>
                </a:lnTo>
                <a:lnTo>
                  <a:pt x="1101" y="0"/>
                </a:lnTo>
                <a:lnTo>
                  <a:pt x="1248" y="183"/>
                </a:lnTo>
                <a:lnTo>
                  <a:pt x="1375" y="342"/>
                </a:lnTo>
                <a:close/>
              </a:path>
            </a:pathLst>
          </a:custGeom>
          <a:solidFill>
            <a:srgbClr val="41858E"/>
          </a:solidFill>
          <a:ln w="10" cap="flat" cmpd="sng">
            <a:solidFill>
              <a:schemeClr val="bg2"/>
            </a:solidFill>
            <a:bevel/>
            <a:headEnd/>
            <a:tailEnd/>
          </a:ln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3968668" y="3300628"/>
            <a:ext cx="1099565" cy="109956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6972241" y="3051917"/>
            <a:ext cx="1248315" cy="1422057"/>
          </a:xfrm>
          <a:custGeom>
            <a:avLst/>
            <a:gdLst>
              <a:gd name="T0" fmla="*/ 2147483647 w 2201"/>
              <a:gd name="T1" fmla="*/ 2147483647 h 2508"/>
              <a:gd name="T2" fmla="*/ 2147483647 w 2201"/>
              <a:gd name="T3" fmla="*/ 2147483647 h 2508"/>
              <a:gd name="T4" fmla="*/ 2147483647 w 2201"/>
              <a:gd name="T5" fmla="*/ 2147483647 h 2508"/>
              <a:gd name="T6" fmla="*/ 0 w 2201"/>
              <a:gd name="T7" fmla="*/ 2147483647 h 2508"/>
              <a:gd name="T8" fmla="*/ 2147483647 w 2201"/>
              <a:gd name="T9" fmla="*/ 2147483647 h 2508"/>
              <a:gd name="T10" fmla="*/ 2147483647 w 2201"/>
              <a:gd name="T11" fmla="*/ 2147483647 h 2508"/>
              <a:gd name="T12" fmla="*/ 2147483647 w 2201"/>
              <a:gd name="T13" fmla="*/ 0 h 2508"/>
              <a:gd name="T14" fmla="*/ 2147483647 w 2201"/>
              <a:gd name="T15" fmla="*/ 2147483647 h 2508"/>
              <a:gd name="T16" fmla="*/ 2147483647 w 2201"/>
              <a:gd name="T17" fmla="*/ 2147483647 h 25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01"/>
              <a:gd name="T28" fmla="*/ 0 h 2508"/>
              <a:gd name="T29" fmla="*/ 2201 w 2201"/>
              <a:gd name="T30" fmla="*/ 2508 h 250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01" h="2508">
                <a:moveTo>
                  <a:pt x="1375" y="342"/>
                </a:moveTo>
                <a:cubicBezTo>
                  <a:pt x="1850" y="464"/>
                  <a:pt x="2201" y="895"/>
                  <a:pt x="2201" y="1408"/>
                </a:cubicBezTo>
                <a:cubicBezTo>
                  <a:pt x="2201" y="2015"/>
                  <a:pt x="1709" y="2508"/>
                  <a:pt x="1101" y="2508"/>
                </a:cubicBezTo>
                <a:cubicBezTo>
                  <a:pt x="493" y="2508"/>
                  <a:pt x="0" y="2015"/>
                  <a:pt x="0" y="1408"/>
                </a:cubicBezTo>
                <a:cubicBezTo>
                  <a:pt x="0" y="895"/>
                  <a:pt x="352" y="464"/>
                  <a:pt x="827" y="342"/>
                </a:cubicBezTo>
                <a:lnTo>
                  <a:pt x="954" y="183"/>
                </a:lnTo>
                <a:lnTo>
                  <a:pt x="1101" y="0"/>
                </a:lnTo>
                <a:lnTo>
                  <a:pt x="1248" y="183"/>
                </a:lnTo>
                <a:lnTo>
                  <a:pt x="1375" y="342"/>
                </a:lnTo>
                <a:close/>
              </a:path>
            </a:pathLst>
          </a:custGeom>
          <a:solidFill>
            <a:srgbClr val="41858E"/>
          </a:solidFill>
          <a:ln w="10" cap="flat" cmpd="sng">
            <a:solidFill>
              <a:schemeClr val="bg2"/>
            </a:solidFill>
            <a:bevel/>
            <a:headEnd/>
            <a:tailEnd/>
          </a:ln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7047211" y="3300628"/>
            <a:ext cx="1099565" cy="109956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1510117" y="2843667"/>
            <a:ext cx="1379216" cy="1190"/>
          </a:xfrm>
          <a:prstGeom prst="line">
            <a:avLst/>
          </a:prstGeom>
          <a:noFill/>
          <a:ln w="38100">
            <a:solidFill>
              <a:srgbClr val="41858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1350656" y="2769886"/>
            <a:ext cx="157081" cy="157081"/>
          </a:xfrm>
          <a:prstGeom prst="ellipse">
            <a:avLst/>
          </a:prstGeom>
          <a:solidFill>
            <a:srgbClr val="41858E"/>
          </a:solidFill>
          <a:ln w="10">
            <a:noFill/>
            <a:bevel/>
            <a:headEnd/>
            <a:tailEnd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>
            <a:off x="1385167" y="2804396"/>
            <a:ext cx="88060" cy="8806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2895283" y="2769886"/>
            <a:ext cx="155890" cy="157081"/>
          </a:xfrm>
          <a:prstGeom prst="ellipse">
            <a:avLst/>
          </a:prstGeom>
          <a:solidFill>
            <a:srgbClr val="41858E"/>
          </a:solidFill>
          <a:ln w="10">
            <a:noFill/>
            <a:bevel/>
            <a:headEnd/>
            <a:tailEnd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2929793" y="2804396"/>
            <a:ext cx="88060" cy="8806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3048794" y="2843667"/>
            <a:ext cx="1379216" cy="1190"/>
          </a:xfrm>
          <a:prstGeom prst="line">
            <a:avLst/>
          </a:prstGeom>
          <a:noFill/>
          <a:ln w="38100">
            <a:solidFill>
              <a:srgbClr val="41858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4428010" y="2769886"/>
            <a:ext cx="155890" cy="157081"/>
          </a:xfrm>
          <a:prstGeom prst="ellipse">
            <a:avLst/>
          </a:prstGeom>
          <a:solidFill>
            <a:srgbClr val="41858E"/>
          </a:solidFill>
          <a:ln w="10">
            <a:noFill/>
            <a:bevel/>
            <a:headEnd/>
            <a:tailEnd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462519" y="2804396"/>
            <a:ext cx="86871" cy="8806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23" name="Line 22"/>
          <p:cNvSpPr>
            <a:spLocks noChangeShapeType="1"/>
          </p:cNvSpPr>
          <p:nvPr/>
        </p:nvSpPr>
        <p:spPr bwMode="auto">
          <a:xfrm>
            <a:off x="4582710" y="2843667"/>
            <a:ext cx="1379216" cy="1190"/>
          </a:xfrm>
          <a:prstGeom prst="line">
            <a:avLst/>
          </a:prstGeom>
          <a:noFill/>
          <a:ln w="38100">
            <a:solidFill>
              <a:srgbClr val="41858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5961926" y="2769886"/>
            <a:ext cx="155891" cy="157081"/>
          </a:xfrm>
          <a:prstGeom prst="ellipse">
            <a:avLst/>
          </a:prstGeom>
          <a:solidFill>
            <a:srgbClr val="41858E"/>
          </a:solidFill>
          <a:ln w="10">
            <a:noFill/>
            <a:bevel/>
            <a:headEnd/>
            <a:tailEnd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5996437" y="2804396"/>
            <a:ext cx="86870" cy="8806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>
            <a:off x="6122577" y="2843667"/>
            <a:ext cx="1379216" cy="1190"/>
          </a:xfrm>
          <a:prstGeom prst="line">
            <a:avLst/>
          </a:prstGeom>
          <a:noFill/>
          <a:ln w="38100">
            <a:solidFill>
              <a:srgbClr val="41858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7501793" y="2769886"/>
            <a:ext cx="155891" cy="157081"/>
          </a:xfrm>
          <a:prstGeom prst="ellipse">
            <a:avLst/>
          </a:prstGeom>
          <a:solidFill>
            <a:srgbClr val="41858E"/>
          </a:solidFill>
          <a:ln w="10">
            <a:noFill/>
            <a:bevel/>
            <a:headEnd/>
            <a:tailEnd/>
          </a:ln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7536304" y="2804396"/>
            <a:ext cx="86870" cy="8806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5405004" y="1281189"/>
            <a:ext cx="1247125" cy="1422057"/>
          </a:xfrm>
          <a:custGeom>
            <a:avLst/>
            <a:gdLst>
              <a:gd name="T0" fmla="*/ 2147483647 w 2201"/>
              <a:gd name="T1" fmla="*/ 2147483647 h 2508"/>
              <a:gd name="T2" fmla="*/ 2147483647 w 2201"/>
              <a:gd name="T3" fmla="*/ 2147483647 h 2508"/>
              <a:gd name="T4" fmla="*/ 2147483647 w 2201"/>
              <a:gd name="T5" fmla="*/ 0 h 2508"/>
              <a:gd name="T6" fmla="*/ 0 w 2201"/>
              <a:gd name="T7" fmla="*/ 2147483647 h 2508"/>
              <a:gd name="T8" fmla="*/ 2147483647 w 2201"/>
              <a:gd name="T9" fmla="*/ 2147483647 h 2508"/>
              <a:gd name="T10" fmla="*/ 2147483647 w 2201"/>
              <a:gd name="T11" fmla="*/ 2147483647 h 2508"/>
              <a:gd name="T12" fmla="*/ 2147483647 w 2201"/>
              <a:gd name="T13" fmla="*/ 2147483647 h 2508"/>
              <a:gd name="T14" fmla="*/ 2147483647 w 2201"/>
              <a:gd name="T15" fmla="*/ 2147483647 h 2508"/>
              <a:gd name="T16" fmla="*/ 2147483647 w 2201"/>
              <a:gd name="T17" fmla="*/ 2147483647 h 25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01"/>
              <a:gd name="T28" fmla="*/ 0 h 2508"/>
              <a:gd name="T29" fmla="*/ 2201 w 2201"/>
              <a:gd name="T30" fmla="*/ 2508 h 250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01" h="2508">
                <a:moveTo>
                  <a:pt x="1375" y="2167"/>
                </a:moveTo>
                <a:cubicBezTo>
                  <a:pt x="1850" y="2045"/>
                  <a:pt x="2201" y="1614"/>
                  <a:pt x="2201" y="1100"/>
                </a:cubicBezTo>
                <a:cubicBezTo>
                  <a:pt x="2201" y="493"/>
                  <a:pt x="1708" y="0"/>
                  <a:pt x="1101" y="0"/>
                </a:cubicBezTo>
                <a:cubicBezTo>
                  <a:pt x="493" y="0"/>
                  <a:pt x="0" y="493"/>
                  <a:pt x="0" y="1100"/>
                </a:cubicBezTo>
                <a:cubicBezTo>
                  <a:pt x="0" y="1614"/>
                  <a:pt x="352" y="2045"/>
                  <a:pt x="827" y="2167"/>
                </a:cubicBezTo>
                <a:lnTo>
                  <a:pt x="954" y="2325"/>
                </a:lnTo>
                <a:lnTo>
                  <a:pt x="1101" y="2508"/>
                </a:lnTo>
                <a:lnTo>
                  <a:pt x="1247" y="2325"/>
                </a:lnTo>
                <a:lnTo>
                  <a:pt x="1375" y="2167"/>
                </a:lnTo>
                <a:close/>
              </a:path>
            </a:pathLst>
          </a:custGeom>
          <a:solidFill>
            <a:srgbClr val="41858E"/>
          </a:solidFill>
          <a:ln w="10" cap="flat" cmpd="sng">
            <a:solidFill>
              <a:schemeClr val="bg2"/>
            </a:solidFill>
            <a:bevel/>
            <a:headEnd/>
            <a:tailEnd/>
          </a:ln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5478784" y="1354969"/>
            <a:ext cx="1099565" cy="109956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 sz="1349" dirty="0">
              <a:ea typeface="微软雅黑" panose="020B0503020204020204" pitchFamily="34" charset="-122"/>
            </a:endParaRPr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460533" y="2843667"/>
            <a:ext cx="879413" cy="1190"/>
          </a:xfrm>
          <a:prstGeom prst="line">
            <a:avLst/>
          </a:prstGeom>
          <a:noFill/>
          <a:ln w="38100">
            <a:solidFill>
              <a:srgbClr val="41858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32" name="Line 14"/>
          <p:cNvSpPr>
            <a:spLocks noChangeShapeType="1"/>
          </p:cNvSpPr>
          <p:nvPr/>
        </p:nvSpPr>
        <p:spPr bwMode="auto">
          <a:xfrm>
            <a:off x="7657684" y="2843667"/>
            <a:ext cx="880604" cy="1190"/>
          </a:xfrm>
          <a:prstGeom prst="line">
            <a:avLst/>
          </a:prstGeom>
          <a:noFill/>
          <a:ln w="38100">
            <a:solidFill>
              <a:srgbClr val="41858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33" name="TextBox 31"/>
          <p:cNvSpPr>
            <a:spLocks noChangeArrowheads="1"/>
          </p:cNvSpPr>
          <p:nvPr/>
        </p:nvSpPr>
        <p:spPr bwMode="auto">
          <a:xfrm>
            <a:off x="3962718" y="3688570"/>
            <a:ext cx="1112655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9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添加文本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sp>
        <p:nvSpPr>
          <p:cNvPr id="34" name="TextBox 32"/>
          <p:cNvSpPr>
            <a:spLocks noChangeArrowheads="1"/>
          </p:cNvSpPr>
          <p:nvPr/>
        </p:nvSpPr>
        <p:spPr bwMode="auto">
          <a:xfrm>
            <a:off x="7051971" y="3688570"/>
            <a:ext cx="1112655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9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添加文本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sp>
        <p:nvSpPr>
          <p:cNvPr id="35" name="TextBox 33"/>
          <p:cNvSpPr>
            <a:spLocks noChangeArrowheads="1"/>
          </p:cNvSpPr>
          <p:nvPr/>
        </p:nvSpPr>
        <p:spPr bwMode="auto">
          <a:xfrm>
            <a:off x="5476404" y="1754811"/>
            <a:ext cx="1112655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9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添加文本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sp>
        <p:nvSpPr>
          <p:cNvPr id="36" name="TextBox 34"/>
          <p:cNvSpPr>
            <a:spLocks noChangeArrowheads="1"/>
          </p:cNvSpPr>
          <p:nvPr/>
        </p:nvSpPr>
        <p:spPr bwMode="auto">
          <a:xfrm>
            <a:off x="2418091" y="1754811"/>
            <a:ext cx="1112655" cy="32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99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添加文本</a:t>
            </a:r>
            <a:endParaRPr lang="zh-CN" altLang="en-US" sz="1574" dirty="0">
              <a:ea typeface="微软雅黑" panose="020B0503020204020204" pitchFamily="34" charset="-122"/>
            </a:endParaRPr>
          </a:p>
        </p:txBody>
      </p:sp>
      <p:sp>
        <p:nvSpPr>
          <p:cNvPr id="37" name="TextBox 35"/>
          <p:cNvSpPr>
            <a:spLocks noChangeArrowheads="1"/>
          </p:cNvSpPr>
          <p:nvPr/>
        </p:nvSpPr>
        <p:spPr bwMode="auto">
          <a:xfrm>
            <a:off x="872274" y="2430734"/>
            <a:ext cx="1113845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endParaRPr lang="zh-CN" altLang="en-US" sz="1574" dirty="0">
              <a:solidFill>
                <a:srgbClr val="41858E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TextBox 36"/>
          <p:cNvSpPr>
            <a:spLocks noChangeArrowheads="1"/>
          </p:cNvSpPr>
          <p:nvPr/>
        </p:nvSpPr>
        <p:spPr bwMode="auto">
          <a:xfrm>
            <a:off x="2407381" y="3003127"/>
            <a:ext cx="1112654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endParaRPr lang="zh-CN" altLang="en-US" sz="1574" dirty="0">
              <a:solidFill>
                <a:srgbClr val="41858E"/>
              </a:solidFill>
              <a:ea typeface="微软雅黑" panose="020B0503020204020204" pitchFamily="34" charset="-122"/>
            </a:endParaRPr>
          </a:p>
        </p:txBody>
      </p:sp>
      <p:sp>
        <p:nvSpPr>
          <p:cNvPr id="39" name="TextBox 37"/>
          <p:cNvSpPr>
            <a:spLocks noChangeArrowheads="1"/>
          </p:cNvSpPr>
          <p:nvPr/>
        </p:nvSpPr>
        <p:spPr bwMode="auto">
          <a:xfrm>
            <a:off x="3952008" y="2430734"/>
            <a:ext cx="1112654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  <a:endParaRPr lang="zh-CN" altLang="en-US" sz="1574" dirty="0">
              <a:solidFill>
                <a:srgbClr val="41858E"/>
              </a:solidFill>
              <a:ea typeface="微软雅黑" panose="020B0503020204020204" pitchFamily="34" charset="-122"/>
            </a:endParaRPr>
          </a:p>
        </p:txBody>
      </p:sp>
      <p:sp>
        <p:nvSpPr>
          <p:cNvPr id="40" name="TextBox 38"/>
          <p:cNvSpPr>
            <a:spLocks noChangeArrowheads="1"/>
          </p:cNvSpPr>
          <p:nvPr/>
        </p:nvSpPr>
        <p:spPr bwMode="auto">
          <a:xfrm>
            <a:off x="5547805" y="3003127"/>
            <a:ext cx="1112655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</a:p>
        </p:txBody>
      </p:sp>
      <p:sp>
        <p:nvSpPr>
          <p:cNvPr id="41" name="TextBox 39"/>
          <p:cNvSpPr>
            <a:spLocks noChangeArrowheads="1"/>
          </p:cNvSpPr>
          <p:nvPr/>
        </p:nvSpPr>
        <p:spPr bwMode="auto">
          <a:xfrm>
            <a:off x="7000801" y="2430734"/>
            <a:ext cx="1112654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20XX</a:t>
            </a:r>
            <a:r>
              <a:rPr lang="zh-CN" altLang="en-US" sz="1799" b="1" dirty="0">
                <a:solidFill>
                  <a:srgbClr val="4185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98494" y="3051917"/>
            <a:ext cx="1247125" cy="1422057"/>
            <a:chOff x="798494" y="3051917"/>
            <a:chExt cx="1247125" cy="1422057"/>
          </a:xfrm>
        </p:grpSpPr>
        <p:grpSp>
          <p:nvGrpSpPr>
            <p:cNvPr id="43" name="组合 42"/>
            <p:cNvGrpSpPr/>
            <p:nvPr/>
          </p:nvGrpSpPr>
          <p:grpSpPr>
            <a:xfrm>
              <a:off x="798494" y="3051917"/>
              <a:ext cx="1247125" cy="1422057"/>
              <a:chOff x="798494" y="3051917"/>
              <a:chExt cx="1247125" cy="1422057"/>
            </a:xfrm>
          </p:grpSpPr>
          <p:sp>
            <p:nvSpPr>
              <p:cNvPr id="45" name="Freeform 6"/>
              <p:cNvSpPr>
                <a:spLocks noChangeArrowheads="1"/>
              </p:cNvSpPr>
              <p:nvPr/>
            </p:nvSpPr>
            <p:spPr bwMode="auto">
              <a:xfrm>
                <a:off x="798494" y="3051917"/>
                <a:ext cx="1247125" cy="1422057"/>
              </a:xfrm>
              <a:custGeom>
                <a:avLst/>
                <a:gdLst>
                  <a:gd name="T0" fmla="*/ 2147483647 w 2201"/>
                  <a:gd name="T1" fmla="*/ 2147483647 h 2508"/>
                  <a:gd name="T2" fmla="*/ 2147483647 w 2201"/>
                  <a:gd name="T3" fmla="*/ 2147483647 h 2508"/>
                  <a:gd name="T4" fmla="*/ 2147483647 w 2201"/>
                  <a:gd name="T5" fmla="*/ 2147483647 h 2508"/>
                  <a:gd name="T6" fmla="*/ 0 w 2201"/>
                  <a:gd name="T7" fmla="*/ 2147483647 h 2508"/>
                  <a:gd name="T8" fmla="*/ 2147483647 w 2201"/>
                  <a:gd name="T9" fmla="*/ 2147483647 h 2508"/>
                  <a:gd name="T10" fmla="*/ 2147483647 w 2201"/>
                  <a:gd name="T11" fmla="*/ 2147483647 h 2508"/>
                  <a:gd name="T12" fmla="*/ 2147483647 w 2201"/>
                  <a:gd name="T13" fmla="*/ 0 h 2508"/>
                  <a:gd name="T14" fmla="*/ 2147483647 w 2201"/>
                  <a:gd name="T15" fmla="*/ 2147483647 h 2508"/>
                  <a:gd name="T16" fmla="*/ 2147483647 w 2201"/>
                  <a:gd name="T17" fmla="*/ 2147483647 h 250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01"/>
                  <a:gd name="T28" fmla="*/ 0 h 2508"/>
                  <a:gd name="T29" fmla="*/ 2201 w 2201"/>
                  <a:gd name="T30" fmla="*/ 2508 h 250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01" h="2508">
                    <a:moveTo>
                      <a:pt x="1375" y="342"/>
                    </a:moveTo>
                    <a:cubicBezTo>
                      <a:pt x="1850" y="464"/>
                      <a:pt x="2201" y="895"/>
                      <a:pt x="2201" y="1408"/>
                    </a:cubicBezTo>
                    <a:cubicBezTo>
                      <a:pt x="2201" y="2015"/>
                      <a:pt x="1708" y="2508"/>
                      <a:pt x="1100" y="2508"/>
                    </a:cubicBezTo>
                    <a:cubicBezTo>
                      <a:pt x="493" y="2508"/>
                      <a:pt x="0" y="2015"/>
                      <a:pt x="0" y="1408"/>
                    </a:cubicBezTo>
                    <a:cubicBezTo>
                      <a:pt x="0" y="895"/>
                      <a:pt x="351" y="464"/>
                      <a:pt x="826" y="342"/>
                    </a:cubicBezTo>
                    <a:lnTo>
                      <a:pt x="954" y="183"/>
                    </a:lnTo>
                    <a:lnTo>
                      <a:pt x="1100" y="0"/>
                    </a:lnTo>
                    <a:lnTo>
                      <a:pt x="1247" y="183"/>
                    </a:lnTo>
                    <a:lnTo>
                      <a:pt x="1375" y="342"/>
                    </a:lnTo>
                    <a:close/>
                  </a:path>
                </a:pathLst>
              </a:custGeom>
              <a:solidFill>
                <a:srgbClr val="41858E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 sz="118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Oval 11"/>
              <p:cNvSpPr>
                <a:spLocks noChangeArrowheads="1"/>
              </p:cNvSpPr>
              <p:nvPr/>
            </p:nvSpPr>
            <p:spPr bwMode="auto">
              <a:xfrm>
                <a:off x="872273" y="3300628"/>
                <a:ext cx="1099565" cy="109956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defTabSz="1089025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1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 sz="1349" dirty="0"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TextBox 30"/>
            <p:cNvSpPr>
              <a:spLocks noChangeArrowheads="1"/>
            </p:cNvSpPr>
            <p:nvPr/>
          </p:nvSpPr>
          <p:spPr bwMode="auto">
            <a:xfrm>
              <a:off x="872274" y="3688570"/>
              <a:ext cx="1113845" cy="323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99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添加文本</a:t>
              </a:r>
              <a:endParaRPr lang="zh-CN" altLang="en-US" sz="1574"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730065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5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500"/>
                            </p:stCondLst>
                            <p:childTnLst>
                              <p:par>
                                <p:cTn id="1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6000"/>
                            </p:stCondLst>
                            <p:childTnLst>
                              <p:par>
                                <p:cTn id="1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65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7000"/>
                            </p:stCondLst>
                            <p:childTnLst>
                              <p:par>
                                <p:cTn id="19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animBg="1"/>
      <p:bldP spid="10" grpId="0" bldLvl="0" animBg="1" autoUpdateAnimBg="0"/>
      <p:bldP spid="11" grpId="0" animBg="1"/>
      <p:bldP spid="12" grpId="0" bldLvl="0" animBg="1" autoUpdateAnimBg="0"/>
      <p:bldP spid="13" grpId="0" animBg="1"/>
      <p:bldP spid="14" grpId="0" bldLvl="0" animBg="1" autoUpdateAnimBg="0"/>
      <p:bldP spid="15" grpId="0" animBg="1"/>
      <p:bldP spid="16" grpId="0" bldLvl="0" animBg="1" autoUpdateAnimBg="0"/>
      <p:bldP spid="17" grpId="0" bldLvl="0" animBg="1" autoUpdateAnimBg="0"/>
      <p:bldP spid="18" grpId="0" bldLvl="0" animBg="1" autoUpdateAnimBg="0"/>
      <p:bldP spid="19" grpId="0" bldLvl="0" animBg="1" autoUpdateAnimBg="0"/>
      <p:bldP spid="20" grpId="0" animBg="1"/>
      <p:bldP spid="21" grpId="0" bldLvl="0" animBg="1" autoUpdateAnimBg="0"/>
      <p:bldP spid="22" grpId="0" bldLvl="0" animBg="1" autoUpdateAnimBg="0"/>
      <p:bldP spid="23" grpId="0" animBg="1"/>
      <p:bldP spid="24" grpId="0" bldLvl="0" animBg="1" autoUpdateAnimBg="0"/>
      <p:bldP spid="25" grpId="0" bldLvl="0" animBg="1" autoUpdateAnimBg="0"/>
      <p:bldP spid="26" grpId="0" animBg="1"/>
      <p:bldP spid="27" grpId="0" bldLvl="0" animBg="1" autoUpdateAnimBg="0"/>
      <p:bldP spid="28" grpId="0" bldLvl="0" animBg="1" autoUpdateAnimBg="0"/>
      <p:bldP spid="29" grpId="0" animBg="1"/>
      <p:bldP spid="30" grpId="0" bldLvl="0" animBg="1" autoUpdateAnimBg="0"/>
      <p:bldP spid="31" grpId="0" animBg="1"/>
      <p:bldP spid="32" grpId="0" animBg="1"/>
      <p:bldP spid="33" grpId="0" bldLvl="0" autoUpdateAnimBg="0"/>
      <p:bldP spid="34" grpId="0" bldLvl="0" autoUpdateAnimBg="0"/>
      <p:bldP spid="35" grpId="0" bldLvl="0" autoUpdateAnimBg="0"/>
      <p:bldP spid="36" grpId="0" bldLvl="0" autoUpdateAnimBg="0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26193" y="353616"/>
            <a:ext cx="752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Freeform 6"/>
          <p:cNvSpPr>
            <a:spLocks noChangeArrowheads="1"/>
          </p:cNvSpPr>
          <p:nvPr/>
        </p:nvSpPr>
        <p:spPr bwMode="auto">
          <a:xfrm>
            <a:off x="1241191" y="3918693"/>
            <a:ext cx="2043239" cy="953195"/>
          </a:xfrm>
          <a:custGeom>
            <a:avLst/>
            <a:gdLst>
              <a:gd name="T0" fmla="*/ 2147483647 w 4367"/>
              <a:gd name="T1" fmla="*/ 2147483647 h 2224"/>
              <a:gd name="T2" fmla="*/ 2147483647 w 4367"/>
              <a:gd name="T3" fmla="*/ 2147483647 h 2224"/>
              <a:gd name="T4" fmla="*/ 2147483647 w 4367"/>
              <a:gd name="T5" fmla="*/ 2147483647 h 2224"/>
              <a:gd name="T6" fmla="*/ 2147483647 w 4367"/>
              <a:gd name="T7" fmla="*/ 0 h 2224"/>
              <a:gd name="T8" fmla="*/ 2147483647 w 4367"/>
              <a:gd name="T9" fmla="*/ 2147483647 h 2224"/>
              <a:gd name="T10" fmla="*/ 2147483647 w 4367"/>
              <a:gd name="T11" fmla="*/ 2147483647 h 2224"/>
              <a:gd name="T12" fmla="*/ 2147483647 w 4367"/>
              <a:gd name="T13" fmla="*/ 2147483647 h 2224"/>
              <a:gd name="T14" fmla="*/ 2147483647 w 4367"/>
              <a:gd name="T15" fmla="*/ 2147483647 h 2224"/>
              <a:gd name="T16" fmla="*/ 2147483647 w 4367"/>
              <a:gd name="T17" fmla="*/ 2147483647 h 2224"/>
              <a:gd name="T18" fmla="*/ 2147483647 w 4367"/>
              <a:gd name="T19" fmla="*/ 2147483647 h 2224"/>
              <a:gd name="T20" fmla="*/ 2147483647 w 4367"/>
              <a:gd name="T21" fmla="*/ 2147483647 h 2224"/>
              <a:gd name="T22" fmla="*/ 0 w 4367"/>
              <a:gd name="T23" fmla="*/ 2147483647 h 2224"/>
              <a:gd name="T24" fmla="*/ 0 w 4367"/>
              <a:gd name="T25" fmla="*/ 2147483647 h 2224"/>
              <a:gd name="T26" fmla="*/ 2147483647 w 4367"/>
              <a:gd name="T27" fmla="*/ 2147483647 h 22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367"/>
              <a:gd name="T43" fmla="*/ 0 h 2224"/>
              <a:gd name="T44" fmla="*/ 4367 w 4367"/>
              <a:gd name="T45" fmla="*/ 2224 h 22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367" h="2224">
                <a:moveTo>
                  <a:pt x="222" y="230"/>
                </a:moveTo>
                <a:lnTo>
                  <a:pt x="3400" y="230"/>
                </a:lnTo>
                <a:lnTo>
                  <a:pt x="3433" y="174"/>
                </a:lnTo>
                <a:lnTo>
                  <a:pt x="3533" y="0"/>
                </a:lnTo>
                <a:lnTo>
                  <a:pt x="3634" y="174"/>
                </a:lnTo>
                <a:lnTo>
                  <a:pt x="3667" y="230"/>
                </a:lnTo>
                <a:lnTo>
                  <a:pt x="4146" y="230"/>
                </a:lnTo>
                <a:cubicBezTo>
                  <a:pt x="4267" y="230"/>
                  <a:pt x="4367" y="330"/>
                  <a:pt x="4367" y="452"/>
                </a:cubicBezTo>
                <a:lnTo>
                  <a:pt x="4367" y="2003"/>
                </a:lnTo>
                <a:cubicBezTo>
                  <a:pt x="4367" y="2124"/>
                  <a:pt x="4267" y="2224"/>
                  <a:pt x="4146" y="2224"/>
                </a:cubicBezTo>
                <a:lnTo>
                  <a:pt x="222" y="2224"/>
                </a:lnTo>
                <a:cubicBezTo>
                  <a:pt x="100" y="2224"/>
                  <a:pt x="0" y="2124"/>
                  <a:pt x="0" y="2003"/>
                </a:cubicBezTo>
                <a:lnTo>
                  <a:pt x="0" y="452"/>
                </a:lnTo>
                <a:cubicBezTo>
                  <a:pt x="0" y="330"/>
                  <a:pt x="100" y="230"/>
                  <a:pt x="222" y="23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1241191" y="1413733"/>
            <a:ext cx="2043239" cy="2578741"/>
          </a:xfrm>
          <a:custGeom>
            <a:avLst/>
            <a:gdLst>
              <a:gd name="T0" fmla="*/ 2147483647 w 4367"/>
              <a:gd name="T1" fmla="*/ 0 h 6013"/>
              <a:gd name="T2" fmla="*/ 2147483647 w 4367"/>
              <a:gd name="T3" fmla="*/ 0 h 6013"/>
              <a:gd name="T4" fmla="*/ 2147483647 w 4367"/>
              <a:gd name="T5" fmla="*/ 2147483647 h 6013"/>
              <a:gd name="T6" fmla="*/ 2147483647 w 4367"/>
              <a:gd name="T7" fmla="*/ 2147483647 h 6013"/>
              <a:gd name="T8" fmla="*/ 2147483647 w 4367"/>
              <a:gd name="T9" fmla="*/ 2147483647 h 6013"/>
              <a:gd name="T10" fmla="*/ 2147483647 w 4367"/>
              <a:gd name="T11" fmla="*/ 2147483647 h 6013"/>
              <a:gd name="T12" fmla="*/ 2147483647 w 4367"/>
              <a:gd name="T13" fmla="*/ 2147483647 h 6013"/>
              <a:gd name="T14" fmla="*/ 2147483647 w 4367"/>
              <a:gd name="T15" fmla="*/ 2147483647 h 6013"/>
              <a:gd name="T16" fmla="*/ 2147483647 w 4367"/>
              <a:gd name="T17" fmla="*/ 2147483647 h 6013"/>
              <a:gd name="T18" fmla="*/ 0 w 4367"/>
              <a:gd name="T19" fmla="*/ 2147483647 h 6013"/>
              <a:gd name="T20" fmla="*/ 0 w 4367"/>
              <a:gd name="T21" fmla="*/ 2147483647 h 6013"/>
              <a:gd name="T22" fmla="*/ 2147483647 w 4367"/>
              <a:gd name="T23" fmla="*/ 0 h 601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367"/>
              <a:gd name="T37" fmla="*/ 0 h 6013"/>
              <a:gd name="T38" fmla="*/ 4367 w 4367"/>
              <a:gd name="T39" fmla="*/ 6013 h 601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367" h="6013">
                <a:moveTo>
                  <a:pt x="222" y="0"/>
                </a:moveTo>
                <a:lnTo>
                  <a:pt x="4146" y="0"/>
                </a:lnTo>
                <a:cubicBezTo>
                  <a:pt x="4267" y="0"/>
                  <a:pt x="4367" y="100"/>
                  <a:pt x="4367" y="222"/>
                </a:cubicBezTo>
                <a:lnTo>
                  <a:pt x="4367" y="5791"/>
                </a:lnTo>
                <a:cubicBezTo>
                  <a:pt x="4367" y="5913"/>
                  <a:pt x="4267" y="6013"/>
                  <a:pt x="4146" y="6013"/>
                </a:cubicBezTo>
                <a:lnTo>
                  <a:pt x="3730" y="6013"/>
                </a:lnTo>
                <a:lnTo>
                  <a:pt x="3533" y="5672"/>
                </a:lnTo>
                <a:lnTo>
                  <a:pt x="3337" y="6013"/>
                </a:lnTo>
                <a:lnTo>
                  <a:pt x="222" y="6013"/>
                </a:lnTo>
                <a:cubicBezTo>
                  <a:pt x="100" y="6013"/>
                  <a:pt x="0" y="5913"/>
                  <a:pt x="0" y="5791"/>
                </a:cubicBezTo>
                <a:lnTo>
                  <a:pt x="0" y="222"/>
                </a:lnTo>
                <a:cubicBezTo>
                  <a:pt x="0" y="100"/>
                  <a:pt x="100" y="0"/>
                  <a:pt x="222" y="0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1" name="Freeform 6"/>
          <p:cNvSpPr>
            <a:spLocks noChangeArrowheads="1"/>
          </p:cNvSpPr>
          <p:nvPr/>
        </p:nvSpPr>
        <p:spPr bwMode="auto">
          <a:xfrm>
            <a:off x="3509341" y="3918693"/>
            <a:ext cx="2043239" cy="953195"/>
          </a:xfrm>
          <a:custGeom>
            <a:avLst/>
            <a:gdLst>
              <a:gd name="T0" fmla="*/ 2147483647 w 4367"/>
              <a:gd name="T1" fmla="*/ 2147483647 h 2224"/>
              <a:gd name="T2" fmla="*/ 2147483647 w 4367"/>
              <a:gd name="T3" fmla="*/ 2147483647 h 2224"/>
              <a:gd name="T4" fmla="*/ 2147483647 w 4367"/>
              <a:gd name="T5" fmla="*/ 2147483647 h 2224"/>
              <a:gd name="T6" fmla="*/ 2147483647 w 4367"/>
              <a:gd name="T7" fmla="*/ 0 h 2224"/>
              <a:gd name="T8" fmla="*/ 2147483647 w 4367"/>
              <a:gd name="T9" fmla="*/ 2147483647 h 2224"/>
              <a:gd name="T10" fmla="*/ 2147483647 w 4367"/>
              <a:gd name="T11" fmla="*/ 2147483647 h 2224"/>
              <a:gd name="T12" fmla="*/ 2147483647 w 4367"/>
              <a:gd name="T13" fmla="*/ 2147483647 h 2224"/>
              <a:gd name="T14" fmla="*/ 2147483647 w 4367"/>
              <a:gd name="T15" fmla="*/ 2147483647 h 2224"/>
              <a:gd name="T16" fmla="*/ 2147483647 w 4367"/>
              <a:gd name="T17" fmla="*/ 2147483647 h 2224"/>
              <a:gd name="T18" fmla="*/ 2147483647 w 4367"/>
              <a:gd name="T19" fmla="*/ 2147483647 h 2224"/>
              <a:gd name="T20" fmla="*/ 2147483647 w 4367"/>
              <a:gd name="T21" fmla="*/ 2147483647 h 2224"/>
              <a:gd name="T22" fmla="*/ 0 w 4367"/>
              <a:gd name="T23" fmla="*/ 2147483647 h 2224"/>
              <a:gd name="T24" fmla="*/ 0 w 4367"/>
              <a:gd name="T25" fmla="*/ 2147483647 h 2224"/>
              <a:gd name="T26" fmla="*/ 2147483647 w 4367"/>
              <a:gd name="T27" fmla="*/ 2147483647 h 22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367"/>
              <a:gd name="T43" fmla="*/ 0 h 2224"/>
              <a:gd name="T44" fmla="*/ 4367 w 4367"/>
              <a:gd name="T45" fmla="*/ 2224 h 22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367" h="2224">
                <a:moveTo>
                  <a:pt x="222" y="230"/>
                </a:moveTo>
                <a:lnTo>
                  <a:pt x="3400" y="230"/>
                </a:lnTo>
                <a:lnTo>
                  <a:pt x="3433" y="174"/>
                </a:lnTo>
                <a:lnTo>
                  <a:pt x="3533" y="0"/>
                </a:lnTo>
                <a:lnTo>
                  <a:pt x="3634" y="174"/>
                </a:lnTo>
                <a:lnTo>
                  <a:pt x="3667" y="230"/>
                </a:lnTo>
                <a:lnTo>
                  <a:pt x="4146" y="230"/>
                </a:lnTo>
                <a:cubicBezTo>
                  <a:pt x="4267" y="230"/>
                  <a:pt x="4367" y="330"/>
                  <a:pt x="4367" y="452"/>
                </a:cubicBezTo>
                <a:lnTo>
                  <a:pt x="4367" y="2003"/>
                </a:lnTo>
                <a:cubicBezTo>
                  <a:pt x="4367" y="2124"/>
                  <a:pt x="4267" y="2224"/>
                  <a:pt x="4146" y="2224"/>
                </a:cubicBezTo>
                <a:lnTo>
                  <a:pt x="222" y="2224"/>
                </a:lnTo>
                <a:cubicBezTo>
                  <a:pt x="100" y="2224"/>
                  <a:pt x="0" y="2124"/>
                  <a:pt x="0" y="2003"/>
                </a:cubicBezTo>
                <a:lnTo>
                  <a:pt x="0" y="452"/>
                </a:lnTo>
                <a:cubicBezTo>
                  <a:pt x="0" y="330"/>
                  <a:pt x="100" y="230"/>
                  <a:pt x="222" y="23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2" name="Freeform 7"/>
          <p:cNvSpPr>
            <a:spLocks noChangeArrowheads="1"/>
          </p:cNvSpPr>
          <p:nvPr/>
        </p:nvSpPr>
        <p:spPr bwMode="auto">
          <a:xfrm>
            <a:off x="3509341" y="1413733"/>
            <a:ext cx="2043239" cy="2578741"/>
          </a:xfrm>
          <a:custGeom>
            <a:avLst/>
            <a:gdLst>
              <a:gd name="T0" fmla="*/ 2147483647 w 4367"/>
              <a:gd name="T1" fmla="*/ 0 h 6013"/>
              <a:gd name="T2" fmla="*/ 2147483647 w 4367"/>
              <a:gd name="T3" fmla="*/ 0 h 6013"/>
              <a:gd name="T4" fmla="*/ 2147483647 w 4367"/>
              <a:gd name="T5" fmla="*/ 2147483647 h 6013"/>
              <a:gd name="T6" fmla="*/ 2147483647 w 4367"/>
              <a:gd name="T7" fmla="*/ 2147483647 h 6013"/>
              <a:gd name="T8" fmla="*/ 2147483647 w 4367"/>
              <a:gd name="T9" fmla="*/ 2147483647 h 6013"/>
              <a:gd name="T10" fmla="*/ 2147483647 w 4367"/>
              <a:gd name="T11" fmla="*/ 2147483647 h 6013"/>
              <a:gd name="T12" fmla="*/ 2147483647 w 4367"/>
              <a:gd name="T13" fmla="*/ 2147483647 h 6013"/>
              <a:gd name="T14" fmla="*/ 2147483647 w 4367"/>
              <a:gd name="T15" fmla="*/ 2147483647 h 6013"/>
              <a:gd name="T16" fmla="*/ 2147483647 w 4367"/>
              <a:gd name="T17" fmla="*/ 2147483647 h 6013"/>
              <a:gd name="T18" fmla="*/ 0 w 4367"/>
              <a:gd name="T19" fmla="*/ 2147483647 h 6013"/>
              <a:gd name="T20" fmla="*/ 0 w 4367"/>
              <a:gd name="T21" fmla="*/ 2147483647 h 6013"/>
              <a:gd name="T22" fmla="*/ 2147483647 w 4367"/>
              <a:gd name="T23" fmla="*/ 0 h 601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367"/>
              <a:gd name="T37" fmla="*/ 0 h 6013"/>
              <a:gd name="T38" fmla="*/ 4367 w 4367"/>
              <a:gd name="T39" fmla="*/ 6013 h 601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367" h="6013">
                <a:moveTo>
                  <a:pt x="222" y="0"/>
                </a:moveTo>
                <a:lnTo>
                  <a:pt x="4146" y="0"/>
                </a:lnTo>
                <a:cubicBezTo>
                  <a:pt x="4267" y="0"/>
                  <a:pt x="4367" y="100"/>
                  <a:pt x="4367" y="222"/>
                </a:cubicBezTo>
                <a:lnTo>
                  <a:pt x="4367" y="5791"/>
                </a:lnTo>
                <a:cubicBezTo>
                  <a:pt x="4367" y="5913"/>
                  <a:pt x="4267" y="6013"/>
                  <a:pt x="4146" y="6013"/>
                </a:cubicBezTo>
                <a:lnTo>
                  <a:pt x="3730" y="6013"/>
                </a:lnTo>
                <a:lnTo>
                  <a:pt x="3533" y="5672"/>
                </a:lnTo>
                <a:lnTo>
                  <a:pt x="3337" y="6013"/>
                </a:lnTo>
                <a:lnTo>
                  <a:pt x="222" y="6013"/>
                </a:lnTo>
                <a:cubicBezTo>
                  <a:pt x="100" y="6013"/>
                  <a:pt x="0" y="5913"/>
                  <a:pt x="0" y="5791"/>
                </a:cubicBezTo>
                <a:lnTo>
                  <a:pt x="0" y="222"/>
                </a:lnTo>
                <a:cubicBezTo>
                  <a:pt x="0" y="100"/>
                  <a:pt x="100" y="0"/>
                  <a:pt x="222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3" name="Freeform 6"/>
          <p:cNvSpPr>
            <a:spLocks noChangeArrowheads="1"/>
          </p:cNvSpPr>
          <p:nvPr/>
        </p:nvSpPr>
        <p:spPr bwMode="auto">
          <a:xfrm>
            <a:off x="5815571" y="3918693"/>
            <a:ext cx="2043239" cy="953195"/>
          </a:xfrm>
          <a:custGeom>
            <a:avLst/>
            <a:gdLst>
              <a:gd name="T0" fmla="*/ 2147483647 w 4367"/>
              <a:gd name="T1" fmla="*/ 2147483647 h 2224"/>
              <a:gd name="T2" fmla="*/ 2147483647 w 4367"/>
              <a:gd name="T3" fmla="*/ 2147483647 h 2224"/>
              <a:gd name="T4" fmla="*/ 2147483647 w 4367"/>
              <a:gd name="T5" fmla="*/ 2147483647 h 2224"/>
              <a:gd name="T6" fmla="*/ 2147483647 w 4367"/>
              <a:gd name="T7" fmla="*/ 0 h 2224"/>
              <a:gd name="T8" fmla="*/ 2147483647 w 4367"/>
              <a:gd name="T9" fmla="*/ 2147483647 h 2224"/>
              <a:gd name="T10" fmla="*/ 2147483647 w 4367"/>
              <a:gd name="T11" fmla="*/ 2147483647 h 2224"/>
              <a:gd name="T12" fmla="*/ 2147483647 w 4367"/>
              <a:gd name="T13" fmla="*/ 2147483647 h 2224"/>
              <a:gd name="T14" fmla="*/ 2147483647 w 4367"/>
              <a:gd name="T15" fmla="*/ 2147483647 h 2224"/>
              <a:gd name="T16" fmla="*/ 2147483647 w 4367"/>
              <a:gd name="T17" fmla="*/ 2147483647 h 2224"/>
              <a:gd name="T18" fmla="*/ 2147483647 w 4367"/>
              <a:gd name="T19" fmla="*/ 2147483647 h 2224"/>
              <a:gd name="T20" fmla="*/ 2147483647 w 4367"/>
              <a:gd name="T21" fmla="*/ 2147483647 h 2224"/>
              <a:gd name="T22" fmla="*/ 0 w 4367"/>
              <a:gd name="T23" fmla="*/ 2147483647 h 2224"/>
              <a:gd name="T24" fmla="*/ 0 w 4367"/>
              <a:gd name="T25" fmla="*/ 2147483647 h 2224"/>
              <a:gd name="T26" fmla="*/ 2147483647 w 4367"/>
              <a:gd name="T27" fmla="*/ 2147483647 h 22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367"/>
              <a:gd name="T43" fmla="*/ 0 h 2224"/>
              <a:gd name="T44" fmla="*/ 4367 w 4367"/>
              <a:gd name="T45" fmla="*/ 2224 h 22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367" h="2224">
                <a:moveTo>
                  <a:pt x="222" y="230"/>
                </a:moveTo>
                <a:lnTo>
                  <a:pt x="3400" y="230"/>
                </a:lnTo>
                <a:lnTo>
                  <a:pt x="3433" y="174"/>
                </a:lnTo>
                <a:lnTo>
                  <a:pt x="3533" y="0"/>
                </a:lnTo>
                <a:lnTo>
                  <a:pt x="3634" y="174"/>
                </a:lnTo>
                <a:lnTo>
                  <a:pt x="3667" y="230"/>
                </a:lnTo>
                <a:lnTo>
                  <a:pt x="4146" y="230"/>
                </a:lnTo>
                <a:cubicBezTo>
                  <a:pt x="4267" y="230"/>
                  <a:pt x="4367" y="330"/>
                  <a:pt x="4367" y="452"/>
                </a:cubicBezTo>
                <a:lnTo>
                  <a:pt x="4367" y="2003"/>
                </a:lnTo>
                <a:cubicBezTo>
                  <a:pt x="4367" y="2124"/>
                  <a:pt x="4267" y="2224"/>
                  <a:pt x="4146" y="2224"/>
                </a:cubicBezTo>
                <a:lnTo>
                  <a:pt x="222" y="2224"/>
                </a:lnTo>
                <a:cubicBezTo>
                  <a:pt x="100" y="2224"/>
                  <a:pt x="0" y="2124"/>
                  <a:pt x="0" y="2003"/>
                </a:cubicBezTo>
                <a:lnTo>
                  <a:pt x="0" y="452"/>
                </a:lnTo>
                <a:cubicBezTo>
                  <a:pt x="0" y="330"/>
                  <a:pt x="100" y="230"/>
                  <a:pt x="222" y="23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4" name="Freeform 7"/>
          <p:cNvSpPr>
            <a:spLocks noChangeArrowheads="1"/>
          </p:cNvSpPr>
          <p:nvPr/>
        </p:nvSpPr>
        <p:spPr bwMode="auto">
          <a:xfrm>
            <a:off x="5815571" y="1413733"/>
            <a:ext cx="2043239" cy="2578741"/>
          </a:xfrm>
          <a:custGeom>
            <a:avLst/>
            <a:gdLst>
              <a:gd name="T0" fmla="*/ 2147483647 w 4367"/>
              <a:gd name="T1" fmla="*/ 0 h 6013"/>
              <a:gd name="T2" fmla="*/ 2147483647 w 4367"/>
              <a:gd name="T3" fmla="*/ 0 h 6013"/>
              <a:gd name="T4" fmla="*/ 2147483647 w 4367"/>
              <a:gd name="T5" fmla="*/ 2147483647 h 6013"/>
              <a:gd name="T6" fmla="*/ 2147483647 w 4367"/>
              <a:gd name="T7" fmla="*/ 2147483647 h 6013"/>
              <a:gd name="T8" fmla="*/ 2147483647 w 4367"/>
              <a:gd name="T9" fmla="*/ 2147483647 h 6013"/>
              <a:gd name="T10" fmla="*/ 2147483647 w 4367"/>
              <a:gd name="T11" fmla="*/ 2147483647 h 6013"/>
              <a:gd name="T12" fmla="*/ 2147483647 w 4367"/>
              <a:gd name="T13" fmla="*/ 2147483647 h 6013"/>
              <a:gd name="T14" fmla="*/ 2147483647 w 4367"/>
              <a:gd name="T15" fmla="*/ 2147483647 h 6013"/>
              <a:gd name="T16" fmla="*/ 2147483647 w 4367"/>
              <a:gd name="T17" fmla="*/ 2147483647 h 6013"/>
              <a:gd name="T18" fmla="*/ 0 w 4367"/>
              <a:gd name="T19" fmla="*/ 2147483647 h 6013"/>
              <a:gd name="T20" fmla="*/ 0 w 4367"/>
              <a:gd name="T21" fmla="*/ 2147483647 h 6013"/>
              <a:gd name="T22" fmla="*/ 2147483647 w 4367"/>
              <a:gd name="T23" fmla="*/ 0 h 601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367"/>
              <a:gd name="T37" fmla="*/ 0 h 6013"/>
              <a:gd name="T38" fmla="*/ 4367 w 4367"/>
              <a:gd name="T39" fmla="*/ 6013 h 601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367" h="6013">
                <a:moveTo>
                  <a:pt x="222" y="0"/>
                </a:moveTo>
                <a:lnTo>
                  <a:pt x="4146" y="0"/>
                </a:lnTo>
                <a:cubicBezTo>
                  <a:pt x="4267" y="0"/>
                  <a:pt x="4367" y="100"/>
                  <a:pt x="4367" y="222"/>
                </a:cubicBezTo>
                <a:lnTo>
                  <a:pt x="4367" y="5791"/>
                </a:lnTo>
                <a:cubicBezTo>
                  <a:pt x="4367" y="5913"/>
                  <a:pt x="4267" y="6013"/>
                  <a:pt x="4146" y="6013"/>
                </a:cubicBezTo>
                <a:lnTo>
                  <a:pt x="3730" y="6013"/>
                </a:lnTo>
                <a:lnTo>
                  <a:pt x="3533" y="5672"/>
                </a:lnTo>
                <a:lnTo>
                  <a:pt x="3337" y="6013"/>
                </a:lnTo>
                <a:lnTo>
                  <a:pt x="222" y="6013"/>
                </a:lnTo>
                <a:cubicBezTo>
                  <a:pt x="100" y="6013"/>
                  <a:pt x="0" y="5913"/>
                  <a:pt x="0" y="5791"/>
                </a:cubicBezTo>
                <a:lnTo>
                  <a:pt x="0" y="222"/>
                </a:lnTo>
                <a:cubicBezTo>
                  <a:pt x="0" y="100"/>
                  <a:pt x="100" y="0"/>
                  <a:pt x="222" y="0"/>
                </a:cubicBez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15" name="TextBox 9"/>
          <p:cNvSpPr>
            <a:spLocks noChangeArrowheads="1"/>
          </p:cNvSpPr>
          <p:nvPr/>
        </p:nvSpPr>
        <p:spPr bwMode="auto">
          <a:xfrm>
            <a:off x="1288791" y="4082914"/>
            <a:ext cx="1913528" cy="71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点击输入你的亮出内容</a:t>
            </a:r>
            <a:endParaRPr lang="en-US" sz="134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4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或复制文本内容</a:t>
            </a:r>
            <a:endParaRPr lang="en-US" sz="134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4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图片随意更改</a:t>
            </a:r>
          </a:p>
        </p:txBody>
      </p:sp>
      <p:sp>
        <p:nvSpPr>
          <p:cNvPr id="16" name="TextBox 10"/>
          <p:cNvSpPr>
            <a:spLocks noChangeArrowheads="1"/>
          </p:cNvSpPr>
          <p:nvPr/>
        </p:nvSpPr>
        <p:spPr bwMode="auto">
          <a:xfrm>
            <a:off x="3547421" y="4149554"/>
            <a:ext cx="1912339" cy="71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点击输入你的亮出内容</a:t>
            </a:r>
            <a:endParaRPr lang="en-US" sz="134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4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或复制文本内容</a:t>
            </a:r>
            <a:endParaRPr lang="en-US" sz="134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4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图片随意更改</a:t>
            </a:r>
          </a:p>
        </p:txBody>
      </p:sp>
      <p:sp>
        <p:nvSpPr>
          <p:cNvPr id="17" name="TextBox 11"/>
          <p:cNvSpPr>
            <a:spLocks noChangeArrowheads="1"/>
          </p:cNvSpPr>
          <p:nvPr/>
        </p:nvSpPr>
        <p:spPr bwMode="auto">
          <a:xfrm>
            <a:off x="5863171" y="4149554"/>
            <a:ext cx="1913528" cy="71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4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点击输入你的亮出内容</a:t>
            </a:r>
            <a:endParaRPr lang="en-US" sz="134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4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或复制文本内容</a:t>
            </a:r>
            <a:endParaRPr lang="en-US" sz="1349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1349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图片随意更改</a:t>
            </a:r>
          </a:p>
        </p:txBody>
      </p:sp>
    </p:spTree>
    <p:extLst>
      <p:ext uri="{BB962C8B-B14F-4D97-AF65-F5344CB8AC3E}">
        <p14:creationId xmlns:p14="http://schemas.microsoft.com/office/powerpoint/2010/main" val="11179297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3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8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bldLvl="0" autoUpdateAnimBg="0"/>
      <p:bldP spid="16" grpId="0" bldLvl="0" autoUpdateAnimBg="0"/>
      <p:bldP spid="17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89360" y="261938"/>
            <a:ext cx="189309" cy="188119"/>
          </a:xfrm>
          <a:prstGeom prst="ellipse">
            <a:avLst/>
          </a:prstGeom>
          <a:solidFill>
            <a:srgbClr val="CF4D5F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0" y="164307"/>
            <a:ext cx="710804" cy="951310"/>
          </a:xfrm>
          <a:custGeom>
            <a:avLst/>
            <a:gdLst>
              <a:gd name="connsiteX0" fmla="*/ 313206 w 947387"/>
              <a:gd name="connsiteY0" fmla="*/ 0 h 1268362"/>
              <a:gd name="connsiteX1" fmla="*/ 947387 w 947387"/>
              <a:gd name="connsiteY1" fmla="*/ 634181 h 1268362"/>
              <a:gd name="connsiteX2" fmla="*/ 313206 w 947387"/>
              <a:gd name="connsiteY2" fmla="*/ 1268362 h 1268362"/>
              <a:gd name="connsiteX3" fmla="*/ 66354 w 947387"/>
              <a:gd name="connsiteY3" fmla="*/ 1218525 h 1268362"/>
              <a:gd name="connsiteX4" fmla="*/ 0 w 947387"/>
              <a:gd name="connsiteY4" fmla="*/ 1182509 h 1268362"/>
              <a:gd name="connsiteX5" fmla="*/ 0 w 947387"/>
              <a:gd name="connsiteY5" fmla="*/ 85853 h 1268362"/>
              <a:gd name="connsiteX6" fmla="*/ 66354 w 947387"/>
              <a:gd name="connsiteY6" fmla="*/ 49837 h 1268362"/>
              <a:gd name="connsiteX7" fmla="*/ 313206 w 947387"/>
              <a:gd name="connsiteY7" fmla="*/ 0 h 126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387" h="1268362">
                <a:moveTo>
                  <a:pt x="313206" y="0"/>
                </a:moveTo>
                <a:cubicBezTo>
                  <a:pt x="663454" y="0"/>
                  <a:pt x="947387" y="283933"/>
                  <a:pt x="947387" y="634181"/>
                </a:cubicBezTo>
                <a:cubicBezTo>
                  <a:pt x="947387" y="984429"/>
                  <a:pt x="663454" y="1268362"/>
                  <a:pt x="313206" y="1268362"/>
                </a:cubicBezTo>
                <a:cubicBezTo>
                  <a:pt x="225644" y="1268362"/>
                  <a:pt x="142227" y="1250616"/>
                  <a:pt x="66354" y="1218525"/>
                </a:cubicBezTo>
                <a:lnTo>
                  <a:pt x="0" y="1182509"/>
                </a:lnTo>
                <a:lnTo>
                  <a:pt x="0" y="85853"/>
                </a:lnTo>
                <a:lnTo>
                  <a:pt x="66354" y="49837"/>
                </a:lnTo>
                <a:cubicBezTo>
                  <a:pt x="142227" y="17746"/>
                  <a:pt x="225644" y="0"/>
                  <a:pt x="313206" y="0"/>
                </a:cubicBezTo>
                <a:close/>
              </a:path>
            </a:pathLst>
          </a:custGeom>
          <a:solidFill>
            <a:srgbClr val="4185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944166" y="914400"/>
            <a:ext cx="8199834" cy="0"/>
          </a:xfrm>
          <a:prstGeom prst="line">
            <a:avLst/>
          </a:prstGeom>
          <a:ln w="76200">
            <a:solidFill>
              <a:srgbClr val="41858E">
                <a:alpha val="8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44"/>
          <p:cNvSpPr txBox="1">
            <a:spLocks noChangeArrowheads="1"/>
          </p:cNvSpPr>
          <p:nvPr/>
        </p:nvSpPr>
        <p:spPr bwMode="auto">
          <a:xfrm>
            <a:off x="26194" y="353616"/>
            <a:ext cx="68461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r>
              <a:rPr lang="en-US" altLang="zh-CN" sz="3000" b="1" dirty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</a:t>
            </a:r>
            <a:endParaRPr lang="zh-CN" altLang="en-US" sz="3000" b="1" dirty="0">
              <a:solidFill>
                <a:srgbClr val="F5F5EB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sp>
        <p:nvSpPr>
          <p:cNvPr id="8" name="文本框 93"/>
          <p:cNvSpPr txBox="1">
            <a:spLocks noChangeArrowheads="1"/>
          </p:cNvSpPr>
          <p:nvPr/>
        </p:nvSpPr>
        <p:spPr bwMode="auto">
          <a:xfrm>
            <a:off x="6778228" y="367903"/>
            <a:ext cx="20514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3000" dirty="0" smtClean="0">
                <a:solidFill>
                  <a:schemeClr val="bg1"/>
                </a:solidFill>
                <a:latin typeface="华康俪金黑W8(P)"/>
                <a:ea typeface="华康俪金黑W8(P)"/>
                <a:cs typeface="华康俪金黑W8(P)"/>
              </a:rPr>
              <a:t>添加标题</a:t>
            </a:r>
            <a:endParaRPr lang="zh-CN" altLang="en-US" sz="3000" dirty="0">
              <a:solidFill>
                <a:schemeClr val="bg1"/>
              </a:solidFill>
              <a:latin typeface="华康俪金黑W8(P)"/>
              <a:ea typeface="华康俪金黑W8(P)"/>
              <a:cs typeface="华康俪金黑W8(P)"/>
            </a:endParaRPr>
          </a:p>
        </p:txBody>
      </p: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302232" y="3511637"/>
            <a:ext cx="6854430" cy="1275686"/>
          </a:xfrm>
          <a:prstGeom prst="rect">
            <a:avLst/>
          </a:prstGeom>
          <a:solidFill>
            <a:srgbClr val="41858E"/>
          </a:solidFill>
          <a:ln>
            <a:noFill/>
          </a:ln>
        </p:spPr>
        <p:txBody>
          <a:bodyPr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74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grpSp>
        <p:nvGrpSpPr>
          <p:cNvPr id="10" name="组合 5"/>
          <p:cNvGrpSpPr>
            <a:grpSpLocks/>
          </p:cNvGrpSpPr>
          <p:nvPr/>
        </p:nvGrpSpPr>
        <p:grpSpPr bwMode="auto">
          <a:xfrm>
            <a:off x="818694" y="3540198"/>
            <a:ext cx="5860776" cy="230861"/>
            <a:chOff x="0" y="0"/>
            <a:chExt cx="7818284" cy="307122"/>
          </a:xfrm>
        </p:grpSpPr>
        <p:sp>
          <p:nvSpPr>
            <p:cNvPr id="11" name="文本框 260"/>
            <p:cNvSpPr>
              <a:spLocks noChangeArrowheads="1"/>
            </p:cNvSpPr>
            <p:nvPr/>
          </p:nvSpPr>
          <p:spPr bwMode="auto">
            <a:xfrm>
              <a:off x="0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1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12" name="文本框 261"/>
            <p:cNvSpPr>
              <a:spLocks noChangeArrowheads="1"/>
            </p:cNvSpPr>
            <p:nvPr/>
          </p:nvSpPr>
          <p:spPr bwMode="auto">
            <a:xfrm>
              <a:off x="665354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2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13" name="文本框 262"/>
            <p:cNvSpPr>
              <a:spLocks noChangeArrowheads="1"/>
            </p:cNvSpPr>
            <p:nvPr/>
          </p:nvSpPr>
          <p:spPr bwMode="auto">
            <a:xfrm>
              <a:off x="1330708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3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14" name="文本框 263"/>
            <p:cNvSpPr>
              <a:spLocks noChangeArrowheads="1"/>
            </p:cNvSpPr>
            <p:nvPr/>
          </p:nvSpPr>
          <p:spPr bwMode="auto">
            <a:xfrm>
              <a:off x="1996062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4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15" name="文本框 264"/>
            <p:cNvSpPr>
              <a:spLocks noChangeArrowheads="1"/>
            </p:cNvSpPr>
            <p:nvPr/>
          </p:nvSpPr>
          <p:spPr bwMode="auto">
            <a:xfrm>
              <a:off x="2661416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5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16" name="文本框 265"/>
            <p:cNvSpPr>
              <a:spLocks noChangeArrowheads="1"/>
            </p:cNvSpPr>
            <p:nvPr/>
          </p:nvSpPr>
          <p:spPr bwMode="auto">
            <a:xfrm>
              <a:off x="3326770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6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17" name="文本框 266"/>
            <p:cNvSpPr>
              <a:spLocks noChangeArrowheads="1"/>
            </p:cNvSpPr>
            <p:nvPr/>
          </p:nvSpPr>
          <p:spPr bwMode="auto">
            <a:xfrm>
              <a:off x="3992124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7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18" name="文本框 267"/>
            <p:cNvSpPr>
              <a:spLocks noChangeArrowheads="1"/>
            </p:cNvSpPr>
            <p:nvPr/>
          </p:nvSpPr>
          <p:spPr bwMode="auto">
            <a:xfrm>
              <a:off x="4657478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8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19" name="文本框 268"/>
            <p:cNvSpPr>
              <a:spLocks noChangeArrowheads="1"/>
            </p:cNvSpPr>
            <p:nvPr/>
          </p:nvSpPr>
          <p:spPr bwMode="auto">
            <a:xfrm>
              <a:off x="5322832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9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20" name="文本框 269"/>
            <p:cNvSpPr>
              <a:spLocks noChangeArrowheads="1"/>
            </p:cNvSpPr>
            <p:nvPr/>
          </p:nvSpPr>
          <p:spPr bwMode="auto">
            <a:xfrm>
              <a:off x="5988186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10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21" name="文本框 270"/>
            <p:cNvSpPr>
              <a:spLocks noChangeArrowheads="1"/>
            </p:cNvSpPr>
            <p:nvPr/>
          </p:nvSpPr>
          <p:spPr bwMode="auto">
            <a:xfrm>
              <a:off x="6653540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11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  <p:sp>
          <p:nvSpPr>
            <p:cNvPr id="22" name="文本框 271"/>
            <p:cNvSpPr>
              <a:spLocks noChangeArrowheads="1"/>
            </p:cNvSpPr>
            <p:nvPr/>
          </p:nvSpPr>
          <p:spPr bwMode="auto">
            <a:xfrm>
              <a:off x="7318894" y="0"/>
              <a:ext cx="499390" cy="307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99">
                  <a:solidFill>
                    <a:srgbClr val="FFFFFF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sym typeface="华文细黑" panose="02010600040101010101" pitchFamily="2" charset="-122"/>
                </a:rPr>
                <a:t>12</a:t>
              </a:r>
              <a:endParaRPr lang="zh-CN" altLang="en-US" sz="1199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endParaRPr>
            </a:p>
          </p:txBody>
        </p:sp>
      </p:grpSp>
      <p:sp>
        <p:nvSpPr>
          <p:cNvPr id="23" name="文本框 315"/>
          <p:cNvSpPr>
            <a:spLocks noChangeArrowheads="1"/>
          </p:cNvSpPr>
          <p:nvPr/>
        </p:nvSpPr>
        <p:spPr bwMode="auto">
          <a:xfrm>
            <a:off x="-75000" y="3755588"/>
            <a:ext cx="1159066" cy="108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699">
                <a:solidFill>
                  <a:srgbClr val="FFFFFF"/>
                </a:solidFill>
                <a:latin typeface="Impact" panose="020B0806030902050204" pitchFamily="34" charset="0"/>
                <a:ea typeface="黑体" panose="02010609060101010101" pitchFamily="49" charset="-122"/>
                <a:sym typeface="Impact" panose="020B0806030902050204" pitchFamily="34" charset="0"/>
              </a:rPr>
              <a:t>TOTAL</a:t>
            </a:r>
            <a:endParaRPr lang="zh-CN" altLang="en-US" sz="2699">
              <a:solidFill>
                <a:srgbClr val="FFFFFF"/>
              </a:solidFill>
              <a:latin typeface="Impact" panose="020B0806030902050204" pitchFamily="34" charset="0"/>
              <a:ea typeface="黑体" panose="02010609060101010101" pitchFamily="49" charset="-122"/>
              <a:sym typeface="Impact" panose="020B0806030902050204" pitchFamily="34" charset="0"/>
            </a:endParaRPr>
          </a:p>
        </p:txBody>
      </p:sp>
      <p:sp>
        <p:nvSpPr>
          <p:cNvPr id="24" name="文本框 317"/>
          <p:cNvSpPr>
            <a:spLocks noChangeArrowheads="1"/>
          </p:cNvSpPr>
          <p:nvPr/>
        </p:nvSpPr>
        <p:spPr bwMode="auto">
          <a:xfrm>
            <a:off x="696125" y="3979309"/>
            <a:ext cx="2168189" cy="592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598" dirty="0">
                <a:solidFill>
                  <a:srgbClr val="FFFF00"/>
                </a:solidFill>
                <a:latin typeface="Impact" panose="020B0806030902050204" pitchFamily="34" charset="0"/>
                <a:ea typeface="华康新综艺W7(P)" pitchFamily="2" charset="-122"/>
                <a:sym typeface="Impact" panose="020B0806030902050204" pitchFamily="34" charset="0"/>
              </a:rPr>
              <a:t>18,1818,00</a:t>
            </a:r>
            <a:endParaRPr lang="zh-CN" altLang="en-US" sz="3598" dirty="0">
              <a:solidFill>
                <a:srgbClr val="FFFF00"/>
              </a:solidFill>
              <a:latin typeface="Impact" panose="020B0806030902050204" pitchFamily="34" charset="0"/>
              <a:ea typeface="华康新综艺W7(P)" pitchFamily="2" charset="-122"/>
              <a:sym typeface="Impact" panose="020B0806030902050204" pitchFamily="34" charset="0"/>
            </a:endParaRPr>
          </a:p>
        </p:txBody>
      </p:sp>
      <p:sp>
        <p:nvSpPr>
          <p:cNvPr id="25" name="文本框 323"/>
          <p:cNvSpPr>
            <a:spLocks noChangeArrowheads="1"/>
          </p:cNvSpPr>
          <p:nvPr/>
        </p:nvSpPr>
        <p:spPr bwMode="auto">
          <a:xfrm>
            <a:off x="3153484" y="4026909"/>
            <a:ext cx="3555736" cy="760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1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此处输入您的文本，或者复制您的文本粘贴到此处</a:t>
            </a:r>
            <a:r>
              <a:rPr lang="en-US" altLang="zh-CN" sz="11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</a:t>
            </a:r>
            <a:r>
              <a:rPr lang="zh-CN" altLang="en-US" sz="11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此处输入您的文本，或者复制您的文本粘贴到此处</a:t>
            </a:r>
            <a:r>
              <a:rPr lang="en-US" altLang="zh-CN" sz="11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</a:t>
            </a:r>
            <a:r>
              <a:rPr lang="zh-CN" altLang="en-US" sz="11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此处输入您的文本</a:t>
            </a:r>
            <a:r>
              <a:rPr lang="en-US" altLang="zh-CN" sz="1199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.</a:t>
            </a:r>
            <a:endParaRPr lang="zh-CN" altLang="en-US" sz="1199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6" name="直接连接符 21"/>
          <p:cNvSpPr>
            <a:spLocks noChangeShapeType="1"/>
          </p:cNvSpPr>
          <p:nvPr/>
        </p:nvSpPr>
        <p:spPr bwMode="auto">
          <a:xfrm>
            <a:off x="3001164" y="4074510"/>
            <a:ext cx="0" cy="592623"/>
          </a:xfrm>
          <a:prstGeom prst="line">
            <a:avLst/>
          </a:prstGeom>
          <a:noFill/>
          <a:ln w="41275">
            <a:solidFill>
              <a:srgbClr val="FFFFFF">
                <a:alpha val="69019"/>
              </a:srgbClr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27" name="KSO_Shape"/>
          <p:cNvSpPr>
            <a:spLocks noChangeArrowheads="1"/>
          </p:cNvSpPr>
          <p:nvPr/>
        </p:nvSpPr>
        <p:spPr bwMode="auto">
          <a:xfrm>
            <a:off x="5326434" y="2346622"/>
            <a:ext cx="423642" cy="334392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414455"/>
          </a:solidFill>
          <a:ln>
            <a:noFill/>
          </a:ln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99" b="1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70</a:t>
            </a:r>
            <a:endParaRPr lang="zh-CN" altLang="en-US" sz="1199" b="1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sp>
        <p:nvSpPr>
          <p:cNvPr id="28" name="KSO_Shape"/>
          <p:cNvSpPr>
            <a:spLocks noChangeArrowheads="1"/>
          </p:cNvSpPr>
          <p:nvPr/>
        </p:nvSpPr>
        <p:spPr bwMode="auto">
          <a:xfrm>
            <a:off x="3811558" y="1009056"/>
            <a:ext cx="423642" cy="334392"/>
          </a:xfrm>
          <a:prstGeom prst="wedgeEllipseCallout">
            <a:avLst>
              <a:gd name="adj1" fmla="val -25046"/>
              <a:gd name="adj2" fmla="val 65694"/>
            </a:avLst>
          </a:prstGeom>
          <a:solidFill>
            <a:srgbClr val="41858E"/>
          </a:solidFill>
          <a:ln>
            <a:noFill/>
          </a:ln>
        </p:spPr>
        <p:txBody>
          <a:bodyPr lIns="0" tIns="0" rIns="0" bIns="0" anchor="ctr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199" b="1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华文细黑" panose="02010600040101010101" pitchFamily="2" charset="-122"/>
              </a:rPr>
              <a:t>240</a:t>
            </a:r>
            <a:endParaRPr lang="zh-CN" altLang="en-US" sz="1199" b="1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  <a:sym typeface="华文细黑" panose="02010600040101010101" pitchFamily="2" charset="-122"/>
            </a:endParaRPr>
          </a:p>
        </p:txBody>
      </p:sp>
      <p:grpSp>
        <p:nvGrpSpPr>
          <p:cNvPr id="29" name="组合 24"/>
          <p:cNvGrpSpPr>
            <a:grpSpLocks/>
          </p:cNvGrpSpPr>
          <p:nvPr/>
        </p:nvGrpSpPr>
        <p:grpSpPr bwMode="auto">
          <a:xfrm>
            <a:off x="868674" y="1468398"/>
            <a:ext cx="5760816" cy="2043239"/>
            <a:chOff x="0" y="0"/>
            <a:chExt cx="7684541" cy="2725941"/>
          </a:xfrm>
        </p:grpSpPr>
        <p:sp>
          <p:nvSpPr>
            <p:cNvPr id="30" name="矩形 25"/>
            <p:cNvSpPr>
              <a:spLocks noChangeArrowheads="1"/>
            </p:cNvSpPr>
            <p:nvPr/>
          </p:nvSpPr>
          <p:spPr bwMode="auto">
            <a:xfrm>
              <a:off x="0" y="1121492"/>
              <a:ext cx="364705" cy="1556731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31" name="矩形 26"/>
            <p:cNvSpPr>
              <a:spLocks noChangeArrowheads="1"/>
            </p:cNvSpPr>
            <p:nvPr/>
          </p:nvSpPr>
          <p:spPr bwMode="auto">
            <a:xfrm>
              <a:off x="665440" y="1452639"/>
              <a:ext cx="364705" cy="1225584"/>
            </a:xfrm>
            <a:prstGeom prst="rect">
              <a:avLst/>
            </a:prstGeom>
            <a:solidFill>
              <a:srgbClr val="3F3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32" name="矩形 27"/>
            <p:cNvSpPr>
              <a:spLocks noChangeArrowheads="1"/>
            </p:cNvSpPr>
            <p:nvPr/>
          </p:nvSpPr>
          <p:spPr bwMode="auto">
            <a:xfrm>
              <a:off x="1330880" y="663838"/>
              <a:ext cx="364705" cy="2014385"/>
            </a:xfrm>
            <a:prstGeom prst="rect">
              <a:avLst/>
            </a:prstGeom>
            <a:solidFill>
              <a:srgbClr val="41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33" name="矩形 28"/>
            <p:cNvSpPr>
              <a:spLocks noChangeArrowheads="1"/>
            </p:cNvSpPr>
            <p:nvPr/>
          </p:nvSpPr>
          <p:spPr bwMode="auto">
            <a:xfrm>
              <a:off x="1996320" y="1294401"/>
              <a:ext cx="364705" cy="1431540"/>
            </a:xfrm>
            <a:prstGeom prst="rect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34" name="矩形 29"/>
            <p:cNvSpPr>
              <a:spLocks noChangeArrowheads="1"/>
            </p:cNvSpPr>
            <p:nvPr/>
          </p:nvSpPr>
          <p:spPr bwMode="auto">
            <a:xfrm>
              <a:off x="2661760" y="349676"/>
              <a:ext cx="364705" cy="2328547"/>
            </a:xfrm>
            <a:prstGeom prst="rect">
              <a:avLst/>
            </a:prstGeom>
            <a:solidFill>
              <a:srgbClr val="41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35" name="矩形 30"/>
            <p:cNvSpPr>
              <a:spLocks noChangeArrowheads="1"/>
            </p:cNvSpPr>
            <p:nvPr/>
          </p:nvSpPr>
          <p:spPr bwMode="auto">
            <a:xfrm>
              <a:off x="3327200" y="966028"/>
              <a:ext cx="364705" cy="1712195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36" name="矩形 31"/>
            <p:cNvSpPr>
              <a:spLocks noChangeArrowheads="1"/>
            </p:cNvSpPr>
            <p:nvPr/>
          </p:nvSpPr>
          <p:spPr bwMode="auto">
            <a:xfrm>
              <a:off x="3992640" y="0"/>
              <a:ext cx="364705" cy="2678223"/>
            </a:xfrm>
            <a:prstGeom prst="rect">
              <a:avLst/>
            </a:prstGeom>
            <a:solidFill>
              <a:srgbClr val="41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37" name="矩形 32"/>
            <p:cNvSpPr>
              <a:spLocks noChangeArrowheads="1"/>
            </p:cNvSpPr>
            <p:nvPr/>
          </p:nvSpPr>
          <p:spPr bwMode="auto">
            <a:xfrm>
              <a:off x="4658080" y="866320"/>
              <a:ext cx="364705" cy="1811903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38" name="矩形 33"/>
            <p:cNvSpPr>
              <a:spLocks noChangeArrowheads="1"/>
            </p:cNvSpPr>
            <p:nvPr/>
          </p:nvSpPr>
          <p:spPr bwMode="auto">
            <a:xfrm>
              <a:off x="5323520" y="521622"/>
              <a:ext cx="364705" cy="2156602"/>
            </a:xfrm>
            <a:prstGeom prst="rect">
              <a:avLst/>
            </a:prstGeom>
            <a:solidFill>
              <a:srgbClr val="41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39" name="矩形 34"/>
            <p:cNvSpPr>
              <a:spLocks noChangeArrowheads="1"/>
            </p:cNvSpPr>
            <p:nvPr/>
          </p:nvSpPr>
          <p:spPr bwMode="auto">
            <a:xfrm>
              <a:off x="5988960" y="1903525"/>
              <a:ext cx="364705" cy="774698"/>
            </a:xfrm>
            <a:prstGeom prst="rect">
              <a:avLst/>
            </a:prstGeom>
            <a:solidFill>
              <a:srgbClr val="0C0C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40" name="矩形 35"/>
            <p:cNvSpPr>
              <a:spLocks noChangeArrowheads="1"/>
            </p:cNvSpPr>
            <p:nvPr/>
          </p:nvSpPr>
          <p:spPr bwMode="auto">
            <a:xfrm>
              <a:off x="6654400" y="1040346"/>
              <a:ext cx="364705" cy="1637878"/>
            </a:xfrm>
            <a:prstGeom prst="rect">
              <a:avLst/>
            </a:pr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41" name="矩形 36"/>
            <p:cNvSpPr>
              <a:spLocks noChangeArrowheads="1"/>
            </p:cNvSpPr>
            <p:nvPr/>
          </p:nvSpPr>
          <p:spPr bwMode="auto">
            <a:xfrm>
              <a:off x="7319836" y="640434"/>
              <a:ext cx="364705" cy="2037789"/>
            </a:xfrm>
            <a:prstGeom prst="rect">
              <a:avLst/>
            </a:prstGeom>
            <a:solidFill>
              <a:srgbClr val="41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89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74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2" name="直接连接符 44"/>
          <p:cNvSpPr>
            <a:spLocks noChangeShapeType="1"/>
          </p:cNvSpPr>
          <p:nvPr/>
        </p:nvSpPr>
        <p:spPr bwMode="auto">
          <a:xfrm flipV="1">
            <a:off x="7168562" y="4148290"/>
            <a:ext cx="972235" cy="1190"/>
          </a:xfrm>
          <a:prstGeom prst="line">
            <a:avLst/>
          </a:prstGeom>
          <a:noFill/>
          <a:ln w="38100">
            <a:solidFill>
              <a:srgbClr val="41858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43" name="直接连接符 49"/>
          <p:cNvSpPr>
            <a:spLocks noChangeShapeType="1"/>
          </p:cNvSpPr>
          <p:nvPr/>
        </p:nvSpPr>
        <p:spPr bwMode="auto">
          <a:xfrm flipV="1">
            <a:off x="8128896" y="3540197"/>
            <a:ext cx="0" cy="609283"/>
          </a:xfrm>
          <a:prstGeom prst="line">
            <a:avLst/>
          </a:prstGeom>
          <a:noFill/>
          <a:ln w="38100">
            <a:solidFill>
              <a:srgbClr val="41858E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180" dirty="0">
              <a:ea typeface="微软雅黑" panose="020B0503020204020204" pitchFamily="34" charset="-122"/>
            </a:endParaRPr>
          </a:p>
        </p:txBody>
      </p:sp>
      <p:sp>
        <p:nvSpPr>
          <p:cNvPr id="44" name="文本框 323"/>
          <p:cNvSpPr>
            <a:spLocks noChangeArrowheads="1"/>
          </p:cNvSpPr>
          <p:nvPr/>
        </p:nvSpPr>
        <p:spPr bwMode="auto">
          <a:xfrm>
            <a:off x="7136433" y="1754000"/>
            <a:ext cx="1909958" cy="172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89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1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349">
                <a:solidFill>
                  <a:srgbClr val="000000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此处输入您的文本，或者复制您的文本粘贴到此处</a:t>
            </a:r>
            <a:r>
              <a:rPr lang="en-US" altLang="zh-CN" sz="1349">
                <a:solidFill>
                  <a:srgbClr val="000000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.</a:t>
            </a:r>
            <a:r>
              <a:rPr lang="zh-CN" altLang="en-US" sz="1349">
                <a:solidFill>
                  <a:srgbClr val="000000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此处输入您的文本，或者复制您的文本粘贴到此处</a:t>
            </a:r>
            <a:r>
              <a:rPr lang="en-US" altLang="zh-CN" sz="1349">
                <a:solidFill>
                  <a:srgbClr val="000000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.</a:t>
            </a:r>
            <a:r>
              <a:rPr lang="zh-CN" altLang="en-US" sz="1349">
                <a:solidFill>
                  <a:srgbClr val="000000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此处输入您的文本</a:t>
            </a:r>
            <a:r>
              <a:rPr lang="en-US" altLang="zh-CN" sz="1349">
                <a:solidFill>
                  <a:srgbClr val="000000"/>
                </a:solidFill>
                <a:latin typeface="Adobe 黑体 Std R" pitchFamily="34" charset="-122"/>
                <a:ea typeface="Adobe 黑体 Std R" pitchFamily="34" charset="-122"/>
                <a:sym typeface="Adobe 黑体 Std R" pitchFamily="34" charset="-122"/>
              </a:rPr>
              <a:t>.</a:t>
            </a:r>
            <a:endParaRPr lang="zh-CN" altLang="en-US" sz="1349">
              <a:solidFill>
                <a:srgbClr val="000000"/>
              </a:solidFill>
              <a:latin typeface="Adobe 黑体 Std R" pitchFamily="34" charset="-122"/>
              <a:ea typeface="Adobe 黑体 Std R" pitchFamily="34" charset="-122"/>
              <a:sym typeface="Adobe 黑体 Std R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443612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8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32" tmFilter="0, 0; 0.125,0.2665; 0.25,0.4; 0.375,0.465; 0.5,0.5;  0.625,0.535; 0.75,0.6; 0.875,0.7335; 1,1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16" tmFilter="0, 0; 0.125,0.2665; 0.25,0.4; 0.375,0.465; 0.5,0.5;  0.625,0.535; 0.75,0.6; 0.875,0.7335; 1,1">
                                          <p:stCondLst>
                                            <p:cond delay="86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7" tmFilter="0, 0; 0.125,0.2665; 0.25,0.4; 0.375,0.465; 0.5,0.5;  0.625,0.535; 0.75,0.6; 0.875,0.7335; 1,1">
                                          <p:stCondLst>
                                            <p:cond delay="10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7">
                                          <p:stCondLst>
                                            <p:cond delay="4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8" decel="50000">
                                          <p:stCondLst>
                                            <p:cond delay="43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7">
                                          <p:stCondLst>
                                            <p:cond delay="85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8" decel="50000">
                                          <p:stCondLst>
                                            <p:cond delay="8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7">
                                          <p:stCondLst>
                                            <p:cond delay="106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8" decel="50000">
                                          <p:stCondLst>
                                            <p:cond delay="10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7">
                                          <p:stCondLst>
                                            <p:cond delay="11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8" decel="50000">
                                          <p:stCondLst>
                                            <p:cond delay="119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/>
      <p:bldP spid="9" grpId="0" bldLvl="0" animBg="1" autoUpdateAnimBg="0"/>
      <p:bldP spid="23" grpId="0" bldLvl="0" autoUpdateAnimBg="0"/>
      <p:bldP spid="24" grpId="0" bldLvl="0" autoUpdateAnimBg="0"/>
      <p:bldP spid="25" grpId="0" bldLvl="0" autoUpdateAnimBg="0"/>
      <p:bldP spid="25" grpId="1" bldLvl="0" autoUpdateAnimBg="0"/>
      <p:bldP spid="26" grpId="0" animBg="1"/>
      <p:bldP spid="27" grpId="0" bldLvl="0" animBg="1" autoUpdateAnimBg="0"/>
      <p:bldP spid="28" grpId="0" bldLvl="0" animBg="1" autoUpdateAnimBg="0"/>
      <p:bldP spid="42" grpId="0" animBg="1"/>
      <p:bldP spid="43" grpId="0" animBg="1"/>
      <p:bldP spid="44" grpId="0" bldLvl="0" autoUpdateAnimBg="0"/>
      <p:bldP spid="44" grpId="1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 bwMode="auto">
          <a:xfrm>
            <a:off x="2327455" y="2363632"/>
            <a:ext cx="5792391" cy="0"/>
          </a:xfrm>
          <a:prstGeom prst="line">
            <a:avLst/>
          </a:prstGeom>
          <a:ln w="41275">
            <a:solidFill>
              <a:srgbClr val="41858E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3731893" y="2228990"/>
            <a:ext cx="269793" cy="269876"/>
            <a:chOff x="4581350" y="3500947"/>
            <a:chExt cx="359765" cy="359765"/>
          </a:xfrm>
        </p:grpSpPr>
        <p:sp>
          <p:nvSpPr>
            <p:cNvPr id="6" name="椭圆 5"/>
            <p:cNvSpPr/>
            <p:nvPr/>
          </p:nvSpPr>
          <p:spPr>
            <a:xfrm>
              <a:off x="4582016" y="3501083"/>
              <a:ext cx="358817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647111" y="3566157"/>
              <a:ext cx="228627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66"/>
          <p:cNvGrpSpPr>
            <a:grpSpLocks/>
          </p:cNvGrpSpPr>
          <p:nvPr/>
        </p:nvGrpSpPr>
        <p:grpSpPr bwMode="auto">
          <a:xfrm>
            <a:off x="5285093" y="2228990"/>
            <a:ext cx="269793" cy="269876"/>
            <a:chOff x="4581350" y="3500947"/>
            <a:chExt cx="359765" cy="359765"/>
          </a:xfrm>
        </p:grpSpPr>
        <p:sp>
          <p:nvSpPr>
            <p:cNvPr id="9" name="椭圆 8"/>
            <p:cNvSpPr/>
            <p:nvPr/>
          </p:nvSpPr>
          <p:spPr>
            <a:xfrm>
              <a:off x="4581184" y="3501083"/>
              <a:ext cx="360404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646279" y="3566157"/>
              <a:ext cx="230215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69"/>
          <p:cNvGrpSpPr>
            <a:grpSpLocks/>
          </p:cNvGrpSpPr>
          <p:nvPr/>
        </p:nvGrpSpPr>
        <p:grpSpPr bwMode="auto">
          <a:xfrm>
            <a:off x="6838291" y="2228990"/>
            <a:ext cx="269793" cy="269876"/>
            <a:chOff x="4581350" y="3500947"/>
            <a:chExt cx="359765" cy="359765"/>
          </a:xfrm>
        </p:grpSpPr>
        <p:sp>
          <p:nvSpPr>
            <p:cNvPr id="12" name="椭圆 11"/>
            <p:cNvSpPr/>
            <p:nvPr/>
          </p:nvSpPr>
          <p:spPr>
            <a:xfrm>
              <a:off x="4581940" y="3501083"/>
              <a:ext cx="358817" cy="360293"/>
            </a:xfrm>
            <a:prstGeom prst="ellipse">
              <a:avLst/>
            </a:prstGeom>
            <a:solidFill>
              <a:srgbClr val="F5F5EB"/>
            </a:soli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4647036" y="3566157"/>
              <a:ext cx="228627" cy="230144"/>
            </a:xfrm>
            <a:prstGeom prst="ellipse">
              <a:avLst/>
            </a:prstGeom>
            <a:solidFill>
              <a:srgbClr val="F5F5EB"/>
            </a:solidFill>
            <a:ln w="47625">
              <a:solidFill>
                <a:srgbClr val="4185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83"/>
          <p:cNvSpPr txBox="1">
            <a:spLocks noChangeArrowheads="1"/>
          </p:cNvSpPr>
          <p:nvPr/>
        </p:nvSpPr>
        <p:spPr bwMode="auto">
          <a:xfrm>
            <a:off x="3302577" y="2531510"/>
            <a:ext cx="11287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84"/>
          <p:cNvSpPr txBox="1">
            <a:spLocks noChangeArrowheads="1"/>
          </p:cNvSpPr>
          <p:nvPr/>
        </p:nvSpPr>
        <p:spPr bwMode="auto">
          <a:xfrm>
            <a:off x="4836103" y="2531510"/>
            <a:ext cx="11644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85"/>
          <p:cNvSpPr txBox="1">
            <a:spLocks noChangeArrowheads="1"/>
          </p:cNvSpPr>
          <p:nvPr/>
        </p:nvSpPr>
        <p:spPr bwMode="auto">
          <a:xfrm>
            <a:off x="6406537" y="2531510"/>
            <a:ext cx="11334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143664" y="1554007"/>
            <a:ext cx="1447800" cy="1447800"/>
            <a:chOff x="2869408" y="2089547"/>
            <a:chExt cx="1447800" cy="1447800"/>
          </a:xfrm>
        </p:grpSpPr>
        <p:sp>
          <p:nvSpPr>
            <p:cNvPr id="18" name="椭圆 17"/>
            <p:cNvSpPr/>
            <p:nvPr/>
          </p:nvSpPr>
          <p:spPr bwMode="auto">
            <a:xfrm>
              <a:off x="2869408" y="2089547"/>
              <a:ext cx="1447800" cy="1447800"/>
            </a:xfrm>
            <a:prstGeom prst="ellipse">
              <a:avLst/>
            </a:prstGeom>
            <a:solidFill>
              <a:srgbClr val="4185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KSO_Shape"/>
            <p:cNvSpPr>
              <a:spLocks/>
            </p:cNvSpPr>
            <p:nvPr/>
          </p:nvSpPr>
          <p:spPr bwMode="auto">
            <a:xfrm>
              <a:off x="3259935" y="2491977"/>
              <a:ext cx="727472" cy="745332"/>
            </a:xfrm>
            <a:custGeom>
              <a:avLst/>
              <a:gdLst>
                <a:gd name="T0" fmla="*/ 1018488 w 2254250"/>
                <a:gd name="T1" fmla="*/ 1217529 h 2312988"/>
                <a:gd name="T2" fmla="*/ 951021 w 2254250"/>
                <a:gd name="T3" fmla="*/ 1495703 h 2312988"/>
                <a:gd name="T4" fmla="*/ 813587 w 2254250"/>
                <a:gd name="T5" fmla="*/ 1552468 h 2312988"/>
                <a:gd name="T6" fmla="*/ 630721 w 2254250"/>
                <a:gd name="T7" fmla="*/ 1584356 h 2312988"/>
                <a:gd name="T8" fmla="*/ 616637 w 2254250"/>
                <a:gd name="T9" fmla="*/ 1217529 h 2312988"/>
                <a:gd name="T10" fmla="*/ 360535 w 2254250"/>
                <a:gd name="T11" fmla="*/ 1187450 h 2312988"/>
                <a:gd name="T12" fmla="*/ 408440 w 2254250"/>
                <a:gd name="T13" fmla="*/ 1226575 h 2312988"/>
                <a:gd name="T14" fmla="*/ 383920 w 2254250"/>
                <a:gd name="T15" fmla="*/ 1589558 h 2312988"/>
                <a:gd name="T16" fmla="*/ 17028 w 2254250"/>
                <a:gd name="T17" fmla="*/ 1583452 h 2312988"/>
                <a:gd name="T18" fmla="*/ 1816 w 2254250"/>
                <a:gd name="T19" fmla="*/ 1223861 h 2312988"/>
                <a:gd name="T20" fmla="*/ 44272 w 2254250"/>
                <a:gd name="T21" fmla="*/ 1187676 h 2312988"/>
                <a:gd name="T22" fmla="*/ 1501412 w 2254250"/>
                <a:gd name="T23" fmla="*/ 810536 h 2312988"/>
                <a:gd name="T24" fmla="*/ 1551555 w 2254250"/>
                <a:gd name="T25" fmla="*/ 878128 h 2312988"/>
                <a:gd name="T26" fmla="*/ 2150105 w 2254250"/>
                <a:gd name="T27" fmla="*/ 1434290 h 2312988"/>
                <a:gd name="T28" fmla="*/ 2226569 w 2254250"/>
                <a:gd name="T29" fmla="*/ 1485778 h 2312988"/>
                <a:gd name="T30" fmla="*/ 2254250 w 2254250"/>
                <a:gd name="T31" fmla="*/ 2174175 h 2312988"/>
                <a:gd name="T32" fmla="*/ 2222485 w 2254250"/>
                <a:gd name="T33" fmla="*/ 2262407 h 2312988"/>
                <a:gd name="T34" fmla="*/ 2143298 w 2254250"/>
                <a:gd name="T35" fmla="*/ 2310040 h 2312988"/>
                <a:gd name="T36" fmla="*/ 1409065 w 2254250"/>
                <a:gd name="T37" fmla="*/ 2308452 h 2312988"/>
                <a:gd name="T38" fmla="*/ 867013 w 2254250"/>
                <a:gd name="T39" fmla="*/ 1785633 h 2312988"/>
                <a:gd name="T40" fmla="*/ 844550 w 2254250"/>
                <a:gd name="T41" fmla="*/ 1711463 h 2312988"/>
                <a:gd name="T42" fmla="*/ 874500 w 2254250"/>
                <a:gd name="T43" fmla="*/ 1638881 h 2312988"/>
                <a:gd name="T44" fmla="*/ 943703 w 2254250"/>
                <a:gd name="T45" fmla="*/ 1601682 h 2312988"/>
                <a:gd name="T46" fmla="*/ 1020848 w 2254250"/>
                <a:gd name="T47" fmla="*/ 1616879 h 2312988"/>
                <a:gd name="T48" fmla="*/ 1311273 w 2254250"/>
                <a:gd name="T49" fmla="*/ 872231 h 2312988"/>
                <a:gd name="T50" fmla="*/ 1364821 w 2254250"/>
                <a:gd name="T51" fmla="*/ 807134 h 2312988"/>
                <a:gd name="T52" fmla="*/ 1589493 w 2254250"/>
                <a:gd name="T53" fmla="*/ 586241 h 2312988"/>
                <a:gd name="T54" fmla="*/ 1630132 w 2254250"/>
                <a:gd name="T55" fmla="*/ 617084 h 2312988"/>
                <a:gd name="T56" fmla="*/ 1597666 w 2254250"/>
                <a:gd name="T57" fmla="*/ 756104 h 2312988"/>
                <a:gd name="T58" fmla="*/ 1508213 w 2254250"/>
                <a:gd name="T59" fmla="*/ 698274 h 2312988"/>
                <a:gd name="T60" fmla="*/ 1397419 w 2254250"/>
                <a:gd name="T61" fmla="*/ 687161 h 2312988"/>
                <a:gd name="T62" fmla="*/ 1295026 w 2254250"/>
                <a:gd name="T63" fmla="*/ 728663 h 2312988"/>
                <a:gd name="T64" fmla="*/ 1223963 w 2254250"/>
                <a:gd name="T65" fmla="*/ 811213 h 2312988"/>
                <a:gd name="T66" fmla="*/ 1244850 w 2254250"/>
                <a:gd name="T67" fmla="*/ 594859 h 2312988"/>
                <a:gd name="T68" fmla="*/ 995772 w 2254250"/>
                <a:gd name="T69" fmla="*/ 591216 h 2312988"/>
                <a:gd name="T70" fmla="*/ 1022350 w 2254250"/>
                <a:gd name="T71" fmla="*/ 631246 h 2312988"/>
                <a:gd name="T72" fmla="*/ 998725 w 2254250"/>
                <a:gd name="T73" fmla="*/ 986539 h 2312988"/>
                <a:gd name="T74" fmla="*/ 632992 w 2254250"/>
                <a:gd name="T75" fmla="*/ 984278 h 2312988"/>
                <a:gd name="T76" fmla="*/ 613229 w 2254250"/>
                <a:gd name="T77" fmla="*/ 627175 h 2312988"/>
                <a:gd name="T78" fmla="*/ 642760 w 2254250"/>
                <a:gd name="T79" fmla="*/ 589633 h 2312988"/>
                <a:gd name="T80" fmla="*/ 391866 w 2254250"/>
                <a:gd name="T81" fmla="*/ 597096 h 2312988"/>
                <a:gd name="T82" fmla="*/ 409348 w 2254250"/>
                <a:gd name="T83" fmla="*/ 949223 h 2312988"/>
                <a:gd name="T84" fmla="*/ 374611 w 2254250"/>
                <a:gd name="T85" fmla="*/ 991741 h 2312988"/>
                <a:gd name="T86" fmla="*/ 11352 w 2254250"/>
                <a:gd name="T87" fmla="*/ 975910 h 2312988"/>
                <a:gd name="T88" fmla="*/ 3632 w 2254250"/>
                <a:gd name="T89" fmla="*/ 616998 h 2312988"/>
                <a:gd name="T90" fmla="*/ 44272 w 2254250"/>
                <a:gd name="T91" fmla="*/ 586240 h 2312988"/>
                <a:gd name="T92" fmla="*/ 1627408 w 2254250"/>
                <a:gd name="T93" fmla="*/ 25796 h 2312988"/>
                <a:gd name="T94" fmla="*/ 1619235 w 2254250"/>
                <a:gd name="T95" fmla="*/ 393732 h 2312988"/>
                <a:gd name="T96" fmla="*/ 1249845 w 2254250"/>
                <a:gd name="T97" fmla="*/ 402105 h 2312988"/>
                <a:gd name="T98" fmla="*/ 1224871 w 2254250"/>
                <a:gd name="T99" fmla="*/ 39147 h 2312988"/>
                <a:gd name="T100" fmla="*/ 1273230 w 2254250"/>
                <a:gd name="T101" fmla="*/ 0 h 2312988"/>
                <a:gd name="T102" fmla="*/ 1018488 w 2254250"/>
                <a:gd name="T103" fmla="*/ 29869 h 2312988"/>
                <a:gd name="T104" fmla="*/ 1004404 w 2254250"/>
                <a:gd name="T105" fmla="*/ 396900 h 2312988"/>
                <a:gd name="T106" fmla="*/ 634355 w 2254250"/>
                <a:gd name="T107" fmla="*/ 399615 h 2312988"/>
                <a:gd name="T108" fmla="*/ 614819 w 2254250"/>
                <a:gd name="T109" fmla="*/ 34395 h 2312988"/>
                <a:gd name="T110" fmla="*/ 49267 w 2254250"/>
                <a:gd name="T111" fmla="*/ 0 h 2312988"/>
                <a:gd name="T112" fmla="*/ 407531 w 2254250"/>
                <a:gd name="T113" fmla="*/ 34395 h 2312988"/>
                <a:gd name="T114" fmla="*/ 388233 w 2254250"/>
                <a:gd name="T115" fmla="*/ 399615 h 2312988"/>
                <a:gd name="T116" fmla="*/ 20433 w 2254250"/>
                <a:gd name="T117" fmla="*/ 398710 h 2312988"/>
                <a:gd name="T118" fmla="*/ 908 w 2254250"/>
                <a:gd name="T119" fmla="*/ 40278 h 2312988"/>
                <a:gd name="T120" fmla="*/ 39277 w 2254250"/>
                <a:gd name="T121" fmla="*/ 905 h 2312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54250" h="2312988">
                  <a:moveTo>
                    <a:pt x="661842" y="1187450"/>
                  </a:moveTo>
                  <a:lnTo>
                    <a:pt x="973283" y="1187450"/>
                  </a:lnTo>
                  <a:lnTo>
                    <a:pt x="978280" y="1187676"/>
                  </a:lnTo>
                  <a:lnTo>
                    <a:pt x="983278" y="1188581"/>
                  </a:lnTo>
                  <a:lnTo>
                    <a:pt x="988048" y="1189938"/>
                  </a:lnTo>
                  <a:lnTo>
                    <a:pt x="992364" y="1191295"/>
                  </a:lnTo>
                  <a:lnTo>
                    <a:pt x="996681" y="1193330"/>
                  </a:lnTo>
                  <a:lnTo>
                    <a:pt x="1000769" y="1196044"/>
                  </a:lnTo>
                  <a:lnTo>
                    <a:pt x="1004404" y="1198758"/>
                  </a:lnTo>
                  <a:lnTo>
                    <a:pt x="1008039" y="1201924"/>
                  </a:lnTo>
                  <a:lnTo>
                    <a:pt x="1011219" y="1205543"/>
                  </a:lnTo>
                  <a:lnTo>
                    <a:pt x="1013945" y="1209161"/>
                  </a:lnTo>
                  <a:lnTo>
                    <a:pt x="1016444" y="1213232"/>
                  </a:lnTo>
                  <a:lnTo>
                    <a:pt x="1018488" y="1217529"/>
                  </a:lnTo>
                  <a:lnTo>
                    <a:pt x="1020306" y="1222052"/>
                  </a:lnTo>
                  <a:lnTo>
                    <a:pt x="1021214" y="1226575"/>
                  </a:lnTo>
                  <a:lnTo>
                    <a:pt x="1022123" y="1231551"/>
                  </a:lnTo>
                  <a:lnTo>
                    <a:pt x="1022350" y="1236526"/>
                  </a:lnTo>
                  <a:lnTo>
                    <a:pt x="1022350" y="1503618"/>
                  </a:lnTo>
                  <a:lnTo>
                    <a:pt x="1015081" y="1501809"/>
                  </a:lnTo>
                  <a:lnTo>
                    <a:pt x="1007584" y="1500226"/>
                  </a:lnTo>
                  <a:lnTo>
                    <a:pt x="1000315" y="1498643"/>
                  </a:lnTo>
                  <a:lnTo>
                    <a:pt x="992819" y="1497286"/>
                  </a:lnTo>
                  <a:lnTo>
                    <a:pt x="985095" y="1496607"/>
                  </a:lnTo>
                  <a:lnTo>
                    <a:pt x="977599" y="1495929"/>
                  </a:lnTo>
                  <a:lnTo>
                    <a:pt x="969875" y="1495250"/>
                  </a:lnTo>
                  <a:lnTo>
                    <a:pt x="962152" y="1495250"/>
                  </a:lnTo>
                  <a:lnTo>
                    <a:pt x="951021" y="1495703"/>
                  </a:lnTo>
                  <a:lnTo>
                    <a:pt x="940117" y="1496381"/>
                  </a:lnTo>
                  <a:lnTo>
                    <a:pt x="929213" y="1497738"/>
                  </a:lnTo>
                  <a:lnTo>
                    <a:pt x="918764" y="1499547"/>
                  </a:lnTo>
                  <a:lnTo>
                    <a:pt x="908087" y="1502035"/>
                  </a:lnTo>
                  <a:lnTo>
                    <a:pt x="897637" y="1504749"/>
                  </a:lnTo>
                  <a:lnTo>
                    <a:pt x="887415" y="1508141"/>
                  </a:lnTo>
                  <a:lnTo>
                    <a:pt x="877420" y="1511986"/>
                  </a:lnTo>
                  <a:lnTo>
                    <a:pt x="867652" y="1516509"/>
                  </a:lnTo>
                  <a:lnTo>
                    <a:pt x="858111" y="1521032"/>
                  </a:lnTo>
                  <a:lnTo>
                    <a:pt x="848343" y="1526460"/>
                  </a:lnTo>
                  <a:lnTo>
                    <a:pt x="839483" y="1532114"/>
                  </a:lnTo>
                  <a:lnTo>
                    <a:pt x="830397" y="1538446"/>
                  </a:lnTo>
                  <a:lnTo>
                    <a:pt x="821765" y="1545231"/>
                  </a:lnTo>
                  <a:lnTo>
                    <a:pt x="813587" y="1552468"/>
                  </a:lnTo>
                  <a:lnTo>
                    <a:pt x="805636" y="1559931"/>
                  </a:lnTo>
                  <a:lnTo>
                    <a:pt x="801320" y="1564002"/>
                  </a:lnTo>
                  <a:lnTo>
                    <a:pt x="797458" y="1568299"/>
                  </a:lnTo>
                  <a:lnTo>
                    <a:pt x="789962" y="1577119"/>
                  </a:lnTo>
                  <a:lnTo>
                    <a:pt x="783147" y="1586166"/>
                  </a:lnTo>
                  <a:lnTo>
                    <a:pt x="776559" y="1595438"/>
                  </a:lnTo>
                  <a:lnTo>
                    <a:pt x="661842" y="1595438"/>
                  </a:lnTo>
                  <a:lnTo>
                    <a:pt x="656844" y="1595212"/>
                  </a:lnTo>
                  <a:lnTo>
                    <a:pt x="651847" y="1594307"/>
                  </a:lnTo>
                  <a:lnTo>
                    <a:pt x="647076" y="1593403"/>
                  </a:lnTo>
                  <a:lnTo>
                    <a:pt x="642760" y="1591593"/>
                  </a:lnTo>
                  <a:lnTo>
                    <a:pt x="638444" y="1589558"/>
                  </a:lnTo>
                  <a:lnTo>
                    <a:pt x="634355" y="1587070"/>
                  </a:lnTo>
                  <a:lnTo>
                    <a:pt x="630721" y="1584356"/>
                  </a:lnTo>
                  <a:lnTo>
                    <a:pt x="627086" y="1580964"/>
                  </a:lnTo>
                  <a:lnTo>
                    <a:pt x="623906" y="1577572"/>
                  </a:lnTo>
                  <a:lnTo>
                    <a:pt x="621180" y="1573727"/>
                  </a:lnTo>
                  <a:lnTo>
                    <a:pt x="618681" y="1569882"/>
                  </a:lnTo>
                  <a:lnTo>
                    <a:pt x="616637" y="1565585"/>
                  </a:lnTo>
                  <a:lnTo>
                    <a:pt x="614819" y="1560836"/>
                  </a:lnTo>
                  <a:lnTo>
                    <a:pt x="613683" y="1556313"/>
                  </a:lnTo>
                  <a:lnTo>
                    <a:pt x="613002" y="1551337"/>
                  </a:lnTo>
                  <a:lnTo>
                    <a:pt x="612775" y="1546588"/>
                  </a:lnTo>
                  <a:lnTo>
                    <a:pt x="612775" y="1236526"/>
                  </a:lnTo>
                  <a:lnTo>
                    <a:pt x="613002" y="1231551"/>
                  </a:lnTo>
                  <a:lnTo>
                    <a:pt x="613683" y="1226575"/>
                  </a:lnTo>
                  <a:lnTo>
                    <a:pt x="614819" y="1222052"/>
                  </a:lnTo>
                  <a:lnTo>
                    <a:pt x="616637" y="1217529"/>
                  </a:lnTo>
                  <a:lnTo>
                    <a:pt x="618681" y="1213232"/>
                  </a:lnTo>
                  <a:lnTo>
                    <a:pt x="621180" y="1209161"/>
                  </a:lnTo>
                  <a:lnTo>
                    <a:pt x="623906" y="1205543"/>
                  </a:lnTo>
                  <a:lnTo>
                    <a:pt x="627086" y="1201924"/>
                  </a:lnTo>
                  <a:lnTo>
                    <a:pt x="630721" y="1198758"/>
                  </a:lnTo>
                  <a:lnTo>
                    <a:pt x="634355" y="1196044"/>
                  </a:lnTo>
                  <a:lnTo>
                    <a:pt x="638444" y="1193330"/>
                  </a:lnTo>
                  <a:lnTo>
                    <a:pt x="642760" y="1191295"/>
                  </a:lnTo>
                  <a:lnTo>
                    <a:pt x="647076" y="1189938"/>
                  </a:lnTo>
                  <a:lnTo>
                    <a:pt x="651847" y="1188581"/>
                  </a:lnTo>
                  <a:lnTo>
                    <a:pt x="656844" y="1187676"/>
                  </a:lnTo>
                  <a:lnTo>
                    <a:pt x="661842" y="1187450"/>
                  </a:lnTo>
                  <a:close/>
                  <a:moveTo>
                    <a:pt x="49267" y="1187450"/>
                  </a:moveTo>
                  <a:lnTo>
                    <a:pt x="360535" y="1187450"/>
                  </a:lnTo>
                  <a:lnTo>
                    <a:pt x="365757" y="1187676"/>
                  </a:lnTo>
                  <a:lnTo>
                    <a:pt x="370524" y="1188581"/>
                  </a:lnTo>
                  <a:lnTo>
                    <a:pt x="375292" y="1189938"/>
                  </a:lnTo>
                  <a:lnTo>
                    <a:pt x="379606" y="1191295"/>
                  </a:lnTo>
                  <a:lnTo>
                    <a:pt x="383920" y="1193330"/>
                  </a:lnTo>
                  <a:lnTo>
                    <a:pt x="388233" y="1196044"/>
                  </a:lnTo>
                  <a:lnTo>
                    <a:pt x="391866" y="1198758"/>
                  </a:lnTo>
                  <a:lnTo>
                    <a:pt x="395271" y="1201924"/>
                  </a:lnTo>
                  <a:lnTo>
                    <a:pt x="398450" y="1205543"/>
                  </a:lnTo>
                  <a:lnTo>
                    <a:pt x="401401" y="1209161"/>
                  </a:lnTo>
                  <a:lnTo>
                    <a:pt x="403672" y="1213232"/>
                  </a:lnTo>
                  <a:lnTo>
                    <a:pt x="405715" y="1217529"/>
                  </a:lnTo>
                  <a:lnTo>
                    <a:pt x="407531" y="1222052"/>
                  </a:lnTo>
                  <a:lnTo>
                    <a:pt x="408440" y="1226575"/>
                  </a:lnTo>
                  <a:lnTo>
                    <a:pt x="409348" y="1231551"/>
                  </a:lnTo>
                  <a:lnTo>
                    <a:pt x="409575" y="1236526"/>
                  </a:lnTo>
                  <a:lnTo>
                    <a:pt x="409575" y="1546588"/>
                  </a:lnTo>
                  <a:lnTo>
                    <a:pt x="409348" y="1551337"/>
                  </a:lnTo>
                  <a:lnTo>
                    <a:pt x="408440" y="1556313"/>
                  </a:lnTo>
                  <a:lnTo>
                    <a:pt x="407531" y="1560836"/>
                  </a:lnTo>
                  <a:lnTo>
                    <a:pt x="405715" y="1565585"/>
                  </a:lnTo>
                  <a:lnTo>
                    <a:pt x="403672" y="1569882"/>
                  </a:lnTo>
                  <a:lnTo>
                    <a:pt x="401401" y="1573727"/>
                  </a:lnTo>
                  <a:lnTo>
                    <a:pt x="398450" y="1577572"/>
                  </a:lnTo>
                  <a:lnTo>
                    <a:pt x="395271" y="1580964"/>
                  </a:lnTo>
                  <a:lnTo>
                    <a:pt x="391866" y="1584356"/>
                  </a:lnTo>
                  <a:lnTo>
                    <a:pt x="388233" y="1587070"/>
                  </a:lnTo>
                  <a:lnTo>
                    <a:pt x="383920" y="1589558"/>
                  </a:lnTo>
                  <a:lnTo>
                    <a:pt x="379606" y="1591593"/>
                  </a:lnTo>
                  <a:lnTo>
                    <a:pt x="375292" y="1593403"/>
                  </a:lnTo>
                  <a:lnTo>
                    <a:pt x="370524" y="1594307"/>
                  </a:lnTo>
                  <a:lnTo>
                    <a:pt x="365757" y="1595212"/>
                  </a:lnTo>
                  <a:lnTo>
                    <a:pt x="360535" y="1595438"/>
                  </a:lnTo>
                  <a:lnTo>
                    <a:pt x="49267" y="1595438"/>
                  </a:lnTo>
                  <a:lnTo>
                    <a:pt x="44272" y="1595212"/>
                  </a:lnTo>
                  <a:lnTo>
                    <a:pt x="39277" y="1594307"/>
                  </a:lnTo>
                  <a:lnTo>
                    <a:pt x="35191" y="1593403"/>
                  </a:lnTo>
                  <a:lnTo>
                    <a:pt x="31331" y="1592046"/>
                  </a:lnTo>
                  <a:lnTo>
                    <a:pt x="27471" y="1590237"/>
                  </a:lnTo>
                  <a:lnTo>
                    <a:pt x="23839" y="1588427"/>
                  </a:lnTo>
                  <a:lnTo>
                    <a:pt x="20433" y="1586166"/>
                  </a:lnTo>
                  <a:lnTo>
                    <a:pt x="17028" y="1583452"/>
                  </a:lnTo>
                  <a:lnTo>
                    <a:pt x="14303" y="1580738"/>
                  </a:lnTo>
                  <a:lnTo>
                    <a:pt x="11352" y="1577572"/>
                  </a:lnTo>
                  <a:lnTo>
                    <a:pt x="8854" y="1574179"/>
                  </a:lnTo>
                  <a:lnTo>
                    <a:pt x="6811" y="1570787"/>
                  </a:lnTo>
                  <a:lnTo>
                    <a:pt x="4768" y="1567168"/>
                  </a:lnTo>
                  <a:lnTo>
                    <a:pt x="3178" y="1563324"/>
                  </a:lnTo>
                  <a:lnTo>
                    <a:pt x="1816" y="1559479"/>
                  </a:lnTo>
                  <a:lnTo>
                    <a:pt x="908" y="1555182"/>
                  </a:lnTo>
                  <a:lnTo>
                    <a:pt x="227" y="1550885"/>
                  </a:lnTo>
                  <a:lnTo>
                    <a:pt x="0" y="1546588"/>
                  </a:lnTo>
                  <a:lnTo>
                    <a:pt x="0" y="1236526"/>
                  </a:lnTo>
                  <a:lnTo>
                    <a:pt x="227" y="1232003"/>
                  </a:lnTo>
                  <a:lnTo>
                    <a:pt x="908" y="1227932"/>
                  </a:lnTo>
                  <a:lnTo>
                    <a:pt x="1816" y="1223861"/>
                  </a:lnTo>
                  <a:lnTo>
                    <a:pt x="3178" y="1219564"/>
                  </a:lnTo>
                  <a:lnTo>
                    <a:pt x="4768" y="1215720"/>
                  </a:lnTo>
                  <a:lnTo>
                    <a:pt x="6811" y="1212101"/>
                  </a:lnTo>
                  <a:lnTo>
                    <a:pt x="8854" y="1208709"/>
                  </a:lnTo>
                  <a:lnTo>
                    <a:pt x="11352" y="1205543"/>
                  </a:lnTo>
                  <a:lnTo>
                    <a:pt x="14303" y="1202377"/>
                  </a:lnTo>
                  <a:lnTo>
                    <a:pt x="17028" y="1199663"/>
                  </a:lnTo>
                  <a:lnTo>
                    <a:pt x="20433" y="1196949"/>
                  </a:lnTo>
                  <a:lnTo>
                    <a:pt x="23839" y="1194687"/>
                  </a:lnTo>
                  <a:lnTo>
                    <a:pt x="27471" y="1192652"/>
                  </a:lnTo>
                  <a:lnTo>
                    <a:pt x="31331" y="1191069"/>
                  </a:lnTo>
                  <a:lnTo>
                    <a:pt x="35191" y="1189486"/>
                  </a:lnTo>
                  <a:lnTo>
                    <a:pt x="39277" y="1188581"/>
                  </a:lnTo>
                  <a:lnTo>
                    <a:pt x="44272" y="1187676"/>
                  </a:lnTo>
                  <a:lnTo>
                    <a:pt x="49267" y="1187450"/>
                  </a:lnTo>
                  <a:close/>
                  <a:moveTo>
                    <a:pt x="1430620" y="788988"/>
                  </a:moveTo>
                  <a:lnTo>
                    <a:pt x="1436973" y="789215"/>
                  </a:lnTo>
                  <a:lnTo>
                    <a:pt x="1443553" y="789669"/>
                  </a:lnTo>
                  <a:lnTo>
                    <a:pt x="1449906" y="790349"/>
                  </a:lnTo>
                  <a:lnTo>
                    <a:pt x="1456033" y="791483"/>
                  </a:lnTo>
                  <a:lnTo>
                    <a:pt x="1462386" y="793071"/>
                  </a:lnTo>
                  <a:lnTo>
                    <a:pt x="1468285" y="794659"/>
                  </a:lnTo>
                  <a:lnTo>
                    <a:pt x="1474184" y="796700"/>
                  </a:lnTo>
                  <a:lnTo>
                    <a:pt x="1479857" y="798968"/>
                  </a:lnTo>
                  <a:lnTo>
                    <a:pt x="1485529" y="801463"/>
                  </a:lnTo>
                  <a:lnTo>
                    <a:pt x="1490975" y="804185"/>
                  </a:lnTo>
                  <a:lnTo>
                    <a:pt x="1496420" y="807134"/>
                  </a:lnTo>
                  <a:lnTo>
                    <a:pt x="1501412" y="810536"/>
                  </a:lnTo>
                  <a:lnTo>
                    <a:pt x="1506403" y="814165"/>
                  </a:lnTo>
                  <a:lnTo>
                    <a:pt x="1511168" y="817794"/>
                  </a:lnTo>
                  <a:lnTo>
                    <a:pt x="1515706" y="821877"/>
                  </a:lnTo>
                  <a:lnTo>
                    <a:pt x="1520017" y="825960"/>
                  </a:lnTo>
                  <a:lnTo>
                    <a:pt x="1524555" y="830496"/>
                  </a:lnTo>
                  <a:lnTo>
                    <a:pt x="1528412" y="835032"/>
                  </a:lnTo>
                  <a:lnTo>
                    <a:pt x="1532269" y="840023"/>
                  </a:lnTo>
                  <a:lnTo>
                    <a:pt x="1535673" y="844786"/>
                  </a:lnTo>
                  <a:lnTo>
                    <a:pt x="1538849" y="850003"/>
                  </a:lnTo>
                  <a:lnTo>
                    <a:pt x="1542026" y="855219"/>
                  </a:lnTo>
                  <a:lnTo>
                    <a:pt x="1544976" y="860890"/>
                  </a:lnTo>
                  <a:lnTo>
                    <a:pt x="1547471" y="866334"/>
                  </a:lnTo>
                  <a:lnTo>
                    <a:pt x="1549740" y="872231"/>
                  </a:lnTo>
                  <a:lnTo>
                    <a:pt x="1551555" y="878128"/>
                  </a:lnTo>
                  <a:lnTo>
                    <a:pt x="1553371" y="884025"/>
                  </a:lnTo>
                  <a:lnTo>
                    <a:pt x="1554732" y="890150"/>
                  </a:lnTo>
                  <a:lnTo>
                    <a:pt x="1555867" y="896501"/>
                  </a:lnTo>
                  <a:lnTo>
                    <a:pt x="1556774" y="902625"/>
                  </a:lnTo>
                  <a:lnTo>
                    <a:pt x="1557228" y="908976"/>
                  </a:lnTo>
                  <a:lnTo>
                    <a:pt x="1557455" y="915780"/>
                  </a:lnTo>
                  <a:lnTo>
                    <a:pt x="1557455" y="1366471"/>
                  </a:lnTo>
                  <a:lnTo>
                    <a:pt x="2109264" y="1429526"/>
                  </a:lnTo>
                  <a:lnTo>
                    <a:pt x="2115163" y="1429753"/>
                  </a:lnTo>
                  <a:lnTo>
                    <a:pt x="2122424" y="1429980"/>
                  </a:lnTo>
                  <a:lnTo>
                    <a:pt x="2129458" y="1430660"/>
                  </a:lnTo>
                  <a:lnTo>
                    <a:pt x="2136265" y="1431341"/>
                  </a:lnTo>
                  <a:lnTo>
                    <a:pt x="2143298" y="1432702"/>
                  </a:lnTo>
                  <a:lnTo>
                    <a:pt x="2150105" y="1434290"/>
                  </a:lnTo>
                  <a:lnTo>
                    <a:pt x="2156458" y="1436104"/>
                  </a:lnTo>
                  <a:lnTo>
                    <a:pt x="2162811" y="1438372"/>
                  </a:lnTo>
                  <a:lnTo>
                    <a:pt x="2169391" y="1440867"/>
                  </a:lnTo>
                  <a:lnTo>
                    <a:pt x="2175291" y="1443589"/>
                  </a:lnTo>
                  <a:lnTo>
                    <a:pt x="2181417" y="1446538"/>
                  </a:lnTo>
                  <a:lnTo>
                    <a:pt x="2187089" y="1449940"/>
                  </a:lnTo>
                  <a:lnTo>
                    <a:pt x="2192761" y="1453569"/>
                  </a:lnTo>
                  <a:lnTo>
                    <a:pt x="2198207" y="1457425"/>
                  </a:lnTo>
                  <a:lnTo>
                    <a:pt x="2203652" y="1461508"/>
                  </a:lnTo>
                  <a:lnTo>
                    <a:pt x="2208644" y="1465817"/>
                  </a:lnTo>
                  <a:lnTo>
                    <a:pt x="2213409" y="1470581"/>
                  </a:lnTo>
                  <a:lnTo>
                    <a:pt x="2218174" y="1475571"/>
                  </a:lnTo>
                  <a:lnTo>
                    <a:pt x="2222485" y="1480334"/>
                  </a:lnTo>
                  <a:lnTo>
                    <a:pt x="2226569" y="1485778"/>
                  </a:lnTo>
                  <a:lnTo>
                    <a:pt x="2230426" y="1491221"/>
                  </a:lnTo>
                  <a:lnTo>
                    <a:pt x="2234056" y="1496892"/>
                  </a:lnTo>
                  <a:lnTo>
                    <a:pt x="2237460" y="1502562"/>
                  </a:lnTo>
                  <a:lnTo>
                    <a:pt x="2240409" y="1508686"/>
                  </a:lnTo>
                  <a:lnTo>
                    <a:pt x="2243132" y="1514584"/>
                  </a:lnTo>
                  <a:lnTo>
                    <a:pt x="2245628" y="1521161"/>
                  </a:lnTo>
                  <a:lnTo>
                    <a:pt x="2247897" y="1527512"/>
                  </a:lnTo>
                  <a:lnTo>
                    <a:pt x="2249939" y="1534090"/>
                  </a:lnTo>
                  <a:lnTo>
                    <a:pt x="2251300" y="1540668"/>
                  </a:lnTo>
                  <a:lnTo>
                    <a:pt x="2252435" y="1547699"/>
                  </a:lnTo>
                  <a:lnTo>
                    <a:pt x="2253569" y="1554731"/>
                  </a:lnTo>
                  <a:lnTo>
                    <a:pt x="2254023" y="1561535"/>
                  </a:lnTo>
                  <a:lnTo>
                    <a:pt x="2254250" y="1568793"/>
                  </a:lnTo>
                  <a:lnTo>
                    <a:pt x="2254250" y="2174175"/>
                  </a:lnTo>
                  <a:lnTo>
                    <a:pt x="2254023" y="2181206"/>
                  </a:lnTo>
                  <a:lnTo>
                    <a:pt x="2253569" y="2188237"/>
                  </a:lnTo>
                  <a:lnTo>
                    <a:pt x="2252435" y="2195269"/>
                  </a:lnTo>
                  <a:lnTo>
                    <a:pt x="2251300" y="2202073"/>
                  </a:lnTo>
                  <a:lnTo>
                    <a:pt x="2249939" y="2208651"/>
                  </a:lnTo>
                  <a:lnTo>
                    <a:pt x="2247897" y="2215456"/>
                  </a:lnTo>
                  <a:lnTo>
                    <a:pt x="2245628" y="2221807"/>
                  </a:lnTo>
                  <a:lnTo>
                    <a:pt x="2243132" y="2228158"/>
                  </a:lnTo>
                  <a:lnTo>
                    <a:pt x="2240409" y="2234282"/>
                  </a:lnTo>
                  <a:lnTo>
                    <a:pt x="2237460" y="2240179"/>
                  </a:lnTo>
                  <a:lnTo>
                    <a:pt x="2234056" y="2246076"/>
                  </a:lnTo>
                  <a:lnTo>
                    <a:pt x="2230426" y="2251747"/>
                  </a:lnTo>
                  <a:lnTo>
                    <a:pt x="2226569" y="2257191"/>
                  </a:lnTo>
                  <a:lnTo>
                    <a:pt x="2222485" y="2262407"/>
                  </a:lnTo>
                  <a:lnTo>
                    <a:pt x="2218174" y="2267624"/>
                  </a:lnTo>
                  <a:lnTo>
                    <a:pt x="2213409" y="2272161"/>
                  </a:lnTo>
                  <a:lnTo>
                    <a:pt x="2208644" y="2276924"/>
                  </a:lnTo>
                  <a:lnTo>
                    <a:pt x="2203652" y="2281233"/>
                  </a:lnTo>
                  <a:lnTo>
                    <a:pt x="2198207" y="2285316"/>
                  </a:lnTo>
                  <a:lnTo>
                    <a:pt x="2192761" y="2289172"/>
                  </a:lnTo>
                  <a:lnTo>
                    <a:pt x="2187089" y="2292801"/>
                  </a:lnTo>
                  <a:lnTo>
                    <a:pt x="2181417" y="2296204"/>
                  </a:lnTo>
                  <a:lnTo>
                    <a:pt x="2175291" y="2299152"/>
                  </a:lnTo>
                  <a:lnTo>
                    <a:pt x="2169391" y="2302101"/>
                  </a:lnTo>
                  <a:lnTo>
                    <a:pt x="2162811" y="2304596"/>
                  </a:lnTo>
                  <a:lnTo>
                    <a:pt x="2156458" y="2306637"/>
                  </a:lnTo>
                  <a:lnTo>
                    <a:pt x="2150105" y="2308452"/>
                  </a:lnTo>
                  <a:lnTo>
                    <a:pt x="2143298" y="2310040"/>
                  </a:lnTo>
                  <a:lnTo>
                    <a:pt x="2136265" y="2311400"/>
                  </a:lnTo>
                  <a:lnTo>
                    <a:pt x="2129458" y="2312308"/>
                  </a:lnTo>
                  <a:lnTo>
                    <a:pt x="2122424" y="2312988"/>
                  </a:lnTo>
                  <a:lnTo>
                    <a:pt x="2115163" y="2312988"/>
                  </a:lnTo>
                  <a:lnTo>
                    <a:pt x="1452175" y="2312988"/>
                  </a:lnTo>
                  <a:lnTo>
                    <a:pt x="1448091" y="2312761"/>
                  </a:lnTo>
                  <a:lnTo>
                    <a:pt x="1446276" y="2312761"/>
                  </a:lnTo>
                  <a:lnTo>
                    <a:pt x="1444688" y="2312761"/>
                  </a:lnTo>
                  <a:lnTo>
                    <a:pt x="1438562" y="2312988"/>
                  </a:lnTo>
                  <a:lnTo>
                    <a:pt x="1432662" y="2312761"/>
                  </a:lnTo>
                  <a:lnTo>
                    <a:pt x="1426536" y="2311854"/>
                  </a:lnTo>
                  <a:lnTo>
                    <a:pt x="1420864" y="2311174"/>
                  </a:lnTo>
                  <a:lnTo>
                    <a:pt x="1414738" y="2310040"/>
                  </a:lnTo>
                  <a:lnTo>
                    <a:pt x="1409065" y="2308452"/>
                  </a:lnTo>
                  <a:lnTo>
                    <a:pt x="1403393" y="2306637"/>
                  </a:lnTo>
                  <a:lnTo>
                    <a:pt x="1397721" y="2304823"/>
                  </a:lnTo>
                  <a:lnTo>
                    <a:pt x="1392275" y="2302554"/>
                  </a:lnTo>
                  <a:lnTo>
                    <a:pt x="1387057" y="2300059"/>
                  </a:lnTo>
                  <a:lnTo>
                    <a:pt x="1381838" y="2297111"/>
                  </a:lnTo>
                  <a:lnTo>
                    <a:pt x="1376846" y="2293935"/>
                  </a:lnTo>
                  <a:lnTo>
                    <a:pt x="1372081" y="2290533"/>
                  </a:lnTo>
                  <a:lnTo>
                    <a:pt x="1367317" y="2286904"/>
                  </a:lnTo>
                  <a:lnTo>
                    <a:pt x="1362779" y="2283048"/>
                  </a:lnTo>
                  <a:lnTo>
                    <a:pt x="1358241" y="2278965"/>
                  </a:lnTo>
                  <a:lnTo>
                    <a:pt x="878584" y="1799469"/>
                  </a:lnTo>
                  <a:lnTo>
                    <a:pt x="874500" y="1794933"/>
                  </a:lnTo>
                  <a:lnTo>
                    <a:pt x="870643" y="1790396"/>
                  </a:lnTo>
                  <a:lnTo>
                    <a:pt x="867013" y="1785633"/>
                  </a:lnTo>
                  <a:lnTo>
                    <a:pt x="863609" y="1781097"/>
                  </a:lnTo>
                  <a:lnTo>
                    <a:pt x="860433" y="1776107"/>
                  </a:lnTo>
                  <a:lnTo>
                    <a:pt x="857710" y="1771117"/>
                  </a:lnTo>
                  <a:lnTo>
                    <a:pt x="855214" y="1766126"/>
                  </a:lnTo>
                  <a:lnTo>
                    <a:pt x="852945" y="1760683"/>
                  </a:lnTo>
                  <a:lnTo>
                    <a:pt x="850903" y="1755466"/>
                  </a:lnTo>
                  <a:lnTo>
                    <a:pt x="849088" y="1750249"/>
                  </a:lnTo>
                  <a:lnTo>
                    <a:pt x="847727" y="1744805"/>
                  </a:lnTo>
                  <a:lnTo>
                    <a:pt x="846592" y="1739362"/>
                  </a:lnTo>
                  <a:lnTo>
                    <a:pt x="845458" y="1733691"/>
                  </a:lnTo>
                  <a:lnTo>
                    <a:pt x="845004" y="1728248"/>
                  </a:lnTo>
                  <a:lnTo>
                    <a:pt x="844550" y="1722577"/>
                  </a:lnTo>
                  <a:lnTo>
                    <a:pt x="844550" y="1716907"/>
                  </a:lnTo>
                  <a:lnTo>
                    <a:pt x="844550" y="1711463"/>
                  </a:lnTo>
                  <a:lnTo>
                    <a:pt x="845004" y="1705793"/>
                  </a:lnTo>
                  <a:lnTo>
                    <a:pt x="845458" y="1700122"/>
                  </a:lnTo>
                  <a:lnTo>
                    <a:pt x="846592" y="1694678"/>
                  </a:lnTo>
                  <a:lnTo>
                    <a:pt x="847727" y="1689235"/>
                  </a:lnTo>
                  <a:lnTo>
                    <a:pt x="849088" y="1683564"/>
                  </a:lnTo>
                  <a:lnTo>
                    <a:pt x="850903" y="1678347"/>
                  </a:lnTo>
                  <a:lnTo>
                    <a:pt x="852945" y="1673131"/>
                  </a:lnTo>
                  <a:lnTo>
                    <a:pt x="855214" y="1667914"/>
                  </a:lnTo>
                  <a:lnTo>
                    <a:pt x="857710" y="1662697"/>
                  </a:lnTo>
                  <a:lnTo>
                    <a:pt x="860433" y="1657707"/>
                  </a:lnTo>
                  <a:lnTo>
                    <a:pt x="863609" y="1652717"/>
                  </a:lnTo>
                  <a:lnTo>
                    <a:pt x="867013" y="1647954"/>
                  </a:lnTo>
                  <a:lnTo>
                    <a:pt x="870643" y="1643417"/>
                  </a:lnTo>
                  <a:lnTo>
                    <a:pt x="874500" y="1638881"/>
                  </a:lnTo>
                  <a:lnTo>
                    <a:pt x="878584" y="1634571"/>
                  </a:lnTo>
                  <a:lnTo>
                    <a:pt x="882668" y="1630488"/>
                  </a:lnTo>
                  <a:lnTo>
                    <a:pt x="887206" y="1626632"/>
                  </a:lnTo>
                  <a:lnTo>
                    <a:pt x="891744" y="1623230"/>
                  </a:lnTo>
                  <a:lnTo>
                    <a:pt x="896509" y="1619828"/>
                  </a:lnTo>
                  <a:lnTo>
                    <a:pt x="901047" y="1616879"/>
                  </a:lnTo>
                  <a:lnTo>
                    <a:pt x="906039" y="1613931"/>
                  </a:lnTo>
                  <a:lnTo>
                    <a:pt x="911030" y="1611436"/>
                  </a:lnTo>
                  <a:lnTo>
                    <a:pt x="916249" y="1609167"/>
                  </a:lnTo>
                  <a:lnTo>
                    <a:pt x="921694" y="1607353"/>
                  </a:lnTo>
                  <a:lnTo>
                    <a:pt x="927140" y="1605538"/>
                  </a:lnTo>
                  <a:lnTo>
                    <a:pt x="932585" y="1603951"/>
                  </a:lnTo>
                  <a:lnTo>
                    <a:pt x="938031" y="1602590"/>
                  </a:lnTo>
                  <a:lnTo>
                    <a:pt x="943703" y="1601682"/>
                  </a:lnTo>
                  <a:lnTo>
                    <a:pt x="949376" y="1600775"/>
                  </a:lnTo>
                  <a:lnTo>
                    <a:pt x="955275" y="1600548"/>
                  </a:lnTo>
                  <a:lnTo>
                    <a:pt x="960947" y="1600321"/>
                  </a:lnTo>
                  <a:lnTo>
                    <a:pt x="966847" y="1600548"/>
                  </a:lnTo>
                  <a:lnTo>
                    <a:pt x="972519" y="1600775"/>
                  </a:lnTo>
                  <a:lnTo>
                    <a:pt x="978191" y="1601682"/>
                  </a:lnTo>
                  <a:lnTo>
                    <a:pt x="983864" y="1602590"/>
                  </a:lnTo>
                  <a:lnTo>
                    <a:pt x="989536" y="1603951"/>
                  </a:lnTo>
                  <a:lnTo>
                    <a:pt x="994982" y="1605538"/>
                  </a:lnTo>
                  <a:lnTo>
                    <a:pt x="1000427" y="1607353"/>
                  </a:lnTo>
                  <a:lnTo>
                    <a:pt x="1005646" y="1609167"/>
                  </a:lnTo>
                  <a:lnTo>
                    <a:pt x="1010637" y="1611436"/>
                  </a:lnTo>
                  <a:lnTo>
                    <a:pt x="1015856" y="1613931"/>
                  </a:lnTo>
                  <a:lnTo>
                    <a:pt x="1020848" y="1616879"/>
                  </a:lnTo>
                  <a:lnTo>
                    <a:pt x="1025612" y="1619828"/>
                  </a:lnTo>
                  <a:lnTo>
                    <a:pt x="1030377" y="1623230"/>
                  </a:lnTo>
                  <a:lnTo>
                    <a:pt x="1034688" y="1626632"/>
                  </a:lnTo>
                  <a:lnTo>
                    <a:pt x="1038999" y="1630488"/>
                  </a:lnTo>
                  <a:lnTo>
                    <a:pt x="1043537" y="1634571"/>
                  </a:lnTo>
                  <a:lnTo>
                    <a:pt x="1303559" y="1894506"/>
                  </a:lnTo>
                  <a:lnTo>
                    <a:pt x="1303559" y="915780"/>
                  </a:lnTo>
                  <a:lnTo>
                    <a:pt x="1303786" y="908976"/>
                  </a:lnTo>
                  <a:lnTo>
                    <a:pt x="1304467" y="902625"/>
                  </a:lnTo>
                  <a:lnTo>
                    <a:pt x="1305147" y="896501"/>
                  </a:lnTo>
                  <a:lnTo>
                    <a:pt x="1306282" y="890150"/>
                  </a:lnTo>
                  <a:lnTo>
                    <a:pt x="1307643" y="884025"/>
                  </a:lnTo>
                  <a:lnTo>
                    <a:pt x="1309231" y="878128"/>
                  </a:lnTo>
                  <a:lnTo>
                    <a:pt x="1311273" y="872231"/>
                  </a:lnTo>
                  <a:lnTo>
                    <a:pt x="1313769" y="866334"/>
                  </a:lnTo>
                  <a:lnTo>
                    <a:pt x="1316265" y="860890"/>
                  </a:lnTo>
                  <a:lnTo>
                    <a:pt x="1318988" y="855219"/>
                  </a:lnTo>
                  <a:lnTo>
                    <a:pt x="1322164" y="850003"/>
                  </a:lnTo>
                  <a:lnTo>
                    <a:pt x="1325341" y="844786"/>
                  </a:lnTo>
                  <a:lnTo>
                    <a:pt x="1328971" y="840023"/>
                  </a:lnTo>
                  <a:lnTo>
                    <a:pt x="1332829" y="835032"/>
                  </a:lnTo>
                  <a:lnTo>
                    <a:pt x="1336686" y="830496"/>
                  </a:lnTo>
                  <a:lnTo>
                    <a:pt x="1340770" y="825960"/>
                  </a:lnTo>
                  <a:lnTo>
                    <a:pt x="1345081" y="821877"/>
                  </a:lnTo>
                  <a:lnTo>
                    <a:pt x="1349846" y="817794"/>
                  </a:lnTo>
                  <a:lnTo>
                    <a:pt x="1354610" y="814165"/>
                  </a:lnTo>
                  <a:lnTo>
                    <a:pt x="1359602" y="810536"/>
                  </a:lnTo>
                  <a:lnTo>
                    <a:pt x="1364821" y="807134"/>
                  </a:lnTo>
                  <a:lnTo>
                    <a:pt x="1370266" y="804185"/>
                  </a:lnTo>
                  <a:lnTo>
                    <a:pt x="1375485" y="801463"/>
                  </a:lnTo>
                  <a:lnTo>
                    <a:pt x="1381384" y="798968"/>
                  </a:lnTo>
                  <a:lnTo>
                    <a:pt x="1387057" y="796700"/>
                  </a:lnTo>
                  <a:lnTo>
                    <a:pt x="1392956" y="794659"/>
                  </a:lnTo>
                  <a:lnTo>
                    <a:pt x="1398855" y="793071"/>
                  </a:lnTo>
                  <a:lnTo>
                    <a:pt x="1404981" y="791483"/>
                  </a:lnTo>
                  <a:lnTo>
                    <a:pt x="1411107" y="790349"/>
                  </a:lnTo>
                  <a:lnTo>
                    <a:pt x="1417687" y="789669"/>
                  </a:lnTo>
                  <a:lnTo>
                    <a:pt x="1424040" y="789215"/>
                  </a:lnTo>
                  <a:lnTo>
                    <a:pt x="1430620" y="788988"/>
                  </a:lnTo>
                  <a:close/>
                  <a:moveTo>
                    <a:pt x="1273230" y="585788"/>
                  </a:moveTo>
                  <a:lnTo>
                    <a:pt x="1584498" y="585788"/>
                  </a:lnTo>
                  <a:lnTo>
                    <a:pt x="1589493" y="586241"/>
                  </a:lnTo>
                  <a:lnTo>
                    <a:pt x="1594488" y="586922"/>
                  </a:lnTo>
                  <a:lnTo>
                    <a:pt x="1599028" y="588283"/>
                  </a:lnTo>
                  <a:lnTo>
                    <a:pt x="1603569" y="589643"/>
                  </a:lnTo>
                  <a:lnTo>
                    <a:pt x="1606975" y="591231"/>
                  </a:lnTo>
                  <a:lnTo>
                    <a:pt x="1609926" y="593045"/>
                  </a:lnTo>
                  <a:lnTo>
                    <a:pt x="1612878" y="594859"/>
                  </a:lnTo>
                  <a:lnTo>
                    <a:pt x="1615602" y="597127"/>
                  </a:lnTo>
                  <a:lnTo>
                    <a:pt x="1618327" y="599622"/>
                  </a:lnTo>
                  <a:lnTo>
                    <a:pt x="1620824" y="601890"/>
                  </a:lnTo>
                  <a:lnTo>
                    <a:pt x="1623094" y="604611"/>
                  </a:lnTo>
                  <a:lnTo>
                    <a:pt x="1625138" y="607559"/>
                  </a:lnTo>
                  <a:lnTo>
                    <a:pt x="1626954" y="610734"/>
                  </a:lnTo>
                  <a:lnTo>
                    <a:pt x="1628543" y="613683"/>
                  </a:lnTo>
                  <a:lnTo>
                    <a:pt x="1630132" y="617084"/>
                  </a:lnTo>
                  <a:lnTo>
                    <a:pt x="1631495" y="620486"/>
                  </a:lnTo>
                  <a:lnTo>
                    <a:pt x="1632176" y="623888"/>
                  </a:lnTo>
                  <a:lnTo>
                    <a:pt x="1632857" y="627290"/>
                  </a:lnTo>
                  <a:lnTo>
                    <a:pt x="1633538" y="631372"/>
                  </a:lnTo>
                  <a:lnTo>
                    <a:pt x="1633538" y="634774"/>
                  </a:lnTo>
                  <a:lnTo>
                    <a:pt x="1633538" y="805090"/>
                  </a:lnTo>
                  <a:lnTo>
                    <a:pt x="1629678" y="798286"/>
                  </a:lnTo>
                  <a:lnTo>
                    <a:pt x="1625819" y="791936"/>
                  </a:lnTo>
                  <a:lnTo>
                    <a:pt x="1621505" y="785586"/>
                  </a:lnTo>
                  <a:lnTo>
                    <a:pt x="1616964" y="779236"/>
                  </a:lnTo>
                  <a:lnTo>
                    <a:pt x="1612651" y="773113"/>
                  </a:lnTo>
                  <a:lnTo>
                    <a:pt x="1607656" y="767443"/>
                  </a:lnTo>
                  <a:lnTo>
                    <a:pt x="1602661" y="761547"/>
                  </a:lnTo>
                  <a:lnTo>
                    <a:pt x="1597666" y="756104"/>
                  </a:lnTo>
                  <a:lnTo>
                    <a:pt x="1592217" y="750661"/>
                  </a:lnTo>
                  <a:lnTo>
                    <a:pt x="1586541" y="745445"/>
                  </a:lnTo>
                  <a:lnTo>
                    <a:pt x="1580865" y="740456"/>
                  </a:lnTo>
                  <a:lnTo>
                    <a:pt x="1575189" y="735466"/>
                  </a:lnTo>
                  <a:lnTo>
                    <a:pt x="1568832" y="730704"/>
                  </a:lnTo>
                  <a:lnTo>
                    <a:pt x="1562702" y="726395"/>
                  </a:lnTo>
                  <a:lnTo>
                    <a:pt x="1556572" y="722086"/>
                  </a:lnTo>
                  <a:lnTo>
                    <a:pt x="1549988" y="718231"/>
                  </a:lnTo>
                  <a:lnTo>
                    <a:pt x="1543404" y="714375"/>
                  </a:lnTo>
                  <a:lnTo>
                    <a:pt x="1536593" y="710747"/>
                  </a:lnTo>
                  <a:lnTo>
                    <a:pt x="1529555" y="707118"/>
                  </a:lnTo>
                  <a:lnTo>
                    <a:pt x="1522744" y="703943"/>
                  </a:lnTo>
                  <a:lnTo>
                    <a:pt x="1515706" y="701222"/>
                  </a:lnTo>
                  <a:lnTo>
                    <a:pt x="1508213" y="698274"/>
                  </a:lnTo>
                  <a:lnTo>
                    <a:pt x="1500948" y="695779"/>
                  </a:lnTo>
                  <a:lnTo>
                    <a:pt x="1493456" y="693738"/>
                  </a:lnTo>
                  <a:lnTo>
                    <a:pt x="1485964" y="691697"/>
                  </a:lnTo>
                  <a:lnTo>
                    <a:pt x="1478245" y="689883"/>
                  </a:lnTo>
                  <a:lnTo>
                    <a:pt x="1470525" y="688295"/>
                  </a:lnTo>
                  <a:lnTo>
                    <a:pt x="1462806" y="686934"/>
                  </a:lnTo>
                  <a:lnTo>
                    <a:pt x="1454860" y="686254"/>
                  </a:lnTo>
                  <a:lnTo>
                    <a:pt x="1446686" y="685347"/>
                  </a:lnTo>
                  <a:lnTo>
                    <a:pt x="1438513" y="684893"/>
                  </a:lnTo>
                  <a:lnTo>
                    <a:pt x="1430567" y="684893"/>
                  </a:lnTo>
                  <a:lnTo>
                    <a:pt x="1421939" y="684893"/>
                  </a:lnTo>
                  <a:lnTo>
                    <a:pt x="1413766" y="685347"/>
                  </a:lnTo>
                  <a:lnTo>
                    <a:pt x="1405366" y="686254"/>
                  </a:lnTo>
                  <a:lnTo>
                    <a:pt x="1397419" y="687161"/>
                  </a:lnTo>
                  <a:lnTo>
                    <a:pt x="1389246" y="688522"/>
                  </a:lnTo>
                  <a:lnTo>
                    <a:pt x="1381300" y="690109"/>
                  </a:lnTo>
                  <a:lnTo>
                    <a:pt x="1373353" y="691924"/>
                  </a:lnTo>
                  <a:lnTo>
                    <a:pt x="1365634" y="693965"/>
                  </a:lnTo>
                  <a:lnTo>
                    <a:pt x="1357915" y="696459"/>
                  </a:lnTo>
                  <a:lnTo>
                    <a:pt x="1350423" y="699181"/>
                  </a:lnTo>
                  <a:lnTo>
                    <a:pt x="1342930" y="701902"/>
                  </a:lnTo>
                  <a:lnTo>
                    <a:pt x="1335665" y="705077"/>
                  </a:lnTo>
                  <a:lnTo>
                    <a:pt x="1328400" y="708479"/>
                  </a:lnTo>
                  <a:lnTo>
                    <a:pt x="1321589" y="711881"/>
                  </a:lnTo>
                  <a:lnTo>
                    <a:pt x="1314551" y="715963"/>
                  </a:lnTo>
                  <a:lnTo>
                    <a:pt x="1307967" y="720045"/>
                  </a:lnTo>
                  <a:lnTo>
                    <a:pt x="1301383" y="724354"/>
                  </a:lnTo>
                  <a:lnTo>
                    <a:pt x="1295026" y="728663"/>
                  </a:lnTo>
                  <a:lnTo>
                    <a:pt x="1288442" y="733425"/>
                  </a:lnTo>
                  <a:lnTo>
                    <a:pt x="1282539" y="738188"/>
                  </a:lnTo>
                  <a:lnTo>
                    <a:pt x="1276636" y="743404"/>
                  </a:lnTo>
                  <a:lnTo>
                    <a:pt x="1270960" y="748847"/>
                  </a:lnTo>
                  <a:lnTo>
                    <a:pt x="1265284" y="754290"/>
                  </a:lnTo>
                  <a:lnTo>
                    <a:pt x="1259835" y="759959"/>
                  </a:lnTo>
                  <a:lnTo>
                    <a:pt x="1254613" y="765856"/>
                  </a:lnTo>
                  <a:lnTo>
                    <a:pt x="1249845" y="771752"/>
                  </a:lnTo>
                  <a:lnTo>
                    <a:pt x="1244850" y="778102"/>
                  </a:lnTo>
                  <a:lnTo>
                    <a:pt x="1240310" y="784452"/>
                  </a:lnTo>
                  <a:lnTo>
                    <a:pt x="1235769" y="790802"/>
                  </a:lnTo>
                  <a:lnTo>
                    <a:pt x="1231682" y="797606"/>
                  </a:lnTo>
                  <a:lnTo>
                    <a:pt x="1227823" y="804410"/>
                  </a:lnTo>
                  <a:lnTo>
                    <a:pt x="1223963" y="811213"/>
                  </a:lnTo>
                  <a:lnTo>
                    <a:pt x="1223963" y="634774"/>
                  </a:lnTo>
                  <a:lnTo>
                    <a:pt x="1224190" y="631372"/>
                  </a:lnTo>
                  <a:lnTo>
                    <a:pt x="1224644" y="627290"/>
                  </a:lnTo>
                  <a:lnTo>
                    <a:pt x="1225325" y="623888"/>
                  </a:lnTo>
                  <a:lnTo>
                    <a:pt x="1226233" y="620486"/>
                  </a:lnTo>
                  <a:lnTo>
                    <a:pt x="1227596" y="617084"/>
                  </a:lnTo>
                  <a:lnTo>
                    <a:pt x="1228731" y="613683"/>
                  </a:lnTo>
                  <a:lnTo>
                    <a:pt x="1230547" y="610734"/>
                  </a:lnTo>
                  <a:lnTo>
                    <a:pt x="1232363" y="607559"/>
                  </a:lnTo>
                  <a:lnTo>
                    <a:pt x="1234634" y="604611"/>
                  </a:lnTo>
                  <a:lnTo>
                    <a:pt x="1236904" y="601890"/>
                  </a:lnTo>
                  <a:lnTo>
                    <a:pt x="1239402" y="599622"/>
                  </a:lnTo>
                  <a:lnTo>
                    <a:pt x="1241899" y="597127"/>
                  </a:lnTo>
                  <a:lnTo>
                    <a:pt x="1244850" y="594859"/>
                  </a:lnTo>
                  <a:lnTo>
                    <a:pt x="1247802" y="593045"/>
                  </a:lnTo>
                  <a:lnTo>
                    <a:pt x="1250753" y="591231"/>
                  </a:lnTo>
                  <a:lnTo>
                    <a:pt x="1254159" y="589643"/>
                  </a:lnTo>
                  <a:lnTo>
                    <a:pt x="1258473" y="588283"/>
                  </a:lnTo>
                  <a:lnTo>
                    <a:pt x="1263240" y="586922"/>
                  </a:lnTo>
                  <a:lnTo>
                    <a:pt x="1268008" y="586241"/>
                  </a:lnTo>
                  <a:lnTo>
                    <a:pt x="1273230" y="585788"/>
                  </a:lnTo>
                  <a:close/>
                  <a:moveTo>
                    <a:pt x="661842" y="585788"/>
                  </a:moveTo>
                  <a:lnTo>
                    <a:pt x="973283" y="585788"/>
                  </a:lnTo>
                  <a:lnTo>
                    <a:pt x="978280" y="586240"/>
                  </a:lnTo>
                  <a:lnTo>
                    <a:pt x="983051" y="586919"/>
                  </a:lnTo>
                  <a:lnTo>
                    <a:pt x="988048" y="588276"/>
                  </a:lnTo>
                  <a:lnTo>
                    <a:pt x="992364" y="589633"/>
                  </a:lnTo>
                  <a:lnTo>
                    <a:pt x="995772" y="591216"/>
                  </a:lnTo>
                  <a:lnTo>
                    <a:pt x="998725" y="593025"/>
                  </a:lnTo>
                  <a:lnTo>
                    <a:pt x="1001678" y="594834"/>
                  </a:lnTo>
                  <a:lnTo>
                    <a:pt x="1004404" y="597096"/>
                  </a:lnTo>
                  <a:lnTo>
                    <a:pt x="1007130" y="599583"/>
                  </a:lnTo>
                  <a:lnTo>
                    <a:pt x="1009629" y="601845"/>
                  </a:lnTo>
                  <a:lnTo>
                    <a:pt x="1011901" y="604559"/>
                  </a:lnTo>
                  <a:lnTo>
                    <a:pt x="1013945" y="607499"/>
                  </a:lnTo>
                  <a:lnTo>
                    <a:pt x="1015762" y="610665"/>
                  </a:lnTo>
                  <a:lnTo>
                    <a:pt x="1017580" y="613605"/>
                  </a:lnTo>
                  <a:lnTo>
                    <a:pt x="1018943" y="616998"/>
                  </a:lnTo>
                  <a:lnTo>
                    <a:pt x="1020306" y="620390"/>
                  </a:lnTo>
                  <a:lnTo>
                    <a:pt x="1020987" y="623782"/>
                  </a:lnTo>
                  <a:lnTo>
                    <a:pt x="1021896" y="627175"/>
                  </a:lnTo>
                  <a:lnTo>
                    <a:pt x="1022350" y="631246"/>
                  </a:lnTo>
                  <a:lnTo>
                    <a:pt x="1022350" y="634638"/>
                  </a:lnTo>
                  <a:lnTo>
                    <a:pt x="1022350" y="944926"/>
                  </a:lnTo>
                  <a:lnTo>
                    <a:pt x="1022350" y="949223"/>
                  </a:lnTo>
                  <a:lnTo>
                    <a:pt x="1021441" y="953294"/>
                  </a:lnTo>
                  <a:lnTo>
                    <a:pt x="1020760" y="957817"/>
                  </a:lnTo>
                  <a:lnTo>
                    <a:pt x="1019397" y="961662"/>
                  </a:lnTo>
                  <a:lnTo>
                    <a:pt x="1017807" y="965506"/>
                  </a:lnTo>
                  <a:lnTo>
                    <a:pt x="1015762" y="969125"/>
                  </a:lnTo>
                  <a:lnTo>
                    <a:pt x="1013718" y="972743"/>
                  </a:lnTo>
                  <a:lnTo>
                    <a:pt x="1011219" y="975910"/>
                  </a:lnTo>
                  <a:lnTo>
                    <a:pt x="1008266" y="979076"/>
                  </a:lnTo>
                  <a:lnTo>
                    <a:pt x="1005540" y="981564"/>
                  </a:lnTo>
                  <a:lnTo>
                    <a:pt x="1002133" y="984278"/>
                  </a:lnTo>
                  <a:lnTo>
                    <a:pt x="998725" y="986539"/>
                  </a:lnTo>
                  <a:lnTo>
                    <a:pt x="995090" y="988575"/>
                  </a:lnTo>
                  <a:lnTo>
                    <a:pt x="991229" y="990384"/>
                  </a:lnTo>
                  <a:lnTo>
                    <a:pt x="987367" y="991741"/>
                  </a:lnTo>
                  <a:lnTo>
                    <a:pt x="983278" y="992645"/>
                  </a:lnTo>
                  <a:lnTo>
                    <a:pt x="978280" y="993550"/>
                  </a:lnTo>
                  <a:lnTo>
                    <a:pt x="973283" y="993776"/>
                  </a:lnTo>
                  <a:lnTo>
                    <a:pt x="661842" y="993776"/>
                  </a:lnTo>
                  <a:lnTo>
                    <a:pt x="656844" y="993550"/>
                  </a:lnTo>
                  <a:lnTo>
                    <a:pt x="652074" y="992645"/>
                  </a:lnTo>
                  <a:lnTo>
                    <a:pt x="647985" y="991741"/>
                  </a:lnTo>
                  <a:lnTo>
                    <a:pt x="643896" y="990384"/>
                  </a:lnTo>
                  <a:lnTo>
                    <a:pt x="640034" y="988575"/>
                  </a:lnTo>
                  <a:lnTo>
                    <a:pt x="636400" y="986539"/>
                  </a:lnTo>
                  <a:lnTo>
                    <a:pt x="632992" y="984278"/>
                  </a:lnTo>
                  <a:lnTo>
                    <a:pt x="629585" y="981564"/>
                  </a:lnTo>
                  <a:lnTo>
                    <a:pt x="626859" y="979076"/>
                  </a:lnTo>
                  <a:lnTo>
                    <a:pt x="623906" y="975910"/>
                  </a:lnTo>
                  <a:lnTo>
                    <a:pt x="621407" y="972743"/>
                  </a:lnTo>
                  <a:lnTo>
                    <a:pt x="619362" y="969125"/>
                  </a:lnTo>
                  <a:lnTo>
                    <a:pt x="617318" y="965506"/>
                  </a:lnTo>
                  <a:lnTo>
                    <a:pt x="615728" y="961662"/>
                  </a:lnTo>
                  <a:lnTo>
                    <a:pt x="614365" y="957817"/>
                  </a:lnTo>
                  <a:lnTo>
                    <a:pt x="613683" y="953294"/>
                  </a:lnTo>
                  <a:lnTo>
                    <a:pt x="612775" y="949223"/>
                  </a:lnTo>
                  <a:lnTo>
                    <a:pt x="612775" y="944926"/>
                  </a:lnTo>
                  <a:lnTo>
                    <a:pt x="612775" y="634638"/>
                  </a:lnTo>
                  <a:lnTo>
                    <a:pt x="612775" y="631246"/>
                  </a:lnTo>
                  <a:lnTo>
                    <a:pt x="613229" y="627175"/>
                  </a:lnTo>
                  <a:lnTo>
                    <a:pt x="613911" y="623782"/>
                  </a:lnTo>
                  <a:lnTo>
                    <a:pt x="614819" y="620390"/>
                  </a:lnTo>
                  <a:lnTo>
                    <a:pt x="616182" y="616998"/>
                  </a:lnTo>
                  <a:lnTo>
                    <a:pt x="617545" y="613605"/>
                  </a:lnTo>
                  <a:lnTo>
                    <a:pt x="619362" y="610665"/>
                  </a:lnTo>
                  <a:lnTo>
                    <a:pt x="621180" y="607499"/>
                  </a:lnTo>
                  <a:lnTo>
                    <a:pt x="623224" y="604559"/>
                  </a:lnTo>
                  <a:lnTo>
                    <a:pt x="625496" y="601845"/>
                  </a:lnTo>
                  <a:lnTo>
                    <a:pt x="627995" y="599583"/>
                  </a:lnTo>
                  <a:lnTo>
                    <a:pt x="630721" y="597096"/>
                  </a:lnTo>
                  <a:lnTo>
                    <a:pt x="633447" y="594834"/>
                  </a:lnTo>
                  <a:lnTo>
                    <a:pt x="636400" y="593025"/>
                  </a:lnTo>
                  <a:lnTo>
                    <a:pt x="639353" y="591216"/>
                  </a:lnTo>
                  <a:lnTo>
                    <a:pt x="642760" y="589633"/>
                  </a:lnTo>
                  <a:lnTo>
                    <a:pt x="647076" y="588276"/>
                  </a:lnTo>
                  <a:lnTo>
                    <a:pt x="651847" y="586919"/>
                  </a:lnTo>
                  <a:lnTo>
                    <a:pt x="656844" y="586240"/>
                  </a:lnTo>
                  <a:lnTo>
                    <a:pt x="661842" y="585788"/>
                  </a:lnTo>
                  <a:close/>
                  <a:moveTo>
                    <a:pt x="49267" y="585788"/>
                  </a:moveTo>
                  <a:lnTo>
                    <a:pt x="360535" y="585788"/>
                  </a:lnTo>
                  <a:lnTo>
                    <a:pt x="365757" y="586240"/>
                  </a:lnTo>
                  <a:lnTo>
                    <a:pt x="370524" y="586919"/>
                  </a:lnTo>
                  <a:lnTo>
                    <a:pt x="375292" y="588276"/>
                  </a:lnTo>
                  <a:lnTo>
                    <a:pt x="379606" y="589633"/>
                  </a:lnTo>
                  <a:lnTo>
                    <a:pt x="383011" y="591216"/>
                  </a:lnTo>
                  <a:lnTo>
                    <a:pt x="386190" y="593025"/>
                  </a:lnTo>
                  <a:lnTo>
                    <a:pt x="388914" y="594834"/>
                  </a:lnTo>
                  <a:lnTo>
                    <a:pt x="391866" y="597096"/>
                  </a:lnTo>
                  <a:lnTo>
                    <a:pt x="394363" y="599583"/>
                  </a:lnTo>
                  <a:lnTo>
                    <a:pt x="396861" y="601845"/>
                  </a:lnTo>
                  <a:lnTo>
                    <a:pt x="399358" y="604559"/>
                  </a:lnTo>
                  <a:lnTo>
                    <a:pt x="401401" y="607499"/>
                  </a:lnTo>
                  <a:lnTo>
                    <a:pt x="403218" y="610665"/>
                  </a:lnTo>
                  <a:lnTo>
                    <a:pt x="404580" y="613605"/>
                  </a:lnTo>
                  <a:lnTo>
                    <a:pt x="406169" y="616998"/>
                  </a:lnTo>
                  <a:lnTo>
                    <a:pt x="407531" y="620390"/>
                  </a:lnTo>
                  <a:lnTo>
                    <a:pt x="408213" y="623782"/>
                  </a:lnTo>
                  <a:lnTo>
                    <a:pt x="409121" y="627175"/>
                  </a:lnTo>
                  <a:lnTo>
                    <a:pt x="409575" y="631246"/>
                  </a:lnTo>
                  <a:lnTo>
                    <a:pt x="409575" y="634638"/>
                  </a:lnTo>
                  <a:lnTo>
                    <a:pt x="409575" y="944926"/>
                  </a:lnTo>
                  <a:lnTo>
                    <a:pt x="409348" y="949223"/>
                  </a:lnTo>
                  <a:lnTo>
                    <a:pt x="408894" y="953294"/>
                  </a:lnTo>
                  <a:lnTo>
                    <a:pt x="407986" y="957817"/>
                  </a:lnTo>
                  <a:lnTo>
                    <a:pt x="406623" y="961662"/>
                  </a:lnTo>
                  <a:lnTo>
                    <a:pt x="405034" y="965506"/>
                  </a:lnTo>
                  <a:lnTo>
                    <a:pt x="403218" y="969125"/>
                  </a:lnTo>
                  <a:lnTo>
                    <a:pt x="400720" y="972743"/>
                  </a:lnTo>
                  <a:lnTo>
                    <a:pt x="398450" y="975910"/>
                  </a:lnTo>
                  <a:lnTo>
                    <a:pt x="395726" y="979076"/>
                  </a:lnTo>
                  <a:lnTo>
                    <a:pt x="392774" y="981564"/>
                  </a:lnTo>
                  <a:lnTo>
                    <a:pt x="389368" y="984278"/>
                  </a:lnTo>
                  <a:lnTo>
                    <a:pt x="386190" y="986539"/>
                  </a:lnTo>
                  <a:lnTo>
                    <a:pt x="382557" y="988575"/>
                  </a:lnTo>
                  <a:lnTo>
                    <a:pt x="378698" y="990384"/>
                  </a:lnTo>
                  <a:lnTo>
                    <a:pt x="374611" y="991741"/>
                  </a:lnTo>
                  <a:lnTo>
                    <a:pt x="370524" y="992645"/>
                  </a:lnTo>
                  <a:lnTo>
                    <a:pt x="365757" y="993550"/>
                  </a:lnTo>
                  <a:lnTo>
                    <a:pt x="360535" y="993776"/>
                  </a:lnTo>
                  <a:lnTo>
                    <a:pt x="49267" y="993776"/>
                  </a:lnTo>
                  <a:lnTo>
                    <a:pt x="44272" y="993550"/>
                  </a:lnTo>
                  <a:lnTo>
                    <a:pt x="39277" y="992645"/>
                  </a:lnTo>
                  <a:lnTo>
                    <a:pt x="35191" y="991741"/>
                  </a:lnTo>
                  <a:lnTo>
                    <a:pt x="31331" y="990384"/>
                  </a:lnTo>
                  <a:lnTo>
                    <a:pt x="27471" y="988575"/>
                  </a:lnTo>
                  <a:lnTo>
                    <a:pt x="23839" y="986539"/>
                  </a:lnTo>
                  <a:lnTo>
                    <a:pt x="20433" y="984278"/>
                  </a:lnTo>
                  <a:lnTo>
                    <a:pt x="17028" y="981564"/>
                  </a:lnTo>
                  <a:lnTo>
                    <a:pt x="14303" y="979076"/>
                  </a:lnTo>
                  <a:lnTo>
                    <a:pt x="11352" y="975910"/>
                  </a:lnTo>
                  <a:lnTo>
                    <a:pt x="8854" y="972743"/>
                  </a:lnTo>
                  <a:lnTo>
                    <a:pt x="6811" y="969125"/>
                  </a:lnTo>
                  <a:lnTo>
                    <a:pt x="4768" y="965506"/>
                  </a:lnTo>
                  <a:lnTo>
                    <a:pt x="3178" y="961662"/>
                  </a:lnTo>
                  <a:lnTo>
                    <a:pt x="1816" y="957817"/>
                  </a:lnTo>
                  <a:lnTo>
                    <a:pt x="908" y="953294"/>
                  </a:lnTo>
                  <a:lnTo>
                    <a:pt x="227" y="949223"/>
                  </a:lnTo>
                  <a:lnTo>
                    <a:pt x="0" y="944926"/>
                  </a:lnTo>
                  <a:lnTo>
                    <a:pt x="0" y="634638"/>
                  </a:lnTo>
                  <a:lnTo>
                    <a:pt x="227" y="631246"/>
                  </a:lnTo>
                  <a:lnTo>
                    <a:pt x="908" y="627175"/>
                  </a:lnTo>
                  <a:lnTo>
                    <a:pt x="1362" y="623782"/>
                  </a:lnTo>
                  <a:lnTo>
                    <a:pt x="2270" y="620390"/>
                  </a:lnTo>
                  <a:lnTo>
                    <a:pt x="3632" y="616998"/>
                  </a:lnTo>
                  <a:lnTo>
                    <a:pt x="4995" y="613605"/>
                  </a:lnTo>
                  <a:lnTo>
                    <a:pt x="6811" y="610665"/>
                  </a:lnTo>
                  <a:lnTo>
                    <a:pt x="8627" y="607499"/>
                  </a:lnTo>
                  <a:lnTo>
                    <a:pt x="10670" y="604559"/>
                  </a:lnTo>
                  <a:lnTo>
                    <a:pt x="12941" y="601845"/>
                  </a:lnTo>
                  <a:lnTo>
                    <a:pt x="15438" y="599583"/>
                  </a:lnTo>
                  <a:lnTo>
                    <a:pt x="18163" y="597096"/>
                  </a:lnTo>
                  <a:lnTo>
                    <a:pt x="20887" y="594834"/>
                  </a:lnTo>
                  <a:lnTo>
                    <a:pt x="23839" y="593025"/>
                  </a:lnTo>
                  <a:lnTo>
                    <a:pt x="27017" y="591216"/>
                  </a:lnTo>
                  <a:lnTo>
                    <a:pt x="30196" y="589633"/>
                  </a:lnTo>
                  <a:lnTo>
                    <a:pt x="34736" y="588276"/>
                  </a:lnTo>
                  <a:lnTo>
                    <a:pt x="39277" y="586919"/>
                  </a:lnTo>
                  <a:lnTo>
                    <a:pt x="44272" y="586240"/>
                  </a:lnTo>
                  <a:lnTo>
                    <a:pt x="49267" y="585788"/>
                  </a:lnTo>
                  <a:close/>
                  <a:moveTo>
                    <a:pt x="1273230" y="0"/>
                  </a:moveTo>
                  <a:lnTo>
                    <a:pt x="1584498" y="0"/>
                  </a:lnTo>
                  <a:lnTo>
                    <a:pt x="1589493" y="226"/>
                  </a:lnTo>
                  <a:lnTo>
                    <a:pt x="1594488" y="905"/>
                  </a:lnTo>
                  <a:lnTo>
                    <a:pt x="1599028" y="2263"/>
                  </a:lnTo>
                  <a:lnTo>
                    <a:pt x="1603569" y="3847"/>
                  </a:lnTo>
                  <a:lnTo>
                    <a:pt x="1607883" y="5883"/>
                  </a:lnTo>
                  <a:lnTo>
                    <a:pt x="1611969" y="8372"/>
                  </a:lnTo>
                  <a:lnTo>
                    <a:pt x="1615602" y="11314"/>
                  </a:lnTo>
                  <a:lnTo>
                    <a:pt x="1619235" y="14256"/>
                  </a:lnTo>
                  <a:lnTo>
                    <a:pt x="1622413" y="17650"/>
                  </a:lnTo>
                  <a:lnTo>
                    <a:pt x="1625138" y="21497"/>
                  </a:lnTo>
                  <a:lnTo>
                    <a:pt x="1627408" y="25796"/>
                  </a:lnTo>
                  <a:lnTo>
                    <a:pt x="1629678" y="29869"/>
                  </a:lnTo>
                  <a:lnTo>
                    <a:pt x="1631495" y="34395"/>
                  </a:lnTo>
                  <a:lnTo>
                    <a:pt x="1632403" y="39147"/>
                  </a:lnTo>
                  <a:lnTo>
                    <a:pt x="1633311" y="43899"/>
                  </a:lnTo>
                  <a:lnTo>
                    <a:pt x="1633538" y="48877"/>
                  </a:lnTo>
                  <a:lnTo>
                    <a:pt x="1633538" y="359111"/>
                  </a:lnTo>
                  <a:lnTo>
                    <a:pt x="1633311" y="364089"/>
                  </a:lnTo>
                  <a:lnTo>
                    <a:pt x="1632403" y="368841"/>
                  </a:lnTo>
                  <a:lnTo>
                    <a:pt x="1631495" y="373593"/>
                  </a:lnTo>
                  <a:lnTo>
                    <a:pt x="1629678" y="378119"/>
                  </a:lnTo>
                  <a:lnTo>
                    <a:pt x="1627408" y="382418"/>
                  </a:lnTo>
                  <a:lnTo>
                    <a:pt x="1625138" y="386491"/>
                  </a:lnTo>
                  <a:lnTo>
                    <a:pt x="1622413" y="390338"/>
                  </a:lnTo>
                  <a:lnTo>
                    <a:pt x="1619235" y="393732"/>
                  </a:lnTo>
                  <a:lnTo>
                    <a:pt x="1615602" y="396900"/>
                  </a:lnTo>
                  <a:lnTo>
                    <a:pt x="1611969" y="399615"/>
                  </a:lnTo>
                  <a:lnTo>
                    <a:pt x="1607883" y="402105"/>
                  </a:lnTo>
                  <a:lnTo>
                    <a:pt x="1603569" y="404141"/>
                  </a:lnTo>
                  <a:lnTo>
                    <a:pt x="1599028" y="405725"/>
                  </a:lnTo>
                  <a:lnTo>
                    <a:pt x="1594488" y="407083"/>
                  </a:lnTo>
                  <a:lnTo>
                    <a:pt x="1589493" y="407762"/>
                  </a:lnTo>
                  <a:lnTo>
                    <a:pt x="1584498" y="407988"/>
                  </a:lnTo>
                  <a:lnTo>
                    <a:pt x="1273230" y="407988"/>
                  </a:lnTo>
                  <a:lnTo>
                    <a:pt x="1268008" y="407762"/>
                  </a:lnTo>
                  <a:lnTo>
                    <a:pt x="1263240" y="407083"/>
                  </a:lnTo>
                  <a:lnTo>
                    <a:pt x="1258473" y="405725"/>
                  </a:lnTo>
                  <a:lnTo>
                    <a:pt x="1254159" y="404141"/>
                  </a:lnTo>
                  <a:lnTo>
                    <a:pt x="1249845" y="402105"/>
                  </a:lnTo>
                  <a:lnTo>
                    <a:pt x="1245532" y="399615"/>
                  </a:lnTo>
                  <a:lnTo>
                    <a:pt x="1241899" y="396900"/>
                  </a:lnTo>
                  <a:lnTo>
                    <a:pt x="1238493" y="393732"/>
                  </a:lnTo>
                  <a:lnTo>
                    <a:pt x="1235315" y="390338"/>
                  </a:lnTo>
                  <a:lnTo>
                    <a:pt x="1232363" y="386491"/>
                  </a:lnTo>
                  <a:lnTo>
                    <a:pt x="1229866" y="382418"/>
                  </a:lnTo>
                  <a:lnTo>
                    <a:pt x="1227823" y="378119"/>
                  </a:lnTo>
                  <a:lnTo>
                    <a:pt x="1226233" y="373593"/>
                  </a:lnTo>
                  <a:lnTo>
                    <a:pt x="1224871" y="368841"/>
                  </a:lnTo>
                  <a:lnTo>
                    <a:pt x="1224190" y="364089"/>
                  </a:lnTo>
                  <a:lnTo>
                    <a:pt x="1223963" y="359111"/>
                  </a:lnTo>
                  <a:lnTo>
                    <a:pt x="1223963" y="48877"/>
                  </a:lnTo>
                  <a:lnTo>
                    <a:pt x="1224190" y="43899"/>
                  </a:lnTo>
                  <a:lnTo>
                    <a:pt x="1224871" y="39147"/>
                  </a:lnTo>
                  <a:lnTo>
                    <a:pt x="1226233" y="34395"/>
                  </a:lnTo>
                  <a:lnTo>
                    <a:pt x="1227823" y="29869"/>
                  </a:lnTo>
                  <a:lnTo>
                    <a:pt x="1229866" y="25796"/>
                  </a:lnTo>
                  <a:lnTo>
                    <a:pt x="1232363" y="21497"/>
                  </a:lnTo>
                  <a:lnTo>
                    <a:pt x="1235315" y="17650"/>
                  </a:lnTo>
                  <a:lnTo>
                    <a:pt x="1238493" y="14256"/>
                  </a:lnTo>
                  <a:lnTo>
                    <a:pt x="1241899" y="11314"/>
                  </a:lnTo>
                  <a:lnTo>
                    <a:pt x="1245532" y="8372"/>
                  </a:lnTo>
                  <a:lnTo>
                    <a:pt x="1249845" y="5883"/>
                  </a:lnTo>
                  <a:lnTo>
                    <a:pt x="1254159" y="3847"/>
                  </a:lnTo>
                  <a:lnTo>
                    <a:pt x="1258473" y="2263"/>
                  </a:lnTo>
                  <a:lnTo>
                    <a:pt x="1263240" y="905"/>
                  </a:lnTo>
                  <a:lnTo>
                    <a:pt x="1268008" y="226"/>
                  </a:lnTo>
                  <a:lnTo>
                    <a:pt x="1273230" y="0"/>
                  </a:lnTo>
                  <a:close/>
                  <a:moveTo>
                    <a:pt x="661842" y="0"/>
                  </a:moveTo>
                  <a:lnTo>
                    <a:pt x="973283" y="0"/>
                  </a:lnTo>
                  <a:lnTo>
                    <a:pt x="978280" y="226"/>
                  </a:lnTo>
                  <a:lnTo>
                    <a:pt x="983278" y="905"/>
                  </a:lnTo>
                  <a:lnTo>
                    <a:pt x="988048" y="2263"/>
                  </a:lnTo>
                  <a:lnTo>
                    <a:pt x="992364" y="3847"/>
                  </a:lnTo>
                  <a:lnTo>
                    <a:pt x="996681" y="5883"/>
                  </a:lnTo>
                  <a:lnTo>
                    <a:pt x="1000769" y="8372"/>
                  </a:lnTo>
                  <a:lnTo>
                    <a:pt x="1004404" y="11314"/>
                  </a:lnTo>
                  <a:lnTo>
                    <a:pt x="1008039" y="14256"/>
                  </a:lnTo>
                  <a:lnTo>
                    <a:pt x="1011219" y="17650"/>
                  </a:lnTo>
                  <a:lnTo>
                    <a:pt x="1013945" y="21497"/>
                  </a:lnTo>
                  <a:lnTo>
                    <a:pt x="1016444" y="25796"/>
                  </a:lnTo>
                  <a:lnTo>
                    <a:pt x="1018488" y="29869"/>
                  </a:lnTo>
                  <a:lnTo>
                    <a:pt x="1020306" y="34395"/>
                  </a:lnTo>
                  <a:lnTo>
                    <a:pt x="1021214" y="39147"/>
                  </a:lnTo>
                  <a:lnTo>
                    <a:pt x="1022123" y="43899"/>
                  </a:lnTo>
                  <a:lnTo>
                    <a:pt x="1022350" y="48877"/>
                  </a:lnTo>
                  <a:lnTo>
                    <a:pt x="1022350" y="359111"/>
                  </a:lnTo>
                  <a:lnTo>
                    <a:pt x="1022123" y="364089"/>
                  </a:lnTo>
                  <a:lnTo>
                    <a:pt x="1021214" y="368841"/>
                  </a:lnTo>
                  <a:lnTo>
                    <a:pt x="1020306" y="373593"/>
                  </a:lnTo>
                  <a:lnTo>
                    <a:pt x="1018488" y="378119"/>
                  </a:lnTo>
                  <a:lnTo>
                    <a:pt x="1016444" y="382418"/>
                  </a:lnTo>
                  <a:lnTo>
                    <a:pt x="1013945" y="386491"/>
                  </a:lnTo>
                  <a:lnTo>
                    <a:pt x="1011219" y="390338"/>
                  </a:lnTo>
                  <a:lnTo>
                    <a:pt x="1008039" y="393732"/>
                  </a:lnTo>
                  <a:lnTo>
                    <a:pt x="1004404" y="396900"/>
                  </a:lnTo>
                  <a:lnTo>
                    <a:pt x="1000769" y="399615"/>
                  </a:lnTo>
                  <a:lnTo>
                    <a:pt x="996681" y="402105"/>
                  </a:lnTo>
                  <a:lnTo>
                    <a:pt x="992364" y="404141"/>
                  </a:lnTo>
                  <a:lnTo>
                    <a:pt x="988048" y="405725"/>
                  </a:lnTo>
                  <a:lnTo>
                    <a:pt x="983278" y="407083"/>
                  </a:lnTo>
                  <a:lnTo>
                    <a:pt x="978280" y="407762"/>
                  </a:lnTo>
                  <a:lnTo>
                    <a:pt x="973283" y="407988"/>
                  </a:lnTo>
                  <a:lnTo>
                    <a:pt x="661842" y="407988"/>
                  </a:lnTo>
                  <a:lnTo>
                    <a:pt x="656844" y="407762"/>
                  </a:lnTo>
                  <a:lnTo>
                    <a:pt x="651847" y="407083"/>
                  </a:lnTo>
                  <a:lnTo>
                    <a:pt x="647076" y="405725"/>
                  </a:lnTo>
                  <a:lnTo>
                    <a:pt x="642760" y="404141"/>
                  </a:lnTo>
                  <a:lnTo>
                    <a:pt x="638444" y="402105"/>
                  </a:lnTo>
                  <a:lnTo>
                    <a:pt x="634355" y="399615"/>
                  </a:lnTo>
                  <a:lnTo>
                    <a:pt x="630721" y="396900"/>
                  </a:lnTo>
                  <a:lnTo>
                    <a:pt x="627086" y="393732"/>
                  </a:lnTo>
                  <a:lnTo>
                    <a:pt x="623906" y="390338"/>
                  </a:lnTo>
                  <a:lnTo>
                    <a:pt x="621180" y="386491"/>
                  </a:lnTo>
                  <a:lnTo>
                    <a:pt x="618681" y="382418"/>
                  </a:lnTo>
                  <a:lnTo>
                    <a:pt x="616637" y="378119"/>
                  </a:lnTo>
                  <a:lnTo>
                    <a:pt x="614819" y="373593"/>
                  </a:lnTo>
                  <a:lnTo>
                    <a:pt x="613683" y="368841"/>
                  </a:lnTo>
                  <a:lnTo>
                    <a:pt x="613002" y="364089"/>
                  </a:lnTo>
                  <a:lnTo>
                    <a:pt x="612775" y="359111"/>
                  </a:lnTo>
                  <a:lnTo>
                    <a:pt x="612775" y="48877"/>
                  </a:lnTo>
                  <a:lnTo>
                    <a:pt x="613002" y="43899"/>
                  </a:lnTo>
                  <a:lnTo>
                    <a:pt x="613683" y="39147"/>
                  </a:lnTo>
                  <a:lnTo>
                    <a:pt x="614819" y="34395"/>
                  </a:lnTo>
                  <a:lnTo>
                    <a:pt x="616637" y="29869"/>
                  </a:lnTo>
                  <a:lnTo>
                    <a:pt x="618681" y="25796"/>
                  </a:lnTo>
                  <a:lnTo>
                    <a:pt x="621180" y="21497"/>
                  </a:lnTo>
                  <a:lnTo>
                    <a:pt x="623906" y="17650"/>
                  </a:lnTo>
                  <a:lnTo>
                    <a:pt x="627086" y="14256"/>
                  </a:lnTo>
                  <a:lnTo>
                    <a:pt x="630721" y="11314"/>
                  </a:lnTo>
                  <a:lnTo>
                    <a:pt x="634355" y="8372"/>
                  </a:lnTo>
                  <a:lnTo>
                    <a:pt x="638444" y="5883"/>
                  </a:lnTo>
                  <a:lnTo>
                    <a:pt x="642760" y="3847"/>
                  </a:lnTo>
                  <a:lnTo>
                    <a:pt x="647076" y="2263"/>
                  </a:lnTo>
                  <a:lnTo>
                    <a:pt x="651847" y="905"/>
                  </a:lnTo>
                  <a:lnTo>
                    <a:pt x="656844" y="226"/>
                  </a:lnTo>
                  <a:lnTo>
                    <a:pt x="661842" y="0"/>
                  </a:lnTo>
                  <a:close/>
                  <a:moveTo>
                    <a:pt x="49267" y="0"/>
                  </a:moveTo>
                  <a:lnTo>
                    <a:pt x="360535" y="0"/>
                  </a:lnTo>
                  <a:lnTo>
                    <a:pt x="365757" y="226"/>
                  </a:lnTo>
                  <a:lnTo>
                    <a:pt x="370524" y="905"/>
                  </a:lnTo>
                  <a:lnTo>
                    <a:pt x="375292" y="2263"/>
                  </a:lnTo>
                  <a:lnTo>
                    <a:pt x="379606" y="3847"/>
                  </a:lnTo>
                  <a:lnTo>
                    <a:pt x="383920" y="5883"/>
                  </a:lnTo>
                  <a:lnTo>
                    <a:pt x="388233" y="8372"/>
                  </a:lnTo>
                  <a:lnTo>
                    <a:pt x="391866" y="11314"/>
                  </a:lnTo>
                  <a:lnTo>
                    <a:pt x="395271" y="14256"/>
                  </a:lnTo>
                  <a:lnTo>
                    <a:pt x="398450" y="17650"/>
                  </a:lnTo>
                  <a:lnTo>
                    <a:pt x="401401" y="21497"/>
                  </a:lnTo>
                  <a:lnTo>
                    <a:pt x="403672" y="25796"/>
                  </a:lnTo>
                  <a:lnTo>
                    <a:pt x="405715" y="29869"/>
                  </a:lnTo>
                  <a:lnTo>
                    <a:pt x="407531" y="34395"/>
                  </a:lnTo>
                  <a:lnTo>
                    <a:pt x="408440" y="39147"/>
                  </a:lnTo>
                  <a:lnTo>
                    <a:pt x="409348" y="43899"/>
                  </a:lnTo>
                  <a:lnTo>
                    <a:pt x="409575" y="48877"/>
                  </a:lnTo>
                  <a:lnTo>
                    <a:pt x="409575" y="359111"/>
                  </a:lnTo>
                  <a:lnTo>
                    <a:pt x="409348" y="364089"/>
                  </a:lnTo>
                  <a:lnTo>
                    <a:pt x="408440" y="368841"/>
                  </a:lnTo>
                  <a:lnTo>
                    <a:pt x="407531" y="373593"/>
                  </a:lnTo>
                  <a:lnTo>
                    <a:pt x="405715" y="378119"/>
                  </a:lnTo>
                  <a:lnTo>
                    <a:pt x="403672" y="382418"/>
                  </a:lnTo>
                  <a:lnTo>
                    <a:pt x="401401" y="386491"/>
                  </a:lnTo>
                  <a:lnTo>
                    <a:pt x="398450" y="390338"/>
                  </a:lnTo>
                  <a:lnTo>
                    <a:pt x="395271" y="393732"/>
                  </a:lnTo>
                  <a:lnTo>
                    <a:pt x="391866" y="396900"/>
                  </a:lnTo>
                  <a:lnTo>
                    <a:pt x="388233" y="399615"/>
                  </a:lnTo>
                  <a:lnTo>
                    <a:pt x="383920" y="402105"/>
                  </a:lnTo>
                  <a:lnTo>
                    <a:pt x="379606" y="404141"/>
                  </a:lnTo>
                  <a:lnTo>
                    <a:pt x="375292" y="405725"/>
                  </a:lnTo>
                  <a:lnTo>
                    <a:pt x="370524" y="407083"/>
                  </a:lnTo>
                  <a:lnTo>
                    <a:pt x="365757" y="407762"/>
                  </a:lnTo>
                  <a:lnTo>
                    <a:pt x="360535" y="407988"/>
                  </a:lnTo>
                  <a:lnTo>
                    <a:pt x="49267" y="407988"/>
                  </a:lnTo>
                  <a:lnTo>
                    <a:pt x="44272" y="407762"/>
                  </a:lnTo>
                  <a:lnTo>
                    <a:pt x="39277" y="407083"/>
                  </a:lnTo>
                  <a:lnTo>
                    <a:pt x="35191" y="405951"/>
                  </a:lnTo>
                  <a:lnTo>
                    <a:pt x="31331" y="404594"/>
                  </a:lnTo>
                  <a:lnTo>
                    <a:pt x="27471" y="402783"/>
                  </a:lnTo>
                  <a:lnTo>
                    <a:pt x="23839" y="400747"/>
                  </a:lnTo>
                  <a:lnTo>
                    <a:pt x="20433" y="398710"/>
                  </a:lnTo>
                  <a:lnTo>
                    <a:pt x="17028" y="396221"/>
                  </a:lnTo>
                  <a:lnTo>
                    <a:pt x="14303" y="393279"/>
                  </a:lnTo>
                  <a:lnTo>
                    <a:pt x="11352" y="390338"/>
                  </a:lnTo>
                  <a:lnTo>
                    <a:pt x="8854" y="386944"/>
                  </a:lnTo>
                  <a:lnTo>
                    <a:pt x="6811" y="383323"/>
                  </a:lnTo>
                  <a:lnTo>
                    <a:pt x="4768" y="379703"/>
                  </a:lnTo>
                  <a:lnTo>
                    <a:pt x="3178" y="375856"/>
                  </a:lnTo>
                  <a:lnTo>
                    <a:pt x="1816" y="371783"/>
                  </a:lnTo>
                  <a:lnTo>
                    <a:pt x="908" y="367710"/>
                  </a:lnTo>
                  <a:lnTo>
                    <a:pt x="227" y="363636"/>
                  </a:lnTo>
                  <a:lnTo>
                    <a:pt x="0" y="359111"/>
                  </a:lnTo>
                  <a:lnTo>
                    <a:pt x="0" y="48877"/>
                  </a:lnTo>
                  <a:lnTo>
                    <a:pt x="227" y="44578"/>
                  </a:lnTo>
                  <a:lnTo>
                    <a:pt x="908" y="40278"/>
                  </a:lnTo>
                  <a:lnTo>
                    <a:pt x="1816" y="36205"/>
                  </a:lnTo>
                  <a:lnTo>
                    <a:pt x="3178" y="32132"/>
                  </a:lnTo>
                  <a:lnTo>
                    <a:pt x="4768" y="28285"/>
                  </a:lnTo>
                  <a:lnTo>
                    <a:pt x="6811" y="24665"/>
                  </a:lnTo>
                  <a:lnTo>
                    <a:pt x="8854" y="21044"/>
                  </a:lnTo>
                  <a:lnTo>
                    <a:pt x="11352" y="17650"/>
                  </a:lnTo>
                  <a:lnTo>
                    <a:pt x="14303" y="14708"/>
                  </a:lnTo>
                  <a:lnTo>
                    <a:pt x="17028" y="11993"/>
                  </a:lnTo>
                  <a:lnTo>
                    <a:pt x="20433" y="9504"/>
                  </a:lnTo>
                  <a:lnTo>
                    <a:pt x="23839" y="7241"/>
                  </a:lnTo>
                  <a:lnTo>
                    <a:pt x="27471" y="5204"/>
                  </a:lnTo>
                  <a:lnTo>
                    <a:pt x="31331" y="3394"/>
                  </a:lnTo>
                  <a:lnTo>
                    <a:pt x="35191" y="2036"/>
                  </a:lnTo>
                  <a:lnTo>
                    <a:pt x="39277" y="905"/>
                  </a:lnTo>
                  <a:lnTo>
                    <a:pt x="44272" y="226"/>
                  </a:lnTo>
                  <a:lnTo>
                    <a:pt x="49267" y="0"/>
                  </a:lnTo>
                  <a:close/>
                </a:path>
              </a:pathLst>
            </a:custGeom>
            <a:solidFill>
              <a:srgbClr val="F5F5EB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50"/>
          <p:cNvSpPr txBox="1">
            <a:spLocks noChangeArrowheads="1"/>
          </p:cNvSpPr>
          <p:nvPr/>
        </p:nvSpPr>
        <p:spPr bwMode="auto">
          <a:xfrm>
            <a:off x="1161525" y="3119251"/>
            <a:ext cx="14728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/>
                <a:ea typeface="等线"/>
                <a:cs typeface="等线"/>
              </a:defRPr>
            </a:lvl9pPr>
          </a:lstStyle>
          <a:p>
            <a:pPr algn="dist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6"/>
          <p:cNvGrpSpPr>
            <a:grpSpLocks/>
          </p:cNvGrpSpPr>
          <p:nvPr/>
        </p:nvGrpSpPr>
        <p:grpSpPr bwMode="auto">
          <a:xfrm>
            <a:off x="1966984" y="1474235"/>
            <a:ext cx="525066" cy="482203"/>
            <a:chOff x="2571691" y="2639961"/>
            <a:chExt cx="652436" cy="599459"/>
          </a:xfrm>
        </p:grpSpPr>
        <p:sp>
          <p:nvSpPr>
            <p:cNvPr id="22" name="椭圆 21"/>
            <p:cNvSpPr/>
            <p:nvPr/>
          </p:nvSpPr>
          <p:spPr>
            <a:xfrm>
              <a:off x="2571691" y="2639961"/>
              <a:ext cx="599176" cy="599459"/>
            </a:xfrm>
            <a:prstGeom prst="ellipse">
              <a:avLst/>
            </a:prstGeom>
            <a:solidFill>
              <a:srgbClr val="CF4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CF4D5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8"/>
            <p:cNvSpPr txBox="1">
              <a:spLocks noChangeArrowheads="1"/>
            </p:cNvSpPr>
            <p:nvPr/>
          </p:nvSpPr>
          <p:spPr bwMode="auto">
            <a:xfrm>
              <a:off x="2636273" y="2734407"/>
              <a:ext cx="587854" cy="401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/>
                  <a:ea typeface="等线"/>
                  <a:cs typeface="等线"/>
                </a:defRPr>
              </a:lvl9pPr>
            </a:lstStyle>
            <a:p>
              <a:r>
                <a:rPr lang="en-US" altLang="zh-CN" sz="1500" b="1" dirty="0">
                  <a:solidFill>
                    <a:srgbClr val="F5F5EB"/>
                  </a:solidFill>
                  <a:latin typeface="Broadway" panose="04040905080B02020502" pitchFamily="82" charset="0"/>
                  <a:ea typeface="微软雅黑" panose="020B0503020204020204" pitchFamily="34" charset="-122"/>
                </a:rPr>
                <a:t>02</a:t>
              </a:r>
              <a:endParaRPr lang="zh-CN" altLang="en-US" sz="1500" b="1" dirty="0">
                <a:solidFill>
                  <a:srgbClr val="F5F5EB"/>
                </a:solidFill>
                <a:latin typeface="Broadway" panose="04040905080B02020502" pitchFamily="82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050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2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 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2808</Words>
  <Application>Microsoft Office PowerPoint</Application>
  <PresentationFormat>全屏显示(16:9)</PresentationFormat>
  <Paragraphs>345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第一PPT，www.1ppt.com</vt:lpstr>
      <vt:lpstr>第一PPT 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纸张</dc:title>
  <dc:creator>第一PPT</dc:creator>
  <cp:keywords>www.1ppt.com</cp:keywords>
  <dc:description>www.1ppt.com</dc:description>
  <cp:lastModifiedBy>Windows User</cp:lastModifiedBy>
  <cp:revision>20</cp:revision>
  <dcterms:created xsi:type="dcterms:W3CDTF">2016-08-02T11:03:49Z</dcterms:created>
  <dcterms:modified xsi:type="dcterms:W3CDTF">2018-04-15T09:49:49Z</dcterms:modified>
</cp:coreProperties>
</file>