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6"/>
  </p:notesMasterIdLst>
  <p:handoutMasterIdLst>
    <p:handoutMasterId r:id="rId7"/>
  </p:handoutMasterIdLst>
  <p:sldIdLst>
    <p:sldId id="319" r:id="rId3"/>
    <p:sldId id="321" r:id="rId4"/>
    <p:sldId id="318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76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Freeform 5"/>
          <p:cNvSpPr/>
          <p:nvPr/>
        </p:nvSpPr>
        <p:spPr bwMode="auto">
          <a:xfrm>
            <a:off x="630098" y="2830469"/>
            <a:ext cx="252578" cy="164522"/>
          </a:xfrm>
          <a:custGeom>
            <a:avLst/>
            <a:gdLst>
              <a:gd name="T0" fmla="*/ 0 w 218"/>
              <a:gd name="T1" fmla="*/ 142 h 142"/>
              <a:gd name="T2" fmla="*/ 218 w 218"/>
              <a:gd name="T3" fmla="*/ 142 h 142"/>
              <a:gd name="T4" fmla="*/ 109 w 218"/>
              <a:gd name="T5" fmla="*/ 0 h 142"/>
              <a:gd name="T6" fmla="*/ 0 w 218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8" h="142">
                <a:moveTo>
                  <a:pt x="0" y="142"/>
                </a:moveTo>
                <a:lnTo>
                  <a:pt x="218" y="142"/>
                </a:lnTo>
                <a:lnTo>
                  <a:pt x="109" y="0"/>
                </a:lnTo>
                <a:lnTo>
                  <a:pt x="0" y="14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60" name="Rectangle 6"/>
          <p:cNvSpPr>
            <a:spLocks noChangeArrowheads="1"/>
          </p:cNvSpPr>
          <p:nvPr/>
        </p:nvSpPr>
        <p:spPr bwMode="auto">
          <a:xfrm>
            <a:off x="630098" y="3032068"/>
            <a:ext cx="252578" cy="72993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61" name="Freeform 7"/>
          <p:cNvSpPr/>
          <p:nvPr/>
        </p:nvSpPr>
        <p:spPr bwMode="auto">
          <a:xfrm>
            <a:off x="6850690" y="2830469"/>
            <a:ext cx="59089" cy="275750"/>
          </a:xfrm>
          <a:custGeom>
            <a:avLst/>
            <a:gdLst>
              <a:gd name="T0" fmla="*/ 38 w 51"/>
              <a:gd name="T1" fmla="*/ 0 h 238"/>
              <a:gd name="T2" fmla="*/ 13 w 51"/>
              <a:gd name="T3" fmla="*/ 0 h 238"/>
              <a:gd name="T4" fmla="*/ 13 w 51"/>
              <a:gd name="T5" fmla="*/ 64 h 238"/>
              <a:gd name="T6" fmla="*/ 0 w 51"/>
              <a:gd name="T7" fmla="*/ 64 h 238"/>
              <a:gd name="T8" fmla="*/ 0 w 51"/>
              <a:gd name="T9" fmla="*/ 92 h 238"/>
              <a:gd name="T10" fmla="*/ 13 w 51"/>
              <a:gd name="T11" fmla="*/ 92 h 238"/>
              <a:gd name="T12" fmla="*/ 13 w 51"/>
              <a:gd name="T13" fmla="*/ 238 h 238"/>
              <a:gd name="T14" fmla="*/ 38 w 51"/>
              <a:gd name="T15" fmla="*/ 238 h 238"/>
              <a:gd name="T16" fmla="*/ 38 w 51"/>
              <a:gd name="T17" fmla="*/ 92 h 238"/>
              <a:gd name="T18" fmla="*/ 51 w 51"/>
              <a:gd name="T19" fmla="*/ 92 h 238"/>
              <a:gd name="T20" fmla="*/ 51 w 51"/>
              <a:gd name="T21" fmla="*/ 64 h 238"/>
              <a:gd name="T22" fmla="*/ 38 w 51"/>
              <a:gd name="T23" fmla="*/ 64 h 238"/>
              <a:gd name="T24" fmla="*/ 38 w 51"/>
              <a:gd name="T25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238">
                <a:moveTo>
                  <a:pt x="38" y="0"/>
                </a:moveTo>
                <a:lnTo>
                  <a:pt x="13" y="0"/>
                </a:lnTo>
                <a:lnTo>
                  <a:pt x="13" y="64"/>
                </a:lnTo>
                <a:lnTo>
                  <a:pt x="0" y="64"/>
                </a:lnTo>
                <a:lnTo>
                  <a:pt x="0" y="92"/>
                </a:lnTo>
                <a:lnTo>
                  <a:pt x="13" y="92"/>
                </a:lnTo>
                <a:lnTo>
                  <a:pt x="13" y="238"/>
                </a:lnTo>
                <a:lnTo>
                  <a:pt x="38" y="238"/>
                </a:lnTo>
                <a:lnTo>
                  <a:pt x="38" y="92"/>
                </a:lnTo>
                <a:lnTo>
                  <a:pt x="51" y="92"/>
                </a:lnTo>
                <a:lnTo>
                  <a:pt x="51" y="64"/>
                </a:lnTo>
                <a:lnTo>
                  <a:pt x="38" y="64"/>
                </a:lnTo>
                <a:lnTo>
                  <a:pt x="38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62" name="Freeform 8"/>
          <p:cNvSpPr/>
          <p:nvPr/>
        </p:nvSpPr>
        <p:spPr bwMode="auto">
          <a:xfrm>
            <a:off x="6920207" y="2830469"/>
            <a:ext cx="57931" cy="275750"/>
          </a:xfrm>
          <a:custGeom>
            <a:avLst/>
            <a:gdLst>
              <a:gd name="T0" fmla="*/ 38 w 50"/>
              <a:gd name="T1" fmla="*/ 0 h 238"/>
              <a:gd name="T2" fmla="*/ 12 w 50"/>
              <a:gd name="T3" fmla="*/ 0 h 238"/>
              <a:gd name="T4" fmla="*/ 12 w 50"/>
              <a:gd name="T5" fmla="*/ 152 h 238"/>
              <a:gd name="T6" fmla="*/ 0 w 50"/>
              <a:gd name="T7" fmla="*/ 152 h 238"/>
              <a:gd name="T8" fmla="*/ 0 w 50"/>
              <a:gd name="T9" fmla="*/ 179 h 238"/>
              <a:gd name="T10" fmla="*/ 12 w 50"/>
              <a:gd name="T11" fmla="*/ 179 h 238"/>
              <a:gd name="T12" fmla="*/ 12 w 50"/>
              <a:gd name="T13" fmla="*/ 238 h 238"/>
              <a:gd name="T14" fmla="*/ 38 w 50"/>
              <a:gd name="T15" fmla="*/ 238 h 238"/>
              <a:gd name="T16" fmla="*/ 38 w 50"/>
              <a:gd name="T17" fmla="*/ 179 h 238"/>
              <a:gd name="T18" fmla="*/ 50 w 50"/>
              <a:gd name="T19" fmla="*/ 179 h 238"/>
              <a:gd name="T20" fmla="*/ 50 w 50"/>
              <a:gd name="T21" fmla="*/ 152 h 238"/>
              <a:gd name="T22" fmla="*/ 38 w 50"/>
              <a:gd name="T23" fmla="*/ 152 h 238"/>
              <a:gd name="T24" fmla="*/ 38 w 50"/>
              <a:gd name="T25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" h="238">
                <a:moveTo>
                  <a:pt x="38" y="0"/>
                </a:moveTo>
                <a:lnTo>
                  <a:pt x="12" y="0"/>
                </a:lnTo>
                <a:lnTo>
                  <a:pt x="12" y="152"/>
                </a:lnTo>
                <a:lnTo>
                  <a:pt x="0" y="152"/>
                </a:lnTo>
                <a:lnTo>
                  <a:pt x="0" y="179"/>
                </a:lnTo>
                <a:lnTo>
                  <a:pt x="12" y="179"/>
                </a:lnTo>
                <a:lnTo>
                  <a:pt x="12" y="238"/>
                </a:lnTo>
                <a:lnTo>
                  <a:pt x="38" y="238"/>
                </a:lnTo>
                <a:lnTo>
                  <a:pt x="38" y="179"/>
                </a:lnTo>
                <a:lnTo>
                  <a:pt x="50" y="179"/>
                </a:lnTo>
                <a:lnTo>
                  <a:pt x="50" y="152"/>
                </a:lnTo>
                <a:lnTo>
                  <a:pt x="38" y="152"/>
                </a:lnTo>
                <a:lnTo>
                  <a:pt x="38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63" name="Freeform 9"/>
          <p:cNvSpPr/>
          <p:nvPr/>
        </p:nvSpPr>
        <p:spPr bwMode="auto">
          <a:xfrm>
            <a:off x="6989724" y="2830469"/>
            <a:ext cx="57931" cy="275750"/>
          </a:xfrm>
          <a:custGeom>
            <a:avLst/>
            <a:gdLst>
              <a:gd name="T0" fmla="*/ 38 w 50"/>
              <a:gd name="T1" fmla="*/ 0 h 238"/>
              <a:gd name="T2" fmla="*/ 12 w 50"/>
              <a:gd name="T3" fmla="*/ 0 h 238"/>
              <a:gd name="T4" fmla="*/ 12 w 50"/>
              <a:gd name="T5" fmla="*/ 68 h 238"/>
              <a:gd name="T6" fmla="*/ 0 w 50"/>
              <a:gd name="T7" fmla="*/ 68 h 238"/>
              <a:gd name="T8" fmla="*/ 0 w 50"/>
              <a:gd name="T9" fmla="*/ 95 h 238"/>
              <a:gd name="T10" fmla="*/ 12 w 50"/>
              <a:gd name="T11" fmla="*/ 95 h 238"/>
              <a:gd name="T12" fmla="*/ 12 w 50"/>
              <a:gd name="T13" fmla="*/ 238 h 238"/>
              <a:gd name="T14" fmla="*/ 38 w 50"/>
              <a:gd name="T15" fmla="*/ 238 h 238"/>
              <a:gd name="T16" fmla="*/ 38 w 50"/>
              <a:gd name="T17" fmla="*/ 95 h 238"/>
              <a:gd name="T18" fmla="*/ 50 w 50"/>
              <a:gd name="T19" fmla="*/ 95 h 238"/>
              <a:gd name="T20" fmla="*/ 50 w 50"/>
              <a:gd name="T21" fmla="*/ 68 h 238"/>
              <a:gd name="T22" fmla="*/ 38 w 50"/>
              <a:gd name="T23" fmla="*/ 68 h 238"/>
              <a:gd name="T24" fmla="*/ 38 w 50"/>
              <a:gd name="T25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" h="238">
                <a:moveTo>
                  <a:pt x="38" y="0"/>
                </a:moveTo>
                <a:lnTo>
                  <a:pt x="12" y="0"/>
                </a:lnTo>
                <a:lnTo>
                  <a:pt x="12" y="68"/>
                </a:lnTo>
                <a:lnTo>
                  <a:pt x="0" y="68"/>
                </a:lnTo>
                <a:lnTo>
                  <a:pt x="0" y="95"/>
                </a:lnTo>
                <a:lnTo>
                  <a:pt x="12" y="95"/>
                </a:lnTo>
                <a:lnTo>
                  <a:pt x="12" y="238"/>
                </a:lnTo>
                <a:lnTo>
                  <a:pt x="38" y="238"/>
                </a:lnTo>
                <a:lnTo>
                  <a:pt x="38" y="95"/>
                </a:lnTo>
                <a:lnTo>
                  <a:pt x="50" y="95"/>
                </a:lnTo>
                <a:lnTo>
                  <a:pt x="50" y="68"/>
                </a:lnTo>
                <a:lnTo>
                  <a:pt x="38" y="68"/>
                </a:lnTo>
                <a:lnTo>
                  <a:pt x="38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64" name="Freeform 10"/>
          <p:cNvSpPr/>
          <p:nvPr/>
        </p:nvSpPr>
        <p:spPr bwMode="auto">
          <a:xfrm>
            <a:off x="7066193" y="2830469"/>
            <a:ext cx="59089" cy="275750"/>
          </a:xfrm>
          <a:custGeom>
            <a:avLst/>
            <a:gdLst>
              <a:gd name="T0" fmla="*/ 51 w 51"/>
              <a:gd name="T1" fmla="*/ 146 h 238"/>
              <a:gd name="T2" fmla="*/ 38 w 51"/>
              <a:gd name="T3" fmla="*/ 146 h 238"/>
              <a:gd name="T4" fmla="*/ 38 w 51"/>
              <a:gd name="T5" fmla="*/ 0 h 238"/>
              <a:gd name="T6" fmla="*/ 13 w 51"/>
              <a:gd name="T7" fmla="*/ 0 h 238"/>
              <a:gd name="T8" fmla="*/ 13 w 51"/>
              <a:gd name="T9" fmla="*/ 146 h 238"/>
              <a:gd name="T10" fmla="*/ 0 w 51"/>
              <a:gd name="T11" fmla="*/ 146 h 238"/>
              <a:gd name="T12" fmla="*/ 0 w 51"/>
              <a:gd name="T13" fmla="*/ 174 h 238"/>
              <a:gd name="T14" fmla="*/ 13 w 51"/>
              <a:gd name="T15" fmla="*/ 174 h 238"/>
              <a:gd name="T16" fmla="*/ 13 w 51"/>
              <a:gd name="T17" fmla="*/ 238 h 238"/>
              <a:gd name="T18" fmla="*/ 38 w 51"/>
              <a:gd name="T19" fmla="*/ 238 h 238"/>
              <a:gd name="T20" fmla="*/ 38 w 51"/>
              <a:gd name="T21" fmla="*/ 174 h 238"/>
              <a:gd name="T22" fmla="*/ 51 w 51"/>
              <a:gd name="T23" fmla="*/ 174 h 238"/>
              <a:gd name="T24" fmla="*/ 51 w 51"/>
              <a:gd name="T25" fmla="*/ 146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238">
                <a:moveTo>
                  <a:pt x="51" y="146"/>
                </a:moveTo>
                <a:lnTo>
                  <a:pt x="38" y="146"/>
                </a:lnTo>
                <a:lnTo>
                  <a:pt x="38" y="0"/>
                </a:lnTo>
                <a:lnTo>
                  <a:pt x="13" y="0"/>
                </a:lnTo>
                <a:lnTo>
                  <a:pt x="13" y="146"/>
                </a:lnTo>
                <a:lnTo>
                  <a:pt x="0" y="146"/>
                </a:lnTo>
                <a:lnTo>
                  <a:pt x="0" y="174"/>
                </a:lnTo>
                <a:lnTo>
                  <a:pt x="13" y="174"/>
                </a:lnTo>
                <a:lnTo>
                  <a:pt x="13" y="238"/>
                </a:lnTo>
                <a:lnTo>
                  <a:pt x="38" y="238"/>
                </a:lnTo>
                <a:lnTo>
                  <a:pt x="38" y="174"/>
                </a:lnTo>
                <a:lnTo>
                  <a:pt x="51" y="174"/>
                </a:lnTo>
                <a:lnTo>
                  <a:pt x="51" y="14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grpSp>
        <p:nvGrpSpPr>
          <p:cNvPr id="465" name="组合 464"/>
          <p:cNvGrpSpPr/>
          <p:nvPr/>
        </p:nvGrpSpPr>
        <p:grpSpPr>
          <a:xfrm>
            <a:off x="3209170" y="5370149"/>
            <a:ext cx="288494" cy="173792"/>
            <a:chOff x="5924027" y="5391436"/>
            <a:chExt cx="315154" cy="189852"/>
          </a:xfrm>
          <a:solidFill>
            <a:srgbClr val="E7E6E6">
              <a:lumMod val="10000"/>
            </a:srgbClr>
          </a:solidFill>
        </p:grpSpPr>
        <p:sp>
          <p:nvSpPr>
            <p:cNvPr id="466" name="Freeform 11"/>
            <p:cNvSpPr/>
            <p:nvPr/>
          </p:nvSpPr>
          <p:spPr bwMode="auto">
            <a:xfrm>
              <a:off x="5924027" y="5400295"/>
              <a:ext cx="111380" cy="172132"/>
            </a:xfrm>
            <a:custGeom>
              <a:avLst/>
              <a:gdLst>
                <a:gd name="T0" fmla="*/ 0 w 88"/>
                <a:gd name="T1" fmla="*/ 0 h 136"/>
                <a:gd name="T2" fmla="*/ 88 w 88"/>
                <a:gd name="T3" fmla="*/ 72 h 136"/>
                <a:gd name="T4" fmla="*/ 0 w 88"/>
                <a:gd name="T5" fmla="*/ 136 h 136"/>
                <a:gd name="T6" fmla="*/ 0 w 88"/>
                <a:gd name="T7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6">
                  <a:moveTo>
                    <a:pt x="0" y="0"/>
                  </a:moveTo>
                  <a:lnTo>
                    <a:pt x="88" y="72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467" name="Freeform 12"/>
            <p:cNvSpPr/>
            <p:nvPr/>
          </p:nvSpPr>
          <p:spPr bwMode="auto">
            <a:xfrm>
              <a:off x="5937949" y="5391436"/>
              <a:ext cx="287310" cy="118974"/>
            </a:xfrm>
            <a:custGeom>
              <a:avLst/>
              <a:gdLst>
                <a:gd name="T0" fmla="*/ 0 w 227"/>
                <a:gd name="T1" fmla="*/ 0 h 94"/>
                <a:gd name="T2" fmla="*/ 227 w 227"/>
                <a:gd name="T3" fmla="*/ 0 h 94"/>
                <a:gd name="T4" fmla="*/ 113 w 227"/>
                <a:gd name="T5" fmla="*/ 94 h 94"/>
                <a:gd name="T6" fmla="*/ 0 w 227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94">
                  <a:moveTo>
                    <a:pt x="0" y="0"/>
                  </a:moveTo>
                  <a:lnTo>
                    <a:pt x="227" y="0"/>
                  </a:lnTo>
                  <a:lnTo>
                    <a:pt x="113" y="9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468" name="Freeform 13"/>
            <p:cNvSpPr/>
            <p:nvPr/>
          </p:nvSpPr>
          <p:spPr bwMode="auto">
            <a:xfrm>
              <a:off x="5935418" y="5501550"/>
              <a:ext cx="283512" cy="79738"/>
            </a:xfrm>
            <a:custGeom>
              <a:avLst/>
              <a:gdLst>
                <a:gd name="T0" fmla="*/ 0 w 224"/>
                <a:gd name="T1" fmla="*/ 63 h 63"/>
                <a:gd name="T2" fmla="*/ 88 w 224"/>
                <a:gd name="T3" fmla="*/ 0 h 63"/>
                <a:gd name="T4" fmla="*/ 115 w 224"/>
                <a:gd name="T5" fmla="*/ 21 h 63"/>
                <a:gd name="T6" fmla="*/ 139 w 224"/>
                <a:gd name="T7" fmla="*/ 2 h 63"/>
                <a:gd name="T8" fmla="*/ 224 w 224"/>
                <a:gd name="T9" fmla="*/ 63 h 63"/>
                <a:gd name="T10" fmla="*/ 0 w 224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63">
                  <a:moveTo>
                    <a:pt x="0" y="63"/>
                  </a:moveTo>
                  <a:lnTo>
                    <a:pt x="88" y="0"/>
                  </a:lnTo>
                  <a:lnTo>
                    <a:pt x="115" y="21"/>
                  </a:lnTo>
                  <a:lnTo>
                    <a:pt x="139" y="2"/>
                  </a:lnTo>
                  <a:lnTo>
                    <a:pt x="224" y="63"/>
                  </a:lnTo>
                  <a:lnTo>
                    <a:pt x="0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469" name="Freeform 14"/>
            <p:cNvSpPr/>
            <p:nvPr/>
          </p:nvSpPr>
          <p:spPr bwMode="auto">
            <a:xfrm>
              <a:off x="6122739" y="5399030"/>
              <a:ext cx="116442" cy="179726"/>
            </a:xfrm>
            <a:custGeom>
              <a:avLst/>
              <a:gdLst>
                <a:gd name="T0" fmla="*/ 0 w 92"/>
                <a:gd name="T1" fmla="*/ 76 h 142"/>
                <a:gd name="T2" fmla="*/ 92 w 92"/>
                <a:gd name="T3" fmla="*/ 0 h 142"/>
                <a:gd name="T4" fmla="*/ 92 w 92"/>
                <a:gd name="T5" fmla="*/ 142 h 142"/>
                <a:gd name="T6" fmla="*/ 0 w 92"/>
                <a:gd name="T7" fmla="*/ 7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42">
                  <a:moveTo>
                    <a:pt x="0" y="76"/>
                  </a:moveTo>
                  <a:lnTo>
                    <a:pt x="92" y="0"/>
                  </a:lnTo>
                  <a:lnTo>
                    <a:pt x="92" y="142"/>
                  </a:ln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sp>
        <p:nvSpPr>
          <p:cNvPr id="470" name="Freeform 15"/>
          <p:cNvSpPr>
            <a:spLocks noEditPoints="1"/>
          </p:cNvSpPr>
          <p:nvPr/>
        </p:nvSpPr>
        <p:spPr bwMode="auto">
          <a:xfrm>
            <a:off x="615036" y="4900911"/>
            <a:ext cx="286178" cy="281543"/>
          </a:xfrm>
          <a:custGeom>
            <a:avLst/>
            <a:gdLst>
              <a:gd name="T0" fmla="*/ 159 w 195"/>
              <a:gd name="T1" fmla="*/ 0 h 192"/>
              <a:gd name="T2" fmla="*/ 37 w 195"/>
              <a:gd name="T3" fmla="*/ 0 h 192"/>
              <a:gd name="T4" fmla="*/ 0 w 195"/>
              <a:gd name="T5" fmla="*/ 36 h 192"/>
              <a:gd name="T6" fmla="*/ 0 w 195"/>
              <a:gd name="T7" fmla="*/ 156 h 192"/>
              <a:gd name="T8" fmla="*/ 37 w 195"/>
              <a:gd name="T9" fmla="*/ 192 h 192"/>
              <a:gd name="T10" fmla="*/ 159 w 195"/>
              <a:gd name="T11" fmla="*/ 192 h 192"/>
              <a:gd name="T12" fmla="*/ 195 w 195"/>
              <a:gd name="T13" fmla="*/ 156 h 192"/>
              <a:gd name="T14" fmla="*/ 195 w 195"/>
              <a:gd name="T15" fmla="*/ 36 h 192"/>
              <a:gd name="T16" fmla="*/ 159 w 195"/>
              <a:gd name="T17" fmla="*/ 0 h 192"/>
              <a:gd name="T18" fmla="*/ 151 w 195"/>
              <a:gd name="T19" fmla="*/ 135 h 192"/>
              <a:gd name="T20" fmla="*/ 133 w 195"/>
              <a:gd name="T21" fmla="*/ 153 h 192"/>
              <a:gd name="T22" fmla="*/ 98 w 195"/>
              <a:gd name="T23" fmla="*/ 118 h 192"/>
              <a:gd name="T24" fmla="*/ 63 w 195"/>
              <a:gd name="T25" fmla="*/ 153 h 192"/>
              <a:gd name="T26" fmla="*/ 45 w 195"/>
              <a:gd name="T27" fmla="*/ 136 h 192"/>
              <a:gd name="T28" fmla="*/ 42 w 195"/>
              <a:gd name="T29" fmla="*/ 133 h 192"/>
              <a:gd name="T30" fmla="*/ 45 w 195"/>
              <a:gd name="T31" fmla="*/ 130 h 192"/>
              <a:gd name="T32" fmla="*/ 77 w 195"/>
              <a:gd name="T33" fmla="*/ 98 h 192"/>
              <a:gd name="T34" fmla="*/ 45 w 195"/>
              <a:gd name="T35" fmla="*/ 65 h 192"/>
              <a:gd name="T36" fmla="*/ 42 w 195"/>
              <a:gd name="T37" fmla="*/ 62 h 192"/>
              <a:gd name="T38" fmla="*/ 45 w 195"/>
              <a:gd name="T39" fmla="*/ 59 h 192"/>
              <a:gd name="T40" fmla="*/ 62 w 195"/>
              <a:gd name="T41" fmla="*/ 42 h 192"/>
              <a:gd name="T42" fmla="*/ 98 w 195"/>
              <a:gd name="T43" fmla="*/ 79 h 192"/>
              <a:gd name="T44" fmla="*/ 133 w 195"/>
              <a:gd name="T45" fmla="*/ 42 h 192"/>
              <a:gd name="T46" fmla="*/ 151 w 195"/>
              <a:gd name="T47" fmla="*/ 61 h 192"/>
              <a:gd name="T48" fmla="*/ 154 w 195"/>
              <a:gd name="T49" fmla="*/ 63 h 192"/>
              <a:gd name="T50" fmla="*/ 151 w 195"/>
              <a:gd name="T51" fmla="*/ 66 h 192"/>
              <a:gd name="T52" fmla="*/ 118 w 195"/>
              <a:gd name="T53" fmla="*/ 98 h 192"/>
              <a:gd name="T54" fmla="*/ 151 w 195"/>
              <a:gd name="T55" fmla="*/ 130 h 192"/>
              <a:gd name="T56" fmla="*/ 154 w 195"/>
              <a:gd name="T57" fmla="*/ 132 h 192"/>
              <a:gd name="T58" fmla="*/ 151 w 195"/>
              <a:gd name="T59" fmla="*/ 13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5" h="192">
                <a:moveTo>
                  <a:pt x="159" y="0"/>
                </a:moveTo>
                <a:cubicBezTo>
                  <a:pt x="37" y="0"/>
                  <a:pt x="37" y="0"/>
                  <a:pt x="37" y="0"/>
                </a:cubicBezTo>
                <a:cubicBezTo>
                  <a:pt x="17" y="0"/>
                  <a:pt x="0" y="16"/>
                  <a:pt x="0" y="3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76"/>
                  <a:pt x="17" y="192"/>
                  <a:pt x="37" y="192"/>
                </a:cubicBezTo>
                <a:cubicBezTo>
                  <a:pt x="159" y="192"/>
                  <a:pt x="159" y="192"/>
                  <a:pt x="159" y="192"/>
                </a:cubicBezTo>
                <a:cubicBezTo>
                  <a:pt x="179" y="192"/>
                  <a:pt x="195" y="176"/>
                  <a:pt x="195" y="156"/>
                </a:cubicBezTo>
                <a:cubicBezTo>
                  <a:pt x="195" y="36"/>
                  <a:pt x="195" y="36"/>
                  <a:pt x="195" y="36"/>
                </a:cubicBezTo>
                <a:cubicBezTo>
                  <a:pt x="195" y="16"/>
                  <a:pt x="179" y="0"/>
                  <a:pt x="159" y="0"/>
                </a:cubicBezTo>
                <a:close/>
                <a:moveTo>
                  <a:pt x="151" y="135"/>
                </a:moveTo>
                <a:cubicBezTo>
                  <a:pt x="133" y="153"/>
                  <a:pt x="133" y="153"/>
                  <a:pt x="133" y="153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63" y="153"/>
                  <a:pt x="63" y="153"/>
                  <a:pt x="63" y="153"/>
                </a:cubicBezTo>
                <a:cubicBezTo>
                  <a:pt x="45" y="136"/>
                  <a:pt x="45" y="136"/>
                  <a:pt x="45" y="136"/>
                </a:cubicBezTo>
                <a:cubicBezTo>
                  <a:pt x="42" y="133"/>
                  <a:pt x="42" y="133"/>
                  <a:pt x="42" y="133"/>
                </a:cubicBezTo>
                <a:cubicBezTo>
                  <a:pt x="45" y="130"/>
                  <a:pt x="45" y="130"/>
                  <a:pt x="45" y="130"/>
                </a:cubicBezTo>
                <a:cubicBezTo>
                  <a:pt x="77" y="98"/>
                  <a:pt x="77" y="98"/>
                  <a:pt x="77" y="98"/>
                </a:cubicBezTo>
                <a:cubicBezTo>
                  <a:pt x="45" y="65"/>
                  <a:pt x="45" y="65"/>
                  <a:pt x="45" y="65"/>
                </a:cubicBezTo>
                <a:cubicBezTo>
                  <a:pt x="42" y="62"/>
                  <a:pt x="42" y="62"/>
                  <a:pt x="42" y="62"/>
                </a:cubicBezTo>
                <a:cubicBezTo>
                  <a:pt x="45" y="59"/>
                  <a:pt x="45" y="59"/>
                  <a:pt x="45" y="59"/>
                </a:cubicBezTo>
                <a:cubicBezTo>
                  <a:pt x="62" y="42"/>
                  <a:pt x="62" y="42"/>
                  <a:pt x="62" y="42"/>
                </a:cubicBezTo>
                <a:cubicBezTo>
                  <a:pt x="98" y="79"/>
                  <a:pt x="98" y="79"/>
                  <a:pt x="98" y="79"/>
                </a:cubicBezTo>
                <a:cubicBezTo>
                  <a:pt x="133" y="42"/>
                  <a:pt x="133" y="42"/>
                  <a:pt x="133" y="42"/>
                </a:cubicBezTo>
                <a:cubicBezTo>
                  <a:pt x="151" y="61"/>
                  <a:pt x="151" y="61"/>
                  <a:pt x="151" y="61"/>
                </a:cubicBezTo>
                <a:cubicBezTo>
                  <a:pt x="154" y="63"/>
                  <a:pt x="154" y="63"/>
                  <a:pt x="154" y="63"/>
                </a:cubicBezTo>
                <a:cubicBezTo>
                  <a:pt x="151" y="66"/>
                  <a:pt x="151" y="66"/>
                  <a:pt x="151" y="66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51" y="130"/>
                  <a:pt x="151" y="130"/>
                  <a:pt x="151" y="130"/>
                </a:cubicBezTo>
                <a:cubicBezTo>
                  <a:pt x="154" y="132"/>
                  <a:pt x="154" y="132"/>
                  <a:pt x="154" y="132"/>
                </a:cubicBezTo>
                <a:lnTo>
                  <a:pt x="151" y="135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71" name="Freeform 16"/>
          <p:cNvSpPr/>
          <p:nvPr/>
        </p:nvSpPr>
        <p:spPr bwMode="auto">
          <a:xfrm>
            <a:off x="611560" y="1228107"/>
            <a:ext cx="293130" cy="202757"/>
          </a:xfrm>
          <a:custGeom>
            <a:avLst/>
            <a:gdLst>
              <a:gd name="T0" fmla="*/ 193 w 200"/>
              <a:gd name="T1" fmla="*/ 84 h 138"/>
              <a:gd name="T2" fmla="*/ 152 w 200"/>
              <a:gd name="T3" fmla="*/ 63 h 138"/>
              <a:gd name="T4" fmla="*/ 148 w 200"/>
              <a:gd name="T5" fmla="*/ 58 h 138"/>
              <a:gd name="T6" fmla="*/ 157 w 200"/>
              <a:gd name="T7" fmla="*/ 40 h 138"/>
              <a:gd name="T8" fmla="*/ 158 w 200"/>
              <a:gd name="T9" fmla="*/ 40 h 138"/>
              <a:gd name="T10" fmla="*/ 159 w 200"/>
              <a:gd name="T11" fmla="*/ 31 h 138"/>
              <a:gd name="T12" fmla="*/ 159 w 200"/>
              <a:gd name="T13" fmla="*/ 26 h 138"/>
              <a:gd name="T14" fmla="*/ 144 w 200"/>
              <a:gd name="T15" fmla="*/ 10 h 138"/>
              <a:gd name="T16" fmla="*/ 127 w 200"/>
              <a:gd name="T17" fmla="*/ 11 h 138"/>
              <a:gd name="T18" fmla="*/ 119 w 200"/>
              <a:gd name="T19" fmla="*/ 20 h 138"/>
              <a:gd name="T20" fmla="*/ 117 w 200"/>
              <a:gd name="T21" fmla="*/ 30 h 138"/>
              <a:gd name="T22" fmla="*/ 118 w 200"/>
              <a:gd name="T23" fmla="*/ 38 h 138"/>
              <a:gd name="T24" fmla="*/ 119 w 200"/>
              <a:gd name="T25" fmla="*/ 40 h 138"/>
              <a:gd name="T26" fmla="*/ 128 w 200"/>
              <a:gd name="T27" fmla="*/ 59 h 138"/>
              <a:gd name="T28" fmla="*/ 126 w 200"/>
              <a:gd name="T29" fmla="*/ 62 h 138"/>
              <a:gd name="T30" fmla="*/ 109 w 200"/>
              <a:gd name="T31" fmla="*/ 70 h 138"/>
              <a:gd name="T32" fmla="*/ 104 w 200"/>
              <a:gd name="T33" fmla="*/ 73 h 138"/>
              <a:gd name="T34" fmla="*/ 85 w 200"/>
              <a:gd name="T35" fmla="*/ 66 h 138"/>
              <a:gd name="T36" fmla="*/ 79 w 200"/>
              <a:gd name="T37" fmla="*/ 59 h 138"/>
              <a:gd name="T38" fmla="*/ 90 w 200"/>
              <a:gd name="T39" fmla="*/ 39 h 138"/>
              <a:gd name="T40" fmla="*/ 91 w 200"/>
              <a:gd name="T41" fmla="*/ 38 h 138"/>
              <a:gd name="T42" fmla="*/ 92 w 200"/>
              <a:gd name="T43" fmla="*/ 28 h 138"/>
              <a:gd name="T44" fmla="*/ 92 w 200"/>
              <a:gd name="T45" fmla="*/ 21 h 138"/>
              <a:gd name="T46" fmla="*/ 75 w 200"/>
              <a:gd name="T47" fmla="*/ 3 h 138"/>
              <a:gd name="T48" fmla="*/ 54 w 200"/>
              <a:gd name="T49" fmla="*/ 5 h 138"/>
              <a:gd name="T50" fmla="*/ 44 w 200"/>
              <a:gd name="T51" fmla="*/ 15 h 138"/>
              <a:gd name="T52" fmla="*/ 42 w 200"/>
              <a:gd name="T53" fmla="*/ 27 h 138"/>
              <a:gd name="T54" fmla="*/ 43 w 200"/>
              <a:gd name="T55" fmla="*/ 36 h 138"/>
              <a:gd name="T56" fmla="*/ 44 w 200"/>
              <a:gd name="T57" fmla="*/ 38 h 138"/>
              <a:gd name="T58" fmla="*/ 56 w 200"/>
              <a:gd name="T59" fmla="*/ 60 h 138"/>
              <a:gd name="T60" fmla="*/ 53 w 200"/>
              <a:gd name="T61" fmla="*/ 64 h 138"/>
              <a:gd name="T62" fmla="*/ 32 w 200"/>
              <a:gd name="T63" fmla="*/ 74 h 138"/>
              <a:gd name="T64" fmla="*/ 12 w 200"/>
              <a:gd name="T65" fmla="*/ 85 h 138"/>
              <a:gd name="T66" fmla="*/ 5 w 200"/>
              <a:gd name="T67" fmla="*/ 116 h 138"/>
              <a:gd name="T68" fmla="*/ 132 w 200"/>
              <a:gd name="T69" fmla="*/ 118 h 138"/>
              <a:gd name="T70" fmla="*/ 198 w 200"/>
              <a:gd name="T71" fmla="*/ 106 h 138"/>
              <a:gd name="T72" fmla="*/ 193 w 200"/>
              <a:gd name="T73" fmla="*/ 8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" h="138">
                <a:moveTo>
                  <a:pt x="193" y="84"/>
                </a:moveTo>
                <a:cubicBezTo>
                  <a:pt x="187" y="74"/>
                  <a:pt x="152" y="63"/>
                  <a:pt x="152" y="63"/>
                </a:cubicBezTo>
                <a:cubicBezTo>
                  <a:pt x="152" y="63"/>
                  <a:pt x="144" y="61"/>
                  <a:pt x="148" y="58"/>
                </a:cubicBezTo>
                <a:cubicBezTo>
                  <a:pt x="153" y="53"/>
                  <a:pt x="157" y="47"/>
                  <a:pt x="157" y="40"/>
                </a:cubicBezTo>
                <a:cubicBezTo>
                  <a:pt x="158" y="40"/>
                  <a:pt x="158" y="40"/>
                  <a:pt x="158" y="40"/>
                </a:cubicBezTo>
                <a:cubicBezTo>
                  <a:pt x="158" y="40"/>
                  <a:pt x="159" y="36"/>
                  <a:pt x="159" y="31"/>
                </a:cubicBezTo>
                <a:cubicBezTo>
                  <a:pt x="159" y="29"/>
                  <a:pt x="159" y="28"/>
                  <a:pt x="159" y="26"/>
                </a:cubicBezTo>
                <a:cubicBezTo>
                  <a:pt x="159" y="26"/>
                  <a:pt x="157" y="12"/>
                  <a:pt x="144" y="10"/>
                </a:cubicBezTo>
                <a:cubicBezTo>
                  <a:pt x="144" y="10"/>
                  <a:pt x="134" y="7"/>
                  <a:pt x="127" y="11"/>
                </a:cubicBezTo>
                <a:cubicBezTo>
                  <a:pt x="120" y="14"/>
                  <a:pt x="119" y="20"/>
                  <a:pt x="119" y="20"/>
                </a:cubicBezTo>
                <a:cubicBezTo>
                  <a:pt x="117" y="24"/>
                  <a:pt x="116" y="27"/>
                  <a:pt x="117" y="30"/>
                </a:cubicBezTo>
                <a:cubicBezTo>
                  <a:pt x="116" y="35"/>
                  <a:pt x="118" y="38"/>
                  <a:pt x="118" y="38"/>
                </a:cubicBezTo>
                <a:cubicBezTo>
                  <a:pt x="118" y="38"/>
                  <a:pt x="118" y="39"/>
                  <a:pt x="119" y="40"/>
                </a:cubicBezTo>
                <a:cubicBezTo>
                  <a:pt x="119" y="47"/>
                  <a:pt x="123" y="54"/>
                  <a:pt x="128" y="59"/>
                </a:cubicBezTo>
                <a:cubicBezTo>
                  <a:pt x="131" y="60"/>
                  <a:pt x="126" y="62"/>
                  <a:pt x="126" y="62"/>
                </a:cubicBezTo>
                <a:cubicBezTo>
                  <a:pt x="126" y="62"/>
                  <a:pt x="117" y="66"/>
                  <a:pt x="109" y="70"/>
                </a:cubicBezTo>
                <a:cubicBezTo>
                  <a:pt x="107" y="71"/>
                  <a:pt x="105" y="72"/>
                  <a:pt x="104" y="73"/>
                </a:cubicBezTo>
                <a:cubicBezTo>
                  <a:pt x="95" y="69"/>
                  <a:pt x="88" y="67"/>
                  <a:pt x="85" y="66"/>
                </a:cubicBezTo>
                <a:cubicBezTo>
                  <a:pt x="84" y="65"/>
                  <a:pt x="76" y="62"/>
                  <a:pt x="79" y="59"/>
                </a:cubicBezTo>
                <a:cubicBezTo>
                  <a:pt x="85" y="54"/>
                  <a:pt x="89" y="46"/>
                  <a:pt x="90" y="39"/>
                </a:cubicBezTo>
                <a:cubicBezTo>
                  <a:pt x="90" y="38"/>
                  <a:pt x="91" y="38"/>
                  <a:pt x="91" y="38"/>
                </a:cubicBezTo>
                <a:cubicBezTo>
                  <a:pt x="91" y="38"/>
                  <a:pt x="92" y="34"/>
                  <a:pt x="92" y="28"/>
                </a:cubicBezTo>
                <a:cubicBezTo>
                  <a:pt x="92" y="26"/>
                  <a:pt x="92" y="24"/>
                  <a:pt x="92" y="21"/>
                </a:cubicBezTo>
                <a:cubicBezTo>
                  <a:pt x="92" y="21"/>
                  <a:pt x="89" y="5"/>
                  <a:pt x="75" y="3"/>
                </a:cubicBezTo>
                <a:cubicBezTo>
                  <a:pt x="75" y="3"/>
                  <a:pt x="63" y="0"/>
                  <a:pt x="54" y="5"/>
                </a:cubicBezTo>
                <a:cubicBezTo>
                  <a:pt x="46" y="8"/>
                  <a:pt x="44" y="15"/>
                  <a:pt x="44" y="15"/>
                </a:cubicBezTo>
                <a:cubicBezTo>
                  <a:pt x="42" y="19"/>
                  <a:pt x="42" y="23"/>
                  <a:pt x="42" y="27"/>
                </a:cubicBezTo>
                <a:cubicBezTo>
                  <a:pt x="42" y="32"/>
                  <a:pt x="43" y="36"/>
                  <a:pt x="43" y="36"/>
                </a:cubicBezTo>
                <a:cubicBezTo>
                  <a:pt x="44" y="36"/>
                  <a:pt x="44" y="37"/>
                  <a:pt x="44" y="38"/>
                </a:cubicBezTo>
                <a:cubicBezTo>
                  <a:pt x="44" y="46"/>
                  <a:pt x="49" y="55"/>
                  <a:pt x="56" y="60"/>
                </a:cubicBezTo>
                <a:cubicBezTo>
                  <a:pt x="59" y="62"/>
                  <a:pt x="53" y="64"/>
                  <a:pt x="53" y="64"/>
                </a:cubicBezTo>
                <a:cubicBezTo>
                  <a:pt x="53" y="64"/>
                  <a:pt x="43" y="69"/>
                  <a:pt x="32" y="74"/>
                </a:cubicBezTo>
                <a:cubicBezTo>
                  <a:pt x="24" y="78"/>
                  <a:pt x="16" y="82"/>
                  <a:pt x="12" y="85"/>
                </a:cubicBezTo>
                <a:cubicBezTo>
                  <a:pt x="6" y="91"/>
                  <a:pt x="0" y="109"/>
                  <a:pt x="5" y="116"/>
                </a:cubicBezTo>
                <a:cubicBezTo>
                  <a:pt x="38" y="132"/>
                  <a:pt x="89" y="138"/>
                  <a:pt x="132" y="118"/>
                </a:cubicBezTo>
                <a:cubicBezTo>
                  <a:pt x="153" y="120"/>
                  <a:pt x="177" y="117"/>
                  <a:pt x="198" y="106"/>
                </a:cubicBezTo>
                <a:cubicBezTo>
                  <a:pt x="200" y="101"/>
                  <a:pt x="195" y="89"/>
                  <a:pt x="193" y="84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grpSp>
        <p:nvGrpSpPr>
          <p:cNvPr id="472" name="组合 471"/>
          <p:cNvGrpSpPr/>
          <p:nvPr/>
        </p:nvGrpSpPr>
        <p:grpSpPr>
          <a:xfrm>
            <a:off x="7390604" y="2415685"/>
            <a:ext cx="232881" cy="274591"/>
            <a:chOff x="9852026" y="1919289"/>
            <a:chExt cx="319088" cy="376237"/>
          </a:xfrm>
          <a:solidFill>
            <a:srgbClr val="E7E6E6">
              <a:lumMod val="10000"/>
            </a:srgbClr>
          </a:solidFill>
        </p:grpSpPr>
        <p:sp>
          <p:nvSpPr>
            <p:cNvPr id="473" name="Freeform 17"/>
            <p:cNvSpPr/>
            <p:nvPr/>
          </p:nvSpPr>
          <p:spPr bwMode="auto">
            <a:xfrm>
              <a:off x="9852026" y="1919289"/>
              <a:ext cx="319088" cy="203200"/>
            </a:xfrm>
            <a:custGeom>
              <a:avLst/>
              <a:gdLst>
                <a:gd name="T0" fmla="*/ 201 w 201"/>
                <a:gd name="T1" fmla="*/ 64 h 128"/>
                <a:gd name="T2" fmla="*/ 128 w 201"/>
                <a:gd name="T3" fmla="*/ 0 h 128"/>
                <a:gd name="T4" fmla="*/ 128 w 201"/>
                <a:gd name="T5" fmla="*/ 39 h 128"/>
                <a:gd name="T6" fmla="*/ 0 w 201"/>
                <a:gd name="T7" fmla="*/ 39 h 128"/>
                <a:gd name="T8" fmla="*/ 0 w 201"/>
                <a:gd name="T9" fmla="*/ 89 h 128"/>
                <a:gd name="T10" fmla="*/ 128 w 201"/>
                <a:gd name="T11" fmla="*/ 89 h 128"/>
                <a:gd name="T12" fmla="*/ 128 w 201"/>
                <a:gd name="T13" fmla="*/ 128 h 128"/>
                <a:gd name="T14" fmla="*/ 201 w 201"/>
                <a:gd name="T15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28">
                  <a:moveTo>
                    <a:pt x="201" y="64"/>
                  </a:moveTo>
                  <a:lnTo>
                    <a:pt x="128" y="0"/>
                  </a:lnTo>
                  <a:lnTo>
                    <a:pt x="128" y="39"/>
                  </a:lnTo>
                  <a:lnTo>
                    <a:pt x="0" y="39"/>
                  </a:lnTo>
                  <a:lnTo>
                    <a:pt x="0" y="89"/>
                  </a:lnTo>
                  <a:lnTo>
                    <a:pt x="128" y="89"/>
                  </a:lnTo>
                  <a:lnTo>
                    <a:pt x="128" y="128"/>
                  </a:lnTo>
                  <a:lnTo>
                    <a:pt x="201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474" name="Freeform 18"/>
            <p:cNvSpPr/>
            <p:nvPr/>
          </p:nvSpPr>
          <p:spPr bwMode="auto">
            <a:xfrm>
              <a:off x="9852026" y="2095501"/>
              <a:ext cx="319088" cy="200025"/>
            </a:xfrm>
            <a:custGeom>
              <a:avLst/>
              <a:gdLst>
                <a:gd name="T0" fmla="*/ 73 w 201"/>
                <a:gd name="T1" fmla="*/ 126 h 126"/>
                <a:gd name="T2" fmla="*/ 73 w 201"/>
                <a:gd name="T3" fmla="*/ 87 h 126"/>
                <a:gd name="T4" fmla="*/ 201 w 201"/>
                <a:gd name="T5" fmla="*/ 87 h 126"/>
                <a:gd name="T6" fmla="*/ 201 w 201"/>
                <a:gd name="T7" fmla="*/ 39 h 126"/>
                <a:gd name="T8" fmla="*/ 73 w 201"/>
                <a:gd name="T9" fmla="*/ 39 h 126"/>
                <a:gd name="T10" fmla="*/ 73 w 201"/>
                <a:gd name="T11" fmla="*/ 0 h 126"/>
                <a:gd name="T12" fmla="*/ 0 w 201"/>
                <a:gd name="T13" fmla="*/ 62 h 126"/>
                <a:gd name="T14" fmla="*/ 73 w 201"/>
                <a:gd name="T1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26">
                  <a:moveTo>
                    <a:pt x="73" y="126"/>
                  </a:moveTo>
                  <a:lnTo>
                    <a:pt x="73" y="87"/>
                  </a:lnTo>
                  <a:lnTo>
                    <a:pt x="201" y="87"/>
                  </a:lnTo>
                  <a:lnTo>
                    <a:pt x="201" y="39"/>
                  </a:lnTo>
                  <a:lnTo>
                    <a:pt x="73" y="39"/>
                  </a:lnTo>
                  <a:lnTo>
                    <a:pt x="73" y="0"/>
                  </a:lnTo>
                  <a:lnTo>
                    <a:pt x="0" y="62"/>
                  </a:lnTo>
                  <a:lnTo>
                    <a:pt x="7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grpSp>
        <p:nvGrpSpPr>
          <p:cNvPr id="475" name="组合 474"/>
          <p:cNvGrpSpPr/>
          <p:nvPr/>
        </p:nvGrpSpPr>
        <p:grpSpPr>
          <a:xfrm>
            <a:off x="5867027" y="3244093"/>
            <a:ext cx="164522" cy="276910"/>
            <a:chOff x="8827494" y="3068914"/>
            <a:chExt cx="179726" cy="302498"/>
          </a:xfrm>
          <a:solidFill>
            <a:srgbClr val="E7E6E6">
              <a:lumMod val="10000"/>
            </a:srgbClr>
          </a:solidFill>
        </p:grpSpPr>
        <p:sp>
          <p:nvSpPr>
            <p:cNvPr id="476" name="Freeform 19"/>
            <p:cNvSpPr/>
            <p:nvPr/>
          </p:nvSpPr>
          <p:spPr bwMode="auto">
            <a:xfrm>
              <a:off x="8827494" y="3186623"/>
              <a:ext cx="179726" cy="184789"/>
            </a:xfrm>
            <a:custGeom>
              <a:avLst/>
              <a:gdLst>
                <a:gd name="T0" fmla="*/ 112 w 112"/>
                <a:gd name="T1" fmla="*/ 3 h 115"/>
                <a:gd name="T2" fmla="*/ 112 w 112"/>
                <a:gd name="T3" fmla="*/ 0 h 115"/>
                <a:gd name="T4" fmla="*/ 93 w 112"/>
                <a:gd name="T5" fmla="*/ 0 h 115"/>
                <a:gd name="T6" fmla="*/ 93 w 112"/>
                <a:gd name="T7" fmla="*/ 3 h 115"/>
                <a:gd name="T8" fmla="*/ 56 w 112"/>
                <a:gd name="T9" fmla="*/ 41 h 115"/>
                <a:gd name="T10" fmla="*/ 18 w 112"/>
                <a:gd name="T11" fmla="*/ 3 h 115"/>
                <a:gd name="T12" fmla="*/ 19 w 112"/>
                <a:gd name="T13" fmla="*/ 0 h 115"/>
                <a:gd name="T14" fmla="*/ 0 w 112"/>
                <a:gd name="T15" fmla="*/ 0 h 115"/>
                <a:gd name="T16" fmla="*/ 0 w 112"/>
                <a:gd name="T17" fmla="*/ 3 h 115"/>
                <a:gd name="T18" fmla="*/ 46 w 112"/>
                <a:gd name="T19" fmla="*/ 59 h 115"/>
                <a:gd name="T20" fmla="*/ 46 w 112"/>
                <a:gd name="T21" fmla="*/ 94 h 115"/>
                <a:gd name="T22" fmla="*/ 33 w 112"/>
                <a:gd name="T23" fmla="*/ 94 h 115"/>
                <a:gd name="T24" fmla="*/ 33 w 112"/>
                <a:gd name="T25" fmla="*/ 115 h 115"/>
                <a:gd name="T26" fmla="*/ 79 w 112"/>
                <a:gd name="T27" fmla="*/ 115 h 115"/>
                <a:gd name="T28" fmla="*/ 79 w 112"/>
                <a:gd name="T29" fmla="*/ 94 h 115"/>
                <a:gd name="T30" fmla="*/ 66 w 112"/>
                <a:gd name="T31" fmla="*/ 94 h 115"/>
                <a:gd name="T32" fmla="*/ 66 w 112"/>
                <a:gd name="T33" fmla="*/ 59 h 115"/>
                <a:gd name="T34" fmla="*/ 112 w 112"/>
                <a:gd name="T35" fmla="*/ 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5">
                  <a:moveTo>
                    <a:pt x="112" y="3"/>
                  </a:moveTo>
                  <a:cubicBezTo>
                    <a:pt x="112" y="2"/>
                    <a:pt x="112" y="1"/>
                    <a:pt x="112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1"/>
                    <a:pt x="93" y="2"/>
                    <a:pt x="93" y="3"/>
                  </a:cubicBezTo>
                  <a:cubicBezTo>
                    <a:pt x="93" y="24"/>
                    <a:pt x="77" y="41"/>
                    <a:pt x="56" y="41"/>
                  </a:cubicBezTo>
                  <a:cubicBezTo>
                    <a:pt x="35" y="41"/>
                    <a:pt x="18" y="24"/>
                    <a:pt x="18" y="3"/>
                  </a:cubicBezTo>
                  <a:cubicBezTo>
                    <a:pt x="18" y="2"/>
                    <a:pt x="19" y="1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1"/>
                    <a:pt x="20" y="54"/>
                    <a:pt x="46" y="59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92" y="54"/>
                    <a:pt x="112" y="31"/>
                    <a:pt x="1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477" name="Freeform 20"/>
            <p:cNvSpPr/>
            <p:nvPr/>
          </p:nvSpPr>
          <p:spPr bwMode="auto">
            <a:xfrm>
              <a:off x="8869262" y="3068914"/>
              <a:ext cx="96192" cy="149350"/>
            </a:xfrm>
            <a:custGeom>
              <a:avLst/>
              <a:gdLst>
                <a:gd name="T0" fmla="*/ 60 w 60"/>
                <a:gd name="T1" fmla="*/ 63 h 93"/>
                <a:gd name="T2" fmla="*/ 30 w 60"/>
                <a:gd name="T3" fmla="*/ 93 h 93"/>
                <a:gd name="T4" fmla="*/ 30 w 60"/>
                <a:gd name="T5" fmla="*/ 93 h 93"/>
                <a:gd name="T6" fmla="*/ 0 w 60"/>
                <a:gd name="T7" fmla="*/ 63 h 93"/>
                <a:gd name="T8" fmla="*/ 0 w 60"/>
                <a:gd name="T9" fmla="*/ 30 h 93"/>
                <a:gd name="T10" fmla="*/ 30 w 60"/>
                <a:gd name="T11" fmla="*/ 0 h 93"/>
                <a:gd name="T12" fmla="*/ 30 w 60"/>
                <a:gd name="T13" fmla="*/ 0 h 93"/>
                <a:gd name="T14" fmla="*/ 60 w 60"/>
                <a:gd name="T15" fmla="*/ 30 h 93"/>
                <a:gd name="T16" fmla="*/ 60 w 60"/>
                <a:gd name="T17" fmla="*/ 6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93">
                  <a:moveTo>
                    <a:pt x="60" y="63"/>
                  </a:moveTo>
                  <a:cubicBezTo>
                    <a:pt x="60" y="80"/>
                    <a:pt x="47" y="93"/>
                    <a:pt x="30" y="93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13" y="93"/>
                    <a:pt x="0" y="80"/>
                    <a:pt x="0" y="6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lnTo>
                    <a:pt x="60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sp>
        <p:nvSpPr>
          <p:cNvPr id="478" name="Freeform 21"/>
          <p:cNvSpPr/>
          <p:nvPr/>
        </p:nvSpPr>
        <p:spPr bwMode="auto">
          <a:xfrm>
            <a:off x="1183914" y="4486127"/>
            <a:ext cx="180744" cy="279226"/>
          </a:xfrm>
          <a:custGeom>
            <a:avLst/>
            <a:gdLst>
              <a:gd name="T0" fmla="*/ 43 w 123"/>
              <a:gd name="T1" fmla="*/ 178 h 190"/>
              <a:gd name="T2" fmla="*/ 21 w 123"/>
              <a:gd name="T3" fmla="*/ 190 h 190"/>
              <a:gd name="T4" fmla="*/ 12 w 123"/>
              <a:gd name="T5" fmla="*/ 180 h 190"/>
              <a:gd name="T6" fmla="*/ 38 w 123"/>
              <a:gd name="T7" fmla="*/ 153 h 190"/>
              <a:gd name="T8" fmla="*/ 38 w 123"/>
              <a:gd name="T9" fmla="*/ 142 h 190"/>
              <a:gd name="T10" fmla="*/ 0 w 123"/>
              <a:gd name="T11" fmla="*/ 149 h 190"/>
              <a:gd name="T12" fmla="*/ 1 w 123"/>
              <a:gd name="T13" fmla="*/ 132 h 190"/>
              <a:gd name="T14" fmla="*/ 44 w 123"/>
              <a:gd name="T15" fmla="*/ 97 h 190"/>
              <a:gd name="T16" fmla="*/ 56 w 123"/>
              <a:gd name="T17" fmla="*/ 64 h 190"/>
              <a:gd name="T18" fmla="*/ 57 w 123"/>
              <a:gd name="T19" fmla="*/ 33 h 190"/>
              <a:gd name="T20" fmla="*/ 65 w 123"/>
              <a:gd name="T21" fmla="*/ 0 h 190"/>
              <a:gd name="T22" fmla="*/ 72 w 123"/>
              <a:gd name="T23" fmla="*/ 33 h 190"/>
              <a:gd name="T24" fmla="*/ 71 w 123"/>
              <a:gd name="T25" fmla="*/ 64 h 190"/>
              <a:gd name="T26" fmla="*/ 82 w 123"/>
              <a:gd name="T27" fmla="*/ 97 h 190"/>
              <a:gd name="T28" fmla="*/ 123 w 123"/>
              <a:gd name="T29" fmla="*/ 132 h 190"/>
              <a:gd name="T30" fmla="*/ 123 w 123"/>
              <a:gd name="T31" fmla="*/ 150 h 190"/>
              <a:gd name="T32" fmla="*/ 84 w 123"/>
              <a:gd name="T33" fmla="*/ 142 h 190"/>
              <a:gd name="T34" fmla="*/ 84 w 123"/>
              <a:gd name="T35" fmla="*/ 153 h 190"/>
              <a:gd name="T36" fmla="*/ 110 w 123"/>
              <a:gd name="T37" fmla="*/ 180 h 190"/>
              <a:gd name="T38" fmla="*/ 100 w 123"/>
              <a:gd name="T39" fmla="*/ 190 h 190"/>
              <a:gd name="T40" fmla="*/ 78 w 123"/>
              <a:gd name="T41" fmla="*/ 178 h 190"/>
              <a:gd name="T42" fmla="*/ 61 w 123"/>
              <a:gd name="T43" fmla="*/ 178 h 190"/>
              <a:gd name="T44" fmla="*/ 43 w 123"/>
              <a:gd name="T45" fmla="*/ 178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3" h="190">
                <a:moveTo>
                  <a:pt x="43" y="178"/>
                </a:moveTo>
                <a:cubicBezTo>
                  <a:pt x="21" y="190"/>
                  <a:pt x="21" y="190"/>
                  <a:pt x="21" y="190"/>
                </a:cubicBezTo>
                <a:cubicBezTo>
                  <a:pt x="12" y="180"/>
                  <a:pt x="12" y="180"/>
                  <a:pt x="12" y="180"/>
                </a:cubicBezTo>
                <a:cubicBezTo>
                  <a:pt x="38" y="153"/>
                  <a:pt x="38" y="153"/>
                  <a:pt x="38" y="153"/>
                </a:cubicBezTo>
                <a:cubicBezTo>
                  <a:pt x="38" y="142"/>
                  <a:pt x="38" y="142"/>
                  <a:pt x="38" y="142"/>
                </a:cubicBezTo>
                <a:cubicBezTo>
                  <a:pt x="0" y="149"/>
                  <a:pt x="0" y="149"/>
                  <a:pt x="0" y="149"/>
                </a:cubicBezTo>
                <a:cubicBezTo>
                  <a:pt x="1" y="132"/>
                  <a:pt x="1" y="132"/>
                  <a:pt x="1" y="132"/>
                </a:cubicBezTo>
                <a:cubicBezTo>
                  <a:pt x="44" y="97"/>
                  <a:pt x="44" y="97"/>
                  <a:pt x="44" y="97"/>
                </a:cubicBezTo>
                <a:cubicBezTo>
                  <a:pt x="56" y="64"/>
                  <a:pt x="56" y="64"/>
                  <a:pt x="56" y="64"/>
                </a:cubicBezTo>
                <a:cubicBezTo>
                  <a:pt x="57" y="50"/>
                  <a:pt x="57" y="40"/>
                  <a:pt x="57" y="33"/>
                </a:cubicBezTo>
                <a:cubicBezTo>
                  <a:pt x="57" y="27"/>
                  <a:pt x="60" y="16"/>
                  <a:pt x="65" y="0"/>
                </a:cubicBezTo>
                <a:cubicBezTo>
                  <a:pt x="70" y="16"/>
                  <a:pt x="72" y="27"/>
                  <a:pt x="72" y="33"/>
                </a:cubicBezTo>
                <a:cubicBezTo>
                  <a:pt x="71" y="40"/>
                  <a:pt x="71" y="50"/>
                  <a:pt x="71" y="64"/>
                </a:cubicBezTo>
                <a:cubicBezTo>
                  <a:pt x="82" y="97"/>
                  <a:pt x="82" y="97"/>
                  <a:pt x="82" y="97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84" y="142"/>
                  <a:pt x="84" y="142"/>
                  <a:pt x="84" y="142"/>
                </a:cubicBezTo>
                <a:cubicBezTo>
                  <a:pt x="84" y="153"/>
                  <a:pt x="84" y="153"/>
                  <a:pt x="84" y="153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00" y="190"/>
                  <a:pt x="100" y="190"/>
                  <a:pt x="100" y="190"/>
                </a:cubicBezTo>
                <a:cubicBezTo>
                  <a:pt x="78" y="178"/>
                  <a:pt x="78" y="178"/>
                  <a:pt x="78" y="178"/>
                </a:cubicBezTo>
                <a:cubicBezTo>
                  <a:pt x="61" y="178"/>
                  <a:pt x="61" y="178"/>
                  <a:pt x="61" y="178"/>
                </a:cubicBezTo>
                <a:lnTo>
                  <a:pt x="43" y="178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79" name="Freeform 22"/>
          <p:cNvSpPr/>
          <p:nvPr/>
        </p:nvSpPr>
        <p:spPr bwMode="auto">
          <a:xfrm>
            <a:off x="5383887" y="2416845"/>
            <a:ext cx="90372" cy="276910"/>
          </a:xfrm>
          <a:custGeom>
            <a:avLst/>
            <a:gdLst>
              <a:gd name="T0" fmla="*/ 54 w 78"/>
              <a:gd name="T1" fmla="*/ 118 h 239"/>
              <a:gd name="T2" fmla="*/ 54 w 78"/>
              <a:gd name="T3" fmla="*/ 59 h 239"/>
              <a:gd name="T4" fmla="*/ 78 w 78"/>
              <a:gd name="T5" fmla="*/ 59 h 239"/>
              <a:gd name="T6" fmla="*/ 39 w 78"/>
              <a:gd name="T7" fmla="*/ 0 h 239"/>
              <a:gd name="T8" fmla="*/ 0 w 78"/>
              <a:gd name="T9" fmla="*/ 59 h 239"/>
              <a:gd name="T10" fmla="*/ 24 w 78"/>
              <a:gd name="T11" fmla="*/ 59 h 239"/>
              <a:gd name="T12" fmla="*/ 24 w 78"/>
              <a:gd name="T13" fmla="*/ 121 h 239"/>
              <a:gd name="T14" fmla="*/ 24 w 78"/>
              <a:gd name="T15" fmla="*/ 181 h 239"/>
              <a:gd name="T16" fmla="*/ 0 w 78"/>
              <a:gd name="T17" fmla="*/ 181 h 239"/>
              <a:gd name="T18" fmla="*/ 38 w 78"/>
              <a:gd name="T19" fmla="*/ 239 h 239"/>
              <a:gd name="T20" fmla="*/ 78 w 78"/>
              <a:gd name="T21" fmla="*/ 181 h 239"/>
              <a:gd name="T22" fmla="*/ 54 w 78"/>
              <a:gd name="T23" fmla="*/ 181 h 239"/>
              <a:gd name="T24" fmla="*/ 54 w 78"/>
              <a:gd name="T25" fmla="*/ 1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" h="239">
                <a:moveTo>
                  <a:pt x="54" y="118"/>
                </a:moveTo>
                <a:lnTo>
                  <a:pt x="54" y="59"/>
                </a:lnTo>
                <a:lnTo>
                  <a:pt x="78" y="59"/>
                </a:lnTo>
                <a:lnTo>
                  <a:pt x="39" y="0"/>
                </a:lnTo>
                <a:lnTo>
                  <a:pt x="0" y="59"/>
                </a:lnTo>
                <a:lnTo>
                  <a:pt x="24" y="59"/>
                </a:lnTo>
                <a:lnTo>
                  <a:pt x="24" y="121"/>
                </a:lnTo>
                <a:lnTo>
                  <a:pt x="24" y="181"/>
                </a:lnTo>
                <a:lnTo>
                  <a:pt x="0" y="181"/>
                </a:lnTo>
                <a:lnTo>
                  <a:pt x="38" y="239"/>
                </a:lnTo>
                <a:lnTo>
                  <a:pt x="78" y="181"/>
                </a:lnTo>
                <a:lnTo>
                  <a:pt x="54" y="181"/>
                </a:lnTo>
                <a:lnTo>
                  <a:pt x="54" y="118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80" name="Freeform 23"/>
          <p:cNvSpPr/>
          <p:nvPr/>
        </p:nvSpPr>
        <p:spPr bwMode="auto">
          <a:xfrm>
            <a:off x="5806780" y="2864069"/>
            <a:ext cx="286178" cy="117020"/>
          </a:xfrm>
          <a:custGeom>
            <a:avLst/>
            <a:gdLst>
              <a:gd name="T0" fmla="*/ 247 w 247"/>
              <a:gd name="T1" fmla="*/ 39 h 101"/>
              <a:gd name="T2" fmla="*/ 206 w 247"/>
              <a:gd name="T3" fmla="*/ 0 h 101"/>
              <a:gd name="T4" fmla="*/ 206 w 247"/>
              <a:gd name="T5" fmla="*/ 29 h 101"/>
              <a:gd name="T6" fmla="*/ 26 w 247"/>
              <a:gd name="T7" fmla="*/ 29 h 101"/>
              <a:gd name="T8" fmla="*/ 26 w 247"/>
              <a:gd name="T9" fmla="*/ 29 h 101"/>
              <a:gd name="T10" fmla="*/ 26 w 247"/>
              <a:gd name="T11" fmla="*/ 29 h 101"/>
              <a:gd name="T12" fmla="*/ 0 w 247"/>
              <a:gd name="T13" fmla="*/ 55 h 101"/>
              <a:gd name="T14" fmla="*/ 0 w 247"/>
              <a:gd name="T15" fmla="*/ 101 h 101"/>
              <a:gd name="T16" fmla="*/ 18 w 247"/>
              <a:gd name="T17" fmla="*/ 101 h 101"/>
              <a:gd name="T18" fmla="*/ 18 w 247"/>
              <a:gd name="T19" fmla="*/ 68 h 101"/>
              <a:gd name="T20" fmla="*/ 30 w 247"/>
              <a:gd name="T21" fmla="*/ 58 h 101"/>
              <a:gd name="T22" fmla="*/ 206 w 247"/>
              <a:gd name="T23" fmla="*/ 58 h 101"/>
              <a:gd name="T24" fmla="*/ 206 w 247"/>
              <a:gd name="T25" fmla="*/ 82 h 101"/>
              <a:gd name="T26" fmla="*/ 247 w 247"/>
              <a:gd name="T27" fmla="*/ 3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7" h="101">
                <a:moveTo>
                  <a:pt x="247" y="39"/>
                </a:moveTo>
                <a:lnTo>
                  <a:pt x="206" y="0"/>
                </a:lnTo>
                <a:lnTo>
                  <a:pt x="206" y="29"/>
                </a:lnTo>
                <a:lnTo>
                  <a:pt x="26" y="29"/>
                </a:lnTo>
                <a:lnTo>
                  <a:pt x="26" y="29"/>
                </a:lnTo>
                <a:lnTo>
                  <a:pt x="26" y="29"/>
                </a:lnTo>
                <a:lnTo>
                  <a:pt x="0" y="55"/>
                </a:lnTo>
                <a:lnTo>
                  <a:pt x="0" y="101"/>
                </a:lnTo>
                <a:lnTo>
                  <a:pt x="18" y="101"/>
                </a:lnTo>
                <a:lnTo>
                  <a:pt x="18" y="68"/>
                </a:lnTo>
                <a:lnTo>
                  <a:pt x="30" y="58"/>
                </a:lnTo>
                <a:lnTo>
                  <a:pt x="206" y="58"/>
                </a:lnTo>
                <a:lnTo>
                  <a:pt x="206" y="82"/>
                </a:lnTo>
                <a:lnTo>
                  <a:pt x="247" y="39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81" name="Freeform 24"/>
          <p:cNvSpPr/>
          <p:nvPr/>
        </p:nvSpPr>
        <p:spPr bwMode="auto">
          <a:xfrm>
            <a:off x="5806780" y="2956757"/>
            <a:ext cx="286178" cy="115861"/>
          </a:xfrm>
          <a:custGeom>
            <a:avLst/>
            <a:gdLst>
              <a:gd name="T0" fmla="*/ 0 w 247"/>
              <a:gd name="T1" fmla="*/ 62 h 100"/>
              <a:gd name="T2" fmla="*/ 40 w 247"/>
              <a:gd name="T3" fmla="*/ 100 h 100"/>
              <a:gd name="T4" fmla="*/ 40 w 247"/>
              <a:gd name="T5" fmla="*/ 71 h 100"/>
              <a:gd name="T6" fmla="*/ 219 w 247"/>
              <a:gd name="T7" fmla="*/ 71 h 100"/>
              <a:gd name="T8" fmla="*/ 219 w 247"/>
              <a:gd name="T9" fmla="*/ 71 h 100"/>
              <a:gd name="T10" fmla="*/ 219 w 247"/>
              <a:gd name="T11" fmla="*/ 71 h 100"/>
              <a:gd name="T12" fmla="*/ 247 w 247"/>
              <a:gd name="T13" fmla="*/ 47 h 100"/>
              <a:gd name="T14" fmla="*/ 247 w 247"/>
              <a:gd name="T15" fmla="*/ 0 h 100"/>
              <a:gd name="T16" fmla="*/ 228 w 247"/>
              <a:gd name="T17" fmla="*/ 0 h 100"/>
              <a:gd name="T18" fmla="*/ 228 w 247"/>
              <a:gd name="T19" fmla="*/ 32 h 100"/>
              <a:gd name="T20" fmla="*/ 215 w 247"/>
              <a:gd name="T21" fmla="*/ 42 h 100"/>
              <a:gd name="T22" fmla="*/ 40 w 247"/>
              <a:gd name="T23" fmla="*/ 42 h 100"/>
              <a:gd name="T24" fmla="*/ 40 w 247"/>
              <a:gd name="T25" fmla="*/ 19 h 100"/>
              <a:gd name="T26" fmla="*/ 0 w 247"/>
              <a:gd name="T27" fmla="*/ 6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7" h="100">
                <a:moveTo>
                  <a:pt x="0" y="62"/>
                </a:moveTo>
                <a:lnTo>
                  <a:pt x="40" y="100"/>
                </a:lnTo>
                <a:lnTo>
                  <a:pt x="40" y="71"/>
                </a:lnTo>
                <a:lnTo>
                  <a:pt x="219" y="71"/>
                </a:lnTo>
                <a:lnTo>
                  <a:pt x="219" y="71"/>
                </a:lnTo>
                <a:lnTo>
                  <a:pt x="219" y="71"/>
                </a:lnTo>
                <a:lnTo>
                  <a:pt x="247" y="47"/>
                </a:lnTo>
                <a:lnTo>
                  <a:pt x="247" y="0"/>
                </a:lnTo>
                <a:lnTo>
                  <a:pt x="228" y="0"/>
                </a:lnTo>
                <a:lnTo>
                  <a:pt x="228" y="32"/>
                </a:lnTo>
                <a:lnTo>
                  <a:pt x="215" y="42"/>
                </a:lnTo>
                <a:lnTo>
                  <a:pt x="40" y="42"/>
                </a:lnTo>
                <a:lnTo>
                  <a:pt x="40" y="19"/>
                </a:lnTo>
                <a:lnTo>
                  <a:pt x="0" y="6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82" name="Freeform 25"/>
          <p:cNvSpPr/>
          <p:nvPr/>
        </p:nvSpPr>
        <p:spPr bwMode="auto">
          <a:xfrm>
            <a:off x="642843" y="5374784"/>
            <a:ext cx="234039" cy="218978"/>
          </a:xfrm>
          <a:custGeom>
            <a:avLst/>
            <a:gdLst>
              <a:gd name="T0" fmla="*/ 119 w 159"/>
              <a:gd name="T1" fmla="*/ 0 h 149"/>
              <a:gd name="T2" fmla="*/ 122 w 159"/>
              <a:gd name="T3" fmla="*/ 15 h 149"/>
              <a:gd name="T4" fmla="*/ 121 w 159"/>
              <a:gd name="T5" fmla="*/ 24 h 149"/>
              <a:gd name="T6" fmla="*/ 141 w 159"/>
              <a:gd name="T7" fmla="*/ 69 h 149"/>
              <a:gd name="T8" fmla="*/ 80 w 159"/>
              <a:gd name="T9" fmla="*/ 131 h 149"/>
              <a:gd name="T10" fmla="*/ 19 w 159"/>
              <a:gd name="T11" fmla="*/ 69 h 149"/>
              <a:gd name="T12" fmla="*/ 39 w 159"/>
              <a:gd name="T13" fmla="*/ 24 h 149"/>
              <a:gd name="T14" fmla="*/ 38 w 159"/>
              <a:gd name="T15" fmla="*/ 15 h 149"/>
              <a:gd name="T16" fmla="*/ 41 w 159"/>
              <a:gd name="T17" fmla="*/ 0 h 149"/>
              <a:gd name="T18" fmla="*/ 0 w 159"/>
              <a:gd name="T19" fmla="*/ 69 h 149"/>
              <a:gd name="T20" fmla="*/ 80 w 159"/>
              <a:gd name="T21" fmla="*/ 149 h 149"/>
              <a:gd name="T22" fmla="*/ 159 w 159"/>
              <a:gd name="T23" fmla="*/ 69 h 149"/>
              <a:gd name="T24" fmla="*/ 119 w 159"/>
              <a:gd name="T25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149">
                <a:moveTo>
                  <a:pt x="119" y="0"/>
                </a:moveTo>
                <a:cubicBezTo>
                  <a:pt x="121" y="5"/>
                  <a:pt x="122" y="10"/>
                  <a:pt x="122" y="15"/>
                </a:cubicBezTo>
                <a:cubicBezTo>
                  <a:pt x="122" y="18"/>
                  <a:pt x="122" y="21"/>
                  <a:pt x="121" y="24"/>
                </a:cubicBezTo>
                <a:cubicBezTo>
                  <a:pt x="133" y="35"/>
                  <a:pt x="141" y="52"/>
                  <a:pt x="141" y="69"/>
                </a:cubicBezTo>
                <a:cubicBezTo>
                  <a:pt x="141" y="103"/>
                  <a:pt x="114" y="131"/>
                  <a:pt x="80" y="131"/>
                </a:cubicBezTo>
                <a:cubicBezTo>
                  <a:pt x="46" y="131"/>
                  <a:pt x="19" y="103"/>
                  <a:pt x="19" y="69"/>
                </a:cubicBezTo>
                <a:cubicBezTo>
                  <a:pt x="19" y="52"/>
                  <a:pt x="27" y="35"/>
                  <a:pt x="39" y="24"/>
                </a:cubicBezTo>
                <a:cubicBezTo>
                  <a:pt x="38" y="21"/>
                  <a:pt x="38" y="18"/>
                  <a:pt x="38" y="15"/>
                </a:cubicBezTo>
                <a:cubicBezTo>
                  <a:pt x="38" y="10"/>
                  <a:pt x="39" y="5"/>
                  <a:pt x="41" y="0"/>
                </a:cubicBezTo>
                <a:cubicBezTo>
                  <a:pt x="17" y="14"/>
                  <a:pt x="0" y="40"/>
                  <a:pt x="0" y="69"/>
                </a:cubicBezTo>
                <a:cubicBezTo>
                  <a:pt x="0" y="113"/>
                  <a:pt x="36" y="149"/>
                  <a:pt x="80" y="149"/>
                </a:cubicBezTo>
                <a:cubicBezTo>
                  <a:pt x="124" y="149"/>
                  <a:pt x="159" y="113"/>
                  <a:pt x="159" y="69"/>
                </a:cubicBezTo>
                <a:cubicBezTo>
                  <a:pt x="159" y="40"/>
                  <a:pt x="143" y="14"/>
                  <a:pt x="119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83" name="Freeform 26"/>
          <p:cNvSpPr/>
          <p:nvPr/>
        </p:nvSpPr>
        <p:spPr bwMode="auto">
          <a:xfrm>
            <a:off x="744800" y="5316853"/>
            <a:ext cx="32441" cy="176109"/>
          </a:xfrm>
          <a:custGeom>
            <a:avLst/>
            <a:gdLst>
              <a:gd name="T0" fmla="*/ 11 w 22"/>
              <a:gd name="T1" fmla="*/ 120 h 120"/>
              <a:gd name="T2" fmla="*/ 22 w 22"/>
              <a:gd name="T3" fmla="*/ 109 h 120"/>
              <a:gd name="T4" fmla="*/ 22 w 22"/>
              <a:gd name="T5" fmla="*/ 11 h 120"/>
              <a:gd name="T6" fmla="*/ 11 w 22"/>
              <a:gd name="T7" fmla="*/ 0 h 120"/>
              <a:gd name="T8" fmla="*/ 0 w 22"/>
              <a:gd name="T9" fmla="*/ 11 h 120"/>
              <a:gd name="T10" fmla="*/ 0 w 22"/>
              <a:gd name="T11" fmla="*/ 109 h 120"/>
              <a:gd name="T12" fmla="*/ 11 w 22"/>
              <a:gd name="T1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120">
                <a:moveTo>
                  <a:pt x="11" y="120"/>
                </a:moveTo>
                <a:cubicBezTo>
                  <a:pt x="17" y="120"/>
                  <a:pt x="22" y="115"/>
                  <a:pt x="22" y="109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5"/>
                  <a:pt x="17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15"/>
                  <a:pt x="5" y="120"/>
                  <a:pt x="11" y="12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84" name="Freeform 27"/>
          <p:cNvSpPr>
            <a:spLocks noEditPoints="1"/>
          </p:cNvSpPr>
          <p:nvPr/>
        </p:nvSpPr>
        <p:spPr bwMode="auto">
          <a:xfrm>
            <a:off x="7887648" y="5318011"/>
            <a:ext cx="274591" cy="275750"/>
          </a:xfrm>
          <a:custGeom>
            <a:avLst/>
            <a:gdLst>
              <a:gd name="T0" fmla="*/ 187 w 187"/>
              <a:gd name="T1" fmla="*/ 93 h 188"/>
              <a:gd name="T2" fmla="*/ 187 w 187"/>
              <a:gd name="T3" fmla="*/ 91 h 188"/>
              <a:gd name="T4" fmla="*/ 187 w 187"/>
              <a:gd name="T5" fmla="*/ 88 h 188"/>
              <a:gd name="T6" fmla="*/ 185 w 187"/>
              <a:gd name="T7" fmla="*/ 76 h 188"/>
              <a:gd name="T8" fmla="*/ 185 w 187"/>
              <a:gd name="T9" fmla="*/ 73 h 188"/>
              <a:gd name="T10" fmla="*/ 184 w 187"/>
              <a:gd name="T11" fmla="*/ 70 h 188"/>
              <a:gd name="T12" fmla="*/ 93 w 187"/>
              <a:gd name="T13" fmla="*/ 0 h 188"/>
              <a:gd name="T14" fmla="*/ 0 w 187"/>
              <a:gd name="T15" fmla="*/ 94 h 188"/>
              <a:gd name="T16" fmla="*/ 93 w 187"/>
              <a:gd name="T17" fmla="*/ 188 h 188"/>
              <a:gd name="T18" fmla="*/ 187 w 187"/>
              <a:gd name="T19" fmla="*/ 94 h 188"/>
              <a:gd name="T20" fmla="*/ 187 w 187"/>
              <a:gd name="T21" fmla="*/ 93 h 188"/>
              <a:gd name="T22" fmla="*/ 166 w 187"/>
              <a:gd name="T23" fmla="*/ 42 h 188"/>
              <a:gd name="T24" fmla="*/ 144 w 187"/>
              <a:gd name="T25" fmla="*/ 68 h 188"/>
              <a:gd name="T26" fmla="*/ 114 w 187"/>
              <a:gd name="T27" fmla="*/ 41 h 188"/>
              <a:gd name="T28" fmla="*/ 136 w 187"/>
              <a:gd name="T29" fmla="*/ 15 h 188"/>
              <a:gd name="T30" fmla="*/ 166 w 187"/>
              <a:gd name="T31" fmla="*/ 42 h 188"/>
              <a:gd name="T32" fmla="*/ 93 w 187"/>
              <a:gd name="T33" fmla="*/ 147 h 188"/>
              <a:gd name="T34" fmla="*/ 39 w 187"/>
              <a:gd name="T35" fmla="*/ 94 h 188"/>
              <a:gd name="T36" fmla="*/ 93 w 187"/>
              <a:gd name="T37" fmla="*/ 40 h 188"/>
              <a:gd name="T38" fmla="*/ 147 w 187"/>
              <a:gd name="T39" fmla="*/ 94 h 188"/>
              <a:gd name="T40" fmla="*/ 93 w 187"/>
              <a:gd name="T41" fmla="*/ 147 h 188"/>
              <a:gd name="T42" fmla="*/ 41 w 187"/>
              <a:gd name="T43" fmla="*/ 22 h 188"/>
              <a:gd name="T44" fmla="*/ 67 w 187"/>
              <a:gd name="T45" fmla="*/ 44 h 188"/>
              <a:gd name="T46" fmla="*/ 40 w 187"/>
              <a:gd name="T47" fmla="*/ 74 h 188"/>
              <a:gd name="T48" fmla="*/ 15 w 187"/>
              <a:gd name="T49" fmla="*/ 53 h 188"/>
              <a:gd name="T50" fmla="*/ 41 w 187"/>
              <a:gd name="T51" fmla="*/ 22 h 188"/>
              <a:gd name="T52" fmla="*/ 24 w 187"/>
              <a:gd name="T53" fmla="*/ 149 h 188"/>
              <a:gd name="T54" fmla="*/ 45 w 187"/>
              <a:gd name="T55" fmla="*/ 124 h 188"/>
              <a:gd name="T56" fmla="*/ 78 w 187"/>
              <a:gd name="T57" fmla="*/ 148 h 188"/>
              <a:gd name="T58" fmla="*/ 56 w 187"/>
              <a:gd name="T59" fmla="*/ 175 h 188"/>
              <a:gd name="T60" fmla="*/ 24 w 187"/>
              <a:gd name="T61" fmla="*/ 149 h 188"/>
              <a:gd name="T62" fmla="*/ 149 w 187"/>
              <a:gd name="T63" fmla="*/ 163 h 188"/>
              <a:gd name="T64" fmla="*/ 123 w 187"/>
              <a:gd name="T65" fmla="*/ 142 h 188"/>
              <a:gd name="T66" fmla="*/ 148 w 187"/>
              <a:gd name="T67" fmla="*/ 110 h 188"/>
              <a:gd name="T68" fmla="*/ 174 w 187"/>
              <a:gd name="T69" fmla="*/ 131 h 188"/>
              <a:gd name="T70" fmla="*/ 149 w 187"/>
              <a:gd name="T71" fmla="*/ 16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7" h="188">
                <a:moveTo>
                  <a:pt x="187" y="93"/>
                </a:moveTo>
                <a:cubicBezTo>
                  <a:pt x="187" y="92"/>
                  <a:pt x="187" y="92"/>
                  <a:pt x="187" y="91"/>
                </a:cubicBezTo>
                <a:cubicBezTo>
                  <a:pt x="187" y="90"/>
                  <a:pt x="187" y="89"/>
                  <a:pt x="187" y="88"/>
                </a:cubicBezTo>
                <a:cubicBezTo>
                  <a:pt x="186" y="84"/>
                  <a:pt x="186" y="80"/>
                  <a:pt x="185" y="76"/>
                </a:cubicBezTo>
                <a:cubicBezTo>
                  <a:pt x="185" y="75"/>
                  <a:pt x="185" y="74"/>
                  <a:pt x="185" y="73"/>
                </a:cubicBezTo>
                <a:cubicBezTo>
                  <a:pt x="184" y="72"/>
                  <a:pt x="184" y="71"/>
                  <a:pt x="184" y="70"/>
                </a:cubicBezTo>
                <a:cubicBezTo>
                  <a:pt x="174" y="30"/>
                  <a:pt x="137" y="0"/>
                  <a:pt x="93" y="0"/>
                </a:cubicBez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8"/>
                  <a:pt x="93" y="188"/>
                </a:cubicBezTo>
                <a:cubicBezTo>
                  <a:pt x="145" y="188"/>
                  <a:pt x="187" y="146"/>
                  <a:pt x="187" y="94"/>
                </a:cubicBezTo>
                <a:cubicBezTo>
                  <a:pt x="187" y="94"/>
                  <a:pt x="187" y="93"/>
                  <a:pt x="187" y="93"/>
                </a:cubicBezTo>
                <a:close/>
                <a:moveTo>
                  <a:pt x="166" y="42"/>
                </a:moveTo>
                <a:cubicBezTo>
                  <a:pt x="144" y="68"/>
                  <a:pt x="144" y="68"/>
                  <a:pt x="144" y="68"/>
                </a:cubicBezTo>
                <a:cubicBezTo>
                  <a:pt x="138" y="56"/>
                  <a:pt x="127" y="46"/>
                  <a:pt x="114" y="41"/>
                </a:cubicBezTo>
                <a:cubicBezTo>
                  <a:pt x="136" y="15"/>
                  <a:pt x="136" y="15"/>
                  <a:pt x="136" y="15"/>
                </a:cubicBezTo>
                <a:cubicBezTo>
                  <a:pt x="148" y="22"/>
                  <a:pt x="158" y="31"/>
                  <a:pt x="166" y="42"/>
                </a:cubicBezTo>
                <a:close/>
                <a:moveTo>
                  <a:pt x="93" y="147"/>
                </a:moveTo>
                <a:cubicBezTo>
                  <a:pt x="63" y="147"/>
                  <a:pt x="39" y="123"/>
                  <a:pt x="39" y="94"/>
                </a:cubicBezTo>
                <a:cubicBezTo>
                  <a:pt x="39" y="64"/>
                  <a:pt x="63" y="40"/>
                  <a:pt x="93" y="40"/>
                </a:cubicBezTo>
                <a:cubicBezTo>
                  <a:pt x="123" y="40"/>
                  <a:pt x="147" y="64"/>
                  <a:pt x="147" y="94"/>
                </a:cubicBezTo>
                <a:cubicBezTo>
                  <a:pt x="147" y="123"/>
                  <a:pt x="123" y="147"/>
                  <a:pt x="93" y="147"/>
                </a:cubicBezTo>
                <a:close/>
                <a:moveTo>
                  <a:pt x="41" y="22"/>
                </a:moveTo>
                <a:cubicBezTo>
                  <a:pt x="67" y="44"/>
                  <a:pt x="67" y="44"/>
                  <a:pt x="67" y="44"/>
                </a:cubicBezTo>
                <a:cubicBezTo>
                  <a:pt x="55" y="50"/>
                  <a:pt x="45" y="61"/>
                  <a:pt x="40" y="74"/>
                </a:cubicBezTo>
                <a:cubicBezTo>
                  <a:pt x="15" y="53"/>
                  <a:pt x="15" y="53"/>
                  <a:pt x="15" y="53"/>
                </a:cubicBezTo>
                <a:cubicBezTo>
                  <a:pt x="21" y="41"/>
                  <a:pt x="30" y="30"/>
                  <a:pt x="41" y="22"/>
                </a:cubicBezTo>
                <a:close/>
                <a:moveTo>
                  <a:pt x="24" y="149"/>
                </a:moveTo>
                <a:cubicBezTo>
                  <a:pt x="45" y="124"/>
                  <a:pt x="45" y="124"/>
                  <a:pt x="45" y="124"/>
                </a:cubicBezTo>
                <a:cubicBezTo>
                  <a:pt x="52" y="135"/>
                  <a:pt x="64" y="144"/>
                  <a:pt x="78" y="148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43" y="169"/>
                  <a:pt x="32" y="160"/>
                  <a:pt x="24" y="149"/>
                </a:cubicBezTo>
                <a:close/>
                <a:moveTo>
                  <a:pt x="149" y="163"/>
                </a:moveTo>
                <a:cubicBezTo>
                  <a:pt x="123" y="142"/>
                  <a:pt x="123" y="142"/>
                  <a:pt x="123" y="142"/>
                </a:cubicBezTo>
                <a:cubicBezTo>
                  <a:pt x="135" y="135"/>
                  <a:pt x="144" y="123"/>
                  <a:pt x="148" y="110"/>
                </a:cubicBezTo>
                <a:cubicBezTo>
                  <a:pt x="174" y="131"/>
                  <a:pt x="174" y="131"/>
                  <a:pt x="174" y="131"/>
                </a:cubicBezTo>
                <a:cubicBezTo>
                  <a:pt x="168" y="144"/>
                  <a:pt x="160" y="155"/>
                  <a:pt x="149" y="163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85" name="Freeform 28"/>
          <p:cNvSpPr>
            <a:spLocks noEditPoints="1"/>
          </p:cNvSpPr>
          <p:nvPr/>
        </p:nvSpPr>
        <p:spPr bwMode="auto">
          <a:xfrm>
            <a:off x="6323521" y="3753883"/>
            <a:ext cx="287336" cy="108910"/>
          </a:xfrm>
          <a:custGeom>
            <a:avLst/>
            <a:gdLst>
              <a:gd name="T0" fmla="*/ 161 w 196"/>
              <a:gd name="T1" fmla="*/ 0 h 74"/>
              <a:gd name="T2" fmla="*/ 161 w 196"/>
              <a:gd name="T3" fmla="*/ 0 h 74"/>
              <a:gd name="T4" fmla="*/ 36 w 196"/>
              <a:gd name="T5" fmla="*/ 0 h 74"/>
              <a:gd name="T6" fmla="*/ 36 w 196"/>
              <a:gd name="T7" fmla="*/ 17 h 74"/>
              <a:gd name="T8" fmla="*/ 0 w 196"/>
              <a:gd name="T9" fmla="*/ 17 h 74"/>
              <a:gd name="T10" fmla="*/ 0 w 196"/>
              <a:gd name="T11" fmla="*/ 37 h 74"/>
              <a:gd name="T12" fmla="*/ 36 w 196"/>
              <a:gd name="T13" fmla="*/ 37 h 74"/>
              <a:gd name="T14" fmla="*/ 36 w 196"/>
              <a:gd name="T15" fmla="*/ 38 h 74"/>
              <a:gd name="T16" fmla="*/ 0 w 196"/>
              <a:gd name="T17" fmla="*/ 38 h 74"/>
              <a:gd name="T18" fmla="*/ 0 w 196"/>
              <a:gd name="T19" fmla="*/ 58 h 74"/>
              <a:gd name="T20" fmla="*/ 36 w 196"/>
              <a:gd name="T21" fmla="*/ 58 h 74"/>
              <a:gd name="T22" fmla="*/ 36 w 196"/>
              <a:gd name="T23" fmla="*/ 74 h 74"/>
              <a:gd name="T24" fmla="*/ 161 w 196"/>
              <a:gd name="T25" fmla="*/ 74 h 74"/>
              <a:gd name="T26" fmla="*/ 196 w 196"/>
              <a:gd name="T27" fmla="*/ 37 h 74"/>
              <a:gd name="T28" fmla="*/ 161 w 196"/>
              <a:gd name="T29" fmla="*/ 0 h 74"/>
              <a:gd name="T30" fmla="*/ 23 w 196"/>
              <a:gd name="T31" fmla="*/ 31 h 74"/>
              <a:gd name="T32" fmla="*/ 15 w 196"/>
              <a:gd name="T33" fmla="*/ 31 h 74"/>
              <a:gd name="T34" fmla="*/ 15 w 196"/>
              <a:gd name="T35" fmla="*/ 23 h 74"/>
              <a:gd name="T36" fmla="*/ 23 w 196"/>
              <a:gd name="T37" fmla="*/ 23 h 74"/>
              <a:gd name="T38" fmla="*/ 23 w 196"/>
              <a:gd name="T39" fmla="*/ 31 h 74"/>
              <a:gd name="T40" fmla="*/ 23 w 196"/>
              <a:gd name="T41" fmla="*/ 51 h 74"/>
              <a:gd name="T42" fmla="*/ 15 w 196"/>
              <a:gd name="T43" fmla="*/ 51 h 74"/>
              <a:gd name="T44" fmla="*/ 15 w 196"/>
              <a:gd name="T45" fmla="*/ 44 h 74"/>
              <a:gd name="T46" fmla="*/ 23 w 196"/>
              <a:gd name="T47" fmla="*/ 44 h 74"/>
              <a:gd name="T48" fmla="*/ 23 w 196"/>
              <a:gd name="T49" fmla="*/ 51 h 74"/>
              <a:gd name="T50" fmla="*/ 149 w 196"/>
              <a:gd name="T51" fmla="*/ 43 h 74"/>
              <a:gd name="T52" fmla="*/ 149 w 196"/>
              <a:gd name="T53" fmla="*/ 38 h 74"/>
              <a:gd name="T54" fmla="*/ 107 w 196"/>
              <a:gd name="T55" fmla="*/ 38 h 74"/>
              <a:gd name="T56" fmla="*/ 115 w 196"/>
              <a:gd name="T57" fmla="*/ 47 h 74"/>
              <a:gd name="T58" fmla="*/ 123 w 196"/>
              <a:gd name="T59" fmla="*/ 51 h 74"/>
              <a:gd name="T60" fmla="*/ 130 w 196"/>
              <a:gd name="T61" fmla="*/ 51 h 74"/>
              <a:gd name="T62" fmla="*/ 130 w 196"/>
              <a:gd name="T63" fmla="*/ 48 h 74"/>
              <a:gd name="T64" fmla="*/ 140 w 196"/>
              <a:gd name="T65" fmla="*/ 48 h 74"/>
              <a:gd name="T66" fmla="*/ 140 w 196"/>
              <a:gd name="T67" fmla="*/ 60 h 74"/>
              <a:gd name="T68" fmla="*/ 130 w 196"/>
              <a:gd name="T69" fmla="*/ 60 h 74"/>
              <a:gd name="T70" fmla="*/ 130 w 196"/>
              <a:gd name="T71" fmla="*/ 55 h 74"/>
              <a:gd name="T72" fmla="*/ 122 w 196"/>
              <a:gd name="T73" fmla="*/ 55 h 74"/>
              <a:gd name="T74" fmla="*/ 114 w 196"/>
              <a:gd name="T75" fmla="*/ 52 h 74"/>
              <a:gd name="T76" fmla="*/ 102 w 196"/>
              <a:gd name="T77" fmla="*/ 38 h 74"/>
              <a:gd name="T78" fmla="*/ 81 w 196"/>
              <a:gd name="T79" fmla="*/ 38 h 74"/>
              <a:gd name="T80" fmla="*/ 72 w 196"/>
              <a:gd name="T81" fmla="*/ 46 h 74"/>
              <a:gd name="T82" fmla="*/ 62 w 196"/>
              <a:gd name="T83" fmla="*/ 36 h 74"/>
              <a:gd name="T84" fmla="*/ 72 w 196"/>
              <a:gd name="T85" fmla="*/ 26 h 74"/>
              <a:gd name="T86" fmla="*/ 81 w 196"/>
              <a:gd name="T87" fmla="*/ 34 h 74"/>
              <a:gd name="T88" fmla="*/ 88 w 196"/>
              <a:gd name="T89" fmla="*/ 34 h 74"/>
              <a:gd name="T90" fmla="*/ 101 w 196"/>
              <a:gd name="T91" fmla="*/ 20 h 74"/>
              <a:gd name="T92" fmla="*/ 108 w 196"/>
              <a:gd name="T93" fmla="*/ 16 h 74"/>
              <a:gd name="T94" fmla="*/ 117 w 196"/>
              <a:gd name="T95" fmla="*/ 16 h 74"/>
              <a:gd name="T96" fmla="*/ 122 w 196"/>
              <a:gd name="T97" fmla="*/ 12 h 74"/>
              <a:gd name="T98" fmla="*/ 127 w 196"/>
              <a:gd name="T99" fmla="*/ 18 h 74"/>
              <a:gd name="T100" fmla="*/ 122 w 196"/>
              <a:gd name="T101" fmla="*/ 25 h 74"/>
              <a:gd name="T102" fmla="*/ 117 w 196"/>
              <a:gd name="T103" fmla="*/ 21 h 74"/>
              <a:gd name="T104" fmla="*/ 110 w 196"/>
              <a:gd name="T105" fmla="*/ 20 h 74"/>
              <a:gd name="T106" fmla="*/ 102 w 196"/>
              <a:gd name="T107" fmla="*/ 24 h 74"/>
              <a:gd name="T108" fmla="*/ 94 w 196"/>
              <a:gd name="T109" fmla="*/ 34 h 74"/>
              <a:gd name="T110" fmla="*/ 149 w 196"/>
              <a:gd name="T111" fmla="*/ 34 h 74"/>
              <a:gd name="T112" fmla="*/ 149 w 196"/>
              <a:gd name="T113" fmla="*/ 29 h 74"/>
              <a:gd name="T114" fmla="*/ 159 w 196"/>
              <a:gd name="T115" fmla="*/ 36 h 74"/>
              <a:gd name="T116" fmla="*/ 149 w 196"/>
              <a:gd name="T117" fmla="*/ 4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" h="74">
                <a:moveTo>
                  <a:pt x="161" y="0"/>
                </a:moveTo>
                <a:cubicBezTo>
                  <a:pt x="161" y="0"/>
                  <a:pt x="161" y="0"/>
                  <a:pt x="161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7"/>
                  <a:pt x="36" y="17"/>
                  <a:pt x="36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37"/>
                  <a:pt x="0" y="37"/>
                  <a:pt x="0" y="37"/>
                </a:cubicBezTo>
                <a:cubicBezTo>
                  <a:pt x="36" y="37"/>
                  <a:pt x="36" y="37"/>
                  <a:pt x="36" y="37"/>
                </a:cubicBezTo>
                <a:cubicBezTo>
                  <a:pt x="36" y="38"/>
                  <a:pt x="36" y="38"/>
                  <a:pt x="36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58"/>
                  <a:pt x="0" y="58"/>
                  <a:pt x="0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74"/>
                  <a:pt x="36" y="74"/>
                  <a:pt x="36" y="74"/>
                </a:cubicBezTo>
                <a:cubicBezTo>
                  <a:pt x="161" y="74"/>
                  <a:pt x="161" y="74"/>
                  <a:pt x="161" y="74"/>
                </a:cubicBezTo>
                <a:cubicBezTo>
                  <a:pt x="161" y="74"/>
                  <a:pt x="194" y="70"/>
                  <a:pt x="196" y="37"/>
                </a:cubicBezTo>
                <a:cubicBezTo>
                  <a:pt x="196" y="17"/>
                  <a:pt x="180" y="2"/>
                  <a:pt x="161" y="0"/>
                </a:cubicBezTo>
                <a:close/>
                <a:moveTo>
                  <a:pt x="23" y="31"/>
                </a:moveTo>
                <a:cubicBezTo>
                  <a:pt x="15" y="31"/>
                  <a:pt x="15" y="31"/>
                  <a:pt x="15" y="31"/>
                </a:cubicBezTo>
                <a:cubicBezTo>
                  <a:pt x="15" y="23"/>
                  <a:pt x="15" y="23"/>
                  <a:pt x="15" y="23"/>
                </a:cubicBezTo>
                <a:cubicBezTo>
                  <a:pt x="23" y="23"/>
                  <a:pt x="23" y="23"/>
                  <a:pt x="23" y="23"/>
                </a:cubicBezTo>
                <a:lnTo>
                  <a:pt x="23" y="31"/>
                </a:lnTo>
                <a:close/>
                <a:moveTo>
                  <a:pt x="23" y="51"/>
                </a:moveTo>
                <a:cubicBezTo>
                  <a:pt x="15" y="51"/>
                  <a:pt x="15" y="51"/>
                  <a:pt x="15" y="51"/>
                </a:cubicBezTo>
                <a:cubicBezTo>
                  <a:pt x="15" y="44"/>
                  <a:pt x="15" y="44"/>
                  <a:pt x="15" y="44"/>
                </a:cubicBezTo>
                <a:cubicBezTo>
                  <a:pt x="23" y="44"/>
                  <a:pt x="23" y="44"/>
                  <a:pt x="23" y="44"/>
                </a:cubicBezTo>
                <a:lnTo>
                  <a:pt x="23" y="51"/>
                </a:lnTo>
                <a:close/>
                <a:moveTo>
                  <a:pt x="149" y="43"/>
                </a:moveTo>
                <a:cubicBezTo>
                  <a:pt x="149" y="38"/>
                  <a:pt x="149" y="38"/>
                  <a:pt x="149" y="38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15" y="47"/>
                  <a:pt x="115" y="47"/>
                  <a:pt x="115" y="47"/>
                </a:cubicBezTo>
                <a:cubicBezTo>
                  <a:pt x="115" y="47"/>
                  <a:pt x="119" y="52"/>
                  <a:pt x="123" y="51"/>
                </a:cubicBezTo>
                <a:cubicBezTo>
                  <a:pt x="125" y="51"/>
                  <a:pt x="128" y="51"/>
                  <a:pt x="130" y="51"/>
                </a:cubicBezTo>
                <a:cubicBezTo>
                  <a:pt x="130" y="48"/>
                  <a:pt x="130" y="48"/>
                  <a:pt x="130" y="48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30" y="60"/>
                  <a:pt x="130" y="60"/>
                  <a:pt x="130" y="60"/>
                </a:cubicBezTo>
                <a:cubicBezTo>
                  <a:pt x="130" y="55"/>
                  <a:pt x="130" y="55"/>
                  <a:pt x="130" y="55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16" y="55"/>
                  <a:pt x="114" y="52"/>
                  <a:pt x="114" y="52"/>
                </a:cubicBezTo>
                <a:cubicBezTo>
                  <a:pt x="102" y="38"/>
                  <a:pt x="102" y="38"/>
                  <a:pt x="102" y="38"/>
                </a:cubicBezTo>
                <a:cubicBezTo>
                  <a:pt x="81" y="38"/>
                  <a:pt x="81" y="38"/>
                  <a:pt x="81" y="38"/>
                </a:cubicBezTo>
                <a:cubicBezTo>
                  <a:pt x="81" y="43"/>
                  <a:pt x="77" y="46"/>
                  <a:pt x="72" y="46"/>
                </a:cubicBezTo>
                <a:cubicBezTo>
                  <a:pt x="67" y="46"/>
                  <a:pt x="62" y="42"/>
                  <a:pt x="62" y="36"/>
                </a:cubicBezTo>
                <a:cubicBezTo>
                  <a:pt x="62" y="31"/>
                  <a:pt x="67" y="26"/>
                  <a:pt x="72" y="26"/>
                </a:cubicBezTo>
                <a:cubicBezTo>
                  <a:pt x="76" y="26"/>
                  <a:pt x="80" y="30"/>
                  <a:pt x="81" y="34"/>
                </a:cubicBezTo>
                <a:cubicBezTo>
                  <a:pt x="88" y="34"/>
                  <a:pt x="88" y="34"/>
                  <a:pt x="88" y="34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101" y="20"/>
                  <a:pt x="103" y="17"/>
                  <a:pt x="108" y="16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7" y="14"/>
                  <a:pt x="119" y="12"/>
                  <a:pt x="122" y="12"/>
                </a:cubicBezTo>
                <a:cubicBezTo>
                  <a:pt x="125" y="12"/>
                  <a:pt x="127" y="15"/>
                  <a:pt x="127" y="18"/>
                </a:cubicBezTo>
                <a:cubicBezTo>
                  <a:pt x="127" y="22"/>
                  <a:pt x="125" y="25"/>
                  <a:pt x="122" y="25"/>
                </a:cubicBezTo>
                <a:cubicBezTo>
                  <a:pt x="119" y="25"/>
                  <a:pt x="117" y="23"/>
                  <a:pt x="117" y="21"/>
                </a:cubicBezTo>
                <a:cubicBezTo>
                  <a:pt x="115" y="21"/>
                  <a:pt x="111" y="21"/>
                  <a:pt x="110" y="20"/>
                </a:cubicBezTo>
                <a:cubicBezTo>
                  <a:pt x="105" y="20"/>
                  <a:pt x="102" y="24"/>
                  <a:pt x="102" y="24"/>
                </a:cubicBezTo>
                <a:cubicBezTo>
                  <a:pt x="94" y="34"/>
                  <a:pt x="94" y="34"/>
                  <a:pt x="94" y="34"/>
                </a:cubicBezTo>
                <a:cubicBezTo>
                  <a:pt x="149" y="34"/>
                  <a:pt x="149" y="34"/>
                  <a:pt x="149" y="34"/>
                </a:cubicBezTo>
                <a:cubicBezTo>
                  <a:pt x="149" y="29"/>
                  <a:pt x="149" y="29"/>
                  <a:pt x="149" y="29"/>
                </a:cubicBezTo>
                <a:cubicBezTo>
                  <a:pt x="159" y="36"/>
                  <a:pt x="159" y="36"/>
                  <a:pt x="159" y="36"/>
                </a:cubicBezTo>
                <a:lnTo>
                  <a:pt x="149" y="43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86" name="Freeform 29"/>
          <p:cNvSpPr/>
          <p:nvPr/>
        </p:nvSpPr>
        <p:spPr bwMode="auto">
          <a:xfrm>
            <a:off x="3323873" y="3693636"/>
            <a:ext cx="61406" cy="243309"/>
          </a:xfrm>
          <a:custGeom>
            <a:avLst/>
            <a:gdLst>
              <a:gd name="T0" fmla="*/ 42 w 42"/>
              <a:gd name="T1" fmla="*/ 165 h 165"/>
              <a:gd name="T2" fmla="*/ 25 w 42"/>
              <a:gd name="T3" fmla="*/ 37 h 165"/>
              <a:gd name="T4" fmla="*/ 39 w 42"/>
              <a:gd name="T5" fmla="*/ 19 h 165"/>
              <a:gd name="T6" fmla="*/ 21 w 42"/>
              <a:gd name="T7" fmla="*/ 0 h 165"/>
              <a:gd name="T8" fmla="*/ 2 w 42"/>
              <a:gd name="T9" fmla="*/ 19 h 165"/>
              <a:gd name="T10" fmla="*/ 16 w 42"/>
              <a:gd name="T11" fmla="*/ 37 h 165"/>
              <a:gd name="T12" fmla="*/ 0 w 42"/>
              <a:gd name="T13" fmla="*/ 165 h 165"/>
              <a:gd name="T14" fmla="*/ 42 w 42"/>
              <a:gd name="T15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165">
                <a:moveTo>
                  <a:pt x="42" y="165"/>
                </a:moveTo>
                <a:cubicBezTo>
                  <a:pt x="25" y="37"/>
                  <a:pt x="25" y="37"/>
                  <a:pt x="25" y="37"/>
                </a:cubicBezTo>
                <a:cubicBezTo>
                  <a:pt x="33" y="35"/>
                  <a:pt x="39" y="28"/>
                  <a:pt x="39" y="19"/>
                </a:cubicBezTo>
                <a:cubicBezTo>
                  <a:pt x="39" y="8"/>
                  <a:pt x="31" y="0"/>
                  <a:pt x="21" y="0"/>
                </a:cubicBezTo>
                <a:cubicBezTo>
                  <a:pt x="10" y="0"/>
                  <a:pt x="2" y="8"/>
                  <a:pt x="2" y="19"/>
                </a:cubicBezTo>
                <a:cubicBezTo>
                  <a:pt x="2" y="28"/>
                  <a:pt x="8" y="35"/>
                  <a:pt x="16" y="37"/>
                </a:cubicBezTo>
                <a:cubicBezTo>
                  <a:pt x="0" y="165"/>
                  <a:pt x="0" y="165"/>
                  <a:pt x="0" y="165"/>
                </a:cubicBezTo>
                <a:lnTo>
                  <a:pt x="42" y="165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87" name="Freeform 30"/>
          <p:cNvSpPr/>
          <p:nvPr/>
        </p:nvSpPr>
        <p:spPr bwMode="auto">
          <a:xfrm>
            <a:off x="3297224" y="3685526"/>
            <a:ext cx="39393" cy="71834"/>
          </a:xfrm>
          <a:custGeom>
            <a:avLst/>
            <a:gdLst>
              <a:gd name="T0" fmla="*/ 5 w 27"/>
              <a:gd name="T1" fmla="*/ 24 h 49"/>
              <a:gd name="T2" fmla="*/ 27 w 27"/>
              <a:gd name="T3" fmla="*/ 0 h 49"/>
              <a:gd name="T4" fmla="*/ 24 w 27"/>
              <a:gd name="T5" fmla="*/ 0 h 49"/>
              <a:gd name="T6" fmla="*/ 0 w 27"/>
              <a:gd name="T7" fmla="*/ 24 h 49"/>
              <a:gd name="T8" fmla="*/ 24 w 27"/>
              <a:gd name="T9" fmla="*/ 49 h 49"/>
              <a:gd name="T10" fmla="*/ 27 w 27"/>
              <a:gd name="T11" fmla="*/ 49 h 49"/>
              <a:gd name="T12" fmla="*/ 5 w 27"/>
              <a:gd name="T13" fmla="*/ 2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49">
                <a:moveTo>
                  <a:pt x="5" y="24"/>
                </a:moveTo>
                <a:cubicBezTo>
                  <a:pt x="5" y="12"/>
                  <a:pt x="15" y="2"/>
                  <a:pt x="27" y="0"/>
                </a:cubicBezTo>
                <a:cubicBezTo>
                  <a:pt x="26" y="0"/>
                  <a:pt x="25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38"/>
                  <a:pt x="11" y="49"/>
                  <a:pt x="24" y="49"/>
                </a:cubicBezTo>
                <a:cubicBezTo>
                  <a:pt x="25" y="49"/>
                  <a:pt x="26" y="49"/>
                  <a:pt x="27" y="49"/>
                </a:cubicBezTo>
                <a:cubicBezTo>
                  <a:pt x="15" y="47"/>
                  <a:pt x="5" y="37"/>
                  <a:pt x="5" y="24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88" name="Freeform 31"/>
          <p:cNvSpPr/>
          <p:nvPr/>
        </p:nvSpPr>
        <p:spPr bwMode="auto">
          <a:xfrm>
            <a:off x="3264783" y="3663511"/>
            <a:ext cx="64883" cy="115861"/>
          </a:xfrm>
          <a:custGeom>
            <a:avLst/>
            <a:gdLst>
              <a:gd name="T0" fmla="*/ 9 w 44"/>
              <a:gd name="T1" fmla="*/ 39 h 79"/>
              <a:gd name="T2" fmla="*/ 44 w 44"/>
              <a:gd name="T3" fmla="*/ 1 h 79"/>
              <a:gd name="T4" fmla="*/ 39 w 44"/>
              <a:gd name="T5" fmla="*/ 0 h 79"/>
              <a:gd name="T6" fmla="*/ 0 w 44"/>
              <a:gd name="T7" fmla="*/ 39 h 79"/>
              <a:gd name="T8" fmla="*/ 39 w 44"/>
              <a:gd name="T9" fmla="*/ 79 h 79"/>
              <a:gd name="T10" fmla="*/ 44 w 44"/>
              <a:gd name="T11" fmla="*/ 78 h 79"/>
              <a:gd name="T12" fmla="*/ 9 w 44"/>
              <a:gd name="T13" fmla="*/ 3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79">
                <a:moveTo>
                  <a:pt x="9" y="39"/>
                </a:moveTo>
                <a:cubicBezTo>
                  <a:pt x="9" y="19"/>
                  <a:pt x="24" y="3"/>
                  <a:pt x="44" y="1"/>
                </a:cubicBezTo>
                <a:cubicBezTo>
                  <a:pt x="42" y="0"/>
                  <a:pt x="41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61"/>
                  <a:pt x="17" y="79"/>
                  <a:pt x="39" y="79"/>
                </a:cubicBezTo>
                <a:cubicBezTo>
                  <a:pt x="41" y="79"/>
                  <a:pt x="42" y="79"/>
                  <a:pt x="44" y="78"/>
                </a:cubicBezTo>
                <a:cubicBezTo>
                  <a:pt x="24" y="76"/>
                  <a:pt x="9" y="60"/>
                  <a:pt x="9" y="39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89" name="Freeform 32"/>
          <p:cNvSpPr/>
          <p:nvPr/>
        </p:nvSpPr>
        <p:spPr bwMode="auto">
          <a:xfrm>
            <a:off x="3367900" y="3684366"/>
            <a:ext cx="39393" cy="69517"/>
          </a:xfrm>
          <a:custGeom>
            <a:avLst/>
            <a:gdLst>
              <a:gd name="T0" fmla="*/ 22 w 27"/>
              <a:gd name="T1" fmla="*/ 24 h 48"/>
              <a:gd name="T2" fmla="*/ 0 w 27"/>
              <a:gd name="T3" fmla="*/ 0 h 48"/>
              <a:gd name="T4" fmla="*/ 3 w 27"/>
              <a:gd name="T5" fmla="*/ 0 h 48"/>
              <a:gd name="T6" fmla="*/ 27 w 27"/>
              <a:gd name="T7" fmla="*/ 24 h 48"/>
              <a:gd name="T8" fmla="*/ 3 w 27"/>
              <a:gd name="T9" fmla="*/ 48 h 48"/>
              <a:gd name="T10" fmla="*/ 0 w 27"/>
              <a:gd name="T11" fmla="*/ 48 h 48"/>
              <a:gd name="T12" fmla="*/ 22 w 27"/>
              <a:gd name="T13" fmla="*/ 2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48">
                <a:moveTo>
                  <a:pt x="22" y="24"/>
                </a:moveTo>
                <a:cubicBezTo>
                  <a:pt x="22" y="12"/>
                  <a:pt x="12" y="1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16" y="0"/>
                  <a:pt x="27" y="11"/>
                  <a:pt x="27" y="24"/>
                </a:cubicBezTo>
                <a:cubicBezTo>
                  <a:pt x="27" y="38"/>
                  <a:pt x="16" y="48"/>
                  <a:pt x="3" y="48"/>
                </a:cubicBezTo>
                <a:cubicBezTo>
                  <a:pt x="2" y="48"/>
                  <a:pt x="1" y="48"/>
                  <a:pt x="0" y="48"/>
                </a:cubicBezTo>
                <a:cubicBezTo>
                  <a:pt x="12" y="47"/>
                  <a:pt x="22" y="37"/>
                  <a:pt x="22" y="24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90" name="Freeform 33"/>
          <p:cNvSpPr/>
          <p:nvPr/>
        </p:nvSpPr>
        <p:spPr bwMode="auto">
          <a:xfrm>
            <a:off x="3374852" y="3662353"/>
            <a:ext cx="64883" cy="114703"/>
          </a:xfrm>
          <a:custGeom>
            <a:avLst/>
            <a:gdLst>
              <a:gd name="T0" fmla="*/ 35 w 44"/>
              <a:gd name="T1" fmla="*/ 39 h 78"/>
              <a:gd name="T2" fmla="*/ 0 w 44"/>
              <a:gd name="T3" fmla="*/ 0 h 78"/>
              <a:gd name="T4" fmla="*/ 5 w 44"/>
              <a:gd name="T5" fmla="*/ 0 h 78"/>
              <a:gd name="T6" fmla="*/ 44 w 44"/>
              <a:gd name="T7" fmla="*/ 39 h 78"/>
              <a:gd name="T8" fmla="*/ 5 w 44"/>
              <a:gd name="T9" fmla="*/ 78 h 78"/>
              <a:gd name="T10" fmla="*/ 0 w 44"/>
              <a:gd name="T11" fmla="*/ 78 h 78"/>
              <a:gd name="T12" fmla="*/ 35 w 44"/>
              <a:gd name="T13" fmla="*/ 3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78">
                <a:moveTo>
                  <a:pt x="35" y="39"/>
                </a:moveTo>
                <a:cubicBezTo>
                  <a:pt x="35" y="19"/>
                  <a:pt x="20" y="2"/>
                  <a:pt x="0" y="0"/>
                </a:cubicBezTo>
                <a:cubicBezTo>
                  <a:pt x="2" y="0"/>
                  <a:pt x="3" y="0"/>
                  <a:pt x="5" y="0"/>
                </a:cubicBezTo>
                <a:cubicBezTo>
                  <a:pt x="27" y="0"/>
                  <a:pt x="44" y="17"/>
                  <a:pt x="44" y="39"/>
                </a:cubicBezTo>
                <a:cubicBezTo>
                  <a:pt x="44" y="61"/>
                  <a:pt x="27" y="78"/>
                  <a:pt x="5" y="78"/>
                </a:cubicBezTo>
                <a:cubicBezTo>
                  <a:pt x="3" y="78"/>
                  <a:pt x="2" y="78"/>
                  <a:pt x="0" y="78"/>
                </a:cubicBezTo>
                <a:cubicBezTo>
                  <a:pt x="20" y="76"/>
                  <a:pt x="35" y="59"/>
                  <a:pt x="35" y="39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grpSp>
        <p:nvGrpSpPr>
          <p:cNvPr id="491" name="组合 490"/>
          <p:cNvGrpSpPr/>
          <p:nvPr/>
        </p:nvGrpSpPr>
        <p:grpSpPr>
          <a:xfrm>
            <a:off x="1130618" y="1251279"/>
            <a:ext cx="294288" cy="172634"/>
            <a:chOff x="1274763" y="323851"/>
            <a:chExt cx="403226" cy="236538"/>
          </a:xfrm>
          <a:solidFill>
            <a:srgbClr val="E7E6E6">
              <a:lumMod val="10000"/>
            </a:srgbClr>
          </a:solidFill>
        </p:grpSpPr>
        <p:sp>
          <p:nvSpPr>
            <p:cNvPr id="492" name="Freeform 34"/>
            <p:cNvSpPr/>
            <p:nvPr/>
          </p:nvSpPr>
          <p:spPr bwMode="auto">
            <a:xfrm>
              <a:off x="1274763" y="323851"/>
              <a:ext cx="317500" cy="236538"/>
            </a:xfrm>
            <a:custGeom>
              <a:avLst/>
              <a:gdLst>
                <a:gd name="T0" fmla="*/ 110 w 158"/>
                <a:gd name="T1" fmla="*/ 55 h 118"/>
                <a:gd name="T2" fmla="*/ 109 w 158"/>
                <a:gd name="T3" fmla="*/ 50 h 118"/>
                <a:gd name="T4" fmla="*/ 119 w 158"/>
                <a:gd name="T5" fmla="*/ 33 h 118"/>
                <a:gd name="T6" fmla="*/ 119 w 158"/>
                <a:gd name="T7" fmla="*/ 24 h 118"/>
                <a:gd name="T8" fmla="*/ 119 w 158"/>
                <a:gd name="T9" fmla="*/ 16 h 118"/>
                <a:gd name="T10" fmla="*/ 118 w 158"/>
                <a:gd name="T11" fmla="*/ 15 h 118"/>
                <a:gd name="T12" fmla="*/ 117 w 158"/>
                <a:gd name="T13" fmla="*/ 8 h 118"/>
                <a:gd name="T14" fmla="*/ 99 w 158"/>
                <a:gd name="T15" fmla="*/ 0 h 118"/>
                <a:gd name="T16" fmla="*/ 81 w 158"/>
                <a:gd name="T17" fmla="*/ 5 h 118"/>
                <a:gd name="T18" fmla="*/ 78 w 158"/>
                <a:gd name="T19" fmla="*/ 13 h 118"/>
                <a:gd name="T20" fmla="*/ 77 w 158"/>
                <a:gd name="T21" fmla="*/ 15 h 118"/>
                <a:gd name="T22" fmla="*/ 77 w 158"/>
                <a:gd name="T23" fmla="*/ 23 h 118"/>
                <a:gd name="T24" fmla="*/ 77 w 158"/>
                <a:gd name="T25" fmla="*/ 32 h 118"/>
                <a:gd name="T26" fmla="*/ 87 w 158"/>
                <a:gd name="T27" fmla="*/ 49 h 118"/>
                <a:gd name="T28" fmla="*/ 86 w 158"/>
                <a:gd name="T29" fmla="*/ 55 h 118"/>
                <a:gd name="T30" fmla="*/ 69 w 158"/>
                <a:gd name="T31" fmla="*/ 63 h 118"/>
                <a:gd name="T32" fmla="*/ 52 w 158"/>
                <a:gd name="T33" fmla="*/ 56 h 118"/>
                <a:gd name="T34" fmla="*/ 51 w 158"/>
                <a:gd name="T35" fmla="*/ 52 h 118"/>
                <a:gd name="T36" fmla="*/ 58 w 158"/>
                <a:gd name="T37" fmla="*/ 38 h 118"/>
                <a:gd name="T38" fmla="*/ 59 w 158"/>
                <a:gd name="T39" fmla="*/ 32 h 118"/>
                <a:gd name="T40" fmla="*/ 58 w 158"/>
                <a:gd name="T41" fmla="*/ 18 h 118"/>
                <a:gd name="T42" fmla="*/ 44 w 158"/>
                <a:gd name="T43" fmla="*/ 12 h 118"/>
                <a:gd name="T44" fmla="*/ 29 w 158"/>
                <a:gd name="T45" fmla="*/ 16 h 118"/>
                <a:gd name="T46" fmla="*/ 26 w 158"/>
                <a:gd name="T47" fmla="*/ 31 h 118"/>
                <a:gd name="T48" fmla="*/ 27 w 158"/>
                <a:gd name="T49" fmla="*/ 38 h 118"/>
                <a:gd name="T50" fmla="*/ 34 w 158"/>
                <a:gd name="T51" fmla="*/ 51 h 118"/>
                <a:gd name="T52" fmla="*/ 33 w 158"/>
                <a:gd name="T53" fmla="*/ 56 h 118"/>
                <a:gd name="T54" fmla="*/ 8 w 158"/>
                <a:gd name="T55" fmla="*/ 70 h 118"/>
                <a:gd name="T56" fmla="*/ 3 w 158"/>
                <a:gd name="T57" fmla="*/ 89 h 118"/>
                <a:gd name="T58" fmla="*/ 41 w 158"/>
                <a:gd name="T59" fmla="*/ 99 h 118"/>
                <a:gd name="T60" fmla="*/ 48 w 158"/>
                <a:gd name="T61" fmla="*/ 76 h 118"/>
                <a:gd name="T62" fmla="*/ 57 w 158"/>
                <a:gd name="T63" fmla="*/ 70 h 118"/>
                <a:gd name="T64" fmla="*/ 53 w 158"/>
                <a:gd name="T65" fmla="*/ 73 h 118"/>
                <a:gd name="T66" fmla="*/ 47 w 158"/>
                <a:gd name="T67" fmla="*/ 99 h 118"/>
                <a:gd name="T68" fmla="*/ 155 w 158"/>
                <a:gd name="T69" fmla="*/ 99 h 118"/>
                <a:gd name="T70" fmla="*/ 150 w 158"/>
                <a:gd name="T71" fmla="*/ 78 h 118"/>
                <a:gd name="T72" fmla="*/ 110 w 158"/>
                <a:gd name="T73" fmla="*/ 5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" h="118">
                  <a:moveTo>
                    <a:pt x="110" y="55"/>
                  </a:moveTo>
                  <a:cubicBezTo>
                    <a:pt x="109" y="50"/>
                    <a:pt x="109" y="50"/>
                    <a:pt x="109" y="50"/>
                  </a:cubicBezTo>
                  <a:cubicBezTo>
                    <a:pt x="113" y="47"/>
                    <a:pt x="117" y="42"/>
                    <a:pt x="119" y="33"/>
                  </a:cubicBezTo>
                  <a:cubicBezTo>
                    <a:pt x="122" y="27"/>
                    <a:pt x="119" y="24"/>
                    <a:pt x="119" y="24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19" y="16"/>
                    <a:pt x="118" y="15"/>
                    <a:pt x="118" y="15"/>
                  </a:cubicBezTo>
                  <a:cubicBezTo>
                    <a:pt x="118" y="13"/>
                    <a:pt x="118" y="10"/>
                    <a:pt x="117" y="8"/>
                  </a:cubicBezTo>
                  <a:cubicBezTo>
                    <a:pt x="114" y="5"/>
                    <a:pt x="110" y="1"/>
                    <a:pt x="99" y="0"/>
                  </a:cubicBezTo>
                  <a:cubicBezTo>
                    <a:pt x="92" y="0"/>
                    <a:pt x="84" y="3"/>
                    <a:pt x="81" y="5"/>
                  </a:cubicBezTo>
                  <a:cubicBezTo>
                    <a:pt x="80" y="7"/>
                    <a:pt x="79" y="10"/>
                    <a:pt x="78" y="13"/>
                  </a:cubicBezTo>
                  <a:cubicBezTo>
                    <a:pt x="78" y="13"/>
                    <a:pt x="78" y="14"/>
                    <a:pt x="77" y="15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3"/>
                    <a:pt x="74" y="27"/>
                    <a:pt x="77" y="32"/>
                  </a:cubicBezTo>
                  <a:cubicBezTo>
                    <a:pt x="79" y="41"/>
                    <a:pt x="83" y="46"/>
                    <a:pt x="87" y="49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4" y="56"/>
                    <a:pt x="76" y="60"/>
                    <a:pt x="69" y="63"/>
                  </a:cubicBezTo>
                  <a:cubicBezTo>
                    <a:pt x="61" y="59"/>
                    <a:pt x="52" y="56"/>
                    <a:pt x="52" y="56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4" y="50"/>
                    <a:pt x="57" y="46"/>
                    <a:pt x="58" y="38"/>
                  </a:cubicBezTo>
                  <a:cubicBezTo>
                    <a:pt x="59" y="37"/>
                    <a:pt x="59" y="34"/>
                    <a:pt x="59" y="32"/>
                  </a:cubicBezTo>
                  <a:cubicBezTo>
                    <a:pt x="59" y="30"/>
                    <a:pt x="60" y="23"/>
                    <a:pt x="58" y="18"/>
                  </a:cubicBezTo>
                  <a:cubicBezTo>
                    <a:pt x="56" y="16"/>
                    <a:pt x="52" y="13"/>
                    <a:pt x="44" y="12"/>
                  </a:cubicBezTo>
                  <a:cubicBezTo>
                    <a:pt x="38" y="12"/>
                    <a:pt x="32" y="14"/>
                    <a:pt x="29" y="16"/>
                  </a:cubicBezTo>
                  <a:cubicBezTo>
                    <a:pt x="26" y="20"/>
                    <a:pt x="26" y="27"/>
                    <a:pt x="26" y="31"/>
                  </a:cubicBezTo>
                  <a:cubicBezTo>
                    <a:pt x="25" y="33"/>
                    <a:pt x="25" y="36"/>
                    <a:pt x="27" y="38"/>
                  </a:cubicBezTo>
                  <a:cubicBezTo>
                    <a:pt x="28" y="45"/>
                    <a:pt x="31" y="49"/>
                    <a:pt x="34" y="51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13" y="65"/>
                    <a:pt x="8" y="70"/>
                  </a:cubicBezTo>
                  <a:cubicBezTo>
                    <a:pt x="4" y="73"/>
                    <a:pt x="0" y="85"/>
                    <a:pt x="3" y="89"/>
                  </a:cubicBezTo>
                  <a:cubicBezTo>
                    <a:pt x="14" y="94"/>
                    <a:pt x="27" y="98"/>
                    <a:pt x="41" y="99"/>
                  </a:cubicBezTo>
                  <a:cubicBezTo>
                    <a:pt x="40" y="91"/>
                    <a:pt x="44" y="80"/>
                    <a:pt x="48" y="76"/>
                  </a:cubicBezTo>
                  <a:cubicBezTo>
                    <a:pt x="50" y="75"/>
                    <a:pt x="53" y="73"/>
                    <a:pt x="57" y="70"/>
                  </a:cubicBezTo>
                  <a:cubicBezTo>
                    <a:pt x="55" y="72"/>
                    <a:pt x="54" y="73"/>
                    <a:pt x="53" y="73"/>
                  </a:cubicBezTo>
                  <a:cubicBezTo>
                    <a:pt x="47" y="78"/>
                    <a:pt x="43" y="93"/>
                    <a:pt x="47" y="99"/>
                  </a:cubicBezTo>
                  <a:cubicBezTo>
                    <a:pt x="75" y="113"/>
                    <a:pt x="119" y="118"/>
                    <a:pt x="155" y="99"/>
                  </a:cubicBezTo>
                  <a:cubicBezTo>
                    <a:pt x="158" y="94"/>
                    <a:pt x="153" y="82"/>
                    <a:pt x="150" y="78"/>
                  </a:cubicBezTo>
                  <a:cubicBezTo>
                    <a:pt x="144" y="69"/>
                    <a:pt x="121" y="57"/>
                    <a:pt x="110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493" name="Freeform 35"/>
            <p:cNvSpPr/>
            <p:nvPr/>
          </p:nvSpPr>
          <p:spPr bwMode="auto">
            <a:xfrm>
              <a:off x="1536701" y="344489"/>
              <a:ext cx="141288" cy="174625"/>
            </a:xfrm>
            <a:custGeom>
              <a:avLst/>
              <a:gdLst>
                <a:gd name="T0" fmla="*/ 62 w 70"/>
                <a:gd name="T1" fmla="*/ 57 h 86"/>
                <a:gd name="T2" fmla="*/ 37 w 70"/>
                <a:gd name="T3" fmla="*/ 44 h 86"/>
                <a:gd name="T4" fmla="*/ 36 w 70"/>
                <a:gd name="T5" fmla="*/ 39 h 86"/>
                <a:gd name="T6" fmla="*/ 43 w 70"/>
                <a:gd name="T7" fmla="*/ 26 h 86"/>
                <a:gd name="T8" fmla="*/ 44 w 70"/>
                <a:gd name="T9" fmla="*/ 19 h 86"/>
                <a:gd name="T10" fmla="*/ 41 w 70"/>
                <a:gd name="T11" fmla="*/ 4 h 86"/>
                <a:gd name="T12" fmla="*/ 26 w 70"/>
                <a:gd name="T13" fmla="*/ 0 h 86"/>
                <a:gd name="T14" fmla="*/ 12 w 70"/>
                <a:gd name="T15" fmla="*/ 6 h 86"/>
                <a:gd name="T16" fmla="*/ 11 w 70"/>
                <a:gd name="T17" fmla="*/ 20 h 86"/>
                <a:gd name="T18" fmla="*/ 12 w 70"/>
                <a:gd name="T19" fmla="*/ 26 h 86"/>
                <a:gd name="T20" fmla="*/ 19 w 70"/>
                <a:gd name="T21" fmla="*/ 40 h 86"/>
                <a:gd name="T22" fmla="*/ 18 w 70"/>
                <a:gd name="T23" fmla="*/ 44 h 86"/>
                <a:gd name="T24" fmla="*/ 0 w 70"/>
                <a:gd name="T25" fmla="*/ 52 h 86"/>
                <a:gd name="T26" fmla="*/ 22 w 70"/>
                <a:gd name="T27" fmla="*/ 64 h 86"/>
                <a:gd name="T28" fmla="*/ 29 w 70"/>
                <a:gd name="T29" fmla="*/ 86 h 86"/>
                <a:gd name="T30" fmla="*/ 67 w 70"/>
                <a:gd name="T31" fmla="*/ 77 h 86"/>
                <a:gd name="T32" fmla="*/ 62 w 70"/>
                <a:gd name="T33" fmla="*/ 5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86">
                  <a:moveTo>
                    <a:pt x="62" y="57"/>
                  </a:moveTo>
                  <a:cubicBezTo>
                    <a:pt x="57" y="53"/>
                    <a:pt x="37" y="44"/>
                    <a:pt x="37" y="44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9" y="37"/>
                    <a:pt x="42" y="33"/>
                    <a:pt x="43" y="26"/>
                  </a:cubicBezTo>
                  <a:cubicBezTo>
                    <a:pt x="45" y="24"/>
                    <a:pt x="45" y="21"/>
                    <a:pt x="44" y="19"/>
                  </a:cubicBezTo>
                  <a:cubicBezTo>
                    <a:pt x="44" y="15"/>
                    <a:pt x="44" y="8"/>
                    <a:pt x="41" y="4"/>
                  </a:cubicBezTo>
                  <a:cubicBezTo>
                    <a:pt x="39" y="2"/>
                    <a:pt x="32" y="0"/>
                    <a:pt x="26" y="0"/>
                  </a:cubicBezTo>
                  <a:cubicBezTo>
                    <a:pt x="18" y="0"/>
                    <a:pt x="14" y="4"/>
                    <a:pt x="12" y="6"/>
                  </a:cubicBezTo>
                  <a:cubicBezTo>
                    <a:pt x="10" y="11"/>
                    <a:pt x="11" y="18"/>
                    <a:pt x="11" y="20"/>
                  </a:cubicBezTo>
                  <a:cubicBezTo>
                    <a:pt x="11" y="22"/>
                    <a:pt x="11" y="25"/>
                    <a:pt x="12" y="26"/>
                  </a:cubicBezTo>
                  <a:cubicBezTo>
                    <a:pt x="13" y="34"/>
                    <a:pt x="16" y="37"/>
                    <a:pt x="19" y="40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9" y="47"/>
                    <a:pt x="0" y="52"/>
                  </a:cubicBezTo>
                  <a:cubicBezTo>
                    <a:pt x="8" y="56"/>
                    <a:pt x="18" y="61"/>
                    <a:pt x="22" y="64"/>
                  </a:cubicBezTo>
                  <a:cubicBezTo>
                    <a:pt x="26" y="68"/>
                    <a:pt x="30" y="79"/>
                    <a:pt x="29" y="86"/>
                  </a:cubicBezTo>
                  <a:cubicBezTo>
                    <a:pt x="43" y="86"/>
                    <a:pt x="56" y="82"/>
                    <a:pt x="67" y="77"/>
                  </a:cubicBezTo>
                  <a:cubicBezTo>
                    <a:pt x="70" y="73"/>
                    <a:pt x="66" y="61"/>
                    <a:pt x="62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sp>
        <p:nvSpPr>
          <p:cNvPr id="494" name="Freeform 36"/>
          <p:cNvSpPr/>
          <p:nvPr/>
        </p:nvSpPr>
        <p:spPr bwMode="auto">
          <a:xfrm>
            <a:off x="3775732" y="3270741"/>
            <a:ext cx="218978" cy="236358"/>
          </a:xfrm>
          <a:custGeom>
            <a:avLst/>
            <a:gdLst>
              <a:gd name="T0" fmla="*/ 42 w 149"/>
              <a:gd name="T1" fmla="*/ 46 h 161"/>
              <a:gd name="T2" fmla="*/ 38 w 149"/>
              <a:gd name="T3" fmla="*/ 45 h 161"/>
              <a:gd name="T4" fmla="*/ 34 w 149"/>
              <a:gd name="T5" fmla="*/ 44 h 161"/>
              <a:gd name="T6" fmla="*/ 29 w 149"/>
              <a:gd name="T7" fmla="*/ 45 h 161"/>
              <a:gd name="T8" fmla="*/ 9 w 149"/>
              <a:gd name="T9" fmla="*/ 45 h 161"/>
              <a:gd name="T10" fmla="*/ 0 w 149"/>
              <a:gd name="T11" fmla="*/ 57 h 161"/>
              <a:gd name="T12" fmla="*/ 0 w 149"/>
              <a:gd name="T13" fmla="*/ 94 h 161"/>
              <a:gd name="T14" fmla="*/ 9 w 149"/>
              <a:gd name="T15" fmla="*/ 106 h 161"/>
              <a:gd name="T16" fmla="*/ 20 w 149"/>
              <a:gd name="T17" fmla="*/ 106 h 161"/>
              <a:gd name="T18" fmla="*/ 21 w 149"/>
              <a:gd name="T19" fmla="*/ 122 h 161"/>
              <a:gd name="T20" fmla="*/ 25 w 149"/>
              <a:gd name="T21" fmla="*/ 121 h 161"/>
              <a:gd name="T22" fmla="*/ 34 w 149"/>
              <a:gd name="T23" fmla="*/ 149 h 161"/>
              <a:gd name="T24" fmla="*/ 53 w 149"/>
              <a:gd name="T25" fmla="*/ 159 h 161"/>
              <a:gd name="T26" fmla="*/ 63 w 149"/>
              <a:gd name="T27" fmla="*/ 139 h 161"/>
              <a:gd name="T28" fmla="*/ 62 w 149"/>
              <a:gd name="T29" fmla="*/ 137 h 161"/>
              <a:gd name="T30" fmla="*/ 62 w 149"/>
              <a:gd name="T31" fmla="*/ 137 h 161"/>
              <a:gd name="T32" fmla="*/ 54 w 149"/>
              <a:gd name="T33" fmla="*/ 111 h 161"/>
              <a:gd name="T34" fmla="*/ 69 w 149"/>
              <a:gd name="T35" fmla="*/ 107 h 161"/>
              <a:gd name="T36" fmla="*/ 70 w 149"/>
              <a:gd name="T37" fmla="*/ 107 h 161"/>
              <a:gd name="T38" fmla="*/ 149 w 149"/>
              <a:gd name="T39" fmla="*/ 138 h 161"/>
              <a:gd name="T40" fmla="*/ 149 w 149"/>
              <a:gd name="T41" fmla="*/ 0 h 161"/>
              <a:gd name="T42" fmla="*/ 42 w 149"/>
              <a:gd name="T43" fmla="*/ 46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9" h="161">
                <a:moveTo>
                  <a:pt x="42" y="46"/>
                </a:moveTo>
                <a:cubicBezTo>
                  <a:pt x="40" y="46"/>
                  <a:pt x="39" y="45"/>
                  <a:pt x="38" y="45"/>
                </a:cubicBezTo>
                <a:cubicBezTo>
                  <a:pt x="36" y="44"/>
                  <a:pt x="35" y="44"/>
                  <a:pt x="34" y="44"/>
                </a:cubicBezTo>
                <a:cubicBezTo>
                  <a:pt x="32" y="44"/>
                  <a:pt x="30" y="44"/>
                  <a:pt x="2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4" y="45"/>
                  <a:pt x="0" y="50"/>
                  <a:pt x="0" y="57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1"/>
                  <a:pt x="4" y="106"/>
                  <a:pt x="9" y="106"/>
                </a:cubicBezTo>
                <a:cubicBezTo>
                  <a:pt x="20" y="106"/>
                  <a:pt x="20" y="106"/>
                  <a:pt x="20" y="106"/>
                </a:cubicBezTo>
                <a:cubicBezTo>
                  <a:pt x="21" y="122"/>
                  <a:pt x="21" y="122"/>
                  <a:pt x="21" y="122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34" y="149"/>
                  <a:pt x="34" y="149"/>
                  <a:pt x="34" y="149"/>
                </a:cubicBezTo>
                <a:cubicBezTo>
                  <a:pt x="36" y="157"/>
                  <a:pt x="45" y="161"/>
                  <a:pt x="53" y="159"/>
                </a:cubicBezTo>
                <a:cubicBezTo>
                  <a:pt x="61" y="156"/>
                  <a:pt x="66" y="147"/>
                  <a:pt x="63" y="139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69" y="107"/>
                  <a:pt x="70" y="107"/>
                  <a:pt x="70" y="107"/>
                </a:cubicBezTo>
                <a:cubicBezTo>
                  <a:pt x="115" y="116"/>
                  <a:pt x="149" y="138"/>
                  <a:pt x="149" y="138"/>
                </a:cubicBezTo>
                <a:cubicBezTo>
                  <a:pt x="149" y="0"/>
                  <a:pt x="149" y="0"/>
                  <a:pt x="149" y="0"/>
                </a:cubicBezTo>
                <a:cubicBezTo>
                  <a:pt x="126" y="30"/>
                  <a:pt x="66" y="42"/>
                  <a:pt x="42" y="46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95" name="Rectangle 37"/>
          <p:cNvSpPr>
            <a:spLocks noChangeArrowheads="1"/>
          </p:cNvSpPr>
          <p:nvPr/>
        </p:nvSpPr>
        <p:spPr bwMode="auto">
          <a:xfrm>
            <a:off x="4001661" y="3268425"/>
            <a:ext cx="12745" cy="214344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96" name="Freeform 38"/>
          <p:cNvSpPr/>
          <p:nvPr/>
        </p:nvSpPr>
        <p:spPr bwMode="auto">
          <a:xfrm>
            <a:off x="3728229" y="3342577"/>
            <a:ext cx="41710" cy="76468"/>
          </a:xfrm>
          <a:custGeom>
            <a:avLst/>
            <a:gdLst>
              <a:gd name="T0" fmla="*/ 26 w 28"/>
              <a:gd name="T1" fmla="*/ 7 h 52"/>
              <a:gd name="T2" fmla="*/ 27 w 28"/>
              <a:gd name="T3" fmla="*/ 0 h 52"/>
              <a:gd name="T4" fmla="*/ 19 w 28"/>
              <a:gd name="T5" fmla="*/ 0 h 52"/>
              <a:gd name="T6" fmla="*/ 1 w 28"/>
              <a:gd name="T7" fmla="*/ 13 h 52"/>
              <a:gd name="T8" fmla="*/ 12 w 28"/>
              <a:gd name="T9" fmla="*/ 13 h 52"/>
              <a:gd name="T10" fmla="*/ 15 w 28"/>
              <a:gd name="T11" fmla="*/ 16 h 52"/>
              <a:gd name="T12" fmla="*/ 15 w 28"/>
              <a:gd name="T13" fmla="*/ 16 h 52"/>
              <a:gd name="T14" fmla="*/ 15 w 28"/>
              <a:gd name="T15" fmla="*/ 16 h 52"/>
              <a:gd name="T16" fmla="*/ 12 w 28"/>
              <a:gd name="T17" fmla="*/ 19 h 52"/>
              <a:gd name="T18" fmla="*/ 0 w 28"/>
              <a:gd name="T19" fmla="*/ 19 h 52"/>
              <a:gd name="T20" fmla="*/ 0 w 28"/>
              <a:gd name="T21" fmla="*/ 23 h 52"/>
              <a:gd name="T22" fmla="*/ 12 w 28"/>
              <a:gd name="T23" fmla="*/ 23 h 52"/>
              <a:gd name="T24" fmla="*/ 15 w 28"/>
              <a:gd name="T25" fmla="*/ 26 h 52"/>
              <a:gd name="T26" fmla="*/ 15 w 28"/>
              <a:gd name="T27" fmla="*/ 26 h 52"/>
              <a:gd name="T28" fmla="*/ 15 w 28"/>
              <a:gd name="T29" fmla="*/ 26 h 52"/>
              <a:gd name="T30" fmla="*/ 12 w 28"/>
              <a:gd name="T31" fmla="*/ 30 h 52"/>
              <a:gd name="T32" fmla="*/ 0 w 28"/>
              <a:gd name="T33" fmla="*/ 30 h 52"/>
              <a:gd name="T34" fmla="*/ 0 w 28"/>
              <a:gd name="T35" fmla="*/ 33 h 52"/>
              <a:gd name="T36" fmla="*/ 12 w 28"/>
              <a:gd name="T37" fmla="*/ 33 h 52"/>
              <a:gd name="T38" fmla="*/ 15 w 28"/>
              <a:gd name="T39" fmla="*/ 36 h 52"/>
              <a:gd name="T40" fmla="*/ 15 w 28"/>
              <a:gd name="T41" fmla="*/ 36 h 52"/>
              <a:gd name="T42" fmla="*/ 15 w 28"/>
              <a:gd name="T43" fmla="*/ 37 h 52"/>
              <a:gd name="T44" fmla="*/ 12 w 28"/>
              <a:gd name="T45" fmla="*/ 40 h 52"/>
              <a:gd name="T46" fmla="*/ 1 w 28"/>
              <a:gd name="T47" fmla="*/ 40 h 52"/>
              <a:gd name="T48" fmla="*/ 19 w 28"/>
              <a:gd name="T49" fmla="*/ 52 h 52"/>
              <a:gd name="T50" fmla="*/ 28 w 28"/>
              <a:gd name="T51" fmla="*/ 52 h 52"/>
              <a:gd name="T52" fmla="*/ 26 w 28"/>
              <a:gd name="T53" fmla="*/ 44 h 52"/>
              <a:gd name="T54" fmla="*/ 26 w 28"/>
              <a:gd name="T55" fmla="*/ 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" h="52">
                <a:moveTo>
                  <a:pt x="26" y="7"/>
                </a:moveTo>
                <a:cubicBezTo>
                  <a:pt x="26" y="4"/>
                  <a:pt x="26" y="2"/>
                  <a:pt x="27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1" y="0"/>
                  <a:pt x="4" y="6"/>
                  <a:pt x="1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4" y="13"/>
                  <a:pt x="15" y="14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8"/>
                  <a:pt x="14" y="19"/>
                  <a:pt x="12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3"/>
                  <a:pt x="0" y="23"/>
                  <a:pt x="0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4" y="23"/>
                  <a:pt x="15" y="24"/>
                  <a:pt x="15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8"/>
                  <a:pt x="14" y="30"/>
                  <a:pt x="12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3"/>
                  <a:pt x="0" y="33"/>
                  <a:pt x="0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4" y="33"/>
                  <a:pt x="15" y="34"/>
                  <a:pt x="15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6"/>
                  <a:pt x="15" y="37"/>
                  <a:pt x="15" y="37"/>
                </a:cubicBezTo>
                <a:cubicBezTo>
                  <a:pt x="15" y="38"/>
                  <a:pt x="14" y="40"/>
                  <a:pt x="12" y="40"/>
                </a:cubicBezTo>
                <a:cubicBezTo>
                  <a:pt x="1" y="40"/>
                  <a:pt x="1" y="40"/>
                  <a:pt x="1" y="40"/>
                </a:cubicBezTo>
                <a:cubicBezTo>
                  <a:pt x="3" y="47"/>
                  <a:pt x="11" y="52"/>
                  <a:pt x="19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6" y="50"/>
                  <a:pt x="26" y="47"/>
                  <a:pt x="26" y="44"/>
                </a:cubicBezTo>
                <a:lnTo>
                  <a:pt x="26" y="7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97" name="Freeform 39"/>
          <p:cNvSpPr/>
          <p:nvPr/>
        </p:nvSpPr>
        <p:spPr bwMode="auto">
          <a:xfrm>
            <a:off x="2224349" y="4953048"/>
            <a:ext cx="184220" cy="184220"/>
          </a:xfrm>
          <a:custGeom>
            <a:avLst/>
            <a:gdLst>
              <a:gd name="T0" fmla="*/ 159 w 159"/>
              <a:gd name="T1" fmla="*/ 99 h 159"/>
              <a:gd name="T2" fmla="*/ 98 w 159"/>
              <a:gd name="T3" fmla="*/ 99 h 159"/>
              <a:gd name="T4" fmla="*/ 98 w 159"/>
              <a:gd name="T5" fmla="*/ 159 h 159"/>
              <a:gd name="T6" fmla="*/ 60 w 159"/>
              <a:gd name="T7" fmla="*/ 159 h 159"/>
              <a:gd name="T8" fmla="*/ 60 w 159"/>
              <a:gd name="T9" fmla="*/ 99 h 159"/>
              <a:gd name="T10" fmla="*/ 0 w 159"/>
              <a:gd name="T11" fmla="*/ 99 h 159"/>
              <a:gd name="T12" fmla="*/ 0 w 159"/>
              <a:gd name="T13" fmla="*/ 61 h 159"/>
              <a:gd name="T14" fmla="*/ 60 w 159"/>
              <a:gd name="T15" fmla="*/ 61 h 159"/>
              <a:gd name="T16" fmla="*/ 60 w 159"/>
              <a:gd name="T17" fmla="*/ 0 h 159"/>
              <a:gd name="T18" fmla="*/ 98 w 159"/>
              <a:gd name="T19" fmla="*/ 0 h 159"/>
              <a:gd name="T20" fmla="*/ 98 w 159"/>
              <a:gd name="T21" fmla="*/ 61 h 159"/>
              <a:gd name="T22" fmla="*/ 159 w 159"/>
              <a:gd name="T23" fmla="*/ 61 h 159"/>
              <a:gd name="T24" fmla="*/ 159 w 159"/>
              <a:gd name="T25" fmla="*/ 9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159">
                <a:moveTo>
                  <a:pt x="159" y="99"/>
                </a:moveTo>
                <a:lnTo>
                  <a:pt x="98" y="99"/>
                </a:lnTo>
                <a:lnTo>
                  <a:pt x="98" y="159"/>
                </a:lnTo>
                <a:lnTo>
                  <a:pt x="60" y="159"/>
                </a:lnTo>
                <a:lnTo>
                  <a:pt x="60" y="99"/>
                </a:lnTo>
                <a:lnTo>
                  <a:pt x="0" y="99"/>
                </a:lnTo>
                <a:lnTo>
                  <a:pt x="0" y="61"/>
                </a:lnTo>
                <a:lnTo>
                  <a:pt x="60" y="61"/>
                </a:lnTo>
                <a:lnTo>
                  <a:pt x="60" y="0"/>
                </a:lnTo>
                <a:lnTo>
                  <a:pt x="98" y="0"/>
                </a:lnTo>
                <a:lnTo>
                  <a:pt x="98" y="61"/>
                </a:lnTo>
                <a:lnTo>
                  <a:pt x="159" y="61"/>
                </a:lnTo>
                <a:lnTo>
                  <a:pt x="159" y="99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98" name="Freeform 40"/>
          <p:cNvSpPr/>
          <p:nvPr/>
        </p:nvSpPr>
        <p:spPr bwMode="auto">
          <a:xfrm>
            <a:off x="6417369" y="2492154"/>
            <a:ext cx="108910" cy="123972"/>
          </a:xfrm>
          <a:custGeom>
            <a:avLst/>
            <a:gdLst>
              <a:gd name="T0" fmla="*/ 37 w 94"/>
              <a:gd name="T1" fmla="*/ 107 h 107"/>
              <a:gd name="T2" fmla="*/ 94 w 94"/>
              <a:gd name="T3" fmla="*/ 52 h 107"/>
              <a:gd name="T4" fmla="*/ 37 w 94"/>
              <a:gd name="T5" fmla="*/ 0 h 107"/>
              <a:gd name="T6" fmla="*/ 37 w 94"/>
              <a:gd name="T7" fmla="*/ 33 h 107"/>
              <a:gd name="T8" fmla="*/ 0 w 94"/>
              <a:gd name="T9" fmla="*/ 33 h 107"/>
              <a:gd name="T10" fmla="*/ 0 w 94"/>
              <a:gd name="T11" fmla="*/ 74 h 107"/>
              <a:gd name="T12" fmla="*/ 37 w 94"/>
              <a:gd name="T13" fmla="*/ 74 h 107"/>
              <a:gd name="T14" fmla="*/ 37 w 94"/>
              <a:gd name="T15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" h="107">
                <a:moveTo>
                  <a:pt x="37" y="107"/>
                </a:moveTo>
                <a:lnTo>
                  <a:pt x="94" y="52"/>
                </a:lnTo>
                <a:lnTo>
                  <a:pt x="37" y="0"/>
                </a:lnTo>
                <a:lnTo>
                  <a:pt x="37" y="33"/>
                </a:lnTo>
                <a:lnTo>
                  <a:pt x="0" y="33"/>
                </a:lnTo>
                <a:lnTo>
                  <a:pt x="0" y="74"/>
                </a:lnTo>
                <a:lnTo>
                  <a:pt x="37" y="74"/>
                </a:lnTo>
                <a:lnTo>
                  <a:pt x="37" y="107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499" name="Freeform 41"/>
          <p:cNvSpPr/>
          <p:nvPr/>
        </p:nvSpPr>
        <p:spPr bwMode="auto">
          <a:xfrm>
            <a:off x="6374500" y="2415685"/>
            <a:ext cx="194647" cy="276910"/>
          </a:xfrm>
          <a:custGeom>
            <a:avLst/>
            <a:gdLst>
              <a:gd name="T0" fmla="*/ 168 w 168"/>
              <a:gd name="T1" fmla="*/ 0 h 239"/>
              <a:gd name="T2" fmla="*/ 0 w 168"/>
              <a:gd name="T3" fmla="*/ 0 h 239"/>
              <a:gd name="T4" fmla="*/ 0 w 168"/>
              <a:gd name="T5" fmla="*/ 18 h 239"/>
              <a:gd name="T6" fmla="*/ 147 w 168"/>
              <a:gd name="T7" fmla="*/ 18 h 239"/>
              <a:gd name="T8" fmla="*/ 147 w 168"/>
              <a:gd name="T9" fmla="*/ 221 h 239"/>
              <a:gd name="T10" fmla="*/ 0 w 168"/>
              <a:gd name="T11" fmla="*/ 221 h 239"/>
              <a:gd name="T12" fmla="*/ 0 w 168"/>
              <a:gd name="T13" fmla="*/ 239 h 239"/>
              <a:gd name="T14" fmla="*/ 168 w 168"/>
              <a:gd name="T15" fmla="*/ 239 h 239"/>
              <a:gd name="T16" fmla="*/ 168 w 168"/>
              <a:gd name="T17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8" h="239">
                <a:moveTo>
                  <a:pt x="168" y="0"/>
                </a:moveTo>
                <a:lnTo>
                  <a:pt x="0" y="0"/>
                </a:lnTo>
                <a:lnTo>
                  <a:pt x="0" y="18"/>
                </a:lnTo>
                <a:lnTo>
                  <a:pt x="147" y="18"/>
                </a:lnTo>
                <a:lnTo>
                  <a:pt x="147" y="221"/>
                </a:lnTo>
                <a:lnTo>
                  <a:pt x="0" y="221"/>
                </a:lnTo>
                <a:lnTo>
                  <a:pt x="0" y="239"/>
                </a:lnTo>
                <a:lnTo>
                  <a:pt x="168" y="239"/>
                </a:lnTo>
                <a:lnTo>
                  <a:pt x="168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00" name="Freeform 42"/>
          <p:cNvSpPr/>
          <p:nvPr/>
        </p:nvSpPr>
        <p:spPr bwMode="auto">
          <a:xfrm>
            <a:off x="6943380" y="2492154"/>
            <a:ext cx="108910" cy="123972"/>
          </a:xfrm>
          <a:custGeom>
            <a:avLst/>
            <a:gdLst>
              <a:gd name="T0" fmla="*/ 57 w 94"/>
              <a:gd name="T1" fmla="*/ 0 h 107"/>
              <a:gd name="T2" fmla="*/ 0 w 94"/>
              <a:gd name="T3" fmla="*/ 55 h 107"/>
              <a:gd name="T4" fmla="*/ 57 w 94"/>
              <a:gd name="T5" fmla="*/ 107 h 107"/>
              <a:gd name="T6" fmla="*/ 57 w 94"/>
              <a:gd name="T7" fmla="*/ 74 h 107"/>
              <a:gd name="T8" fmla="*/ 94 w 94"/>
              <a:gd name="T9" fmla="*/ 74 h 107"/>
              <a:gd name="T10" fmla="*/ 94 w 94"/>
              <a:gd name="T11" fmla="*/ 33 h 107"/>
              <a:gd name="T12" fmla="*/ 57 w 94"/>
              <a:gd name="T13" fmla="*/ 33 h 107"/>
              <a:gd name="T14" fmla="*/ 57 w 94"/>
              <a:gd name="T15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" h="107">
                <a:moveTo>
                  <a:pt x="57" y="0"/>
                </a:moveTo>
                <a:lnTo>
                  <a:pt x="0" y="55"/>
                </a:lnTo>
                <a:lnTo>
                  <a:pt x="57" y="107"/>
                </a:lnTo>
                <a:lnTo>
                  <a:pt x="57" y="74"/>
                </a:lnTo>
                <a:lnTo>
                  <a:pt x="94" y="74"/>
                </a:lnTo>
                <a:lnTo>
                  <a:pt x="94" y="33"/>
                </a:lnTo>
                <a:lnTo>
                  <a:pt x="57" y="33"/>
                </a:lnTo>
                <a:lnTo>
                  <a:pt x="57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01" name="Freeform 43"/>
          <p:cNvSpPr/>
          <p:nvPr/>
        </p:nvSpPr>
        <p:spPr bwMode="auto">
          <a:xfrm>
            <a:off x="6900510" y="2415685"/>
            <a:ext cx="193489" cy="276910"/>
          </a:xfrm>
          <a:custGeom>
            <a:avLst/>
            <a:gdLst>
              <a:gd name="T0" fmla="*/ 0 w 167"/>
              <a:gd name="T1" fmla="*/ 239 h 239"/>
              <a:gd name="T2" fmla="*/ 167 w 167"/>
              <a:gd name="T3" fmla="*/ 239 h 239"/>
              <a:gd name="T4" fmla="*/ 167 w 167"/>
              <a:gd name="T5" fmla="*/ 221 h 239"/>
              <a:gd name="T6" fmla="*/ 20 w 167"/>
              <a:gd name="T7" fmla="*/ 221 h 239"/>
              <a:gd name="T8" fmla="*/ 20 w 167"/>
              <a:gd name="T9" fmla="*/ 18 h 239"/>
              <a:gd name="T10" fmla="*/ 167 w 167"/>
              <a:gd name="T11" fmla="*/ 18 h 239"/>
              <a:gd name="T12" fmla="*/ 167 w 167"/>
              <a:gd name="T13" fmla="*/ 0 h 239"/>
              <a:gd name="T14" fmla="*/ 0 w 167"/>
              <a:gd name="T15" fmla="*/ 0 h 239"/>
              <a:gd name="T16" fmla="*/ 0 w 167"/>
              <a:gd name="T17" fmla="*/ 23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7" h="239">
                <a:moveTo>
                  <a:pt x="0" y="239"/>
                </a:moveTo>
                <a:lnTo>
                  <a:pt x="167" y="239"/>
                </a:lnTo>
                <a:lnTo>
                  <a:pt x="167" y="221"/>
                </a:lnTo>
                <a:lnTo>
                  <a:pt x="20" y="221"/>
                </a:lnTo>
                <a:lnTo>
                  <a:pt x="20" y="18"/>
                </a:lnTo>
                <a:lnTo>
                  <a:pt x="167" y="18"/>
                </a:lnTo>
                <a:lnTo>
                  <a:pt x="167" y="0"/>
                </a:lnTo>
                <a:lnTo>
                  <a:pt x="0" y="0"/>
                </a:lnTo>
                <a:lnTo>
                  <a:pt x="0" y="239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grpSp>
        <p:nvGrpSpPr>
          <p:cNvPr id="502" name="组合 501"/>
          <p:cNvGrpSpPr/>
          <p:nvPr/>
        </p:nvGrpSpPr>
        <p:grpSpPr>
          <a:xfrm>
            <a:off x="2707491" y="3660037"/>
            <a:ext cx="250261" cy="274591"/>
            <a:chOff x="3435351" y="3624264"/>
            <a:chExt cx="342900" cy="376238"/>
          </a:xfrm>
          <a:solidFill>
            <a:srgbClr val="E7E6E6">
              <a:lumMod val="10000"/>
            </a:srgbClr>
          </a:solidFill>
        </p:grpSpPr>
        <p:sp>
          <p:nvSpPr>
            <p:cNvPr id="503" name="Freeform 44"/>
            <p:cNvSpPr/>
            <p:nvPr/>
          </p:nvSpPr>
          <p:spPr bwMode="auto">
            <a:xfrm>
              <a:off x="3651251" y="3624264"/>
              <a:ext cx="127000" cy="239713"/>
            </a:xfrm>
            <a:custGeom>
              <a:avLst/>
              <a:gdLst>
                <a:gd name="T0" fmla="*/ 5 w 63"/>
                <a:gd name="T1" fmla="*/ 0 h 119"/>
                <a:gd name="T2" fmla="*/ 0 w 63"/>
                <a:gd name="T3" fmla="*/ 0 h 119"/>
                <a:gd name="T4" fmla="*/ 54 w 63"/>
                <a:gd name="T5" fmla="*/ 60 h 119"/>
                <a:gd name="T6" fmla="*/ 0 w 63"/>
                <a:gd name="T7" fmla="*/ 119 h 119"/>
                <a:gd name="T8" fmla="*/ 5 w 63"/>
                <a:gd name="T9" fmla="*/ 119 h 119"/>
                <a:gd name="T10" fmla="*/ 63 w 63"/>
                <a:gd name="T11" fmla="*/ 60 h 119"/>
                <a:gd name="T12" fmla="*/ 5 w 63"/>
                <a:gd name="T1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19">
                  <a:moveTo>
                    <a:pt x="5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30" y="3"/>
                    <a:pt x="54" y="28"/>
                    <a:pt x="54" y="60"/>
                  </a:cubicBezTo>
                  <a:cubicBezTo>
                    <a:pt x="54" y="91"/>
                    <a:pt x="30" y="116"/>
                    <a:pt x="0" y="119"/>
                  </a:cubicBezTo>
                  <a:cubicBezTo>
                    <a:pt x="2" y="119"/>
                    <a:pt x="4" y="119"/>
                    <a:pt x="5" y="119"/>
                  </a:cubicBezTo>
                  <a:cubicBezTo>
                    <a:pt x="37" y="119"/>
                    <a:pt x="63" y="92"/>
                    <a:pt x="63" y="60"/>
                  </a:cubicBezTo>
                  <a:cubicBezTo>
                    <a:pt x="63" y="27"/>
                    <a:pt x="37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504" name="Freeform 45"/>
            <p:cNvSpPr/>
            <p:nvPr/>
          </p:nvSpPr>
          <p:spPr bwMode="auto">
            <a:xfrm>
              <a:off x="3638551" y="3657601"/>
              <a:ext cx="93663" cy="174625"/>
            </a:xfrm>
            <a:custGeom>
              <a:avLst/>
              <a:gdLst>
                <a:gd name="T0" fmla="*/ 4 w 46"/>
                <a:gd name="T1" fmla="*/ 0 h 87"/>
                <a:gd name="T2" fmla="*/ 0 w 46"/>
                <a:gd name="T3" fmla="*/ 0 h 87"/>
                <a:gd name="T4" fmla="*/ 39 w 46"/>
                <a:gd name="T5" fmla="*/ 44 h 87"/>
                <a:gd name="T6" fmla="*/ 0 w 46"/>
                <a:gd name="T7" fmla="*/ 87 h 87"/>
                <a:gd name="T8" fmla="*/ 4 w 46"/>
                <a:gd name="T9" fmla="*/ 87 h 87"/>
                <a:gd name="T10" fmla="*/ 46 w 46"/>
                <a:gd name="T11" fmla="*/ 44 h 87"/>
                <a:gd name="T12" fmla="*/ 4 w 46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87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22" y="2"/>
                    <a:pt x="39" y="21"/>
                    <a:pt x="39" y="44"/>
                  </a:cubicBezTo>
                  <a:cubicBezTo>
                    <a:pt x="39" y="66"/>
                    <a:pt x="22" y="85"/>
                    <a:pt x="0" y="87"/>
                  </a:cubicBezTo>
                  <a:cubicBezTo>
                    <a:pt x="1" y="87"/>
                    <a:pt x="2" y="87"/>
                    <a:pt x="4" y="87"/>
                  </a:cubicBezTo>
                  <a:cubicBezTo>
                    <a:pt x="27" y="87"/>
                    <a:pt x="46" y="68"/>
                    <a:pt x="46" y="44"/>
                  </a:cubicBezTo>
                  <a:cubicBezTo>
                    <a:pt x="46" y="20"/>
                    <a:pt x="2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505" name="Freeform 46"/>
            <p:cNvSpPr/>
            <p:nvPr/>
          </p:nvSpPr>
          <p:spPr bwMode="auto">
            <a:xfrm>
              <a:off x="3638551" y="3695701"/>
              <a:ext cx="52388" cy="98425"/>
            </a:xfrm>
            <a:custGeom>
              <a:avLst/>
              <a:gdLst>
                <a:gd name="T0" fmla="*/ 2 w 26"/>
                <a:gd name="T1" fmla="*/ 0 h 49"/>
                <a:gd name="T2" fmla="*/ 0 w 26"/>
                <a:gd name="T3" fmla="*/ 0 h 49"/>
                <a:gd name="T4" fmla="*/ 22 w 26"/>
                <a:gd name="T5" fmla="*/ 25 h 49"/>
                <a:gd name="T6" fmla="*/ 0 w 26"/>
                <a:gd name="T7" fmla="*/ 49 h 49"/>
                <a:gd name="T8" fmla="*/ 2 w 26"/>
                <a:gd name="T9" fmla="*/ 49 h 49"/>
                <a:gd name="T10" fmla="*/ 26 w 26"/>
                <a:gd name="T11" fmla="*/ 25 h 49"/>
                <a:gd name="T12" fmla="*/ 2 w 2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9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2" y="1"/>
                    <a:pt x="22" y="12"/>
                    <a:pt x="22" y="25"/>
                  </a:cubicBezTo>
                  <a:cubicBezTo>
                    <a:pt x="22" y="37"/>
                    <a:pt x="12" y="48"/>
                    <a:pt x="0" y="49"/>
                  </a:cubicBezTo>
                  <a:cubicBezTo>
                    <a:pt x="1" y="49"/>
                    <a:pt x="1" y="49"/>
                    <a:pt x="2" y="49"/>
                  </a:cubicBezTo>
                  <a:cubicBezTo>
                    <a:pt x="15" y="49"/>
                    <a:pt x="26" y="38"/>
                    <a:pt x="26" y="25"/>
                  </a:cubicBezTo>
                  <a:cubicBezTo>
                    <a:pt x="26" y="11"/>
                    <a:pt x="15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506" name="Freeform 47"/>
            <p:cNvSpPr/>
            <p:nvPr/>
          </p:nvSpPr>
          <p:spPr bwMode="auto">
            <a:xfrm>
              <a:off x="3435351" y="3624264"/>
              <a:ext cx="127000" cy="239713"/>
            </a:xfrm>
            <a:custGeom>
              <a:avLst/>
              <a:gdLst>
                <a:gd name="T0" fmla="*/ 58 w 63"/>
                <a:gd name="T1" fmla="*/ 119 h 119"/>
                <a:gd name="T2" fmla="*/ 63 w 63"/>
                <a:gd name="T3" fmla="*/ 119 h 119"/>
                <a:gd name="T4" fmla="*/ 9 w 63"/>
                <a:gd name="T5" fmla="*/ 60 h 119"/>
                <a:gd name="T6" fmla="*/ 63 w 63"/>
                <a:gd name="T7" fmla="*/ 0 h 119"/>
                <a:gd name="T8" fmla="*/ 58 w 63"/>
                <a:gd name="T9" fmla="*/ 0 h 119"/>
                <a:gd name="T10" fmla="*/ 0 w 63"/>
                <a:gd name="T11" fmla="*/ 60 h 119"/>
                <a:gd name="T12" fmla="*/ 58 w 63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19">
                  <a:moveTo>
                    <a:pt x="58" y="119"/>
                  </a:moveTo>
                  <a:cubicBezTo>
                    <a:pt x="60" y="119"/>
                    <a:pt x="61" y="119"/>
                    <a:pt x="63" y="119"/>
                  </a:cubicBezTo>
                  <a:cubicBezTo>
                    <a:pt x="33" y="116"/>
                    <a:pt x="9" y="91"/>
                    <a:pt x="9" y="60"/>
                  </a:cubicBezTo>
                  <a:cubicBezTo>
                    <a:pt x="9" y="28"/>
                    <a:pt x="33" y="3"/>
                    <a:pt x="63" y="0"/>
                  </a:cubicBezTo>
                  <a:cubicBezTo>
                    <a:pt x="61" y="0"/>
                    <a:pt x="60" y="0"/>
                    <a:pt x="58" y="0"/>
                  </a:cubicBezTo>
                  <a:cubicBezTo>
                    <a:pt x="26" y="0"/>
                    <a:pt x="0" y="27"/>
                    <a:pt x="0" y="60"/>
                  </a:cubicBezTo>
                  <a:cubicBezTo>
                    <a:pt x="0" y="92"/>
                    <a:pt x="26" y="119"/>
                    <a:pt x="58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507" name="Freeform 48"/>
            <p:cNvSpPr/>
            <p:nvPr/>
          </p:nvSpPr>
          <p:spPr bwMode="auto">
            <a:xfrm>
              <a:off x="3482976" y="3657601"/>
              <a:ext cx="92075" cy="174625"/>
            </a:xfrm>
            <a:custGeom>
              <a:avLst/>
              <a:gdLst>
                <a:gd name="T0" fmla="*/ 42 w 46"/>
                <a:gd name="T1" fmla="*/ 87 h 87"/>
                <a:gd name="T2" fmla="*/ 46 w 46"/>
                <a:gd name="T3" fmla="*/ 87 h 87"/>
                <a:gd name="T4" fmla="*/ 7 w 46"/>
                <a:gd name="T5" fmla="*/ 44 h 87"/>
                <a:gd name="T6" fmla="*/ 46 w 46"/>
                <a:gd name="T7" fmla="*/ 0 h 87"/>
                <a:gd name="T8" fmla="*/ 42 w 46"/>
                <a:gd name="T9" fmla="*/ 0 h 87"/>
                <a:gd name="T10" fmla="*/ 0 w 46"/>
                <a:gd name="T11" fmla="*/ 44 h 87"/>
                <a:gd name="T12" fmla="*/ 42 w 46"/>
                <a:gd name="T1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87">
                  <a:moveTo>
                    <a:pt x="42" y="87"/>
                  </a:moveTo>
                  <a:cubicBezTo>
                    <a:pt x="44" y="87"/>
                    <a:pt x="45" y="87"/>
                    <a:pt x="46" y="87"/>
                  </a:cubicBezTo>
                  <a:cubicBezTo>
                    <a:pt x="24" y="85"/>
                    <a:pt x="7" y="66"/>
                    <a:pt x="7" y="44"/>
                  </a:cubicBezTo>
                  <a:cubicBezTo>
                    <a:pt x="7" y="21"/>
                    <a:pt x="24" y="2"/>
                    <a:pt x="46" y="0"/>
                  </a:cubicBezTo>
                  <a:cubicBezTo>
                    <a:pt x="45" y="0"/>
                    <a:pt x="44" y="0"/>
                    <a:pt x="42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68"/>
                    <a:pt x="19" y="87"/>
                    <a:pt x="4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508" name="Freeform 49"/>
            <p:cNvSpPr/>
            <p:nvPr/>
          </p:nvSpPr>
          <p:spPr bwMode="auto">
            <a:xfrm>
              <a:off x="3522663" y="3695701"/>
              <a:ext cx="52388" cy="98425"/>
            </a:xfrm>
            <a:custGeom>
              <a:avLst/>
              <a:gdLst>
                <a:gd name="T0" fmla="*/ 24 w 26"/>
                <a:gd name="T1" fmla="*/ 49 h 49"/>
                <a:gd name="T2" fmla="*/ 26 w 26"/>
                <a:gd name="T3" fmla="*/ 49 h 49"/>
                <a:gd name="T4" fmla="*/ 4 w 26"/>
                <a:gd name="T5" fmla="*/ 25 h 49"/>
                <a:gd name="T6" fmla="*/ 26 w 26"/>
                <a:gd name="T7" fmla="*/ 0 h 49"/>
                <a:gd name="T8" fmla="*/ 24 w 26"/>
                <a:gd name="T9" fmla="*/ 0 h 49"/>
                <a:gd name="T10" fmla="*/ 0 w 26"/>
                <a:gd name="T11" fmla="*/ 25 h 49"/>
                <a:gd name="T12" fmla="*/ 24 w 26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9">
                  <a:moveTo>
                    <a:pt x="24" y="49"/>
                  </a:moveTo>
                  <a:cubicBezTo>
                    <a:pt x="25" y="49"/>
                    <a:pt x="25" y="49"/>
                    <a:pt x="26" y="49"/>
                  </a:cubicBezTo>
                  <a:cubicBezTo>
                    <a:pt x="14" y="48"/>
                    <a:pt x="4" y="37"/>
                    <a:pt x="4" y="25"/>
                  </a:cubicBezTo>
                  <a:cubicBezTo>
                    <a:pt x="4" y="12"/>
                    <a:pt x="14" y="1"/>
                    <a:pt x="26" y="0"/>
                  </a:cubicBezTo>
                  <a:cubicBezTo>
                    <a:pt x="25" y="0"/>
                    <a:pt x="25" y="0"/>
                    <a:pt x="24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4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509" name="Oval 50"/>
            <p:cNvSpPr>
              <a:spLocks noChangeArrowheads="1"/>
            </p:cNvSpPr>
            <p:nvPr/>
          </p:nvSpPr>
          <p:spPr bwMode="auto">
            <a:xfrm>
              <a:off x="3570288" y="3706814"/>
              <a:ext cx="7302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510" name="Freeform 51"/>
            <p:cNvSpPr/>
            <p:nvPr/>
          </p:nvSpPr>
          <p:spPr bwMode="auto">
            <a:xfrm>
              <a:off x="3514726" y="3789364"/>
              <a:ext cx="184150" cy="211138"/>
            </a:xfrm>
            <a:custGeom>
              <a:avLst/>
              <a:gdLst>
                <a:gd name="T0" fmla="*/ 70 w 116"/>
                <a:gd name="T1" fmla="*/ 0 h 133"/>
                <a:gd name="T2" fmla="*/ 116 w 116"/>
                <a:gd name="T3" fmla="*/ 133 h 133"/>
                <a:gd name="T4" fmla="*/ 72 w 116"/>
                <a:gd name="T5" fmla="*/ 133 h 133"/>
                <a:gd name="T6" fmla="*/ 47 w 116"/>
                <a:gd name="T7" fmla="*/ 68 h 133"/>
                <a:gd name="T8" fmla="*/ 23 w 116"/>
                <a:gd name="T9" fmla="*/ 133 h 133"/>
                <a:gd name="T10" fmla="*/ 0 w 116"/>
                <a:gd name="T11" fmla="*/ 133 h 133"/>
                <a:gd name="T12" fmla="*/ 44 w 116"/>
                <a:gd name="T13" fmla="*/ 0 h 133"/>
                <a:gd name="T14" fmla="*/ 70 w 116"/>
                <a:gd name="T1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33">
                  <a:moveTo>
                    <a:pt x="70" y="0"/>
                  </a:moveTo>
                  <a:lnTo>
                    <a:pt x="116" y="133"/>
                  </a:lnTo>
                  <a:lnTo>
                    <a:pt x="72" y="133"/>
                  </a:lnTo>
                  <a:lnTo>
                    <a:pt x="47" y="68"/>
                  </a:lnTo>
                  <a:lnTo>
                    <a:pt x="23" y="133"/>
                  </a:lnTo>
                  <a:lnTo>
                    <a:pt x="0" y="133"/>
                  </a:lnTo>
                  <a:lnTo>
                    <a:pt x="44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sp>
        <p:nvSpPr>
          <p:cNvPr id="511" name="Freeform 52"/>
          <p:cNvSpPr>
            <a:spLocks noEditPoints="1"/>
          </p:cNvSpPr>
          <p:nvPr/>
        </p:nvSpPr>
        <p:spPr bwMode="auto">
          <a:xfrm>
            <a:off x="634733" y="4073661"/>
            <a:ext cx="237517" cy="275750"/>
          </a:xfrm>
          <a:custGeom>
            <a:avLst/>
            <a:gdLst>
              <a:gd name="T0" fmla="*/ 160 w 162"/>
              <a:gd name="T1" fmla="*/ 0 h 188"/>
              <a:gd name="T2" fmla="*/ 3 w 162"/>
              <a:gd name="T3" fmla="*/ 0 h 188"/>
              <a:gd name="T4" fmla="*/ 0 w 162"/>
              <a:gd name="T5" fmla="*/ 1 h 188"/>
              <a:gd name="T6" fmla="*/ 0 w 162"/>
              <a:gd name="T7" fmla="*/ 126 h 188"/>
              <a:gd name="T8" fmla="*/ 0 w 162"/>
              <a:gd name="T9" fmla="*/ 130 h 188"/>
              <a:gd name="T10" fmla="*/ 0 w 162"/>
              <a:gd name="T11" fmla="*/ 134 h 188"/>
              <a:gd name="T12" fmla="*/ 61 w 162"/>
              <a:gd name="T13" fmla="*/ 140 h 188"/>
              <a:gd name="T14" fmla="*/ 61 w 162"/>
              <a:gd name="T15" fmla="*/ 175 h 188"/>
              <a:gd name="T16" fmla="*/ 37 w 162"/>
              <a:gd name="T17" fmla="*/ 175 h 188"/>
              <a:gd name="T18" fmla="*/ 31 w 162"/>
              <a:gd name="T19" fmla="*/ 182 h 188"/>
              <a:gd name="T20" fmla="*/ 37 w 162"/>
              <a:gd name="T21" fmla="*/ 188 h 188"/>
              <a:gd name="T22" fmla="*/ 125 w 162"/>
              <a:gd name="T23" fmla="*/ 188 h 188"/>
              <a:gd name="T24" fmla="*/ 132 w 162"/>
              <a:gd name="T25" fmla="*/ 182 h 188"/>
              <a:gd name="T26" fmla="*/ 125 w 162"/>
              <a:gd name="T27" fmla="*/ 175 h 188"/>
              <a:gd name="T28" fmla="*/ 102 w 162"/>
              <a:gd name="T29" fmla="*/ 175 h 188"/>
              <a:gd name="T30" fmla="*/ 102 w 162"/>
              <a:gd name="T31" fmla="*/ 140 h 188"/>
              <a:gd name="T32" fmla="*/ 162 w 162"/>
              <a:gd name="T33" fmla="*/ 135 h 188"/>
              <a:gd name="T34" fmla="*/ 162 w 162"/>
              <a:gd name="T35" fmla="*/ 130 h 188"/>
              <a:gd name="T36" fmla="*/ 162 w 162"/>
              <a:gd name="T37" fmla="*/ 125 h 188"/>
              <a:gd name="T38" fmla="*/ 162 w 162"/>
              <a:gd name="T39" fmla="*/ 1 h 188"/>
              <a:gd name="T40" fmla="*/ 160 w 162"/>
              <a:gd name="T41" fmla="*/ 0 h 188"/>
              <a:gd name="T42" fmla="*/ 41 w 162"/>
              <a:gd name="T43" fmla="*/ 133 h 188"/>
              <a:gd name="T44" fmla="*/ 36 w 162"/>
              <a:gd name="T45" fmla="*/ 129 h 188"/>
              <a:gd name="T46" fmla="*/ 41 w 162"/>
              <a:gd name="T47" fmla="*/ 125 h 188"/>
              <a:gd name="T48" fmla="*/ 45 w 162"/>
              <a:gd name="T49" fmla="*/ 129 h 188"/>
              <a:gd name="T50" fmla="*/ 41 w 162"/>
              <a:gd name="T51" fmla="*/ 133 h 188"/>
              <a:gd name="T52" fmla="*/ 49 w 162"/>
              <a:gd name="T53" fmla="*/ 129 h 188"/>
              <a:gd name="T54" fmla="*/ 53 w 162"/>
              <a:gd name="T55" fmla="*/ 125 h 188"/>
              <a:gd name="T56" fmla="*/ 57 w 162"/>
              <a:gd name="T57" fmla="*/ 129 h 188"/>
              <a:gd name="T58" fmla="*/ 53 w 162"/>
              <a:gd name="T59" fmla="*/ 133 h 188"/>
              <a:gd name="T60" fmla="*/ 49 w 162"/>
              <a:gd name="T61" fmla="*/ 129 h 188"/>
              <a:gd name="T62" fmla="*/ 63 w 162"/>
              <a:gd name="T63" fmla="*/ 129 h 188"/>
              <a:gd name="T64" fmla="*/ 80 w 162"/>
              <a:gd name="T65" fmla="*/ 125 h 188"/>
              <a:gd name="T66" fmla="*/ 96 w 162"/>
              <a:gd name="T67" fmla="*/ 129 h 188"/>
              <a:gd name="T68" fmla="*/ 80 w 162"/>
              <a:gd name="T69" fmla="*/ 133 h 188"/>
              <a:gd name="T70" fmla="*/ 63 w 162"/>
              <a:gd name="T71" fmla="*/ 129 h 188"/>
              <a:gd name="T72" fmla="*/ 108 w 162"/>
              <a:gd name="T73" fmla="*/ 133 h 188"/>
              <a:gd name="T74" fmla="*/ 104 w 162"/>
              <a:gd name="T75" fmla="*/ 129 h 188"/>
              <a:gd name="T76" fmla="*/ 108 w 162"/>
              <a:gd name="T77" fmla="*/ 125 h 188"/>
              <a:gd name="T78" fmla="*/ 112 w 162"/>
              <a:gd name="T79" fmla="*/ 129 h 188"/>
              <a:gd name="T80" fmla="*/ 108 w 162"/>
              <a:gd name="T81" fmla="*/ 133 h 188"/>
              <a:gd name="T82" fmla="*/ 120 w 162"/>
              <a:gd name="T83" fmla="*/ 133 h 188"/>
              <a:gd name="T84" fmla="*/ 116 w 162"/>
              <a:gd name="T85" fmla="*/ 129 h 188"/>
              <a:gd name="T86" fmla="*/ 120 w 162"/>
              <a:gd name="T87" fmla="*/ 125 h 188"/>
              <a:gd name="T88" fmla="*/ 124 w 162"/>
              <a:gd name="T89" fmla="*/ 129 h 188"/>
              <a:gd name="T90" fmla="*/ 120 w 162"/>
              <a:gd name="T91" fmla="*/ 133 h 188"/>
              <a:gd name="T92" fmla="*/ 147 w 162"/>
              <a:gd name="T93" fmla="*/ 119 h 188"/>
              <a:gd name="T94" fmla="*/ 15 w 162"/>
              <a:gd name="T95" fmla="*/ 119 h 188"/>
              <a:gd name="T96" fmla="*/ 15 w 162"/>
              <a:gd name="T97" fmla="*/ 12 h 188"/>
              <a:gd name="T98" fmla="*/ 147 w 162"/>
              <a:gd name="T99" fmla="*/ 12 h 188"/>
              <a:gd name="T100" fmla="*/ 147 w 162"/>
              <a:gd name="T101" fmla="*/ 11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2" h="188">
                <a:moveTo>
                  <a:pt x="160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0" y="1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4"/>
                  <a:pt x="0" y="134"/>
                  <a:pt x="0" y="134"/>
                </a:cubicBezTo>
                <a:cubicBezTo>
                  <a:pt x="11" y="137"/>
                  <a:pt x="34" y="139"/>
                  <a:pt x="61" y="140"/>
                </a:cubicBezTo>
                <a:cubicBezTo>
                  <a:pt x="61" y="175"/>
                  <a:pt x="61" y="175"/>
                  <a:pt x="61" y="175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34" y="175"/>
                  <a:pt x="31" y="178"/>
                  <a:pt x="31" y="182"/>
                </a:cubicBezTo>
                <a:cubicBezTo>
                  <a:pt x="31" y="185"/>
                  <a:pt x="34" y="188"/>
                  <a:pt x="37" y="188"/>
                </a:cubicBezTo>
                <a:cubicBezTo>
                  <a:pt x="125" y="188"/>
                  <a:pt x="125" y="188"/>
                  <a:pt x="125" y="188"/>
                </a:cubicBezTo>
                <a:cubicBezTo>
                  <a:pt x="129" y="188"/>
                  <a:pt x="132" y="185"/>
                  <a:pt x="132" y="182"/>
                </a:cubicBezTo>
                <a:cubicBezTo>
                  <a:pt x="132" y="178"/>
                  <a:pt x="129" y="175"/>
                  <a:pt x="125" y="175"/>
                </a:cubicBezTo>
                <a:cubicBezTo>
                  <a:pt x="102" y="175"/>
                  <a:pt x="102" y="175"/>
                  <a:pt x="102" y="175"/>
                </a:cubicBezTo>
                <a:cubicBezTo>
                  <a:pt x="102" y="140"/>
                  <a:pt x="102" y="140"/>
                  <a:pt x="102" y="140"/>
                </a:cubicBezTo>
                <a:cubicBezTo>
                  <a:pt x="128" y="139"/>
                  <a:pt x="150" y="137"/>
                  <a:pt x="162" y="135"/>
                </a:cubicBezTo>
                <a:cubicBezTo>
                  <a:pt x="162" y="130"/>
                  <a:pt x="162" y="130"/>
                  <a:pt x="162" y="130"/>
                </a:cubicBezTo>
                <a:cubicBezTo>
                  <a:pt x="162" y="125"/>
                  <a:pt x="162" y="125"/>
                  <a:pt x="162" y="125"/>
                </a:cubicBezTo>
                <a:cubicBezTo>
                  <a:pt x="162" y="1"/>
                  <a:pt x="162" y="1"/>
                  <a:pt x="162" y="1"/>
                </a:cubicBezTo>
                <a:cubicBezTo>
                  <a:pt x="162" y="0"/>
                  <a:pt x="161" y="0"/>
                  <a:pt x="160" y="0"/>
                </a:cubicBezTo>
                <a:close/>
                <a:moveTo>
                  <a:pt x="41" y="133"/>
                </a:moveTo>
                <a:cubicBezTo>
                  <a:pt x="38" y="133"/>
                  <a:pt x="36" y="131"/>
                  <a:pt x="36" y="129"/>
                </a:cubicBezTo>
                <a:cubicBezTo>
                  <a:pt x="36" y="127"/>
                  <a:pt x="38" y="125"/>
                  <a:pt x="41" y="125"/>
                </a:cubicBezTo>
                <a:cubicBezTo>
                  <a:pt x="43" y="125"/>
                  <a:pt x="45" y="127"/>
                  <a:pt x="45" y="129"/>
                </a:cubicBezTo>
                <a:cubicBezTo>
                  <a:pt x="45" y="131"/>
                  <a:pt x="43" y="133"/>
                  <a:pt x="41" y="133"/>
                </a:cubicBezTo>
                <a:close/>
                <a:moveTo>
                  <a:pt x="49" y="129"/>
                </a:moveTo>
                <a:cubicBezTo>
                  <a:pt x="49" y="127"/>
                  <a:pt x="50" y="125"/>
                  <a:pt x="53" y="125"/>
                </a:cubicBezTo>
                <a:cubicBezTo>
                  <a:pt x="55" y="125"/>
                  <a:pt x="57" y="127"/>
                  <a:pt x="57" y="129"/>
                </a:cubicBezTo>
                <a:cubicBezTo>
                  <a:pt x="57" y="131"/>
                  <a:pt x="55" y="133"/>
                  <a:pt x="53" y="133"/>
                </a:cubicBezTo>
                <a:cubicBezTo>
                  <a:pt x="50" y="133"/>
                  <a:pt x="49" y="131"/>
                  <a:pt x="49" y="129"/>
                </a:cubicBezTo>
                <a:close/>
                <a:moveTo>
                  <a:pt x="63" y="129"/>
                </a:moveTo>
                <a:cubicBezTo>
                  <a:pt x="63" y="127"/>
                  <a:pt x="71" y="125"/>
                  <a:pt x="80" y="125"/>
                </a:cubicBezTo>
                <a:cubicBezTo>
                  <a:pt x="89" y="125"/>
                  <a:pt x="96" y="127"/>
                  <a:pt x="96" y="129"/>
                </a:cubicBezTo>
                <a:cubicBezTo>
                  <a:pt x="96" y="131"/>
                  <a:pt x="89" y="133"/>
                  <a:pt x="80" y="133"/>
                </a:cubicBezTo>
                <a:cubicBezTo>
                  <a:pt x="71" y="133"/>
                  <a:pt x="63" y="131"/>
                  <a:pt x="63" y="129"/>
                </a:cubicBezTo>
                <a:close/>
                <a:moveTo>
                  <a:pt x="108" y="133"/>
                </a:moveTo>
                <a:cubicBezTo>
                  <a:pt x="105" y="133"/>
                  <a:pt x="104" y="131"/>
                  <a:pt x="104" y="129"/>
                </a:cubicBezTo>
                <a:cubicBezTo>
                  <a:pt x="104" y="127"/>
                  <a:pt x="105" y="125"/>
                  <a:pt x="108" y="125"/>
                </a:cubicBezTo>
                <a:cubicBezTo>
                  <a:pt x="110" y="125"/>
                  <a:pt x="112" y="127"/>
                  <a:pt x="112" y="129"/>
                </a:cubicBezTo>
                <a:cubicBezTo>
                  <a:pt x="112" y="131"/>
                  <a:pt x="110" y="133"/>
                  <a:pt x="108" y="133"/>
                </a:cubicBezTo>
                <a:close/>
                <a:moveTo>
                  <a:pt x="120" y="133"/>
                </a:moveTo>
                <a:cubicBezTo>
                  <a:pt x="118" y="133"/>
                  <a:pt x="116" y="131"/>
                  <a:pt x="116" y="129"/>
                </a:cubicBezTo>
                <a:cubicBezTo>
                  <a:pt x="116" y="127"/>
                  <a:pt x="118" y="125"/>
                  <a:pt x="120" y="125"/>
                </a:cubicBezTo>
                <a:cubicBezTo>
                  <a:pt x="122" y="125"/>
                  <a:pt x="124" y="127"/>
                  <a:pt x="124" y="129"/>
                </a:cubicBezTo>
                <a:cubicBezTo>
                  <a:pt x="124" y="131"/>
                  <a:pt x="122" y="133"/>
                  <a:pt x="120" y="133"/>
                </a:cubicBezTo>
                <a:close/>
                <a:moveTo>
                  <a:pt x="147" y="119"/>
                </a:moveTo>
                <a:cubicBezTo>
                  <a:pt x="15" y="119"/>
                  <a:pt x="15" y="119"/>
                  <a:pt x="15" y="119"/>
                </a:cubicBezTo>
                <a:cubicBezTo>
                  <a:pt x="15" y="12"/>
                  <a:pt x="15" y="12"/>
                  <a:pt x="15" y="12"/>
                </a:cubicBezTo>
                <a:cubicBezTo>
                  <a:pt x="147" y="12"/>
                  <a:pt x="147" y="12"/>
                  <a:pt x="147" y="12"/>
                </a:cubicBezTo>
                <a:lnTo>
                  <a:pt x="147" y="119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12" name="Freeform 53"/>
          <p:cNvSpPr>
            <a:spLocks noEditPoints="1"/>
          </p:cNvSpPr>
          <p:nvPr/>
        </p:nvSpPr>
        <p:spPr bwMode="auto">
          <a:xfrm>
            <a:off x="1134095" y="4073661"/>
            <a:ext cx="287336" cy="275750"/>
          </a:xfrm>
          <a:custGeom>
            <a:avLst/>
            <a:gdLst>
              <a:gd name="T0" fmla="*/ 194 w 196"/>
              <a:gd name="T1" fmla="*/ 0 h 188"/>
              <a:gd name="T2" fmla="*/ 3 w 196"/>
              <a:gd name="T3" fmla="*/ 0 h 188"/>
              <a:gd name="T4" fmla="*/ 0 w 196"/>
              <a:gd name="T5" fmla="*/ 1 h 188"/>
              <a:gd name="T6" fmla="*/ 0 w 196"/>
              <a:gd name="T7" fmla="*/ 126 h 188"/>
              <a:gd name="T8" fmla="*/ 0 w 196"/>
              <a:gd name="T9" fmla="*/ 130 h 188"/>
              <a:gd name="T10" fmla="*/ 0 w 196"/>
              <a:gd name="T11" fmla="*/ 134 h 188"/>
              <a:gd name="T12" fmla="*/ 78 w 196"/>
              <a:gd name="T13" fmla="*/ 140 h 188"/>
              <a:gd name="T14" fmla="*/ 78 w 196"/>
              <a:gd name="T15" fmla="*/ 175 h 188"/>
              <a:gd name="T16" fmla="*/ 54 w 196"/>
              <a:gd name="T17" fmla="*/ 175 h 188"/>
              <a:gd name="T18" fmla="*/ 48 w 196"/>
              <a:gd name="T19" fmla="*/ 182 h 188"/>
              <a:gd name="T20" fmla="*/ 54 w 196"/>
              <a:gd name="T21" fmla="*/ 188 h 188"/>
              <a:gd name="T22" fmla="*/ 143 w 196"/>
              <a:gd name="T23" fmla="*/ 188 h 188"/>
              <a:gd name="T24" fmla="*/ 150 w 196"/>
              <a:gd name="T25" fmla="*/ 182 h 188"/>
              <a:gd name="T26" fmla="*/ 143 w 196"/>
              <a:gd name="T27" fmla="*/ 175 h 188"/>
              <a:gd name="T28" fmla="*/ 119 w 196"/>
              <a:gd name="T29" fmla="*/ 175 h 188"/>
              <a:gd name="T30" fmla="*/ 119 w 196"/>
              <a:gd name="T31" fmla="*/ 140 h 188"/>
              <a:gd name="T32" fmla="*/ 196 w 196"/>
              <a:gd name="T33" fmla="*/ 135 h 188"/>
              <a:gd name="T34" fmla="*/ 196 w 196"/>
              <a:gd name="T35" fmla="*/ 130 h 188"/>
              <a:gd name="T36" fmla="*/ 196 w 196"/>
              <a:gd name="T37" fmla="*/ 125 h 188"/>
              <a:gd name="T38" fmla="*/ 196 w 196"/>
              <a:gd name="T39" fmla="*/ 1 h 188"/>
              <a:gd name="T40" fmla="*/ 194 w 196"/>
              <a:gd name="T41" fmla="*/ 0 h 188"/>
              <a:gd name="T42" fmla="*/ 58 w 196"/>
              <a:gd name="T43" fmla="*/ 133 h 188"/>
              <a:gd name="T44" fmla="*/ 53 w 196"/>
              <a:gd name="T45" fmla="*/ 129 h 188"/>
              <a:gd name="T46" fmla="*/ 58 w 196"/>
              <a:gd name="T47" fmla="*/ 125 h 188"/>
              <a:gd name="T48" fmla="*/ 62 w 196"/>
              <a:gd name="T49" fmla="*/ 129 h 188"/>
              <a:gd name="T50" fmla="*/ 58 w 196"/>
              <a:gd name="T51" fmla="*/ 133 h 188"/>
              <a:gd name="T52" fmla="*/ 70 w 196"/>
              <a:gd name="T53" fmla="*/ 133 h 188"/>
              <a:gd name="T54" fmla="*/ 66 w 196"/>
              <a:gd name="T55" fmla="*/ 129 h 188"/>
              <a:gd name="T56" fmla="*/ 70 w 196"/>
              <a:gd name="T57" fmla="*/ 125 h 188"/>
              <a:gd name="T58" fmla="*/ 74 w 196"/>
              <a:gd name="T59" fmla="*/ 129 h 188"/>
              <a:gd name="T60" fmla="*/ 70 w 196"/>
              <a:gd name="T61" fmla="*/ 133 h 188"/>
              <a:gd name="T62" fmla="*/ 97 w 196"/>
              <a:gd name="T63" fmla="*/ 133 h 188"/>
              <a:gd name="T64" fmla="*/ 80 w 196"/>
              <a:gd name="T65" fmla="*/ 129 h 188"/>
              <a:gd name="T66" fmla="*/ 97 w 196"/>
              <a:gd name="T67" fmla="*/ 125 h 188"/>
              <a:gd name="T68" fmla="*/ 114 w 196"/>
              <a:gd name="T69" fmla="*/ 129 h 188"/>
              <a:gd name="T70" fmla="*/ 97 w 196"/>
              <a:gd name="T71" fmla="*/ 133 h 188"/>
              <a:gd name="T72" fmla="*/ 125 w 196"/>
              <a:gd name="T73" fmla="*/ 133 h 188"/>
              <a:gd name="T74" fmla="*/ 121 w 196"/>
              <a:gd name="T75" fmla="*/ 129 h 188"/>
              <a:gd name="T76" fmla="*/ 125 w 196"/>
              <a:gd name="T77" fmla="*/ 125 h 188"/>
              <a:gd name="T78" fmla="*/ 129 w 196"/>
              <a:gd name="T79" fmla="*/ 129 h 188"/>
              <a:gd name="T80" fmla="*/ 125 w 196"/>
              <a:gd name="T81" fmla="*/ 133 h 188"/>
              <a:gd name="T82" fmla="*/ 137 w 196"/>
              <a:gd name="T83" fmla="*/ 133 h 188"/>
              <a:gd name="T84" fmla="*/ 133 w 196"/>
              <a:gd name="T85" fmla="*/ 129 h 188"/>
              <a:gd name="T86" fmla="*/ 137 w 196"/>
              <a:gd name="T87" fmla="*/ 125 h 188"/>
              <a:gd name="T88" fmla="*/ 142 w 196"/>
              <a:gd name="T89" fmla="*/ 129 h 188"/>
              <a:gd name="T90" fmla="*/ 137 w 196"/>
              <a:gd name="T91" fmla="*/ 133 h 188"/>
              <a:gd name="T92" fmla="*/ 181 w 196"/>
              <a:gd name="T93" fmla="*/ 119 h 188"/>
              <a:gd name="T94" fmla="*/ 15 w 196"/>
              <a:gd name="T95" fmla="*/ 119 h 188"/>
              <a:gd name="T96" fmla="*/ 15 w 196"/>
              <a:gd name="T97" fmla="*/ 13 h 188"/>
              <a:gd name="T98" fmla="*/ 181 w 196"/>
              <a:gd name="T99" fmla="*/ 13 h 188"/>
              <a:gd name="T100" fmla="*/ 181 w 196"/>
              <a:gd name="T101" fmla="*/ 11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6" h="188">
                <a:moveTo>
                  <a:pt x="194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4"/>
                  <a:pt x="0" y="134"/>
                  <a:pt x="0" y="134"/>
                </a:cubicBezTo>
                <a:cubicBezTo>
                  <a:pt x="11" y="137"/>
                  <a:pt x="51" y="139"/>
                  <a:pt x="78" y="140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54" y="175"/>
                  <a:pt x="54" y="175"/>
                  <a:pt x="54" y="175"/>
                </a:cubicBezTo>
                <a:cubicBezTo>
                  <a:pt x="51" y="175"/>
                  <a:pt x="48" y="178"/>
                  <a:pt x="48" y="182"/>
                </a:cubicBezTo>
                <a:cubicBezTo>
                  <a:pt x="48" y="185"/>
                  <a:pt x="51" y="188"/>
                  <a:pt x="54" y="188"/>
                </a:cubicBezTo>
                <a:cubicBezTo>
                  <a:pt x="143" y="188"/>
                  <a:pt x="143" y="188"/>
                  <a:pt x="143" y="188"/>
                </a:cubicBezTo>
                <a:cubicBezTo>
                  <a:pt x="147" y="188"/>
                  <a:pt x="150" y="185"/>
                  <a:pt x="150" y="182"/>
                </a:cubicBezTo>
                <a:cubicBezTo>
                  <a:pt x="150" y="178"/>
                  <a:pt x="147" y="175"/>
                  <a:pt x="143" y="175"/>
                </a:cubicBezTo>
                <a:cubicBezTo>
                  <a:pt x="119" y="175"/>
                  <a:pt x="119" y="175"/>
                  <a:pt x="119" y="175"/>
                </a:cubicBezTo>
                <a:cubicBezTo>
                  <a:pt x="119" y="140"/>
                  <a:pt x="119" y="140"/>
                  <a:pt x="119" y="140"/>
                </a:cubicBezTo>
                <a:cubicBezTo>
                  <a:pt x="145" y="139"/>
                  <a:pt x="183" y="137"/>
                  <a:pt x="196" y="135"/>
                </a:cubicBezTo>
                <a:cubicBezTo>
                  <a:pt x="196" y="130"/>
                  <a:pt x="196" y="130"/>
                  <a:pt x="196" y="130"/>
                </a:cubicBezTo>
                <a:cubicBezTo>
                  <a:pt x="196" y="125"/>
                  <a:pt x="196" y="125"/>
                  <a:pt x="196" y="125"/>
                </a:cubicBezTo>
                <a:cubicBezTo>
                  <a:pt x="196" y="1"/>
                  <a:pt x="196" y="1"/>
                  <a:pt x="196" y="1"/>
                </a:cubicBezTo>
                <a:cubicBezTo>
                  <a:pt x="196" y="0"/>
                  <a:pt x="195" y="0"/>
                  <a:pt x="194" y="0"/>
                </a:cubicBezTo>
                <a:close/>
                <a:moveTo>
                  <a:pt x="58" y="133"/>
                </a:moveTo>
                <a:cubicBezTo>
                  <a:pt x="55" y="133"/>
                  <a:pt x="53" y="131"/>
                  <a:pt x="53" y="129"/>
                </a:cubicBezTo>
                <a:cubicBezTo>
                  <a:pt x="53" y="127"/>
                  <a:pt x="55" y="125"/>
                  <a:pt x="58" y="125"/>
                </a:cubicBezTo>
                <a:cubicBezTo>
                  <a:pt x="60" y="125"/>
                  <a:pt x="62" y="127"/>
                  <a:pt x="62" y="129"/>
                </a:cubicBezTo>
                <a:cubicBezTo>
                  <a:pt x="62" y="131"/>
                  <a:pt x="60" y="133"/>
                  <a:pt x="58" y="133"/>
                </a:cubicBezTo>
                <a:close/>
                <a:moveTo>
                  <a:pt x="70" y="133"/>
                </a:moveTo>
                <a:cubicBezTo>
                  <a:pt x="67" y="133"/>
                  <a:pt x="66" y="131"/>
                  <a:pt x="66" y="129"/>
                </a:cubicBezTo>
                <a:cubicBezTo>
                  <a:pt x="66" y="127"/>
                  <a:pt x="67" y="125"/>
                  <a:pt x="70" y="125"/>
                </a:cubicBezTo>
                <a:cubicBezTo>
                  <a:pt x="72" y="125"/>
                  <a:pt x="74" y="127"/>
                  <a:pt x="74" y="129"/>
                </a:cubicBezTo>
                <a:cubicBezTo>
                  <a:pt x="74" y="131"/>
                  <a:pt x="72" y="133"/>
                  <a:pt x="70" y="133"/>
                </a:cubicBezTo>
                <a:close/>
                <a:moveTo>
                  <a:pt x="97" y="133"/>
                </a:moveTo>
                <a:cubicBezTo>
                  <a:pt x="88" y="133"/>
                  <a:pt x="80" y="131"/>
                  <a:pt x="80" y="129"/>
                </a:cubicBezTo>
                <a:cubicBezTo>
                  <a:pt x="80" y="127"/>
                  <a:pt x="88" y="125"/>
                  <a:pt x="97" y="125"/>
                </a:cubicBezTo>
                <a:cubicBezTo>
                  <a:pt x="106" y="125"/>
                  <a:pt x="114" y="127"/>
                  <a:pt x="114" y="129"/>
                </a:cubicBezTo>
                <a:cubicBezTo>
                  <a:pt x="114" y="131"/>
                  <a:pt x="106" y="133"/>
                  <a:pt x="97" y="133"/>
                </a:cubicBezTo>
                <a:close/>
                <a:moveTo>
                  <a:pt x="125" y="133"/>
                </a:moveTo>
                <a:cubicBezTo>
                  <a:pt x="123" y="133"/>
                  <a:pt x="121" y="131"/>
                  <a:pt x="121" y="129"/>
                </a:cubicBezTo>
                <a:cubicBezTo>
                  <a:pt x="121" y="127"/>
                  <a:pt x="123" y="125"/>
                  <a:pt x="125" y="125"/>
                </a:cubicBezTo>
                <a:cubicBezTo>
                  <a:pt x="128" y="125"/>
                  <a:pt x="129" y="127"/>
                  <a:pt x="129" y="129"/>
                </a:cubicBezTo>
                <a:cubicBezTo>
                  <a:pt x="129" y="131"/>
                  <a:pt x="128" y="133"/>
                  <a:pt x="125" y="133"/>
                </a:cubicBezTo>
                <a:close/>
                <a:moveTo>
                  <a:pt x="137" y="133"/>
                </a:moveTo>
                <a:cubicBezTo>
                  <a:pt x="135" y="133"/>
                  <a:pt x="133" y="131"/>
                  <a:pt x="133" y="129"/>
                </a:cubicBezTo>
                <a:cubicBezTo>
                  <a:pt x="133" y="127"/>
                  <a:pt x="135" y="125"/>
                  <a:pt x="137" y="125"/>
                </a:cubicBezTo>
                <a:cubicBezTo>
                  <a:pt x="140" y="125"/>
                  <a:pt x="142" y="127"/>
                  <a:pt x="142" y="129"/>
                </a:cubicBezTo>
                <a:cubicBezTo>
                  <a:pt x="142" y="131"/>
                  <a:pt x="140" y="133"/>
                  <a:pt x="137" y="133"/>
                </a:cubicBezTo>
                <a:close/>
                <a:moveTo>
                  <a:pt x="181" y="119"/>
                </a:moveTo>
                <a:cubicBezTo>
                  <a:pt x="15" y="119"/>
                  <a:pt x="15" y="119"/>
                  <a:pt x="15" y="119"/>
                </a:cubicBezTo>
                <a:cubicBezTo>
                  <a:pt x="15" y="13"/>
                  <a:pt x="15" y="13"/>
                  <a:pt x="15" y="13"/>
                </a:cubicBezTo>
                <a:cubicBezTo>
                  <a:pt x="181" y="13"/>
                  <a:pt x="181" y="13"/>
                  <a:pt x="181" y="13"/>
                </a:cubicBezTo>
                <a:lnTo>
                  <a:pt x="181" y="119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13" name="Freeform 54"/>
          <p:cNvSpPr/>
          <p:nvPr/>
        </p:nvSpPr>
        <p:spPr bwMode="auto">
          <a:xfrm>
            <a:off x="8399755" y="4957683"/>
            <a:ext cx="110069" cy="33600"/>
          </a:xfrm>
          <a:custGeom>
            <a:avLst/>
            <a:gdLst>
              <a:gd name="T0" fmla="*/ 11 w 75"/>
              <a:gd name="T1" fmla="*/ 23 h 23"/>
              <a:gd name="T2" fmla="*/ 64 w 75"/>
              <a:gd name="T3" fmla="*/ 23 h 23"/>
              <a:gd name="T4" fmla="*/ 75 w 75"/>
              <a:gd name="T5" fmla="*/ 12 h 23"/>
              <a:gd name="T6" fmla="*/ 64 w 75"/>
              <a:gd name="T7" fmla="*/ 0 h 23"/>
              <a:gd name="T8" fmla="*/ 11 w 75"/>
              <a:gd name="T9" fmla="*/ 0 h 23"/>
              <a:gd name="T10" fmla="*/ 0 w 75"/>
              <a:gd name="T11" fmla="*/ 12 h 23"/>
              <a:gd name="T12" fmla="*/ 11 w 7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23">
                <a:moveTo>
                  <a:pt x="11" y="23"/>
                </a:moveTo>
                <a:cubicBezTo>
                  <a:pt x="64" y="23"/>
                  <a:pt x="64" y="23"/>
                  <a:pt x="64" y="23"/>
                </a:cubicBezTo>
                <a:cubicBezTo>
                  <a:pt x="70" y="23"/>
                  <a:pt x="75" y="18"/>
                  <a:pt x="75" y="12"/>
                </a:cubicBezTo>
                <a:cubicBezTo>
                  <a:pt x="75" y="5"/>
                  <a:pt x="70" y="0"/>
                  <a:pt x="6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8"/>
                  <a:pt x="5" y="23"/>
                  <a:pt x="11" y="23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14" name="Freeform 55"/>
          <p:cNvSpPr/>
          <p:nvPr/>
        </p:nvSpPr>
        <p:spPr bwMode="auto">
          <a:xfrm>
            <a:off x="8399755" y="5071227"/>
            <a:ext cx="110069" cy="32441"/>
          </a:xfrm>
          <a:custGeom>
            <a:avLst/>
            <a:gdLst>
              <a:gd name="T0" fmla="*/ 64 w 75"/>
              <a:gd name="T1" fmla="*/ 0 h 22"/>
              <a:gd name="T2" fmla="*/ 11 w 75"/>
              <a:gd name="T3" fmla="*/ 0 h 22"/>
              <a:gd name="T4" fmla="*/ 0 w 75"/>
              <a:gd name="T5" fmla="*/ 11 h 22"/>
              <a:gd name="T6" fmla="*/ 11 w 75"/>
              <a:gd name="T7" fmla="*/ 22 h 22"/>
              <a:gd name="T8" fmla="*/ 64 w 75"/>
              <a:gd name="T9" fmla="*/ 22 h 22"/>
              <a:gd name="T10" fmla="*/ 75 w 75"/>
              <a:gd name="T11" fmla="*/ 11 h 22"/>
              <a:gd name="T12" fmla="*/ 64 w 75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22">
                <a:moveTo>
                  <a:pt x="64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64" y="22"/>
                  <a:pt x="64" y="22"/>
                  <a:pt x="64" y="22"/>
                </a:cubicBezTo>
                <a:cubicBezTo>
                  <a:pt x="70" y="22"/>
                  <a:pt x="75" y="17"/>
                  <a:pt x="75" y="11"/>
                </a:cubicBezTo>
                <a:cubicBezTo>
                  <a:pt x="75" y="5"/>
                  <a:pt x="70" y="0"/>
                  <a:pt x="64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15" name="Freeform 56"/>
          <p:cNvSpPr/>
          <p:nvPr/>
        </p:nvSpPr>
        <p:spPr bwMode="auto">
          <a:xfrm>
            <a:off x="8419452" y="4997075"/>
            <a:ext cx="260688" cy="66041"/>
          </a:xfrm>
          <a:custGeom>
            <a:avLst/>
            <a:gdLst>
              <a:gd name="T0" fmla="*/ 163 w 178"/>
              <a:gd name="T1" fmla="*/ 8 h 45"/>
              <a:gd name="T2" fmla="*/ 96 w 178"/>
              <a:gd name="T3" fmla="*/ 8 h 45"/>
              <a:gd name="T4" fmla="*/ 82 w 178"/>
              <a:gd name="T5" fmla="*/ 17 h 45"/>
              <a:gd name="T6" fmla="*/ 46 w 178"/>
              <a:gd name="T7" fmla="*/ 17 h 45"/>
              <a:gd name="T8" fmla="*/ 46 w 178"/>
              <a:gd name="T9" fmla="*/ 0 h 45"/>
              <a:gd name="T10" fmla="*/ 0 w 178"/>
              <a:gd name="T11" fmla="*/ 0 h 45"/>
              <a:gd name="T12" fmla="*/ 0 w 178"/>
              <a:gd name="T13" fmla="*/ 45 h 45"/>
              <a:gd name="T14" fmla="*/ 46 w 178"/>
              <a:gd name="T15" fmla="*/ 45 h 45"/>
              <a:gd name="T16" fmla="*/ 46 w 178"/>
              <a:gd name="T17" fmla="*/ 30 h 45"/>
              <a:gd name="T18" fmla="*/ 83 w 178"/>
              <a:gd name="T19" fmla="*/ 30 h 45"/>
              <a:gd name="T20" fmla="*/ 96 w 178"/>
              <a:gd name="T21" fmla="*/ 38 h 45"/>
              <a:gd name="T22" fmla="*/ 163 w 178"/>
              <a:gd name="T23" fmla="*/ 38 h 45"/>
              <a:gd name="T24" fmla="*/ 178 w 178"/>
              <a:gd name="T25" fmla="*/ 23 h 45"/>
              <a:gd name="T26" fmla="*/ 163 w 178"/>
              <a:gd name="T27" fmla="*/ 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8" h="45">
                <a:moveTo>
                  <a:pt x="163" y="8"/>
                </a:moveTo>
                <a:cubicBezTo>
                  <a:pt x="96" y="8"/>
                  <a:pt x="96" y="8"/>
                  <a:pt x="96" y="8"/>
                </a:cubicBezTo>
                <a:cubicBezTo>
                  <a:pt x="89" y="8"/>
                  <a:pt x="84" y="11"/>
                  <a:pt x="82" y="17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0"/>
                  <a:pt x="46" y="0"/>
                  <a:pt x="4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5"/>
                  <a:pt x="0" y="45"/>
                  <a:pt x="0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30"/>
                  <a:pt x="46" y="30"/>
                  <a:pt x="46" y="30"/>
                </a:cubicBezTo>
                <a:cubicBezTo>
                  <a:pt x="83" y="30"/>
                  <a:pt x="83" y="30"/>
                  <a:pt x="83" y="30"/>
                </a:cubicBezTo>
                <a:cubicBezTo>
                  <a:pt x="85" y="35"/>
                  <a:pt x="90" y="38"/>
                  <a:pt x="96" y="38"/>
                </a:cubicBezTo>
                <a:cubicBezTo>
                  <a:pt x="163" y="38"/>
                  <a:pt x="163" y="38"/>
                  <a:pt x="163" y="38"/>
                </a:cubicBezTo>
                <a:cubicBezTo>
                  <a:pt x="172" y="38"/>
                  <a:pt x="178" y="31"/>
                  <a:pt x="178" y="23"/>
                </a:cubicBezTo>
                <a:cubicBezTo>
                  <a:pt x="178" y="14"/>
                  <a:pt x="172" y="8"/>
                  <a:pt x="163" y="8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16" name="Freeform 57"/>
          <p:cNvSpPr/>
          <p:nvPr/>
        </p:nvSpPr>
        <p:spPr bwMode="auto">
          <a:xfrm>
            <a:off x="1701814" y="5023723"/>
            <a:ext cx="180744" cy="44027"/>
          </a:xfrm>
          <a:custGeom>
            <a:avLst/>
            <a:gdLst>
              <a:gd name="T0" fmla="*/ 156 w 156"/>
              <a:gd name="T1" fmla="*/ 38 h 38"/>
              <a:gd name="T2" fmla="*/ 97 w 156"/>
              <a:gd name="T3" fmla="*/ 38 h 38"/>
              <a:gd name="T4" fmla="*/ 60 w 156"/>
              <a:gd name="T5" fmla="*/ 38 h 38"/>
              <a:gd name="T6" fmla="*/ 0 w 156"/>
              <a:gd name="T7" fmla="*/ 38 h 38"/>
              <a:gd name="T8" fmla="*/ 0 w 156"/>
              <a:gd name="T9" fmla="*/ 0 h 38"/>
              <a:gd name="T10" fmla="*/ 60 w 156"/>
              <a:gd name="T11" fmla="*/ 0 h 38"/>
              <a:gd name="T12" fmla="*/ 60 w 156"/>
              <a:gd name="T13" fmla="*/ 0 h 38"/>
              <a:gd name="T14" fmla="*/ 97 w 156"/>
              <a:gd name="T15" fmla="*/ 0 h 38"/>
              <a:gd name="T16" fmla="*/ 97 w 156"/>
              <a:gd name="T17" fmla="*/ 0 h 38"/>
              <a:gd name="T18" fmla="*/ 156 w 156"/>
              <a:gd name="T19" fmla="*/ 0 h 38"/>
              <a:gd name="T20" fmla="*/ 156 w 156"/>
              <a:gd name="T2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6" h="38">
                <a:moveTo>
                  <a:pt x="156" y="38"/>
                </a:moveTo>
                <a:lnTo>
                  <a:pt x="97" y="38"/>
                </a:lnTo>
                <a:lnTo>
                  <a:pt x="60" y="38"/>
                </a:lnTo>
                <a:lnTo>
                  <a:pt x="0" y="38"/>
                </a:lnTo>
                <a:lnTo>
                  <a:pt x="0" y="0"/>
                </a:lnTo>
                <a:lnTo>
                  <a:pt x="60" y="0"/>
                </a:lnTo>
                <a:lnTo>
                  <a:pt x="60" y="0"/>
                </a:lnTo>
                <a:lnTo>
                  <a:pt x="97" y="0"/>
                </a:lnTo>
                <a:lnTo>
                  <a:pt x="97" y="0"/>
                </a:lnTo>
                <a:lnTo>
                  <a:pt x="156" y="0"/>
                </a:lnTo>
                <a:lnTo>
                  <a:pt x="156" y="38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17" name="Oval 58"/>
          <p:cNvSpPr>
            <a:spLocks noChangeArrowheads="1"/>
          </p:cNvSpPr>
          <p:nvPr/>
        </p:nvSpPr>
        <p:spPr bwMode="auto">
          <a:xfrm>
            <a:off x="1699497" y="2873337"/>
            <a:ext cx="199282" cy="198124"/>
          </a:xfrm>
          <a:prstGeom prst="ellipse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18" name="Freeform 59"/>
          <p:cNvSpPr>
            <a:spLocks noEditPoints="1"/>
          </p:cNvSpPr>
          <p:nvPr/>
        </p:nvSpPr>
        <p:spPr bwMode="auto">
          <a:xfrm>
            <a:off x="3761829" y="3660037"/>
            <a:ext cx="212027" cy="274591"/>
          </a:xfrm>
          <a:custGeom>
            <a:avLst/>
            <a:gdLst>
              <a:gd name="T0" fmla="*/ 144 w 144"/>
              <a:gd name="T1" fmla="*/ 46 h 187"/>
              <a:gd name="T2" fmla="*/ 144 w 144"/>
              <a:gd name="T3" fmla="*/ 45 h 187"/>
              <a:gd name="T4" fmla="*/ 41 w 144"/>
              <a:gd name="T5" fmla="*/ 0 h 187"/>
              <a:gd name="T6" fmla="*/ 41 w 144"/>
              <a:gd name="T7" fmla="*/ 74 h 187"/>
              <a:gd name="T8" fmla="*/ 15 w 144"/>
              <a:gd name="T9" fmla="*/ 29 h 187"/>
              <a:gd name="T10" fmla="*/ 3 w 144"/>
              <a:gd name="T11" fmla="*/ 34 h 187"/>
              <a:gd name="T12" fmla="*/ 34 w 144"/>
              <a:gd name="T13" fmla="*/ 90 h 187"/>
              <a:gd name="T14" fmla="*/ 0 w 144"/>
              <a:gd name="T15" fmla="*/ 148 h 187"/>
              <a:gd name="T16" fmla="*/ 11 w 144"/>
              <a:gd name="T17" fmla="*/ 156 h 187"/>
              <a:gd name="T18" fmla="*/ 41 w 144"/>
              <a:gd name="T19" fmla="*/ 104 h 187"/>
              <a:gd name="T20" fmla="*/ 41 w 144"/>
              <a:gd name="T21" fmla="*/ 187 h 187"/>
              <a:gd name="T22" fmla="*/ 140 w 144"/>
              <a:gd name="T23" fmla="*/ 140 h 187"/>
              <a:gd name="T24" fmla="*/ 140 w 144"/>
              <a:gd name="T25" fmla="*/ 139 h 187"/>
              <a:gd name="T26" fmla="*/ 79 w 144"/>
              <a:gd name="T27" fmla="*/ 91 h 187"/>
              <a:gd name="T28" fmla="*/ 144 w 144"/>
              <a:gd name="T29" fmla="*/ 46 h 187"/>
              <a:gd name="T30" fmla="*/ 95 w 144"/>
              <a:gd name="T31" fmla="*/ 135 h 187"/>
              <a:gd name="T32" fmla="*/ 66 w 144"/>
              <a:gd name="T33" fmla="*/ 147 h 187"/>
              <a:gd name="T34" fmla="*/ 66 w 144"/>
              <a:gd name="T35" fmla="*/ 109 h 187"/>
              <a:gd name="T36" fmla="*/ 95 w 144"/>
              <a:gd name="T37" fmla="*/ 135 h 187"/>
              <a:gd name="T38" fmla="*/ 66 w 144"/>
              <a:gd name="T39" fmla="*/ 72 h 187"/>
              <a:gd name="T40" fmla="*/ 66 w 144"/>
              <a:gd name="T41" fmla="*/ 40 h 187"/>
              <a:gd name="T42" fmla="*/ 96 w 144"/>
              <a:gd name="T43" fmla="*/ 48 h 187"/>
              <a:gd name="T44" fmla="*/ 66 w 144"/>
              <a:gd name="T45" fmla="*/ 7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4" h="187">
                <a:moveTo>
                  <a:pt x="144" y="46"/>
                </a:moveTo>
                <a:cubicBezTo>
                  <a:pt x="144" y="45"/>
                  <a:pt x="144" y="45"/>
                  <a:pt x="144" y="45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74"/>
                  <a:pt x="41" y="74"/>
                  <a:pt x="41" y="74"/>
                </a:cubicBezTo>
                <a:cubicBezTo>
                  <a:pt x="40" y="72"/>
                  <a:pt x="20" y="37"/>
                  <a:pt x="15" y="29"/>
                </a:cubicBezTo>
                <a:cubicBezTo>
                  <a:pt x="3" y="34"/>
                  <a:pt x="3" y="34"/>
                  <a:pt x="3" y="34"/>
                </a:cubicBezTo>
                <a:cubicBezTo>
                  <a:pt x="34" y="90"/>
                  <a:pt x="34" y="90"/>
                  <a:pt x="34" y="90"/>
                </a:cubicBezTo>
                <a:cubicBezTo>
                  <a:pt x="0" y="148"/>
                  <a:pt x="0" y="148"/>
                  <a:pt x="0" y="148"/>
                </a:cubicBezTo>
                <a:cubicBezTo>
                  <a:pt x="11" y="156"/>
                  <a:pt x="11" y="156"/>
                  <a:pt x="11" y="156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87"/>
                  <a:pt x="41" y="187"/>
                  <a:pt x="41" y="187"/>
                </a:cubicBezTo>
                <a:cubicBezTo>
                  <a:pt x="140" y="140"/>
                  <a:pt x="140" y="140"/>
                  <a:pt x="140" y="140"/>
                </a:cubicBezTo>
                <a:cubicBezTo>
                  <a:pt x="140" y="139"/>
                  <a:pt x="140" y="139"/>
                  <a:pt x="140" y="139"/>
                </a:cubicBezTo>
                <a:cubicBezTo>
                  <a:pt x="138" y="138"/>
                  <a:pt x="79" y="91"/>
                  <a:pt x="79" y="91"/>
                </a:cubicBezTo>
                <a:lnTo>
                  <a:pt x="144" y="46"/>
                </a:lnTo>
                <a:close/>
                <a:moveTo>
                  <a:pt x="95" y="135"/>
                </a:moveTo>
                <a:cubicBezTo>
                  <a:pt x="93" y="136"/>
                  <a:pt x="66" y="147"/>
                  <a:pt x="66" y="147"/>
                </a:cubicBezTo>
                <a:cubicBezTo>
                  <a:pt x="66" y="109"/>
                  <a:pt x="66" y="109"/>
                  <a:pt x="66" y="109"/>
                </a:cubicBezTo>
                <a:lnTo>
                  <a:pt x="95" y="135"/>
                </a:lnTo>
                <a:close/>
                <a:moveTo>
                  <a:pt x="66" y="72"/>
                </a:moveTo>
                <a:cubicBezTo>
                  <a:pt x="66" y="40"/>
                  <a:pt x="66" y="40"/>
                  <a:pt x="66" y="40"/>
                </a:cubicBezTo>
                <a:cubicBezTo>
                  <a:pt x="96" y="48"/>
                  <a:pt x="96" y="48"/>
                  <a:pt x="96" y="48"/>
                </a:cubicBezTo>
                <a:lnTo>
                  <a:pt x="66" y="7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19" name="Freeform 60"/>
          <p:cNvSpPr>
            <a:spLocks noEditPoints="1"/>
          </p:cNvSpPr>
          <p:nvPr/>
        </p:nvSpPr>
        <p:spPr bwMode="auto">
          <a:xfrm>
            <a:off x="2695905" y="1999743"/>
            <a:ext cx="278067" cy="279226"/>
          </a:xfrm>
          <a:custGeom>
            <a:avLst/>
            <a:gdLst>
              <a:gd name="T0" fmla="*/ 180 w 189"/>
              <a:gd name="T1" fmla="*/ 54 h 190"/>
              <a:gd name="T2" fmla="*/ 131 w 189"/>
              <a:gd name="T3" fmla="*/ 9 h 190"/>
              <a:gd name="T4" fmla="*/ 27 w 189"/>
              <a:gd name="T5" fmla="*/ 30 h 190"/>
              <a:gd name="T6" fmla="*/ 8 w 189"/>
              <a:gd name="T7" fmla="*/ 59 h 190"/>
              <a:gd name="T8" fmla="*/ 30 w 189"/>
              <a:gd name="T9" fmla="*/ 163 h 190"/>
              <a:gd name="T10" fmla="*/ 58 w 189"/>
              <a:gd name="T11" fmla="*/ 181 h 190"/>
              <a:gd name="T12" fmla="*/ 136 w 189"/>
              <a:gd name="T13" fmla="*/ 180 h 190"/>
              <a:gd name="T14" fmla="*/ 181 w 189"/>
              <a:gd name="T15" fmla="*/ 132 h 190"/>
              <a:gd name="T16" fmla="*/ 189 w 189"/>
              <a:gd name="T17" fmla="*/ 92 h 190"/>
              <a:gd name="T18" fmla="*/ 63 w 189"/>
              <a:gd name="T19" fmla="*/ 164 h 190"/>
              <a:gd name="T20" fmla="*/ 19 w 189"/>
              <a:gd name="T21" fmla="*/ 103 h 190"/>
              <a:gd name="T22" fmla="*/ 34 w 189"/>
              <a:gd name="T23" fmla="*/ 49 h 190"/>
              <a:gd name="T24" fmla="*/ 64 w 189"/>
              <a:gd name="T25" fmla="*/ 77 h 190"/>
              <a:gd name="T26" fmla="*/ 55 w 189"/>
              <a:gd name="T27" fmla="*/ 101 h 190"/>
              <a:gd name="T28" fmla="*/ 87 w 189"/>
              <a:gd name="T29" fmla="*/ 100 h 190"/>
              <a:gd name="T30" fmla="*/ 73 w 189"/>
              <a:gd name="T31" fmla="*/ 121 h 190"/>
              <a:gd name="T32" fmla="*/ 62 w 189"/>
              <a:gd name="T33" fmla="*/ 156 h 190"/>
              <a:gd name="T34" fmla="*/ 82 w 189"/>
              <a:gd name="T35" fmla="*/ 131 h 190"/>
              <a:gd name="T36" fmla="*/ 85 w 189"/>
              <a:gd name="T37" fmla="*/ 124 h 190"/>
              <a:gd name="T38" fmla="*/ 102 w 189"/>
              <a:gd name="T39" fmla="*/ 114 h 190"/>
              <a:gd name="T40" fmla="*/ 104 w 189"/>
              <a:gd name="T41" fmla="*/ 119 h 190"/>
              <a:gd name="T42" fmla="*/ 105 w 189"/>
              <a:gd name="T43" fmla="*/ 129 h 190"/>
              <a:gd name="T44" fmla="*/ 122 w 189"/>
              <a:gd name="T45" fmla="*/ 157 h 190"/>
              <a:gd name="T46" fmla="*/ 119 w 189"/>
              <a:gd name="T47" fmla="*/ 131 h 190"/>
              <a:gd name="T48" fmla="*/ 91 w 189"/>
              <a:gd name="T49" fmla="*/ 171 h 190"/>
              <a:gd name="T50" fmla="*/ 154 w 189"/>
              <a:gd name="T51" fmla="*/ 143 h 190"/>
              <a:gd name="T52" fmla="*/ 112 w 189"/>
              <a:gd name="T53" fmla="*/ 95 h 190"/>
              <a:gd name="T54" fmla="*/ 96 w 189"/>
              <a:gd name="T55" fmla="*/ 60 h 190"/>
              <a:gd name="T56" fmla="*/ 118 w 189"/>
              <a:gd name="T57" fmla="*/ 91 h 190"/>
              <a:gd name="T58" fmla="*/ 112 w 189"/>
              <a:gd name="T59" fmla="*/ 54 h 190"/>
              <a:gd name="T60" fmla="*/ 69 w 189"/>
              <a:gd name="T61" fmla="*/ 56 h 190"/>
              <a:gd name="T62" fmla="*/ 67 w 189"/>
              <a:gd name="T63" fmla="*/ 60 h 190"/>
              <a:gd name="T64" fmla="*/ 45 w 189"/>
              <a:gd name="T65" fmla="*/ 38 h 190"/>
              <a:gd name="T66" fmla="*/ 117 w 189"/>
              <a:gd name="T67" fmla="*/ 23 h 190"/>
              <a:gd name="T68" fmla="*/ 170 w 189"/>
              <a:gd name="T69" fmla="*/ 10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9" h="190">
                <a:moveTo>
                  <a:pt x="189" y="92"/>
                </a:moveTo>
                <a:cubicBezTo>
                  <a:pt x="188" y="77"/>
                  <a:pt x="185" y="65"/>
                  <a:pt x="180" y="54"/>
                </a:cubicBezTo>
                <a:cubicBezTo>
                  <a:pt x="175" y="44"/>
                  <a:pt x="168" y="35"/>
                  <a:pt x="160" y="27"/>
                </a:cubicBezTo>
                <a:cubicBezTo>
                  <a:pt x="152" y="20"/>
                  <a:pt x="142" y="13"/>
                  <a:pt x="131" y="9"/>
                </a:cubicBezTo>
                <a:cubicBezTo>
                  <a:pt x="121" y="4"/>
                  <a:pt x="107" y="0"/>
                  <a:pt x="92" y="1"/>
                </a:cubicBezTo>
                <a:cubicBezTo>
                  <a:pt x="62" y="3"/>
                  <a:pt x="43" y="14"/>
                  <a:pt x="27" y="30"/>
                </a:cubicBezTo>
                <a:cubicBezTo>
                  <a:pt x="23" y="34"/>
                  <a:pt x="20" y="39"/>
                  <a:pt x="17" y="43"/>
                </a:cubicBezTo>
                <a:cubicBezTo>
                  <a:pt x="14" y="48"/>
                  <a:pt x="11" y="53"/>
                  <a:pt x="8" y="59"/>
                </a:cubicBezTo>
                <a:cubicBezTo>
                  <a:pt x="4" y="69"/>
                  <a:pt x="0" y="83"/>
                  <a:pt x="1" y="98"/>
                </a:cubicBezTo>
                <a:cubicBezTo>
                  <a:pt x="2" y="127"/>
                  <a:pt x="14" y="147"/>
                  <a:pt x="30" y="163"/>
                </a:cubicBezTo>
                <a:cubicBezTo>
                  <a:pt x="34" y="167"/>
                  <a:pt x="38" y="170"/>
                  <a:pt x="43" y="173"/>
                </a:cubicBezTo>
                <a:cubicBezTo>
                  <a:pt x="48" y="176"/>
                  <a:pt x="53" y="179"/>
                  <a:pt x="58" y="181"/>
                </a:cubicBezTo>
                <a:cubicBezTo>
                  <a:pt x="69" y="186"/>
                  <a:pt x="83" y="190"/>
                  <a:pt x="98" y="189"/>
                </a:cubicBezTo>
                <a:cubicBezTo>
                  <a:pt x="113" y="188"/>
                  <a:pt x="125" y="185"/>
                  <a:pt x="136" y="180"/>
                </a:cubicBezTo>
                <a:cubicBezTo>
                  <a:pt x="146" y="175"/>
                  <a:pt x="155" y="168"/>
                  <a:pt x="163" y="160"/>
                </a:cubicBezTo>
                <a:cubicBezTo>
                  <a:pt x="170" y="152"/>
                  <a:pt x="177" y="142"/>
                  <a:pt x="181" y="132"/>
                </a:cubicBezTo>
                <a:cubicBezTo>
                  <a:pt x="184" y="126"/>
                  <a:pt x="186" y="120"/>
                  <a:pt x="187" y="114"/>
                </a:cubicBezTo>
                <a:cubicBezTo>
                  <a:pt x="188" y="107"/>
                  <a:pt x="189" y="100"/>
                  <a:pt x="189" y="92"/>
                </a:cubicBezTo>
                <a:close/>
                <a:moveTo>
                  <a:pt x="91" y="171"/>
                </a:moveTo>
                <a:cubicBezTo>
                  <a:pt x="80" y="170"/>
                  <a:pt x="71" y="168"/>
                  <a:pt x="63" y="164"/>
                </a:cubicBezTo>
                <a:cubicBezTo>
                  <a:pt x="55" y="160"/>
                  <a:pt x="48" y="155"/>
                  <a:pt x="42" y="150"/>
                </a:cubicBezTo>
                <a:cubicBezTo>
                  <a:pt x="31" y="138"/>
                  <a:pt x="22" y="124"/>
                  <a:pt x="19" y="103"/>
                </a:cubicBezTo>
                <a:cubicBezTo>
                  <a:pt x="17" y="81"/>
                  <a:pt x="25" y="63"/>
                  <a:pt x="34" y="51"/>
                </a:cubicBezTo>
                <a:cubicBezTo>
                  <a:pt x="34" y="50"/>
                  <a:pt x="34" y="49"/>
                  <a:pt x="34" y="49"/>
                </a:cubicBezTo>
                <a:cubicBezTo>
                  <a:pt x="35" y="49"/>
                  <a:pt x="36" y="51"/>
                  <a:pt x="36" y="51"/>
                </a:cubicBezTo>
                <a:cubicBezTo>
                  <a:pt x="45" y="60"/>
                  <a:pt x="55" y="68"/>
                  <a:pt x="64" y="77"/>
                </a:cubicBezTo>
                <a:cubicBezTo>
                  <a:pt x="58" y="83"/>
                  <a:pt x="53" y="88"/>
                  <a:pt x="48" y="93"/>
                </a:cubicBezTo>
                <a:cubicBezTo>
                  <a:pt x="50" y="96"/>
                  <a:pt x="53" y="98"/>
                  <a:pt x="55" y="101"/>
                </a:cubicBezTo>
                <a:cubicBezTo>
                  <a:pt x="60" y="96"/>
                  <a:pt x="66" y="90"/>
                  <a:pt x="71" y="84"/>
                </a:cubicBezTo>
                <a:cubicBezTo>
                  <a:pt x="76" y="90"/>
                  <a:pt x="82" y="95"/>
                  <a:pt x="87" y="100"/>
                </a:cubicBezTo>
                <a:cubicBezTo>
                  <a:pt x="83" y="106"/>
                  <a:pt x="79" y="112"/>
                  <a:pt x="74" y="118"/>
                </a:cubicBezTo>
                <a:cubicBezTo>
                  <a:pt x="74" y="119"/>
                  <a:pt x="73" y="120"/>
                  <a:pt x="73" y="121"/>
                </a:cubicBezTo>
                <a:cubicBezTo>
                  <a:pt x="72" y="122"/>
                  <a:pt x="72" y="124"/>
                  <a:pt x="71" y="125"/>
                </a:cubicBezTo>
                <a:cubicBezTo>
                  <a:pt x="68" y="135"/>
                  <a:pt x="65" y="146"/>
                  <a:pt x="62" y="156"/>
                </a:cubicBezTo>
                <a:cubicBezTo>
                  <a:pt x="66" y="157"/>
                  <a:pt x="70" y="158"/>
                  <a:pt x="73" y="159"/>
                </a:cubicBezTo>
                <a:cubicBezTo>
                  <a:pt x="76" y="150"/>
                  <a:pt x="79" y="140"/>
                  <a:pt x="82" y="131"/>
                </a:cubicBezTo>
                <a:cubicBezTo>
                  <a:pt x="82" y="129"/>
                  <a:pt x="83" y="128"/>
                  <a:pt x="83" y="127"/>
                </a:cubicBezTo>
                <a:cubicBezTo>
                  <a:pt x="83" y="126"/>
                  <a:pt x="84" y="125"/>
                  <a:pt x="85" y="124"/>
                </a:cubicBezTo>
                <a:cubicBezTo>
                  <a:pt x="89" y="120"/>
                  <a:pt x="93" y="115"/>
                  <a:pt x="97" y="110"/>
                </a:cubicBezTo>
                <a:cubicBezTo>
                  <a:pt x="99" y="111"/>
                  <a:pt x="101" y="113"/>
                  <a:pt x="102" y="114"/>
                </a:cubicBezTo>
                <a:cubicBezTo>
                  <a:pt x="103" y="115"/>
                  <a:pt x="104" y="116"/>
                  <a:pt x="104" y="116"/>
                </a:cubicBezTo>
                <a:cubicBezTo>
                  <a:pt x="104" y="117"/>
                  <a:pt x="104" y="118"/>
                  <a:pt x="104" y="119"/>
                </a:cubicBezTo>
                <a:cubicBezTo>
                  <a:pt x="104" y="122"/>
                  <a:pt x="105" y="124"/>
                  <a:pt x="105" y="126"/>
                </a:cubicBezTo>
                <a:cubicBezTo>
                  <a:pt x="105" y="127"/>
                  <a:pt x="105" y="128"/>
                  <a:pt x="105" y="129"/>
                </a:cubicBezTo>
                <a:cubicBezTo>
                  <a:pt x="106" y="131"/>
                  <a:pt x="107" y="132"/>
                  <a:pt x="107" y="133"/>
                </a:cubicBezTo>
                <a:cubicBezTo>
                  <a:pt x="113" y="141"/>
                  <a:pt x="117" y="149"/>
                  <a:pt x="122" y="157"/>
                </a:cubicBezTo>
                <a:cubicBezTo>
                  <a:pt x="126" y="155"/>
                  <a:pt x="129" y="153"/>
                  <a:pt x="132" y="151"/>
                </a:cubicBezTo>
                <a:cubicBezTo>
                  <a:pt x="128" y="144"/>
                  <a:pt x="123" y="137"/>
                  <a:pt x="119" y="131"/>
                </a:cubicBezTo>
                <a:cubicBezTo>
                  <a:pt x="127" y="138"/>
                  <a:pt x="135" y="146"/>
                  <a:pt x="143" y="154"/>
                </a:cubicBezTo>
                <a:cubicBezTo>
                  <a:pt x="130" y="164"/>
                  <a:pt x="114" y="172"/>
                  <a:pt x="91" y="171"/>
                </a:cubicBezTo>
                <a:close/>
                <a:moveTo>
                  <a:pt x="170" y="105"/>
                </a:moveTo>
                <a:cubicBezTo>
                  <a:pt x="168" y="120"/>
                  <a:pt x="162" y="132"/>
                  <a:pt x="154" y="143"/>
                </a:cubicBezTo>
                <a:cubicBezTo>
                  <a:pt x="140" y="130"/>
                  <a:pt x="127" y="117"/>
                  <a:pt x="113" y="104"/>
                </a:cubicBezTo>
                <a:cubicBezTo>
                  <a:pt x="113" y="101"/>
                  <a:pt x="113" y="98"/>
                  <a:pt x="112" y="95"/>
                </a:cubicBezTo>
                <a:cubicBezTo>
                  <a:pt x="112" y="94"/>
                  <a:pt x="111" y="92"/>
                  <a:pt x="110" y="91"/>
                </a:cubicBezTo>
                <a:cubicBezTo>
                  <a:pt x="105" y="81"/>
                  <a:pt x="101" y="71"/>
                  <a:pt x="96" y="60"/>
                </a:cubicBezTo>
                <a:cubicBezTo>
                  <a:pt x="99" y="61"/>
                  <a:pt x="102" y="63"/>
                  <a:pt x="105" y="63"/>
                </a:cubicBezTo>
                <a:cubicBezTo>
                  <a:pt x="109" y="73"/>
                  <a:pt x="113" y="82"/>
                  <a:pt x="118" y="91"/>
                </a:cubicBezTo>
                <a:cubicBezTo>
                  <a:pt x="121" y="89"/>
                  <a:pt x="124" y="87"/>
                  <a:pt x="127" y="84"/>
                </a:cubicBezTo>
                <a:cubicBezTo>
                  <a:pt x="122" y="74"/>
                  <a:pt x="117" y="64"/>
                  <a:pt x="112" y="54"/>
                </a:cubicBezTo>
                <a:cubicBezTo>
                  <a:pt x="104" y="52"/>
                  <a:pt x="96" y="49"/>
                  <a:pt x="88" y="47"/>
                </a:cubicBezTo>
                <a:cubicBezTo>
                  <a:pt x="84" y="52"/>
                  <a:pt x="79" y="58"/>
                  <a:pt x="69" y="56"/>
                </a:cubicBezTo>
                <a:cubicBezTo>
                  <a:pt x="68" y="57"/>
                  <a:pt x="68" y="59"/>
                  <a:pt x="68" y="60"/>
                </a:cubicBezTo>
                <a:cubicBezTo>
                  <a:pt x="68" y="60"/>
                  <a:pt x="67" y="60"/>
                  <a:pt x="67" y="60"/>
                </a:cubicBezTo>
                <a:cubicBezTo>
                  <a:pt x="66" y="58"/>
                  <a:pt x="64" y="56"/>
                  <a:pt x="62" y="55"/>
                </a:cubicBezTo>
                <a:cubicBezTo>
                  <a:pt x="57" y="49"/>
                  <a:pt x="50" y="44"/>
                  <a:pt x="45" y="38"/>
                </a:cubicBezTo>
                <a:cubicBezTo>
                  <a:pt x="57" y="28"/>
                  <a:pt x="71" y="20"/>
                  <a:pt x="93" y="19"/>
                </a:cubicBezTo>
                <a:cubicBezTo>
                  <a:pt x="102" y="19"/>
                  <a:pt x="111" y="20"/>
                  <a:pt x="117" y="23"/>
                </a:cubicBezTo>
                <a:cubicBezTo>
                  <a:pt x="138" y="29"/>
                  <a:pt x="153" y="42"/>
                  <a:pt x="162" y="60"/>
                </a:cubicBezTo>
                <a:cubicBezTo>
                  <a:pt x="168" y="71"/>
                  <a:pt x="172" y="87"/>
                  <a:pt x="170" y="105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20" name="Freeform 61"/>
          <p:cNvSpPr/>
          <p:nvPr/>
        </p:nvSpPr>
        <p:spPr bwMode="auto">
          <a:xfrm>
            <a:off x="2786277" y="2043770"/>
            <a:ext cx="30124" cy="32441"/>
          </a:xfrm>
          <a:custGeom>
            <a:avLst/>
            <a:gdLst>
              <a:gd name="T0" fmla="*/ 10 w 21"/>
              <a:gd name="T1" fmla="*/ 0 h 22"/>
              <a:gd name="T2" fmla="*/ 4 w 21"/>
              <a:gd name="T3" fmla="*/ 3 h 22"/>
              <a:gd name="T4" fmla="*/ 1 w 21"/>
              <a:gd name="T5" fmla="*/ 10 h 22"/>
              <a:gd name="T6" fmla="*/ 12 w 21"/>
              <a:gd name="T7" fmla="*/ 22 h 22"/>
              <a:gd name="T8" fmla="*/ 21 w 21"/>
              <a:gd name="T9" fmla="*/ 11 h 22"/>
              <a:gd name="T10" fmla="*/ 10 w 21"/>
              <a:gd name="T1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2">
                <a:moveTo>
                  <a:pt x="10" y="0"/>
                </a:moveTo>
                <a:cubicBezTo>
                  <a:pt x="7" y="0"/>
                  <a:pt x="5" y="2"/>
                  <a:pt x="4" y="3"/>
                </a:cubicBezTo>
                <a:cubicBezTo>
                  <a:pt x="2" y="5"/>
                  <a:pt x="1" y="7"/>
                  <a:pt x="1" y="10"/>
                </a:cubicBezTo>
                <a:cubicBezTo>
                  <a:pt x="0" y="17"/>
                  <a:pt x="5" y="22"/>
                  <a:pt x="12" y="22"/>
                </a:cubicBezTo>
                <a:cubicBezTo>
                  <a:pt x="17" y="21"/>
                  <a:pt x="21" y="17"/>
                  <a:pt x="21" y="11"/>
                </a:cubicBezTo>
                <a:cubicBezTo>
                  <a:pt x="21" y="5"/>
                  <a:pt x="17" y="0"/>
                  <a:pt x="10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21" name="Freeform 62"/>
          <p:cNvSpPr/>
          <p:nvPr/>
        </p:nvSpPr>
        <p:spPr bwMode="auto">
          <a:xfrm>
            <a:off x="4285522" y="2830469"/>
            <a:ext cx="159889" cy="275750"/>
          </a:xfrm>
          <a:custGeom>
            <a:avLst/>
            <a:gdLst>
              <a:gd name="T0" fmla="*/ 105 w 138"/>
              <a:gd name="T1" fmla="*/ 104 h 238"/>
              <a:gd name="T2" fmla="*/ 0 w 138"/>
              <a:gd name="T3" fmla="*/ 0 h 238"/>
              <a:gd name="T4" fmla="*/ 0 w 138"/>
              <a:gd name="T5" fmla="*/ 238 h 238"/>
              <a:gd name="T6" fmla="*/ 105 w 138"/>
              <a:gd name="T7" fmla="*/ 134 h 238"/>
              <a:gd name="T8" fmla="*/ 105 w 138"/>
              <a:gd name="T9" fmla="*/ 212 h 238"/>
              <a:gd name="T10" fmla="*/ 138 w 138"/>
              <a:gd name="T11" fmla="*/ 212 h 238"/>
              <a:gd name="T12" fmla="*/ 138 w 138"/>
              <a:gd name="T13" fmla="*/ 28 h 238"/>
              <a:gd name="T14" fmla="*/ 105 w 138"/>
              <a:gd name="T15" fmla="*/ 28 h 238"/>
              <a:gd name="T16" fmla="*/ 105 w 138"/>
              <a:gd name="T17" fmla="*/ 10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238">
                <a:moveTo>
                  <a:pt x="105" y="104"/>
                </a:moveTo>
                <a:lnTo>
                  <a:pt x="0" y="0"/>
                </a:lnTo>
                <a:lnTo>
                  <a:pt x="0" y="238"/>
                </a:lnTo>
                <a:lnTo>
                  <a:pt x="105" y="134"/>
                </a:lnTo>
                <a:lnTo>
                  <a:pt x="105" y="212"/>
                </a:lnTo>
                <a:lnTo>
                  <a:pt x="138" y="212"/>
                </a:lnTo>
                <a:lnTo>
                  <a:pt x="138" y="28"/>
                </a:lnTo>
                <a:lnTo>
                  <a:pt x="105" y="28"/>
                </a:lnTo>
                <a:lnTo>
                  <a:pt x="105" y="104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22" name="Rectangle 63"/>
          <p:cNvSpPr>
            <a:spLocks noChangeArrowheads="1"/>
          </p:cNvSpPr>
          <p:nvPr/>
        </p:nvSpPr>
        <p:spPr bwMode="auto">
          <a:xfrm>
            <a:off x="4473217" y="2862910"/>
            <a:ext cx="38235" cy="213185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23" name="Freeform 64"/>
          <p:cNvSpPr/>
          <p:nvPr/>
        </p:nvSpPr>
        <p:spPr bwMode="auto">
          <a:xfrm>
            <a:off x="4863669" y="2830469"/>
            <a:ext cx="159889" cy="275750"/>
          </a:xfrm>
          <a:custGeom>
            <a:avLst/>
            <a:gdLst>
              <a:gd name="T0" fmla="*/ 138 w 138"/>
              <a:gd name="T1" fmla="*/ 0 h 238"/>
              <a:gd name="T2" fmla="*/ 33 w 138"/>
              <a:gd name="T3" fmla="*/ 104 h 238"/>
              <a:gd name="T4" fmla="*/ 33 w 138"/>
              <a:gd name="T5" fmla="*/ 28 h 238"/>
              <a:gd name="T6" fmla="*/ 0 w 138"/>
              <a:gd name="T7" fmla="*/ 28 h 238"/>
              <a:gd name="T8" fmla="*/ 0 w 138"/>
              <a:gd name="T9" fmla="*/ 212 h 238"/>
              <a:gd name="T10" fmla="*/ 33 w 138"/>
              <a:gd name="T11" fmla="*/ 212 h 238"/>
              <a:gd name="T12" fmla="*/ 33 w 138"/>
              <a:gd name="T13" fmla="*/ 134 h 238"/>
              <a:gd name="T14" fmla="*/ 138 w 138"/>
              <a:gd name="T15" fmla="*/ 238 h 238"/>
              <a:gd name="T16" fmla="*/ 138 w 138"/>
              <a:gd name="T17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238">
                <a:moveTo>
                  <a:pt x="138" y="0"/>
                </a:moveTo>
                <a:lnTo>
                  <a:pt x="33" y="104"/>
                </a:lnTo>
                <a:lnTo>
                  <a:pt x="33" y="28"/>
                </a:lnTo>
                <a:lnTo>
                  <a:pt x="0" y="28"/>
                </a:lnTo>
                <a:lnTo>
                  <a:pt x="0" y="212"/>
                </a:lnTo>
                <a:lnTo>
                  <a:pt x="33" y="212"/>
                </a:lnTo>
                <a:lnTo>
                  <a:pt x="33" y="134"/>
                </a:lnTo>
                <a:lnTo>
                  <a:pt x="138" y="238"/>
                </a:lnTo>
                <a:lnTo>
                  <a:pt x="138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24" name="Rectangle 65"/>
          <p:cNvSpPr>
            <a:spLocks noChangeArrowheads="1"/>
          </p:cNvSpPr>
          <p:nvPr/>
        </p:nvSpPr>
        <p:spPr bwMode="auto">
          <a:xfrm>
            <a:off x="4797629" y="2862910"/>
            <a:ext cx="38235" cy="213185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grpSp>
        <p:nvGrpSpPr>
          <p:cNvPr id="525" name="组合 524"/>
          <p:cNvGrpSpPr/>
          <p:nvPr/>
        </p:nvGrpSpPr>
        <p:grpSpPr>
          <a:xfrm>
            <a:off x="2688953" y="4515093"/>
            <a:ext cx="289653" cy="231723"/>
            <a:chOff x="3409951" y="4795839"/>
            <a:chExt cx="396875" cy="317500"/>
          </a:xfrm>
          <a:solidFill>
            <a:srgbClr val="E7E6E6">
              <a:lumMod val="10000"/>
            </a:srgbClr>
          </a:solidFill>
        </p:grpSpPr>
        <p:sp>
          <p:nvSpPr>
            <p:cNvPr id="526" name="Freeform 66"/>
            <p:cNvSpPr>
              <a:spLocks noEditPoints="1"/>
            </p:cNvSpPr>
            <p:nvPr/>
          </p:nvSpPr>
          <p:spPr bwMode="auto">
            <a:xfrm>
              <a:off x="3409951" y="4795839"/>
              <a:ext cx="377825" cy="317500"/>
            </a:xfrm>
            <a:custGeom>
              <a:avLst/>
              <a:gdLst>
                <a:gd name="T0" fmla="*/ 185 w 188"/>
                <a:gd name="T1" fmla="*/ 111 h 157"/>
                <a:gd name="T2" fmla="*/ 179 w 188"/>
                <a:gd name="T3" fmla="*/ 110 h 157"/>
                <a:gd name="T4" fmla="*/ 179 w 188"/>
                <a:gd name="T5" fmla="*/ 100 h 157"/>
                <a:gd name="T6" fmla="*/ 166 w 188"/>
                <a:gd name="T7" fmla="*/ 86 h 157"/>
                <a:gd name="T8" fmla="*/ 12 w 188"/>
                <a:gd name="T9" fmla="*/ 0 h 157"/>
                <a:gd name="T10" fmla="*/ 0 w 188"/>
                <a:gd name="T11" fmla="*/ 17 h 157"/>
                <a:gd name="T12" fmla="*/ 86 w 188"/>
                <a:gd name="T13" fmla="*/ 91 h 157"/>
                <a:gd name="T14" fmla="*/ 76 w 188"/>
                <a:gd name="T15" fmla="*/ 104 h 157"/>
                <a:gd name="T16" fmla="*/ 76 w 188"/>
                <a:gd name="T17" fmla="*/ 132 h 157"/>
                <a:gd name="T18" fmla="*/ 96 w 188"/>
                <a:gd name="T19" fmla="*/ 153 h 157"/>
                <a:gd name="T20" fmla="*/ 124 w 188"/>
                <a:gd name="T21" fmla="*/ 153 h 157"/>
                <a:gd name="T22" fmla="*/ 144 w 188"/>
                <a:gd name="T23" fmla="*/ 133 h 157"/>
                <a:gd name="T24" fmla="*/ 147 w 188"/>
                <a:gd name="T25" fmla="*/ 126 h 157"/>
                <a:gd name="T26" fmla="*/ 158 w 188"/>
                <a:gd name="T27" fmla="*/ 129 h 157"/>
                <a:gd name="T28" fmla="*/ 165 w 188"/>
                <a:gd name="T29" fmla="*/ 127 h 157"/>
                <a:gd name="T30" fmla="*/ 167 w 188"/>
                <a:gd name="T31" fmla="*/ 134 h 157"/>
                <a:gd name="T32" fmla="*/ 176 w 188"/>
                <a:gd name="T33" fmla="*/ 132 h 157"/>
                <a:gd name="T34" fmla="*/ 186 w 188"/>
                <a:gd name="T35" fmla="*/ 120 h 157"/>
                <a:gd name="T36" fmla="*/ 185 w 188"/>
                <a:gd name="T37" fmla="*/ 111 h 157"/>
                <a:gd name="T38" fmla="*/ 130 w 188"/>
                <a:gd name="T39" fmla="*/ 130 h 157"/>
                <a:gd name="T40" fmla="*/ 100 w 188"/>
                <a:gd name="T41" fmla="*/ 141 h 157"/>
                <a:gd name="T42" fmla="*/ 88 w 188"/>
                <a:gd name="T43" fmla="*/ 112 h 157"/>
                <a:gd name="T44" fmla="*/ 117 w 188"/>
                <a:gd name="T45" fmla="*/ 101 h 157"/>
                <a:gd name="T46" fmla="*/ 130 w 188"/>
                <a:gd name="T47" fmla="*/ 13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8" h="157">
                  <a:moveTo>
                    <a:pt x="185" y="111"/>
                  </a:moveTo>
                  <a:cubicBezTo>
                    <a:pt x="183" y="110"/>
                    <a:pt x="181" y="110"/>
                    <a:pt x="179" y="110"/>
                  </a:cubicBezTo>
                  <a:cubicBezTo>
                    <a:pt x="180" y="108"/>
                    <a:pt x="180" y="104"/>
                    <a:pt x="179" y="100"/>
                  </a:cubicBezTo>
                  <a:cubicBezTo>
                    <a:pt x="177" y="94"/>
                    <a:pt x="173" y="90"/>
                    <a:pt x="166" y="86"/>
                  </a:cubicBezTo>
                  <a:cubicBezTo>
                    <a:pt x="141" y="73"/>
                    <a:pt x="38" y="13"/>
                    <a:pt x="12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86" y="91"/>
                    <a:pt x="86" y="91"/>
                    <a:pt x="86" y="91"/>
                  </a:cubicBezTo>
                  <a:cubicBezTo>
                    <a:pt x="82" y="94"/>
                    <a:pt x="79" y="99"/>
                    <a:pt x="76" y="104"/>
                  </a:cubicBezTo>
                  <a:cubicBezTo>
                    <a:pt x="72" y="113"/>
                    <a:pt x="72" y="123"/>
                    <a:pt x="76" y="132"/>
                  </a:cubicBezTo>
                  <a:cubicBezTo>
                    <a:pt x="80" y="142"/>
                    <a:pt x="87" y="149"/>
                    <a:pt x="96" y="153"/>
                  </a:cubicBezTo>
                  <a:cubicBezTo>
                    <a:pt x="105" y="157"/>
                    <a:pt x="115" y="157"/>
                    <a:pt x="124" y="153"/>
                  </a:cubicBezTo>
                  <a:cubicBezTo>
                    <a:pt x="134" y="149"/>
                    <a:pt x="140" y="142"/>
                    <a:pt x="144" y="133"/>
                  </a:cubicBezTo>
                  <a:cubicBezTo>
                    <a:pt x="146" y="130"/>
                    <a:pt x="146" y="128"/>
                    <a:pt x="147" y="126"/>
                  </a:cubicBezTo>
                  <a:cubicBezTo>
                    <a:pt x="150" y="129"/>
                    <a:pt x="154" y="129"/>
                    <a:pt x="158" y="129"/>
                  </a:cubicBezTo>
                  <a:cubicBezTo>
                    <a:pt x="161" y="129"/>
                    <a:pt x="164" y="128"/>
                    <a:pt x="165" y="127"/>
                  </a:cubicBezTo>
                  <a:cubicBezTo>
                    <a:pt x="165" y="129"/>
                    <a:pt x="165" y="132"/>
                    <a:pt x="167" y="134"/>
                  </a:cubicBezTo>
                  <a:cubicBezTo>
                    <a:pt x="170" y="136"/>
                    <a:pt x="174" y="135"/>
                    <a:pt x="176" y="132"/>
                  </a:cubicBezTo>
                  <a:cubicBezTo>
                    <a:pt x="186" y="120"/>
                    <a:pt x="186" y="120"/>
                    <a:pt x="186" y="120"/>
                  </a:cubicBezTo>
                  <a:cubicBezTo>
                    <a:pt x="188" y="118"/>
                    <a:pt x="187" y="114"/>
                    <a:pt x="185" y="111"/>
                  </a:cubicBezTo>
                  <a:close/>
                  <a:moveTo>
                    <a:pt x="130" y="130"/>
                  </a:moveTo>
                  <a:cubicBezTo>
                    <a:pt x="125" y="141"/>
                    <a:pt x="112" y="146"/>
                    <a:pt x="100" y="141"/>
                  </a:cubicBezTo>
                  <a:cubicBezTo>
                    <a:pt x="89" y="136"/>
                    <a:pt x="83" y="123"/>
                    <a:pt x="88" y="112"/>
                  </a:cubicBezTo>
                  <a:cubicBezTo>
                    <a:pt x="93" y="101"/>
                    <a:pt x="106" y="97"/>
                    <a:pt x="117" y="101"/>
                  </a:cubicBezTo>
                  <a:cubicBezTo>
                    <a:pt x="129" y="106"/>
                    <a:pt x="134" y="119"/>
                    <a:pt x="130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527" name="Freeform 67"/>
            <p:cNvSpPr/>
            <p:nvPr/>
          </p:nvSpPr>
          <p:spPr bwMode="auto">
            <a:xfrm>
              <a:off x="3768726" y="4981576"/>
              <a:ext cx="38100" cy="49213"/>
            </a:xfrm>
            <a:custGeom>
              <a:avLst/>
              <a:gdLst>
                <a:gd name="T0" fmla="*/ 0 w 19"/>
                <a:gd name="T1" fmla="*/ 24 h 24"/>
                <a:gd name="T2" fmla="*/ 11 w 19"/>
                <a:gd name="T3" fmla="*/ 16 h 24"/>
                <a:gd name="T4" fmla="*/ 9 w 19"/>
                <a:gd name="T5" fmla="*/ 4 h 24"/>
                <a:gd name="T6" fmla="*/ 19 w 19"/>
                <a:gd name="T7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4">
                  <a:moveTo>
                    <a:pt x="0" y="24"/>
                  </a:moveTo>
                  <a:cubicBezTo>
                    <a:pt x="0" y="24"/>
                    <a:pt x="12" y="22"/>
                    <a:pt x="11" y="16"/>
                  </a:cubicBezTo>
                  <a:cubicBezTo>
                    <a:pt x="10" y="10"/>
                    <a:pt x="2" y="8"/>
                    <a:pt x="9" y="4"/>
                  </a:cubicBezTo>
                  <a:cubicBezTo>
                    <a:pt x="15" y="0"/>
                    <a:pt x="19" y="4"/>
                    <a:pt x="19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528" name="Freeform 68"/>
            <p:cNvSpPr/>
            <p:nvPr/>
          </p:nvSpPr>
          <p:spPr bwMode="auto">
            <a:xfrm>
              <a:off x="3617913" y="5032376"/>
              <a:ext cx="23813" cy="23813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1"/>
                    <a:pt x="7" y="12"/>
                    <a:pt x="4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1" y="2"/>
                    <a:pt x="12" y="5"/>
                    <a:pt x="1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sp>
        <p:nvSpPr>
          <p:cNvPr id="529" name="Freeform 69"/>
          <p:cNvSpPr>
            <a:spLocks noEditPoints="1"/>
          </p:cNvSpPr>
          <p:nvPr/>
        </p:nvSpPr>
        <p:spPr bwMode="auto">
          <a:xfrm>
            <a:off x="8405549" y="4073661"/>
            <a:ext cx="267640" cy="275750"/>
          </a:xfrm>
          <a:custGeom>
            <a:avLst/>
            <a:gdLst>
              <a:gd name="T0" fmla="*/ 153 w 182"/>
              <a:gd name="T1" fmla="*/ 9 h 188"/>
              <a:gd name="T2" fmla="*/ 133 w 182"/>
              <a:gd name="T3" fmla="*/ 9 h 188"/>
              <a:gd name="T4" fmla="*/ 133 w 182"/>
              <a:gd name="T5" fmla="*/ 8 h 188"/>
              <a:gd name="T6" fmla="*/ 133 w 182"/>
              <a:gd name="T7" fmla="*/ 5 h 188"/>
              <a:gd name="T8" fmla="*/ 128 w 182"/>
              <a:gd name="T9" fmla="*/ 0 h 188"/>
              <a:gd name="T10" fmla="*/ 122 w 182"/>
              <a:gd name="T11" fmla="*/ 5 h 188"/>
              <a:gd name="T12" fmla="*/ 122 w 182"/>
              <a:gd name="T13" fmla="*/ 8 h 188"/>
              <a:gd name="T14" fmla="*/ 122 w 182"/>
              <a:gd name="T15" fmla="*/ 9 h 188"/>
              <a:gd name="T16" fmla="*/ 56 w 182"/>
              <a:gd name="T17" fmla="*/ 9 h 188"/>
              <a:gd name="T18" fmla="*/ 57 w 182"/>
              <a:gd name="T19" fmla="*/ 8 h 188"/>
              <a:gd name="T20" fmla="*/ 57 w 182"/>
              <a:gd name="T21" fmla="*/ 5 h 188"/>
              <a:gd name="T22" fmla="*/ 51 w 182"/>
              <a:gd name="T23" fmla="*/ 0 h 188"/>
              <a:gd name="T24" fmla="*/ 46 w 182"/>
              <a:gd name="T25" fmla="*/ 5 h 188"/>
              <a:gd name="T26" fmla="*/ 46 w 182"/>
              <a:gd name="T27" fmla="*/ 8 h 188"/>
              <a:gd name="T28" fmla="*/ 46 w 182"/>
              <a:gd name="T29" fmla="*/ 9 h 188"/>
              <a:gd name="T30" fmla="*/ 29 w 182"/>
              <a:gd name="T31" fmla="*/ 9 h 188"/>
              <a:gd name="T32" fmla="*/ 0 w 182"/>
              <a:gd name="T33" fmla="*/ 37 h 188"/>
              <a:gd name="T34" fmla="*/ 0 w 182"/>
              <a:gd name="T35" fmla="*/ 104 h 188"/>
              <a:gd name="T36" fmla="*/ 29 w 182"/>
              <a:gd name="T37" fmla="*/ 132 h 188"/>
              <a:gd name="T38" fmla="*/ 51 w 182"/>
              <a:gd name="T39" fmla="*/ 132 h 188"/>
              <a:gd name="T40" fmla="*/ 51 w 182"/>
              <a:gd name="T41" fmla="*/ 133 h 188"/>
              <a:gd name="T42" fmla="*/ 51 w 182"/>
              <a:gd name="T43" fmla="*/ 182 h 188"/>
              <a:gd name="T44" fmla="*/ 57 w 182"/>
              <a:gd name="T45" fmla="*/ 188 h 188"/>
              <a:gd name="T46" fmla="*/ 62 w 182"/>
              <a:gd name="T47" fmla="*/ 182 h 188"/>
              <a:gd name="T48" fmla="*/ 62 w 182"/>
              <a:gd name="T49" fmla="*/ 133 h 188"/>
              <a:gd name="T50" fmla="*/ 62 w 182"/>
              <a:gd name="T51" fmla="*/ 132 h 188"/>
              <a:gd name="T52" fmla="*/ 125 w 182"/>
              <a:gd name="T53" fmla="*/ 132 h 188"/>
              <a:gd name="T54" fmla="*/ 125 w 182"/>
              <a:gd name="T55" fmla="*/ 133 h 188"/>
              <a:gd name="T56" fmla="*/ 125 w 182"/>
              <a:gd name="T57" fmla="*/ 182 h 188"/>
              <a:gd name="T58" fmla="*/ 130 w 182"/>
              <a:gd name="T59" fmla="*/ 188 h 188"/>
              <a:gd name="T60" fmla="*/ 136 w 182"/>
              <a:gd name="T61" fmla="*/ 182 h 188"/>
              <a:gd name="T62" fmla="*/ 136 w 182"/>
              <a:gd name="T63" fmla="*/ 133 h 188"/>
              <a:gd name="T64" fmla="*/ 135 w 182"/>
              <a:gd name="T65" fmla="*/ 132 h 188"/>
              <a:gd name="T66" fmla="*/ 153 w 182"/>
              <a:gd name="T67" fmla="*/ 132 h 188"/>
              <a:gd name="T68" fmla="*/ 182 w 182"/>
              <a:gd name="T69" fmla="*/ 104 h 188"/>
              <a:gd name="T70" fmla="*/ 182 w 182"/>
              <a:gd name="T71" fmla="*/ 37 h 188"/>
              <a:gd name="T72" fmla="*/ 153 w 182"/>
              <a:gd name="T73" fmla="*/ 9 h 188"/>
              <a:gd name="T74" fmla="*/ 173 w 182"/>
              <a:gd name="T75" fmla="*/ 101 h 188"/>
              <a:gd name="T76" fmla="*/ 147 w 182"/>
              <a:gd name="T77" fmla="*/ 126 h 188"/>
              <a:gd name="T78" fmla="*/ 35 w 182"/>
              <a:gd name="T79" fmla="*/ 126 h 188"/>
              <a:gd name="T80" fmla="*/ 9 w 182"/>
              <a:gd name="T81" fmla="*/ 101 h 188"/>
              <a:gd name="T82" fmla="*/ 9 w 182"/>
              <a:gd name="T83" fmla="*/ 40 h 188"/>
              <a:gd name="T84" fmla="*/ 35 w 182"/>
              <a:gd name="T85" fmla="*/ 15 h 188"/>
              <a:gd name="T86" fmla="*/ 147 w 182"/>
              <a:gd name="T87" fmla="*/ 15 h 188"/>
              <a:gd name="T88" fmla="*/ 173 w 182"/>
              <a:gd name="T89" fmla="*/ 40 h 188"/>
              <a:gd name="T90" fmla="*/ 173 w 182"/>
              <a:gd name="T91" fmla="*/ 10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2" h="188">
                <a:moveTo>
                  <a:pt x="153" y="9"/>
                </a:moveTo>
                <a:cubicBezTo>
                  <a:pt x="133" y="9"/>
                  <a:pt x="133" y="9"/>
                  <a:pt x="133" y="9"/>
                </a:cubicBezTo>
                <a:cubicBezTo>
                  <a:pt x="133" y="9"/>
                  <a:pt x="133" y="8"/>
                  <a:pt x="133" y="8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1" y="0"/>
                  <a:pt x="128" y="0"/>
                </a:cubicBezTo>
                <a:cubicBezTo>
                  <a:pt x="125" y="0"/>
                  <a:pt x="122" y="2"/>
                  <a:pt x="122" y="5"/>
                </a:cubicBezTo>
                <a:cubicBezTo>
                  <a:pt x="122" y="8"/>
                  <a:pt x="122" y="8"/>
                  <a:pt x="122" y="8"/>
                </a:cubicBezTo>
                <a:cubicBezTo>
                  <a:pt x="122" y="8"/>
                  <a:pt x="122" y="9"/>
                  <a:pt x="122" y="9"/>
                </a:cubicBezTo>
                <a:cubicBezTo>
                  <a:pt x="56" y="9"/>
                  <a:pt x="56" y="9"/>
                  <a:pt x="56" y="9"/>
                </a:cubicBezTo>
                <a:cubicBezTo>
                  <a:pt x="56" y="9"/>
                  <a:pt x="57" y="8"/>
                  <a:pt x="57" y="8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2"/>
                  <a:pt x="54" y="0"/>
                  <a:pt x="51" y="0"/>
                </a:cubicBezTo>
                <a:cubicBezTo>
                  <a:pt x="48" y="0"/>
                  <a:pt x="46" y="2"/>
                  <a:pt x="46" y="5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9"/>
                  <a:pt x="46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13" y="9"/>
                  <a:pt x="0" y="21"/>
                  <a:pt x="0" y="37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9"/>
                  <a:pt x="13" y="132"/>
                  <a:pt x="29" y="132"/>
                </a:cubicBezTo>
                <a:cubicBezTo>
                  <a:pt x="51" y="132"/>
                  <a:pt x="51" y="132"/>
                  <a:pt x="51" y="132"/>
                </a:cubicBezTo>
                <a:cubicBezTo>
                  <a:pt x="51" y="132"/>
                  <a:pt x="51" y="133"/>
                  <a:pt x="51" y="133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5"/>
                  <a:pt x="54" y="188"/>
                  <a:pt x="57" y="188"/>
                </a:cubicBezTo>
                <a:cubicBezTo>
                  <a:pt x="59" y="188"/>
                  <a:pt x="62" y="185"/>
                  <a:pt x="62" y="182"/>
                </a:cubicBezTo>
                <a:cubicBezTo>
                  <a:pt x="62" y="133"/>
                  <a:pt x="62" y="133"/>
                  <a:pt x="62" y="133"/>
                </a:cubicBezTo>
                <a:cubicBezTo>
                  <a:pt x="62" y="133"/>
                  <a:pt x="62" y="132"/>
                  <a:pt x="62" y="132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5" y="132"/>
                  <a:pt x="125" y="133"/>
                  <a:pt x="125" y="133"/>
                </a:cubicBezTo>
                <a:cubicBezTo>
                  <a:pt x="125" y="182"/>
                  <a:pt x="125" y="182"/>
                  <a:pt x="125" y="182"/>
                </a:cubicBezTo>
                <a:cubicBezTo>
                  <a:pt x="125" y="185"/>
                  <a:pt x="127" y="188"/>
                  <a:pt x="130" y="188"/>
                </a:cubicBezTo>
                <a:cubicBezTo>
                  <a:pt x="133" y="188"/>
                  <a:pt x="136" y="185"/>
                  <a:pt x="136" y="182"/>
                </a:cubicBezTo>
                <a:cubicBezTo>
                  <a:pt x="136" y="133"/>
                  <a:pt x="136" y="133"/>
                  <a:pt x="136" y="133"/>
                </a:cubicBezTo>
                <a:cubicBezTo>
                  <a:pt x="136" y="133"/>
                  <a:pt x="135" y="132"/>
                  <a:pt x="135" y="132"/>
                </a:cubicBezTo>
                <a:cubicBezTo>
                  <a:pt x="153" y="132"/>
                  <a:pt x="153" y="132"/>
                  <a:pt x="153" y="132"/>
                </a:cubicBezTo>
                <a:cubicBezTo>
                  <a:pt x="169" y="132"/>
                  <a:pt x="182" y="119"/>
                  <a:pt x="182" y="104"/>
                </a:cubicBezTo>
                <a:cubicBezTo>
                  <a:pt x="182" y="37"/>
                  <a:pt x="182" y="37"/>
                  <a:pt x="182" y="37"/>
                </a:cubicBezTo>
                <a:cubicBezTo>
                  <a:pt x="182" y="21"/>
                  <a:pt x="169" y="9"/>
                  <a:pt x="153" y="9"/>
                </a:cubicBezTo>
                <a:close/>
                <a:moveTo>
                  <a:pt x="173" y="101"/>
                </a:moveTo>
                <a:cubicBezTo>
                  <a:pt x="173" y="115"/>
                  <a:pt x="161" y="126"/>
                  <a:pt x="147" y="126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20" y="126"/>
                  <a:pt x="9" y="115"/>
                  <a:pt x="9" y="101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26"/>
                  <a:pt x="20" y="15"/>
                  <a:pt x="35" y="15"/>
                </a:cubicBezTo>
                <a:cubicBezTo>
                  <a:pt x="147" y="15"/>
                  <a:pt x="147" y="15"/>
                  <a:pt x="147" y="15"/>
                </a:cubicBezTo>
                <a:cubicBezTo>
                  <a:pt x="161" y="15"/>
                  <a:pt x="173" y="26"/>
                  <a:pt x="173" y="40"/>
                </a:cubicBezTo>
                <a:lnTo>
                  <a:pt x="173" y="101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30" name="Freeform 70"/>
          <p:cNvSpPr/>
          <p:nvPr/>
        </p:nvSpPr>
        <p:spPr bwMode="auto">
          <a:xfrm>
            <a:off x="8432196" y="4102626"/>
            <a:ext cx="213185" cy="143668"/>
          </a:xfrm>
          <a:custGeom>
            <a:avLst/>
            <a:gdLst>
              <a:gd name="T0" fmla="*/ 123 w 145"/>
              <a:gd name="T1" fmla="*/ 0 h 98"/>
              <a:gd name="T2" fmla="*/ 23 w 145"/>
              <a:gd name="T3" fmla="*/ 0 h 98"/>
              <a:gd name="T4" fmla="*/ 0 w 145"/>
              <a:gd name="T5" fmla="*/ 22 h 98"/>
              <a:gd name="T6" fmla="*/ 0 w 145"/>
              <a:gd name="T7" fmla="*/ 76 h 98"/>
              <a:gd name="T8" fmla="*/ 23 w 145"/>
              <a:gd name="T9" fmla="*/ 98 h 98"/>
              <a:gd name="T10" fmla="*/ 123 w 145"/>
              <a:gd name="T11" fmla="*/ 98 h 98"/>
              <a:gd name="T12" fmla="*/ 145 w 145"/>
              <a:gd name="T13" fmla="*/ 76 h 98"/>
              <a:gd name="T14" fmla="*/ 145 w 145"/>
              <a:gd name="T15" fmla="*/ 22 h 98"/>
              <a:gd name="T16" fmla="*/ 123 w 145"/>
              <a:gd name="T17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" h="98">
                <a:moveTo>
                  <a:pt x="123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8"/>
                  <a:pt x="10" y="98"/>
                  <a:pt x="23" y="98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35" y="98"/>
                  <a:pt x="145" y="88"/>
                  <a:pt x="145" y="76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45" y="10"/>
                  <a:pt x="135" y="0"/>
                  <a:pt x="123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31" name="Freeform 71"/>
          <p:cNvSpPr>
            <a:spLocks noEditPoints="1"/>
          </p:cNvSpPr>
          <p:nvPr/>
        </p:nvSpPr>
        <p:spPr bwMode="auto">
          <a:xfrm>
            <a:off x="3728229" y="1609291"/>
            <a:ext cx="78785" cy="130923"/>
          </a:xfrm>
          <a:custGeom>
            <a:avLst/>
            <a:gdLst>
              <a:gd name="T0" fmla="*/ 0 w 53"/>
              <a:gd name="T1" fmla="*/ 89 h 89"/>
              <a:gd name="T2" fmla="*/ 53 w 53"/>
              <a:gd name="T3" fmla="*/ 89 h 89"/>
              <a:gd name="T4" fmla="*/ 53 w 53"/>
              <a:gd name="T5" fmla="*/ 0 h 89"/>
              <a:gd name="T6" fmla="*/ 0 w 53"/>
              <a:gd name="T7" fmla="*/ 0 h 89"/>
              <a:gd name="T8" fmla="*/ 0 w 53"/>
              <a:gd name="T9" fmla="*/ 89 h 89"/>
              <a:gd name="T10" fmla="*/ 42 w 53"/>
              <a:gd name="T11" fmla="*/ 3 h 89"/>
              <a:gd name="T12" fmla="*/ 48 w 53"/>
              <a:gd name="T13" fmla="*/ 9 h 89"/>
              <a:gd name="T14" fmla="*/ 42 w 53"/>
              <a:gd name="T15" fmla="*/ 15 h 89"/>
              <a:gd name="T16" fmla="*/ 36 w 53"/>
              <a:gd name="T17" fmla="*/ 9 h 89"/>
              <a:gd name="T18" fmla="*/ 42 w 53"/>
              <a:gd name="T19" fmla="*/ 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89">
                <a:moveTo>
                  <a:pt x="0" y="89"/>
                </a:moveTo>
                <a:cubicBezTo>
                  <a:pt x="53" y="89"/>
                  <a:pt x="53" y="89"/>
                  <a:pt x="53" y="89"/>
                </a:cubicBezTo>
                <a:cubicBezTo>
                  <a:pt x="53" y="0"/>
                  <a:pt x="53" y="0"/>
                  <a:pt x="53" y="0"/>
                </a:cubicBezTo>
                <a:cubicBezTo>
                  <a:pt x="0" y="0"/>
                  <a:pt x="0" y="0"/>
                  <a:pt x="0" y="0"/>
                </a:cubicBezTo>
                <a:lnTo>
                  <a:pt x="0" y="89"/>
                </a:lnTo>
                <a:close/>
                <a:moveTo>
                  <a:pt x="42" y="3"/>
                </a:moveTo>
                <a:cubicBezTo>
                  <a:pt x="45" y="3"/>
                  <a:pt x="48" y="5"/>
                  <a:pt x="48" y="9"/>
                </a:cubicBezTo>
                <a:cubicBezTo>
                  <a:pt x="48" y="12"/>
                  <a:pt x="45" y="15"/>
                  <a:pt x="42" y="15"/>
                </a:cubicBezTo>
                <a:cubicBezTo>
                  <a:pt x="39" y="15"/>
                  <a:pt x="36" y="12"/>
                  <a:pt x="36" y="9"/>
                </a:cubicBezTo>
                <a:cubicBezTo>
                  <a:pt x="36" y="5"/>
                  <a:pt x="39" y="3"/>
                  <a:pt x="42" y="3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32" name="Freeform 72"/>
          <p:cNvSpPr>
            <a:spLocks noEditPoints="1"/>
          </p:cNvSpPr>
          <p:nvPr/>
        </p:nvSpPr>
        <p:spPr bwMode="auto">
          <a:xfrm>
            <a:off x="3819759" y="1591912"/>
            <a:ext cx="209709" cy="290812"/>
          </a:xfrm>
          <a:custGeom>
            <a:avLst/>
            <a:gdLst>
              <a:gd name="T0" fmla="*/ 125 w 143"/>
              <a:gd name="T1" fmla="*/ 92 h 198"/>
              <a:gd name="T2" fmla="*/ 123 w 143"/>
              <a:gd name="T3" fmla="*/ 67 h 198"/>
              <a:gd name="T4" fmla="*/ 123 w 143"/>
              <a:gd name="T5" fmla="*/ 67 h 198"/>
              <a:gd name="T6" fmla="*/ 118 w 143"/>
              <a:gd name="T7" fmla="*/ 42 h 198"/>
              <a:gd name="T8" fmla="*/ 118 w 143"/>
              <a:gd name="T9" fmla="*/ 41 h 198"/>
              <a:gd name="T10" fmla="*/ 117 w 143"/>
              <a:gd name="T11" fmla="*/ 41 h 198"/>
              <a:gd name="T12" fmla="*/ 108 w 143"/>
              <a:gd name="T13" fmla="*/ 19 h 198"/>
              <a:gd name="T14" fmla="*/ 21 w 143"/>
              <a:gd name="T15" fmla="*/ 17 h 198"/>
              <a:gd name="T16" fmla="*/ 0 w 143"/>
              <a:gd name="T17" fmla="*/ 23 h 198"/>
              <a:gd name="T18" fmla="*/ 0 w 143"/>
              <a:gd name="T19" fmla="*/ 94 h 198"/>
              <a:gd name="T20" fmla="*/ 28 w 143"/>
              <a:gd name="T21" fmla="*/ 120 h 198"/>
              <a:gd name="T22" fmla="*/ 41 w 143"/>
              <a:gd name="T23" fmla="*/ 157 h 198"/>
              <a:gd name="T24" fmla="*/ 68 w 143"/>
              <a:gd name="T25" fmla="*/ 166 h 198"/>
              <a:gd name="T26" fmla="*/ 59 w 143"/>
              <a:gd name="T27" fmla="*/ 113 h 198"/>
              <a:gd name="T28" fmla="*/ 115 w 143"/>
              <a:gd name="T29" fmla="*/ 116 h 198"/>
              <a:gd name="T30" fmla="*/ 125 w 143"/>
              <a:gd name="T31" fmla="*/ 92 h 198"/>
              <a:gd name="T32" fmla="*/ 55 w 143"/>
              <a:gd name="T33" fmla="*/ 173 h 198"/>
              <a:gd name="T34" fmla="*/ 51 w 143"/>
              <a:gd name="T35" fmla="*/ 174 h 198"/>
              <a:gd name="T36" fmla="*/ 46 w 143"/>
              <a:gd name="T37" fmla="*/ 171 h 198"/>
              <a:gd name="T38" fmla="*/ 45 w 143"/>
              <a:gd name="T39" fmla="*/ 170 h 198"/>
              <a:gd name="T40" fmla="*/ 44 w 143"/>
              <a:gd name="T41" fmla="*/ 165 h 198"/>
              <a:gd name="T42" fmla="*/ 48 w 143"/>
              <a:gd name="T43" fmla="*/ 159 h 198"/>
              <a:gd name="T44" fmla="*/ 53 w 143"/>
              <a:gd name="T45" fmla="*/ 158 h 198"/>
              <a:gd name="T46" fmla="*/ 58 w 143"/>
              <a:gd name="T47" fmla="*/ 162 h 198"/>
              <a:gd name="T48" fmla="*/ 59 w 143"/>
              <a:gd name="T49" fmla="*/ 168 h 198"/>
              <a:gd name="T50" fmla="*/ 59 w 143"/>
              <a:gd name="T51" fmla="*/ 168 h 198"/>
              <a:gd name="T52" fmla="*/ 55 w 143"/>
              <a:gd name="T53" fmla="*/ 17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3" h="198">
                <a:moveTo>
                  <a:pt x="125" y="92"/>
                </a:moveTo>
                <a:cubicBezTo>
                  <a:pt x="132" y="89"/>
                  <a:pt x="134" y="73"/>
                  <a:pt x="123" y="67"/>
                </a:cubicBezTo>
                <a:cubicBezTo>
                  <a:pt x="123" y="67"/>
                  <a:pt x="123" y="67"/>
                  <a:pt x="123" y="67"/>
                </a:cubicBezTo>
                <a:cubicBezTo>
                  <a:pt x="129" y="62"/>
                  <a:pt x="131" y="48"/>
                  <a:pt x="118" y="42"/>
                </a:cubicBezTo>
                <a:cubicBezTo>
                  <a:pt x="118" y="42"/>
                  <a:pt x="118" y="41"/>
                  <a:pt x="118" y="41"/>
                </a:cubicBezTo>
                <a:cubicBezTo>
                  <a:pt x="118" y="41"/>
                  <a:pt x="118" y="41"/>
                  <a:pt x="117" y="41"/>
                </a:cubicBezTo>
                <a:cubicBezTo>
                  <a:pt x="119" y="37"/>
                  <a:pt x="125" y="22"/>
                  <a:pt x="108" y="19"/>
                </a:cubicBezTo>
                <a:cubicBezTo>
                  <a:pt x="108" y="19"/>
                  <a:pt x="56" y="0"/>
                  <a:pt x="21" y="17"/>
                </a:cubicBezTo>
                <a:cubicBezTo>
                  <a:pt x="16" y="18"/>
                  <a:pt x="11" y="22"/>
                  <a:pt x="0" y="23"/>
                </a:cubicBezTo>
                <a:cubicBezTo>
                  <a:pt x="0" y="49"/>
                  <a:pt x="0" y="94"/>
                  <a:pt x="0" y="94"/>
                </a:cubicBezTo>
                <a:cubicBezTo>
                  <a:pt x="0" y="94"/>
                  <a:pt x="15" y="102"/>
                  <a:pt x="28" y="120"/>
                </a:cubicBezTo>
                <a:cubicBezTo>
                  <a:pt x="35" y="130"/>
                  <a:pt x="38" y="144"/>
                  <a:pt x="41" y="157"/>
                </a:cubicBezTo>
                <a:cubicBezTo>
                  <a:pt x="43" y="198"/>
                  <a:pt x="67" y="176"/>
                  <a:pt x="68" y="166"/>
                </a:cubicBezTo>
                <a:cubicBezTo>
                  <a:pt x="71" y="162"/>
                  <a:pt x="70" y="143"/>
                  <a:pt x="59" y="113"/>
                </a:cubicBezTo>
                <a:cubicBezTo>
                  <a:pt x="59" y="113"/>
                  <a:pt x="99" y="120"/>
                  <a:pt x="115" y="116"/>
                </a:cubicBezTo>
                <a:cubicBezTo>
                  <a:pt x="143" y="112"/>
                  <a:pt x="133" y="93"/>
                  <a:pt x="125" y="92"/>
                </a:cubicBezTo>
                <a:close/>
                <a:moveTo>
                  <a:pt x="55" y="173"/>
                </a:moveTo>
                <a:cubicBezTo>
                  <a:pt x="51" y="174"/>
                  <a:pt x="51" y="174"/>
                  <a:pt x="51" y="174"/>
                </a:cubicBezTo>
                <a:cubicBezTo>
                  <a:pt x="49" y="174"/>
                  <a:pt x="47" y="173"/>
                  <a:pt x="46" y="171"/>
                </a:cubicBezTo>
                <a:cubicBezTo>
                  <a:pt x="45" y="171"/>
                  <a:pt x="45" y="170"/>
                  <a:pt x="45" y="170"/>
                </a:cubicBezTo>
                <a:cubicBezTo>
                  <a:pt x="44" y="165"/>
                  <a:pt x="44" y="165"/>
                  <a:pt x="44" y="165"/>
                </a:cubicBezTo>
                <a:cubicBezTo>
                  <a:pt x="44" y="162"/>
                  <a:pt x="46" y="159"/>
                  <a:pt x="48" y="159"/>
                </a:cubicBezTo>
                <a:cubicBezTo>
                  <a:pt x="53" y="158"/>
                  <a:pt x="53" y="158"/>
                  <a:pt x="53" y="158"/>
                </a:cubicBezTo>
                <a:cubicBezTo>
                  <a:pt x="55" y="158"/>
                  <a:pt x="58" y="159"/>
                  <a:pt x="58" y="162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59" y="171"/>
                  <a:pt x="58" y="173"/>
                  <a:pt x="55" y="173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grpSp>
        <p:nvGrpSpPr>
          <p:cNvPr id="533" name="组合 532"/>
          <p:cNvGrpSpPr/>
          <p:nvPr/>
        </p:nvGrpSpPr>
        <p:grpSpPr>
          <a:xfrm>
            <a:off x="3209170" y="1571056"/>
            <a:ext cx="300081" cy="290812"/>
            <a:chOff x="4122738" y="762001"/>
            <a:chExt cx="411163" cy="398463"/>
          </a:xfrm>
          <a:solidFill>
            <a:srgbClr val="E7E6E6">
              <a:lumMod val="10000"/>
            </a:srgbClr>
          </a:solidFill>
        </p:grpSpPr>
        <p:sp>
          <p:nvSpPr>
            <p:cNvPr id="534" name="Freeform 73"/>
            <p:cNvSpPr>
              <a:spLocks noEditPoints="1"/>
            </p:cNvSpPr>
            <p:nvPr/>
          </p:nvSpPr>
          <p:spPr bwMode="auto">
            <a:xfrm>
              <a:off x="4122738" y="958851"/>
              <a:ext cx="107950" cy="179388"/>
            </a:xfrm>
            <a:custGeom>
              <a:avLst/>
              <a:gdLst>
                <a:gd name="T0" fmla="*/ 0 w 54"/>
                <a:gd name="T1" fmla="*/ 89 h 89"/>
                <a:gd name="T2" fmla="*/ 54 w 54"/>
                <a:gd name="T3" fmla="*/ 89 h 89"/>
                <a:gd name="T4" fmla="*/ 54 w 54"/>
                <a:gd name="T5" fmla="*/ 0 h 89"/>
                <a:gd name="T6" fmla="*/ 0 w 54"/>
                <a:gd name="T7" fmla="*/ 0 h 89"/>
                <a:gd name="T8" fmla="*/ 0 w 54"/>
                <a:gd name="T9" fmla="*/ 89 h 89"/>
                <a:gd name="T10" fmla="*/ 37 w 54"/>
                <a:gd name="T11" fmla="*/ 80 h 89"/>
                <a:gd name="T12" fmla="*/ 43 w 54"/>
                <a:gd name="T13" fmla="*/ 74 h 89"/>
                <a:gd name="T14" fmla="*/ 49 w 54"/>
                <a:gd name="T15" fmla="*/ 80 h 89"/>
                <a:gd name="T16" fmla="*/ 43 w 54"/>
                <a:gd name="T17" fmla="*/ 86 h 89"/>
                <a:gd name="T18" fmla="*/ 37 w 54"/>
                <a:gd name="T19" fmla="*/ 8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89">
                  <a:moveTo>
                    <a:pt x="0" y="89"/>
                  </a:moveTo>
                  <a:cubicBezTo>
                    <a:pt x="54" y="89"/>
                    <a:pt x="54" y="89"/>
                    <a:pt x="54" y="89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9"/>
                  </a:lnTo>
                  <a:close/>
                  <a:moveTo>
                    <a:pt x="37" y="80"/>
                  </a:moveTo>
                  <a:cubicBezTo>
                    <a:pt x="37" y="77"/>
                    <a:pt x="39" y="74"/>
                    <a:pt x="43" y="74"/>
                  </a:cubicBezTo>
                  <a:cubicBezTo>
                    <a:pt x="46" y="74"/>
                    <a:pt x="49" y="77"/>
                    <a:pt x="49" y="80"/>
                  </a:cubicBezTo>
                  <a:cubicBezTo>
                    <a:pt x="49" y="83"/>
                    <a:pt x="46" y="86"/>
                    <a:pt x="43" y="86"/>
                  </a:cubicBezTo>
                  <a:cubicBezTo>
                    <a:pt x="39" y="86"/>
                    <a:pt x="37" y="83"/>
                    <a:pt x="3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535" name="Freeform 74"/>
            <p:cNvSpPr>
              <a:spLocks noEditPoints="1"/>
            </p:cNvSpPr>
            <p:nvPr/>
          </p:nvSpPr>
          <p:spPr bwMode="auto">
            <a:xfrm>
              <a:off x="4249738" y="762001"/>
              <a:ext cx="284163" cy="398463"/>
            </a:xfrm>
            <a:custGeom>
              <a:avLst/>
              <a:gdLst>
                <a:gd name="T0" fmla="*/ 115 w 142"/>
                <a:gd name="T1" fmla="*/ 82 h 198"/>
                <a:gd name="T2" fmla="*/ 59 w 142"/>
                <a:gd name="T3" fmla="*/ 85 h 198"/>
                <a:gd name="T4" fmla="*/ 68 w 142"/>
                <a:gd name="T5" fmla="*/ 32 h 198"/>
                <a:gd name="T6" fmla="*/ 41 w 142"/>
                <a:gd name="T7" fmla="*/ 42 h 198"/>
                <a:gd name="T8" fmla="*/ 28 w 142"/>
                <a:gd name="T9" fmla="*/ 78 h 198"/>
                <a:gd name="T10" fmla="*/ 0 w 142"/>
                <a:gd name="T11" fmla="*/ 104 h 198"/>
                <a:gd name="T12" fmla="*/ 0 w 142"/>
                <a:gd name="T13" fmla="*/ 176 h 198"/>
                <a:gd name="T14" fmla="*/ 21 w 142"/>
                <a:gd name="T15" fmla="*/ 182 h 198"/>
                <a:gd name="T16" fmla="*/ 108 w 142"/>
                <a:gd name="T17" fmla="*/ 180 h 198"/>
                <a:gd name="T18" fmla="*/ 117 w 142"/>
                <a:gd name="T19" fmla="*/ 158 h 198"/>
                <a:gd name="T20" fmla="*/ 118 w 142"/>
                <a:gd name="T21" fmla="*/ 157 h 198"/>
                <a:gd name="T22" fmla="*/ 118 w 142"/>
                <a:gd name="T23" fmla="*/ 157 h 198"/>
                <a:gd name="T24" fmla="*/ 122 w 142"/>
                <a:gd name="T25" fmla="*/ 132 h 198"/>
                <a:gd name="T26" fmla="*/ 122 w 142"/>
                <a:gd name="T27" fmla="*/ 131 h 198"/>
                <a:gd name="T28" fmla="*/ 125 w 142"/>
                <a:gd name="T29" fmla="*/ 107 h 198"/>
                <a:gd name="T30" fmla="*/ 115 w 142"/>
                <a:gd name="T31" fmla="*/ 82 h 198"/>
                <a:gd name="T32" fmla="*/ 59 w 142"/>
                <a:gd name="T33" fmla="*/ 30 h 198"/>
                <a:gd name="T34" fmla="*/ 59 w 142"/>
                <a:gd name="T35" fmla="*/ 31 h 198"/>
                <a:gd name="T36" fmla="*/ 58 w 142"/>
                <a:gd name="T37" fmla="*/ 36 h 198"/>
                <a:gd name="T38" fmla="*/ 52 w 142"/>
                <a:gd name="T39" fmla="*/ 40 h 198"/>
                <a:gd name="T40" fmla="*/ 48 w 142"/>
                <a:gd name="T41" fmla="*/ 40 h 198"/>
                <a:gd name="T42" fmla="*/ 44 w 142"/>
                <a:gd name="T43" fmla="*/ 34 h 198"/>
                <a:gd name="T44" fmla="*/ 45 w 142"/>
                <a:gd name="T45" fmla="*/ 28 h 198"/>
                <a:gd name="T46" fmla="*/ 45 w 142"/>
                <a:gd name="T47" fmla="*/ 27 h 198"/>
                <a:gd name="T48" fmla="*/ 51 w 142"/>
                <a:gd name="T49" fmla="*/ 24 h 198"/>
                <a:gd name="T50" fmla="*/ 55 w 142"/>
                <a:gd name="T51" fmla="*/ 25 h 198"/>
                <a:gd name="T52" fmla="*/ 59 w 142"/>
                <a:gd name="T53" fmla="*/ 3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2" h="198">
                  <a:moveTo>
                    <a:pt x="115" y="82"/>
                  </a:moveTo>
                  <a:cubicBezTo>
                    <a:pt x="99" y="79"/>
                    <a:pt x="59" y="85"/>
                    <a:pt x="59" y="85"/>
                  </a:cubicBezTo>
                  <a:cubicBezTo>
                    <a:pt x="70" y="56"/>
                    <a:pt x="70" y="37"/>
                    <a:pt x="68" y="32"/>
                  </a:cubicBezTo>
                  <a:cubicBezTo>
                    <a:pt x="66" y="22"/>
                    <a:pt x="43" y="0"/>
                    <a:pt x="41" y="42"/>
                  </a:cubicBezTo>
                  <a:cubicBezTo>
                    <a:pt x="38" y="54"/>
                    <a:pt x="35" y="69"/>
                    <a:pt x="28" y="78"/>
                  </a:cubicBezTo>
                  <a:cubicBezTo>
                    <a:pt x="14" y="96"/>
                    <a:pt x="0" y="104"/>
                    <a:pt x="0" y="104"/>
                  </a:cubicBezTo>
                  <a:cubicBezTo>
                    <a:pt x="0" y="104"/>
                    <a:pt x="0" y="150"/>
                    <a:pt x="0" y="176"/>
                  </a:cubicBezTo>
                  <a:cubicBezTo>
                    <a:pt x="10" y="177"/>
                    <a:pt x="16" y="180"/>
                    <a:pt x="21" y="182"/>
                  </a:cubicBezTo>
                  <a:cubicBezTo>
                    <a:pt x="55" y="198"/>
                    <a:pt x="108" y="180"/>
                    <a:pt x="108" y="180"/>
                  </a:cubicBezTo>
                  <a:cubicBezTo>
                    <a:pt x="125" y="177"/>
                    <a:pt x="119" y="162"/>
                    <a:pt x="117" y="158"/>
                  </a:cubicBezTo>
                  <a:cubicBezTo>
                    <a:pt x="117" y="158"/>
                    <a:pt x="118" y="158"/>
                    <a:pt x="118" y="157"/>
                  </a:cubicBezTo>
                  <a:cubicBezTo>
                    <a:pt x="118" y="157"/>
                    <a:pt x="118" y="157"/>
                    <a:pt x="118" y="157"/>
                  </a:cubicBezTo>
                  <a:cubicBezTo>
                    <a:pt x="131" y="151"/>
                    <a:pt x="129" y="137"/>
                    <a:pt x="122" y="132"/>
                  </a:cubicBezTo>
                  <a:cubicBezTo>
                    <a:pt x="123" y="132"/>
                    <a:pt x="123" y="132"/>
                    <a:pt x="122" y="131"/>
                  </a:cubicBezTo>
                  <a:cubicBezTo>
                    <a:pt x="134" y="126"/>
                    <a:pt x="131" y="109"/>
                    <a:pt x="125" y="107"/>
                  </a:cubicBezTo>
                  <a:cubicBezTo>
                    <a:pt x="132" y="106"/>
                    <a:pt x="142" y="87"/>
                    <a:pt x="115" y="82"/>
                  </a:cubicBezTo>
                  <a:close/>
                  <a:moveTo>
                    <a:pt x="59" y="30"/>
                  </a:moveTo>
                  <a:cubicBezTo>
                    <a:pt x="59" y="30"/>
                    <a:pt x="59" y="31"/>
                    <a:pt x="59" y="31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8" y="39"/>
                    <a:pt x="55" y="41"/>
                    <a:pt x="52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5" y="39"/>
                    <a:pt x="44" y="37"/>
                    <a:pt x="44" y="34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45" y="28"/>
                    <a:pt x="45" y="27"/>
                  </a:cubicBezTo>
                  <a:cubicBezTo>
                    <a:pt x="46" y="25"/>
                    <a:pt x="48" y="24"/>
                    <a:pt x="51" y="24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7" y="26"/>
                    <a:pt x="59" y="28"/>
                    <a:pt x="59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sp>
        <p:nvSpPr>
          <p:cNvPr id="536" name="Rectangle 75"/>
          <p:cNvSpPr>
            <a:spLocks noChangeArrowheads="1"/>
          </p:cNvSpPr>
          <p:nvPr/>
        </p:nvSpPr>
        <p:spPr bwMode="auto">
          <a:xfrm>
            <a:off x="3775732" y="2869861"/>
            <a:ext cx="194647" cy="198124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37" name="Freeform 76"/>
          <p:cNvSpPr/>
          <p:nvPr/>
        </p:nvSpPr>
        <p:spPr bwMode="auto">
          <a:xfrm>
            <a:off x="2171053" y="4583450"/>
            <a:ext cx="287336" cy="92688"/>
          </a:xfrm>
          <a:custGeom>
            <a:avLst/>
            <a:gdLst>
              <a:gd name="T0" fmla="*/ 0 w 196"/>
              <a:gd name="T1" fmla="*/ 9 h 63"/>
              <a:gd name="T2" fmla="*/ 87 w 196"/>
              <a:gd name="T3" fmla="*/ 10 h 63"/>
              <a:gd name="T4" fmla="*/ 112 w 196"/>
              <a:gd name="T5" fmla="*/ 3 h 63"/>
              <a:gd name="T6" fmla="*/ 114 w 196"/>
              <a:gd name="T7" fmla="*/ 0 h 63"/>
              <a:gd name="T8" fmla="*/ 128 w 196"/>
              <a:gd name="T9" fmla="*/ 0 h 63"/>
              <a:gd name="T10" fmla="*/ 129 w 196"/>
              <a:gd name="T11" fmla="*/ 2 h 63"/>
              <a:gd name="T12" fmla="*/ 149 w 196"/>
              <a:gd name="T13" fmla="*/ 6 h 63"/>
              <a:gd name="T14" fmla="*/ 151 w 196"/>
              <a:gd name="T15" fmla="*/ 21 h 63"/>
              <a:gd name="T16" fmla="*/ 180 w 196"/>
              <a:gd name="T17" fmla="*/ 21 h 63"/>
              <a:gd name="T18" fmla="*/ 191 w 196"/>
              <a:gd name="T19" fmla="*/ 23 h 63"/>
              <a:gd name="T20" fmla="*/ 195 w 196"/>
              <a:gd name="T21" fmla="*/ 28 h 63"/>
              <a:gd name="T22" fmla="*/ 193 w 196"/>
              <a:gd name="T23" fmla="*/ 30 h 63"/>
              <a:gd name="T24" fmla="*/ 190 w 196"/>
              <a:gd name="T25" fmla="*/ 42 h 63"/>
              <a:gd name="T26" fmla="*/ 176 w 196"/>
              <a:gd name="T27" fmla="*/ 56 h 63"/>
              <a:gd name="T28" fmla="*/ 163 w 196"/>
              <a:gd name="T29" fmla="*/ 63 h 63"/>
              <a:gd name="T30" fmla="*/ 75 w 196"/>
              <a:gd name="T31" fmla="*/ 63 h 63"/>
              <a:gd name="T32" fmla="*/ 63 w 196"/>
              <a:gd name="T33" fmla="*/ 55 h 63"/>
              <a:gd name="T34" fmla="*/ 45 w 196"/>
              <a:gd name="T35" fmla="*/ 40 h 63"/>
              <a:gd name="T36" fmla="*/ 44 w 196"/>
              <a:gd name="T37" fmla="*/ 37 h 63"/>
              <a:gd name="T38" fmla="*/ 46 w 196"/>
              <a:gd name="T39" fmla="*/ 32 h 63"/>
              <a:gd name="T40" fmla="*/ 49 w 196"/>
              <a:gd name="T41" fmla="*/ 30 h 63"/>
              <a:gd name="T42" fmla="*/ 81 w 196"/>
              <a:gd name="T43" fmla="*/ 27 h 63"/>
              <a:gd name="T44" fmla="*/ 86 w 196"/>
              <a:gd name="T45" fmla="*/ 22 h 63"/>
              <a:gd name="T46" fmla="*/ 95 w 196"/>
              <a:gd name="T47" fmla="*/ 22 h 63"/>
              <a:gd name="T48" fmla="*/ 90 w 196"/>
              <a:gd name="T49" fmla="*/ 19 h 63"/>
              <a:gd name="T50" fmla="*/ 87 w 196"/>
              <a:gd name="T51" fmla="*/ 14 h 63"/>
              <a:gd name="T52" fmla="*/ 0 w 196"/>
              <a:gd name="T53" fmla="*/ 12 h 63"/>
              <a:gd name="T54" fmla="*/ 0 w 196"/>
              <a:gd name="T55" fmla="*/ 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6" h="63">
                <a:moveTo>
                  <a:pt x="0" y="9"/>
                </a:moveTo>
                <a:cubicBezTo>
                  <a:pt x="87" y="10"/>
                  <a:pt x="87" y="10"/>
                  <a:pt x="87" y="10"/>
                </a:cubicBezTo>
                <a:cubicBezTo>
                  <a:pt x="112" y="3"/>
                  <a:pt x="112" y="3"/>
                  <a:pt x="112" y="3"/>
                </a:cubicBezTo>
                <a:cubicBezTo>
                  <a:pt x="114" y="0"/>
                  <a:pt x="114" y="0"/>
                  <a:pt x="11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9" y="2"/>
                  <a:pt x="129" y="2"/>
                  <a:pt x="129" y="2"/>
                </a:cubicBezTo>
                <a:cubicBezTo>
                  <a:pt x="140" y="2"/>
                  <a:pt x="147" y="3"/>
                  <a:pt x="149" y="6"/>
                </a:cubicBezTo>
                <a:cubicBezTo>
                  <a:pt x="151" y="8"/>
                  <a:pt x="151" y="14"/>
                  <a:pt x="151" y="21"/>
                </a:cubicBezTo>
                <a:cubicBezTo>
                  <a:pt x="180" y="21"/>
                  <a:pt x="180" y="21"/>
                  <a:pt x="180" y="21"/>
                </a:cubicBezTo>
                <a:cubicBezTo>
                  <a:pt x="185" y="21"/>
                  <a:pt x="189" y="22"/>
                  <a:pt x="191" y="23"/>
                </a:cubicBezTo>
                <a:cubicBezTo>
                  <a:pt x="192" y="24"/>
                  <a:pt x="193" y="26"/>
                  <a:pt x="195" y="28"/>
                </a:cubicBezTo>
                <a:cubicBezTo>
                  <a:pt x="196" y="30"/>
                  <a:pt x="195" y="31"/>
                  <a:pt x="193" y="30"/>
                </a:cubicBezTo>
                <a:cubicBezTo>
                  <a:pt x="190" y="42"/>
                  <a:pt x="190" y="42"/>
                  <a:pt x="190" y="42"/>
                </a:cubicBezTo>
                <a:cubicBezTo>
                  <a:pt x="185" y="47"/>
                  <a:pt x="181" y="52"/>
                  <a:pt x="176" y="56"/>
                </a:cubicBezTo>
                <a:cubicBezTo>
                  <a:pt x="171" y="61"/>
                  <a:pt x="166" y="63"/>
                  <a:pt x="163" y="63"/>
                </a:cubicBezTo>
                <a:cubicBezTo>
                  <a:pt x="75" y="63"/>
                  <a:pt x="75" y="63"/>
                  <a:pt x="75" y="63"/>
                </a:cubicBezTo>
                <a:cubicBezTo>
                  <a:pt x="73" y="63"/>
                  <a:pt x="69" y="60"/>
                  <a:pt x="63" y="55"/>
                </a:cubicBezTo>
                <a:cubicBezTo>
                  <a:pt x="56" y="50"/>
                  <a:pt x="51" y="45"/>
                  <a:pt x="45" y="40"/>
                </a:cubicBezTo>
                <a:cubicBezTo>
                  <a:pt x="44" y="40"/>
                  <a:pt x="44" y="39"/>
                  <a:pt x="44" y="37"/>
                </a:cubicBezTo>
                <a:cubicBezTo>
                  <a:pt x="45" y="35"/>
                  <a:pt x="46" y="33"/>
                  <a:pt x="46" y="32"/>
                </a:cubicBezTo>
                <a:cubicBezTo>
                  <a:pt x="49" y="30"/>
                  <a:pt x="49" y="30"/>
                  <a:pt x="49" y="30"/>
                </a:cubicBezTo>
                <a:cubicBezTo>
                  <a:pt x="81" y="27"/>
                  <a:pt x="81" y="27"/>
                  <a:pt x="81" y="27"/>
                </a:cubicBezTo>
                <a:cubicBezTo>
                  <a:pt x="86" y="22"/>
                  <a:pt x="86" y="22"/>
                  <a:pt x="86" y="22"/>
                </a:cubicBezTo>
                <a:cubicBezTo>
                  <a:pt x="95" y="22"/>
                  <a:pt x="95" y="22"/>
                  <a:pt x="95" y="22"/>
                </a:cubicBezTo>
                <a:cubicBezTo>
                  <a:pt x="90" y="19"/>
                  <a:pt x="90" y="19"/>
                  <a:pt x="90" y="19"/>
                </a:cubicBezTo>
                <a:cubicBezTo>
                  <a:pt x="87" y="14"/>
                  <a:pt x="87" y="14"/>
                  <a:pt x="87" y="14"/>
                </a:cubicBezTo>
                <a:cubicBezTo>
                  <a:pt x="0" y="12"/>
                  <a:pt x="0" y="12"/>
                  <a:pt x="0" y="12"/>
                </a:cubicBezTo>
                <a:lnTo>
                  <a:pt x="0" y="9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38" name="Freeform 77"/>
          <p:cNvSpPr>
            <a:spLocks noEditPoints="1"/>
          </p:cNvSpPr>
          <p:nvPr/>
        </p:nvSpPr>
        <p:spPr bwMode="auto">
          <a:xfrm>
            <a:off x="3206853" y="4146654"/>
            <a:ext cx="288494" cy="134399"/>
          </a:xfrm>
          <a:custGeom>
            <a:avLst/>
            <a:gdLst>
              <a:gd name="T0" fmla="*/ 160 w 196"/>
              <a:gd name="T1" fmla="*/ 0 h 91"/>
              <a:gd name="T2" fmla="*/ 36 w 196"/>
              <a:gd name="T3" fmla="*/ 0 h 91"/>
              <a:gd name="T4" fmla="*/ 0 w 196"/>
              <a:gd name="T5" fmla="*/ 45 h 91"/>
              <a:gd name="T6" fmla="*/ 36 w 196"/>
              <a:gd name="T7" fmla="*/ 91 h 91"/>
              <a:gd name="T8" fmla="*/ 160 w 196"/>
              <a:gd name="T9" fmla="*/ 91 h 91"/>
              <a:gd name="T10" fmla="*/ 196 w 196"/>
              <a:gd name="T11" fmla="*/ 45 h 91"/>
              <a:gd name="T12" fmla="*/ 160 w 196"/>
              <a:gd name="T13" fmla="*/ 0 h 91"/>
              <a:gd name="T14" fmla="*/ 27 w 196"/>
              <a:gd name="T15" fmla="*/ 65 h 91"/>
              <a:gd name="T16" fmla="*/ 11 w 196"/>
              <a:gd name="T17" fmla="*/ 45 h 91"/>
              <a:gd name="T18" fmla="*/ 27 w 196"/>
              <a:gd name="T19" fmla="*/ 26 h 91"/>
              <a:gd name="T20" fmla="*/ 44 w 196"/>
              <a:gd name="T21" fmla="*/ 45 h 91"/>
              <a:gd name="T22" fmla="*/ 27 w 196"/>
              <a:gd name="T23" fmla="*/ 65 h 91"/>
              <a:gd name="T24" fmla="*/ 142 w 196"/>
              <a:gd name="T25" fmla="*/ 76 h 91"/>
              <a:gd name="T26" fmla="*/ 56 w 196"/>
              <a:gd name="T27" fmla="*/ 76 h 91"/>
              <a:gd name="T28" fmla="*/ 56 w 196"/>
              <a:gd name="T29" fmla="*/ 16 h 91"/>
              <a:gd name="T30" fmla="*/ 142 w 196"/>
              <a:gd name="T31" fmla="*/ 16 h 91"/>
              <a:gd name="T32" fmla="*/ 142 w 196"/>
              <a:gd name="T33" fmla="*/ 76 h 91"/>
              <a:gd name="T34" fmla="*/ 176 w 196"/>
              <a:gd name="T35" fmla="*/ 50 h 91"/>
              <a:gd name="T36" fmla="*/ 176 w 196"/>
              <a:gd name="T37" fmla="*/ 57 h 91"/>
              <a:gd name="T38" fmla="*/ 168 w 196"/>
              <a:gd name="T39" fmla="*/ 57 h 91"/>
              <a:gd name="T40" fmla="*/ 168 w 196"/>
              <a:gd name="T41" fmla="*/ 50 h 91"/>
              <a:gd name="T42" fmla="*/ 162 w 196"/>
              <a:gd name="T43" fmla="*/ 50 h 91"/>
              <a:gd name="T44" fmla="*/ 162 w 196"/>
              <a:gd name="T45" fmla="*/ 41 h 91"/>
              <a:gd name="T46" fmla="*/ 168 w 196"/>
              <a:gd name="T47" fmla="*/ 41 h 91"/>
              <a:gd name="T48" fmla="*/ 168 w 196"/>
              <a:gd name="T49" fmla="*/ 33 h 91"/>
              <a:gd name="T50" fmla="*/ 176 w 196"/>
              <a:gd name="T51" fmla="*/ 33 h 91"/>
              <a:gd name="T52" fmla="*/ 176 w 196"/>
              <a:gd name="T53" fmla="*/ 41 h 91"/>
              <a:gd name="T54" fmla="*/ 183 w 196"/>
              <a:gd name="T55" fmla="*/ 41 h 91"/>
              <a:gd name="T56" fmla="*/ 183 w 196"/>
              <a:gd name="T57" fmla="*/ 50 h 91"/>
              <a:gd name="T58" fmla="*/ 176 w 196"/>
              <a:gd name="T59" fmla="*/ 5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6" h="91">
                <a:moveTo>
                  <a:pt x="160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20"/>
                  <a:pt x="0" y="45"/>
                </a:cubicBezTo>
                <a:cubicBezTo>
                  <a:pt x="0" y="70"/>
                  <a:pt x="16" y="91"/>
                  <a:pt x="36" y="91"/>
                </a:cubicBezTo>
                <a:cubicBezTo>
                  <a:pt x="160" y="91"/>
                  <a:pt x="160" y="91"/>
                  <a:pt x="160" y="91"/>
                </a:cubicBezTo>
                <a:cubicBezTo>
                  <a:pt x="180" y="91"/>
                  <a:pt x="196" y="70"/>
                  <a:pt x="196" y="45"/>
                </a:cubicBezTo>
                <a:cubicBezTo>
                  <a:pt x="196" y="20"/>
                  <a:pt x="180" y="0"/>
                  <a:pt x="160" y="0"/>
                </a:cubicBezTo>
                <a:close/>
                <a:moveTo>
                  <a:pt x="27" y="65"/>
                </a:moveTo>
                <a:cubicBezTo>
                  <a:pt x="18" y="65"/>
                  <a:pt x="11" y="56"/>
                  <a:pt x="11" y="45"/>
                </a:cubicBezTo>
                <a:cubicBezTo>
                  <a:pt x="11" y="34"/>
                  <a:pt x="18" y="26"/>
                  <a:pt x="27" y="26"/>
                </a:cubicBezTo>
                <a:cubicBezTo>
                  <a:pt x="37" y="26"/>
                  <a:pt x="44" y="34"/>
                  <a:pt x="44" y="45"/>
                </a:cubicBezTo>
                <a:cubicBezTo>
                  <a:pt x="44" y="56"/>
                  <a:pt x="37" y="65"/>
                  <a:pt x="27" y="65"/>
                </a:cubicBezTo>
                <a:close/>
                <a:moveTo>
                  <a:pt x="142" y="76"/>
                </a:moveTo>
                <a:cubicBezTo>
                  <a:pt x="56" y="76"/>
                  <a:pt x="56" y="76"/>
                  <a:pt x="56" y="76"/>
                </a:cubicBezTo>
                <a:cubicBezTo>
                  <a:pt x="56" y="16"/>
                  <a:pt x="56" y="16"/>
                  <a:pt x="56" y="16"/>
                </a:cubicBezTo>
                <a:cubicBezTo>
                  <a:pt x="142" y="16"/>
                  <a:pt x="142" y="16"/>
                  <a:pt x="142" y="16"/>
                </a:cubicBezTo>
                <a:lnTo>
                  <a:pt x="142" y="76"/>
                </a:lnTo>
                <a:close/>
                <a:moveTo>
                  <a:pt x="176" y="50"/>
                </a:moveTo>
                <a:cubicBezTo>
                  <a:pt x="176" y="57"/>
                  <a:pt x="176" y="57"/>
                  <a:pt x="176" y="57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2" y="50"/>
                  <a:pt x="162" y="50"/>
                  <a:pt x="162" y="50"/>
                </a:cubicBezTo>
                <a:cubicBezTo>
                  <a:pt x="162" y="41"/>
                  <a:pt x="162" y="41"/>
                  <a:pt x="162" y="41"/>
                </a:cubicBezTo>
                <a:cubicBezTo>
                  <a:pt x="168" y="41"/>
                  <a:pt x="168" y="41"/>
                  <a:pt x="168" y="41"/>
                </a:cubicBezTo>
                <a:cubicBezTo>
                  <a:pt x="168" y="33"/>
                  <a:pt x="168" y="33"/>
                  <a:pt x="168" y="33"/>
                </a:cubicBezTo>
                <a:cubicBezTo>
                  <a:pt x="176" y="33"/>
                  <a:pt x="176" y="33"/>
                  <a:pt x="176" y="33"/>
                </a:cubicBezTo>
                <a:cubicBezTo>
                  <a:pt x="176" y="41"/>
                  <a:pt x="176" y="41"/>
                  <a:pt x="176" y="41"/>
                </a:cubicBezTo>
                <a:cubicBezTo>
                  <a:pt x="183" y="41"/>
                  <a:pt x="183" y="41"/>
                  <a:pt x="183" y="41"/>
                </a:cubicBezTo>
                <a:cubicBezTo>
                  <a:pt x="183" y="50"/>
                  <a:pt x="183" y="50"/>
                  <a:pt x="183" y="50"/>
                </a:cubicBezTo>
                <a:lnTo>
                  <a:pt x="176" y="5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39" name="Oval 78"/>
          <p:cNvSpPr>
            <a:spLocks noChangeArrowheads="1"/>
          </p:cNvSpPr>
          <p:nvPr/>
        </p:nvSpPr>
        <p:spPr bwMode="auto">
          <a:xfrm>
            <a:off x="3231184" y="4194156"/>
            <a:ext cx="33600" cy="38235"/>
          </a:xfrm>
          <a:prstGeom prst="ellipse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40" name="Freeform 79"/>
          <p:cNvSpPr>
            <a:spLocks noEditPoints="1"/>
          </p:cNvSpPr>
          <p:nvPr/>
        </p:nvSpPr>
        <p:spPr bwMode="auto">
          <a:xfrm>
            <a:off x="6355962" y="4071343"/>
            <a:ext cx="235199" cy="279226"/>
          </a:xfrm>
          <a:custGeom>
            <a:avLst/>
            <a:gdLst>
              <a:gd name="T0" fmla="*/ 113 w 160"/>
              <a:gd name="T1" fmla="*/ 0 h 190"/>
              <a:gd name="T2" fmla="*/ 0 w 160"/>
              <a:gd name="T3" fmla="*/ 0 h 190"/>
              <a:gd name="T4" fmla="*/ 0 w 160"/>
              <a:gd name="T5" fmla="*/ 190 h 190"/>
              <a:gd name="T6" fmla="*/ 160 w 160"/>
              <a:gd name="T7" fmla="*/ 190 h 190"/>
              <a:gd name="T8" fmla="*/ 160 w 160"/>
              <a:gd name="T9" fmla="*/ 51 h 190"/>
              <a:gd name="T10" fmla="*/ 113 w 160"/>
              <a:gd name="T11" fmla="*/ 0 h 190"/>
              <a:gd name="T12" fmla="*/ 30 w 160"/>
              <a:gd name="T13" fmla="*/ 67 h 190"/>
              <a:gd name="T14" fmla="*/ 129 w 160"/>
              <a:gd name="T15" fmla="*/ 67 h 190"/>
              <a:gd name="T16" fmla="*/ 129 w 160"/>
              <a:gd name="T17" fmla="*/ 72 h 190"/>
              <a:gd name="T18" fmla="*/ 30 w 160"/>
              <a:gd name="T19" fmla="*/ 72 h 190"/>
              <a:gd name="T20" fmla="*/ 30 w 160"/>
              <a:gd name="T21" fmla="*/ 67 h 190"/>
              <a:gd name="T22" fmla="*/ 30 w 160"/>
              <a:gd name="T23" fmla="*/ 81 h 190"/>
              <a:gd name="T24" fmla="*/ 129 w 160"/>
              <a:gd name="T25" fmla="*/ 81 h 190"/>
              <a:gd name="T26" fmla="*/ 129 w 160"/>
              <a:gd name="T27" fmla="*/ 87 h 190"/>
              <a:gd name="T28" fmla="*/ 30 w 160"/>
              <a:gd name="T29" fmla="*/ 87 h 190"/>
              <a:gd name="T30" fmla="*/ 30 w 160"/>
              <a:gd name="T31" fmla="*/ 81 h 190"/>
              <a:gd name="T32" fmla="*/ 31 w 160"/>
              <a:gd name="T33" fmla="*/ 96 h 190"/>
              <a:gd name="T34" fmla="*/ 129 w 160"/>
              <a:gd name="T35" fmla="*/ 96 h 190"/>
              <a:gd name="T36" fmla="*/ 129 w 160"/>
              <a:gd name="T37" fmla="*/ 101 h 190"/>
              <a:gd name="T38" fmla="*/ 31 w 160"/>
              <a:gd name="T39" fmla="*/ 101 h 190"/>
              <a:gd name="T40" fmla="*/ 31 w 160"/>
              <a:gd name="T41" fmla="*/ 96 h 190"/>
              <a:gd name="T42" fmla="*/ 31 w 160"/>
              <a:gd name="T43" fmla="*/ 110 h 190"/>
              <a:gd name="T44" fmla="*/ 130 w 160"/>
              <a:gd name="T45" fmla="*/ 110 h 190"/>
              <a:gd name="T46" fmla="*/ 130 w 160"/>
              <a:gd name="T47" fmla="*/ 115 h 190"/>
              <a:gd name="T48" fmla="*/ 31 w 160"/>
              <a:gd name="T49" fmla="*/ 115 h 190"/>
              <a:gd name="T50" fmla="*/ 31 w 160"/>
              <a:gd name="T51" fmla="*/ 110 h 190"/>
              <a:gd name="T52" fmla="*/ 130 w 160"/>
              <a:gd name="T53" fmla="*/ 130 h 190"/>
              <a:gd name="T54" fmla="*/ 31 w 160"/>
              <a:gd name="T55" fmla="*/ 130 h 190"/>
              <a:gd name="T56" fmla="*/ 31 w 160"/>
              <a:gd name="T57" fmla="*/ 125 h 190"/>
              <a:gd name="T58" fmla="*/ 130 w 160"/>
              <a:gd name="T59" fmla="*/ 125 h 190"/>
              <a:gd name="T60" fmla="*/ 130 w 160"/>
              <a:gd name="T61" fmla="*/ 130 h 190"/>
              <a:gd name="T62" fmla="*/ 119 w 160"/>
              <a:gd name="T63" fmla="*/ 54 h 190"/>
              <a:gd name="T64" fmla="*/ 111 w 160"/>
              <a:gd name="T65" fmla="*/ 45 h 190"/>
              <a:gd name="T66" fmla="*/ 110 w 160"/>
              <a:gd name="T67" fmla="*/ 4 h 190"/>
              <a:gd name="T68" fmla="*/ 158 w 160"/>
              <a:gd name="T69" fmla="*/ 54 h 190"/>
              <a:gd name="T70" fmla="*/ 119 w 160"/>
              <a:gd name="T71" fmla="*/ 5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90">
                <a:moveTo>
                  <a:pt x="11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60" y="51"/>
                  <a:pt x="160" y="51"/>
                  <a:pt x="160" y="51"/>
                </a:cubicBezTo>
                <a:lnTo>
                  <a:pt x="113" y="0"/>
                </a:lnTo>
                <a:close/>
                <a:moveTo>
                  <a:pt x="30" y="67"/>
                </a:moveTo>
                <a:cubicBezTo>
                  <a:pt x="129" y="67"/>
                  <a:pt x="129" y="67"/>
                  <a:pt x="129" y="67"/>
                </a:cubicBezTo>
                <a:cubicBezTo>
                  <a:pt x="129" y="72"/>
                  <a:pt x="129" y="72"/>
                  <a:pt x="129" y="72"/>
                </a:cubicBezTo>
                <a:cubicBezTo>
                  <a:pt x="30" y="72"/>
                  <a:pt x="30" y="72"/>
                  <a:pt x="30" y="72"/>
                </a:cubicBezTo>
                <a:lnTo>
                  <a:pt x="30" y="67"/>
                </a:lnTo>
                <a:close/>
                <a:moveTo>
                  <a:pt x="30" y="81"/>
                </a:moveTo>
                <a:cubicBezTo>
                  <a:pt x="129" y="81"/>
                  <a:pt x="129" y="81"/>
                  <a:pt x="129" y="81"/>
                </a:cubicBezTo>
                <a:cubicBezTo>
                  <a:pt x="129" y="87"/>
                  <a:pt x="129" y="87"/>
                  <a:pt x="129" y="87"/>
                </a:cubicBezTo>
                <a:cubicBezTo>
                  <a:pt x="30" y="87"/>
                  <a:pt x="30" y="87"/>
                  <a:pt x="30" y="87"/>
                </a:cubicBezTo>
                <a:lnTo>
                  <a:pt x="30" y="81"/>
                </a:lnTo>
                <a:close/>
                <a:moveTo>
                  <a:pt x="31" y="96"/>
                </a:moveTo>
                <a:cubicBezTo>
                  <a:pt x="129" y="96"/>
                  <a:pt x="129" y="96"/>
                  <a:pt x="129" y="96"/>
                </a:cubicBezTo>
                <a:cubicBezTo>
                  <a:pt x="129" y="101"/>
                  <a:pt x="129" y="101"/>
                  <a:pt x="129" y="101"/>
                </a:cubicBezTo>
                <a:cubicBezTo>
                  <a:pt x="31" y="101"/>
                  <a:pt x="31" y="101"/>
                  <a:pt x="31" y="101"/>
                </a:cubicBezTo>
                <a:lnTo>
                  <a:pt x="31" y="96"/>
                </a:lnTo>
                <a:close/>
                <a:moveTo>
                  <a:pt x="31" y="110"/>
                </a:moveTo>
                <a:cubicBezTo>
                  <a:pt x="130" y="110"/>
                  <a:pt x="130" y="110"/>
                  <a:pt x="130" y="110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31" y="115"/>
                  <a:pt x="31" y="115"/>
                  <a:pt x="31" y="115"/>
                </a:cubicBezTo>
                <a:lnTo>
                  <a:pt x="31" y="110"/>
                </a:lnTo>
                <a:close/>
                <a:moveTo>
                  <a:pt x="130" y="130"/>
                </a:moveTo>
                <a:cubicBezTo>
                  <a:pt x="31" y="130"/>
                  <a:pt x="31" y="130"/>
                  <a:pt x="31" y="130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130" y="125"/>
                  <a:pt x="130" y="125"/>
                  <a:pt x="130" y="125"/>
                </a:cubicBezTo>
                <a:lnTo>
                  <a:pt x="130" y="130"/>
                </a:lnTo>
                <a:close/>
                <a:moveTo>
                  <a:pt x="119" y="54"/>
                </a:moveTo>
                <a:cubicBezTo>
                  <a:pt x="114" y="54"/>
                  <a:pt x="111" y="50"/>
                  <a:pt x="111" y="45"/>
                </a:cubicBezTo>
                <a:cubicBezTo>
                  <a:pt x="110" y="4"/>
                  <a:pt x="110" y="4"/>
                  <a:pt x="110" y="4"/>
                </a:cubicBezTo>
                <a:cubicBezTo>
                  <a:pt x="158" y="54"/>
                  <a:pt x="158" y="54"/>
                  <a:pt x="158" y="54"/>
                </a:cubicBezTo>
                <a:lnTo>
                  <a:pt x="119" y="54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41" name="Freeform 80"/>
          <p:cNvSpPr>
            <a:spLocks noEditPoints="1"/>
          </p:cNvSpPr>
          <p:nvPr/>
        </p:nvSpPr>
        <p:spPr bwMode="auto">
          <a:xfrm>
            <a:off x="5836904" y="4073661"/>
            <a:ext cx="236358" cy="275750"/>
          </a:xfrm>
          <a:custGeom>
            <a:avLst/>
            <a:gdLst>
              <a:gd name="T0" fmla="*/ 113 w 161"/>
              <a:gd name="T1" fmla="*/ 0 h 188"/>
              <a:gd name="T2" fmla="*/ 0 w 161"/>
              <a:gd name="T3" fmla="*/ 0 h 188"/>
              <a:gd name="T4" fmla="*/ 0 w 161"/>
              <a:gd name="T5" fmla="*/ 188 h 188"/>
              <a:gd name="T6" fmla="*/ 161 w 161"/>
              <a:gd name="T7" fmla="*/ 188 h 188"/>
              <a:gd name="T8" fmla="*/ 161 w 161"/>
              <a:gd name="T9" fmla="*/ 50 h 188"/>
              <a:gd name="T10" fmla="*/ 113 w 161"/>
              <a:gd name="T11" fmla="*/ 0 h 188"/>
              <a:gd name="T12" fmla="*/ 119 w 161"/>
              <a:gd name="T13" fmla="*/ 53 h 188"/>
              <a:gd name="T14" fmla="*/ 111 w 161"/>
              <a:gd name="T15" fmla="*/ 44 h 188"/>
              <a:gd name="T16" fmla="*/ 110 w 161"/>
              <a:gd name="T17" fmla="*/ 3 h 188"/>
              <a:gd name="T18" fmla="*/ 158 w 161"/>
              <a:gd name="T19" fmla="*/ 53 h 188"/>
              <a:gd name="T20" fmla="*/ 119 w 161"/>
              <a:gd name="T21" fmla="*/ 5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1" h="188">
                <a:moveTo>
                  <a:pt x="11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88"/>
                  <a:pt x="0" y="188"/>
                  <a:pt x="0" y="188"/>
                </a:cubicBezTo>
                <a:cubicBezTo>
                  <a:pt x="161" y="188"/>
                  <a:pt x="161" y="188"/>
                  <a:pt x="161" y="188"/>
                </a:cubicBezTo>
                <a:cubicBezTo>
                  <a:pt x="161" y="50"/>
                  <a:pt x="161" y="50"/>
                  <a:pt x="161" y="50"/>
                </a:cubicBezTo>
                <a:lnTo>
                  <a:pt x="113" y="0"/>
                </a:lnTo>
                <a:close/>
                <a:moveTo>
                  <a:pt x="119" y="53"/>
                </a:moveTo>
                <a:cubicBezTo>
                  <a:pt x="115" y="53"/>
                  <a:pt x="111" y="49"/>
                  <a:pt x="111" y="44"/>
                </a:cubicBezTo>
                <a:cubicBezTo>
                  <a:pt x="110" y="3"/>
                  <a:pt x="110" y="3"/>
                  <a:pt x="110" y="3"/>
                </a:cubicBezTo>
                <a:cubicBezTo>
                  <a:pt x="158" y="53"/>
                  <a:pt x="158" y="53"/>
                  <a:pt x="158" y="53"/>
                </a:cubicBezTo>
                <a:lnTo>
                  <a:pt x="119" y="53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42" name="Freeform 81"/>
          <p:cNvSpPr>
            <a:spLocks noEditPoints="1"/>
          </p:cNvSpPr>
          <p:nvPr/>
        </p:nvSpPr>
        <p:spPr bwMode="auto">
          <a:xfrm>
            <a:off x="615036" y="2005537"/>
            <a:ext cx="288494" cy="252578"/>
          </a:xfrm>
          <a:custGeom>
            <a:avLst/>
            <a:gdLst>
              <a:gd name="T0" fmla="*/ 194 w 196"/>
              <a:gd name="T1" fmla="*/ 157 h 172"/>
              <a:gd name="T2" fmla="*/ 150 w 196"/>
              <a:gd name="T3" fmla="*/ 81 h 172"/>
              <a:gd name="T4" fmla="*/ 150 w 196"/>
              <a:gd name="T5" fmla="*/ 80 h 172"/>
              <a:gd name="T6" fmla="*/ 107 w 196"/>
              <a:gd name="T7" fmla="*/ 5 h 172"/>
              <a:gd name="T8" fmla="*/ 98 w 196"/>
              <a:gd name="T9" fmla="*/ 0 h 172"/>
              <a:gd name="T10" fmla="*/ 89 w 196"/>
              <a:gd name="T11" fmla="*/ 5 h 172"/>
              <a:gd name="T12" fmla="*/ 45 w 196"/>
              <a:gd name="T13" fmla="*/ 81 h 172"/>
              <a:gd name="T14" fmla="*/ 38 w 196"/>
              <a:gd name="T15" fmla="*/ 92 h 172"/>
              <a:gd name="T16" fmla="*/ 1 w 196"/>
              <a:gd name="T17" fmla="*/ 157 h 172"/>
              <a:gd name="T18" fmla="*/ 1 w 196"/>
              <a:gd name="T19" fmla="*/ 167 h 172"/>
              <a:gd name="T20" fmla="*/ 10 w 196"/>
              <a:gd name="T21" fmla="*/ 172 h 172"/>
              <a:gd name="T22" fmla="*/ 185 w 196"/>
              <a:gd name="T23" fmla="*/ 172 h 172"/>
              <a:gd name="T24" fmla="*/ 194 w 196"/>
              <a:gd name="T25" fmla="*/ 167 h 172"/>
              <a:gd name="T26" fmla="*/ 194 w 196"/>
              <a:gd name="T27" fmla="*/ 157 h 172"/>
              <a:gd name="T28" fmla="*/ 134 w 196"/>
              <a:gd name="T29" fmla="*/ 123 h 172"/>
              <a:gd name="T30" fmla="*/ 123 w 196"/>
              <a:gd name="T31" fmla="*/ 138 h 172"/>
              <a:gd name="T32" fmla="*/ 120 w 196"/>
              <a:gd name="T33" fmla="*/ 148 h 172"/>
              <a:gd name="T34" fmla="*/ 80 w 196"/>
              <a:gd name="T35" fmla="*/ 148 h 172"/>
              <a:gd name="T36" fmla="*/ 77 w 196"/>
              <a:gd name="T37" fmla="*/ 135 h 172"/>
              <a:gd name="T38" fmla="*/ 68 w 196"/>
              <a:gd name="T39" fmla="*/ 123 h 172"/>
              <a:gd name="T40" fmla="*/ 53 w 196"/>
              <a:gd name="T41" fmla="*/ 105 h 172"/>
              <a:gd name="T42" fmla="*/ 48 w 196"/>
              <a:gd name="T43" fmla="*/ 99 h 172"/>
              <a:gd name="T44" fmla="*/ 60 w 196"/>
              <a:gd name="T45" fmla="*/ 96 h 172"/>
              <a:gd name="T46" fmla="*/ 74 w 196"/>
              <a:gd name="T47" fmla="*/ 106 h 172"/>
              <a:gd name="T48" fmla="*/ 77 w 196"/>
              <a:gd name="T49" fmla="*/ 101 h 172"/>
              <a:gd name="T50" fmla="*/ 77 w 196"/>
              <a:gd name="T51" fmla="*/ 65 h 172"/>
              <a:gd name="T52" fmla="*/ 88 w 196"/>
              <a:gd name="T53" fmla="*/ 65 h 172"/>
              <a:gd name="T54" fmla="*/ 88 w 196"/>
              <a:gd name="T55" fmla="*/ 94 h 172"/>
              <a:gd name="T56" fmla="*/ 91 w 196"/>
              <a:gd name="T57" fmla="*/ 95 h 172"/>
              <a:gd name="T58" fmla="*/ 91 w 196"/>
              <a:gd name="T59" fmla="*/ 58 h 172"/>
              <a:gd name="T60" fmla="*/ 103 w 196"/>
              <a:gd name="T61" fmla="*/ 57 h 172"/>
              <a:gd name="T62" fmla="*/ 103 w 196"/>
              <a:gd name="T63" fmla="*/ 93 h 172"/>
              <a:gd name="T64" fmla="*/ 105 w 196"/>
              <a:gd name="T65" fmla="*/ 93 h 172"/>
              <a:gd name="T66" fmla="*/ 105 w 196"/>
              <a:gd name="T67" fmla="*/ 63 h 172"/>
              <a:gd name="T68" fmla="*/ 117 w 196"/>
              <a:gd name="T69" fmla="*/ 63 h 172"/>
              <a:gd name="T70" fmla="*/ 117 w 196"/>
              <a:gd name="T71" fmla="*/ 94 h 172"/>
              <a:gd name="T72" fmla="*/ 120 w 196"/>
              <a:gd name="T73" fmla="*/ 94 h 172"/>
              <a:gd name="T74" fmla="*/ 120 w 196"/>
              <a:gd name="T75" fmla="*/ 71 h 172"/>
              <a:gd name="T76" fmla="*/ 134 w 196"/>
              <a:gd name="T77" fmla="*/ 73 h 172"/>
              <a:gd name="T78" fmla="*/ 134 w 196"/>
              <a:gd name="T79" fmla="*/ 123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172">
                <a:moveTo>
                  <a:pt x="194" y="157"/>
                </a:moveTo>
                <a:cubicBezTo>
                  <a:pt x="150" y="81"/>
                  <a:pt x="150" y="81"/>
                  <a:pt x="150" y="81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07" y="5"/>
                  <a:pt x="107" y="5"/>
                  <a:pt x="107" y="5"/>
                </a:cubicBezTo>
                <a:cubicBezTo>
                  <a:pt x="105" y="2"/>
                  <a:pt x="101" y="0"/>
                  <a:pt x="98" y="0"/>
                </a:cubicBezTo>
                <a:cubicBezTo>
                  <a:pt x="94" y="0"/>
                  <a:pt x="90" y="2"/>
                  <a:pt x="89" y="5"/>
                </a:cubicBezTo>
                <a:cubicBezTo>
                  <a:pt x="45" y="81"/>
                  <a:pt x="45" y="81"/>
                  <a:pt x="45" y="81"/>
                </a:cubicBezTo>
                <a:cubicBezTo>
                  <a:pt x="38" y="92"/>
                  <a:pt x="38" y="92"/>
                  <a:pt x="38" y="92"/>
                </a:cubicBezTo>
                <a:cubicBezTo>
                  <a:pt x="1" y="157"/>
                  <a:pt x="1" y="157"/>
                  <a:pt x="1" y="157"/>
                </a:cubicBezTo>
                <a:cubicBezTo>
                  <a:pt x="0" y="160"/>
                  <a:pt x="0" y="164"/>
                  <a:pt x="1" y="167"/>
                </a:cubicBezTo>
                <a:cubicBezTo>
                  <a:pt x="3" y="170"/>
                  <a:pt x="7" y="172"/>
                  <a:pt x="10" y="172"/>
                </a:cubicBezTo>
                <a:cubicBezTo>
                  <a:pt x="185" y="172"/>
                  <a:pt x="185" y="172"/>
                  <a:pt x="185" y="172"/>
                </a:cubicBezTo>
                <a:cubicBezTo>
                  <a:pt x="189" y="172"/>
                  <a:pt x="192" y="170"/>
                  <a:pt x="194" y="167"/>
                </a:cubicBezTo>
                <a:cubicBezTo>
                  <a:pt x="196" y="164"/>
                  <a:pt x="196" y="160"/>
                  <a:pt x="194" y="157"/>
                </a:cubicBezTo>
                <a:close/>
                <a:moveTo>
                  <a:pt x="134" y="123"/>
                </a:moveTo>
                <a:cubicBezTo>
                  <a:pt x="134" y="130"/>
                  <a:pt x="129" y="134"/>
                  <a:pt x="123" y="138"/>
                </a:cubicBezTo>
                <a:cubicBezTo>
                  <a:pt x="119" y="141"/>
                  <a:pt x="120" y="145"/>
                  <a:pt x="120" y="148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80" y="143"/>
                  <a:pt x="80" y="137"/>
                  <a:pt x="77" y="135"/>
                </a:cubicBezTo>
                <a:cubicBezTo>
                  <a:pt x="74" y="133"/>
                  <a:pt x="69" y="127"/>
                  <a:pt x="68" y="123"/>
                </a:cubicBezTo>
                <a:cubicBezTo>
                  <a:pt x="64" y="116"/>
                  <a:pt x="56" y="108"/>
                  <a:pt x="53" y="105"/>
                </a:cubicBezTo>
                <a:cubicBezTo>
                  <a:pt x="50" y="103"/>
                  <a:pt x="48" y="101"/>
                  <a:pt x="48" y="99"/>
                </a:cubicBezTo>
                <a:cubicBezTo>
                  <a:pt x="47" y="95"/>
                  <a:pt x="56" y="92"/>
                  <a:pt x="60" y="96"/>
                </a:cubicBezTo>
                <a:cubicBezTo>
                  <a:pt x="63" y="98"/>
                  <a:pt x="69" y="103"/>
                  <a:pt x="74" y="106"/>
                </a:cubicBezTo>
                <a:cubicBezTo>
                  <a:pt x="77" y="107"/>
                  <a:pt x="77" y="104"/>
                  <a:pt x="77" y="101"/>
                </a:cubicBezTo>
                <a:cubicBezTo>
                  <a:pt x="77" y="84"/>
                  <a:pt x="77" y="72"/>
                  <a:pt x="77" y="65"/>
                </a:cubicBezTo>
                <a:cubicBezTo>
                  <a:pt x="77" y="58"/>
                  <a:pt x="88" y="58"/>
                  <a:pt x="88" y="65"/>
                </a:cubicBezTo>
                <a:cubicBezTo>
                  <a:pt x="88" y="72"/>
                  <a:pt x="88" y="92"/>
                  <a:pt x="88" y="94"/>
                </a:cubicBezTo>
                <a:cubicBezTo>
                  <a:pt x="88" y="96"/>
                  <a:pt x="91" y="98"/>
                  <a:pt x="91" y="95"/>
                </a:cubicBezTo>
                <a:cubicBezTo>
                  <a:pt x="91" y="92"/>
                  <a:pt x="91" y="65"/>
                  <a:pt x="91" y="58"/>
                </a:cubicBezTo>
                <a:cubicBezTo>
                  <a:pt x="91" y="51"/>
                  <a:pt x="103" y="49"/>
                  <a:pt x="103" y="57"/>
                </a:cubicBezTo>
                <a:cubicBezTo>
                  <a:pt x="103" y="64"/>
                  <a:pt x="103" y="90"/>
                  <a:pt x="103" y="93"/>
                </a:cubicBezTo>
                <a:cubicBezTo>
                  <a:pt x="103" y="96"/>
                  <a:pt x="105" y="97"/>
                  <a:pt x="105" y="93"/>
                </a:cubicBezTo>
                <a:cubicBezTo>
                  <a:pt x="105" y="89"/>
                  <a:pt x="105" y="67"/>
                  <a:pt x="105" y="63"/>
                </a:cubicBezTo>
                <a:cubicBezTo>
                  <a:pt x="105" y="58"/>
                  <a:pt x="117" y="58"/>
                  <a:pt x="117" y="63"/>
                </a:cubicBezTo>
                <a:cubicBezTo>
                  <a:pt x="117" y="69"/>
                  <a:pt x="117" y="91"/>
                  <a:pt x="117" y="94"/>
                </a:cubicBezTo>
                <a:cubicBezTo>
                  <a:pt x="117" y="97"/>
                  <a:pt x="120" y="98"/>
                  <a:pt x="120" y="94"/>
                </a:cubicBezTo>
                <a:cubicBezTo>
                  <a:pt x="120" y="91"/>
                  <a:pt x="120" y="77"/>
                  <a:pt x="120" y="71"/>
                </a:cubicBezTo>
                <a:cubicBezTo>
                  <a:pt x="120" y="65"/>
                  <a:pt x="134" y="63"/>
                  <a:pt x="134" y="73"/>
                </a:cubicBezTo>
                <a:cubicBezTo>
                  <a:pt x="134" y="82"/>
                  <a:pt x="134" y="115"/>
                  <a:pt x="134" y="123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43" name="Freeform 82"/>
          <p:cNvSpPr>
            <a:spLocks noEditPoints="1"/>
          </p:cNvSpPr>
          <p:nvPr/>
        </p:nvSpPr>
        <p:spPr bwMode="auto">
          <a:xfrm>
            <a:off x="1671691" y="1999743"/>
            <a:ext cx="205076" cy="276910"/>
          </a:xfrm>
          <a:custGeom>
            <a:avLst/>
            <a:gdLst>
              <a:gd name="T0" fmla="*/ 117 w 140"/>
              <a:gd name="T1" fmla="*/ 32 h 188"/>
              <a:gd name="T2" fmla="*/ 103 w 140"/>
              <a:gd name="T3" fmla="*/ 14 h 188"/>
              <a:gd name="T4" fmla="*/ 95 w 140"/>
              <a:gd name="T5" fmla="*/ 18 h 188"/>
              <a:gd name="T6" fmla="*/ 91 w 140"/>
              <a:gd name="T7" fmla="*/ 5 h 188"/>
              <a:gd name="T8" fmla="*/ 69 w 140"/>
              <a:gd name="T9" fmla="*/ 18 h 188"/>
              <a:gd name="T10" fmla="*/ 47 w 140"/>
              <a:gd name="T11" fmla="*/ 33 h 188"/>
              <a:gd name="T12" fmla="*/ 47 w 140"/>
              <a:gd name="T13" fmla="*/ 110 h 188"/>
              <a:gd name="T14" fmla="*/ 27 w 140"/>
              <a:gd name="T15" fmla="*/ 93 h 188"/>
              <a:gd name="T16" fmla="*/ 15 w 140"/>
              <a:gd name="T17" fmla="*/ 87 h 188"/>
              <a:gd name="T18" fmla="*/ 0 w 140"/>
              <a:gd name="T19" fmla="*/ 99 h 188"/>
              <a:gd name="T20" fmla="*/ 33 w 140"/>
              <a:gd name="T21" fmla="*/ 148 h 188"/>
              <a:gd name="T22" fmla="*/ 88 w 140"/>
              <a:gd name="T23" fmla="*/ 188 h 188"/>
              <a:gd name="T24" fmla="*/ 140 w 140"/>
              <a:gd name="T25" fmla="*/ 146 h 188"/>
              <a:gd name="T26" fmla="*/ 118 w 140"/>
              <a:gd name="T27" fmla="*/ 32 h 188"/>
              <a:gd name="T28" fmla="*/ 119 w 140"/>
              <a:gd name="T29" fmla="*/ 174 h 188"/>
              <a:gd name="T30" fmla="*/ 52 w 140"/>
              <a:gd name="T31" fmla="*/ 169 h 188"/>
              <a:gd name="T32" fmla="*/ 38 w 140"/>
              <a:gd name="T33" fmla="*/ 146 h 188"/>
              <a:gd name="T34" fmla="*/ 6 w 140"/>
              <a:gd name="T35" fmla="*/ 98 h 188"/>
              <a:gd name="T36" fmla="*/ 15 w 140"/>
              <a:gd name="T37" fmla="*/ 92 h 188"/>
              <a:gd name="T38" fmla="*/ 23 w 140"/>
              <a:gd name="T39" fmla="*/ 97 h 188"/>
              <a:gd name="T40" fmla="*/ 48 w 140"/>
              <a:gd name="T41" fmla="*/ 116 h 188"/>
              <a:gd name="T42" fmla="*/ 53 w 140"/>
              <a:gd name="T43" fmla="*/ 104 h 188"/>
              <a:gd name="T44" fmla="*/ 67 w 140"/>
              <a:gd name="T45" fmla="*/ 33 h 188"/>
              <a:gd name="T46" fmla="*/ 71 w 140"/>
              <a:gd name="T47" fmla="*/ 97 h 188"/>
              <a:gd name="T48" fmla="*/ 75 w 140"/>
              <a:gd name="T49" fmla="*/ 18 h 188"/>
              <a:gd name="T50" fmla="*/ 87 w 140"/>
              <a:gd name="T51" fmla="*/ 9 h 188"/>
              <a:gd name="T52" fmla="*/ 89 w 140"/>
              <a:gd name="T53" fmla="*/ 78 h 188"/>
              <a:gd name="T54" fmla="*/ 93 w 140"/>
              <a:gd name="T55" fmla="*/ 95 h 188"/>
              <a:gd name="T56" fmla="*/ 97 w 140"/>
              <a:gd name="T57" fmla="*/ 75 h 188"/>
              <a:gd name="T58" fmla="*/ 99 w 140"/>
              <a:gd name="T59" fmla="*/ 21 h 188"/>
              <a:gd name="T60" fmla="*/ 112 w 140"/>
              <a:gd name="T61" fmla="*/ 81 h 188"/>
              <a:gd name="T62" fmla="*/ 116 w 140"/>
              <a:gd name="T63" fmla="*/ 98 h 188"/>
              <a:gd name="T64" fmla="*/ 120 w 140"/>
              <a:gd name="T65" fmla="*/ 43 h 188"/>
              <a:gd name="T66" fmla="*/ 134 w 140"/>
              <a:gd name="T67" fmla="*/ 4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88">
                <a:moveTo>
                  <a:pt x="118" y="32"/>
                </a:moveTo>
                <a:cubicBezTo>
                  <a:pt x="118" y="32"/>
                  <a:pt x="117" y="32"/>
                  <a:pt x="117" y="32"/>
                </a:cubicBezTo>
                <a:cubicBezTo>
                  <a:pt x="117" y="32"/>
                  <a:pt x="117" y="31"/>
                  <a:pt x="117" y="30"/>
                </a:cubicBezTo>
                <a:cubicBezTo>
                  <a:pt x="117" y="19"/>
                  <a:pt x="110" y="14"/>
                  <a:pt x="103" y="14"/>
                </a:cubicBezTo>
                <a:cubicBezTo>
                  <a:pt x="100" y="14"/>
                  <a:pt x="97" y="15"/>
                  <a:pt x="95" y="17"/>
                </a:cubicBezTo>
                <a:cubicBezTo>
                  <a:pt x="95" y="17"/>
                  <a:pt x="95" y="18"/>
                  <a:pt x="95" y="18"/>
                </a:cubicBezTo>
                <a:cubicBezTo>
                  <a:pt x="95" y="17"/>
                  <a:pt x="95" y="16"/>
                  <a:pt x="95" y="15"/>
                </a:cubicBezTo>
                <a:cubicBezTo>
                  <a:pt x="95" y="11"/>
                  <a:pt x="93" y="8"/>
                  <a:pt x="91" y="5"/>
                </a:cubicBezTo>
                <a:cubicBezTo>
                  <a:pt x="86" y="0"/>
                  <a:pt x="77" y="1"/>
                  <a:pt x="73" y="6"/>
                </a:cubicBezTo>
                <a:cubicBezTo>
                  <a:pt x="70" y="9"/>
                  <a:pt x="69" y="13"/>
                  <a:pt x="69" y="18"/>
                </a:cubicBezTo>
                <a:cubicBezTo>
                  <a:pt x="69" y="23"/>
                  <a:pt x="69" y="23"/>
                  <a:pt x="69" y="23"/>
                </a:cubicBezTo>
                <a:cubicBezTo>
                  <a:pt x="62" y="16"/>
                  <a:pt x="47" y="19"/>
                  <a:pt x="47" y="33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7" y="106"/>
                  <a:pt x="47" y="109"/>
                  <a:pt x="47" y="110"/>
                </a:cubicBezTo>
                <a:cubicBezTo>
                  <a:pt x="47" y="110"/>
                  <a:pt x="47" y="110"/>
                  <a:pt x="47" y="110"/>
                </a:cubicBezTo>
                <a:cubicBezTo>
                  <a:pt x="40" y="105"/>
                  <a:pt x="32" y="97"/>
                  <a:pt x="27" y="93"/>
                </a:cubicBezTo>
                <a:cubicBezTo>
                  <a:pt x="26" y="91"/>
                  <a:pt x="26" y="91"/>
                  <a:pt x="26" y="91"/>
                </a:cubicBezTo>
                <a:cubicBezTo>
                  <a:pt x="23" y="88"/>
                  <a:pt x="19" y="87"/>
                  <a:pt x="15" y="87"/>
                </a:cubicBezTo>
                <a:cubicBezTo>
                  <a:pt x="10" y="87"/>
                  <a:pt x="6" y="89"/>
                  <a:pt x="3" y="92"/>
                </a:cubicBezTo>
                <a:cubicBezTo>
                  <a:pt x="1" y="94"/>
                  <a:pt x="0" y="96"/>
                  <a:pt x="0" y="99"/>
                </a:cubicBezTo>
                <a:cubicBezTo>
                  <a:pt x="0" y="104"/>
                  <a:pt x="4" y="109"/>
                  <a:pt x="10" y="114"/>
                </a:cubicBezTo>
                <a:cubicBezTo>
                  <a:pt x="15" y="119"/>
                  <a:pt x="27" y="135"/>
                  <a:pt x="33" y="148"/>
                </a:cubicBezTo>
                <a:cubicBezTo>
                  <a:pt x="35" y="158"/>
                  <a:pt x="44" y="169"/>
                  <a:pt x="49" y="173"/>
                </a:cubicBezTo>
                <a:cubicBezTo>
                  <a:pt x="61" y="185"/>
                  <a:pt x="77" y="188"/>
                  <a:pt x="88" y="188"/>
                </a:cubicBezTo>
                <a:cubicBezTo>
                  <a:pt x="104" y="188"/>
                  <a:pt x="118" y="182"/>
                  <a:pt x="123" y="178"/>
                </a:cubicBezTo>
                <a:cubicBezTo>
                  <a:pt x="132" y="170"/>
                  <a:pt x="140" y="162"/>
                  <a:pt x="140" y="146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40" y="26"/>
                  <a:pt x="125" y="23"/>
                  <a:pt x="118" y="32"/>
                </a:cubicBezTo>
                <a:close/>
                <a:moveTo>
                  <a:pt x="134" y="146"/>
                </a:moveTo>
                <a:cubicBezTo>
                  <a:pt x="134" y="159"/>
                  <a:pt x="127" y="167"/>
                  <a:pt x="119" y="174"/>
                </a:cubicBezTo>
                <a:cubicBezTo>
                  <a:pt x="116" y="177"/>
                  <a:pt x="103" y="182"/>
                  <a:pt x="88" y="182"/>
                </a:cubicBezTo>
                <a:cubicBezTo>
                  <a:pt x="78" y="182"/>
                  <a:pt x="64" y="180"/>
                  <a:pt x="52" y="169"/>
                </a:cubicBezTo>
                <a:cubicBezTo>
                  <a:pt x="47" y="164"/>
                  <a:pt x="40" y="155"/>
                  <a:pt x="39" y="147"/>
                </a:cubicBezTo>
                <a:cubicBezTo>
                  <a:pt x="38" y="146"/>
                  <a:pt x="38" y="146"/>
                  <a:pt x="38" y="146"/>
                </a:cubicBezTo>
                <a:cubicBezTo>
                  <a:pt x="32" y="132"/>
                  <a:pt x="19" y="116"/>
                  <a:pt x="14" y="110"/>
                </a:cubicBezTo>
                <a:cubicBezTo>
                  <a:pt x="9" y="105"/>
                  <a:pt x="6" y="102"/>
                  <a:pt x="6" y="98"/>
                </a:cubicBezTo>
                <a:cubicBezTo>
                  <a:pt x="6" y="97"/>
                  <a:pt x="6" y="96"/>
                  <a:pt x="7" y="96"/>
                </a:cubicBezTo>
                <a:cubicBezTo>
                  <a:pt x="9" y="94"/>
                  <a:pt x="12" y="92"/>
                  <a:pt x="15" y="92"/>
                </a:cubicBezTo>
                <a:cubicBezTo>
                  <a:pt x="17" y="92"/>
                  <a:pt x="19" y="93"/>
                  <a:pt x="22" y="95"/>
                </a:cubicBezTo>
                <a:cubicBezTo>
                  <a:pt x="23" y="97"/>
                  <a:pt x="23" y="97"/>
                  <a:pt x="23" y="97"/>
                </a:cubicBezTo>
                <a:cubicBezTo>
                  <a:pt x="28" y="101"/>
                  <a:pt x="36" y="110"/>
                  <a:pt x="44" y="115"/>
                </a:cubicBezTo>
                <a:cubicBezTo>
                  <a:pt x="45" y="116"/>
                  <a:pt x="47" y="116"/>
                  <a:pt x="48" y="116"/>
                </a:cubicBezTo>
                <a:cubicBezTo>
                  <a:pt x="49" y="116"/>
                  <a:pt x="52" y="116"/>
                  <a:pt x="53" y="111"/>
                </a:cubicBezTo>
                <a:cubicBezTo>
                  <a:pt x="53" y="109"/>
                  <a:pt x="53" y="107"/>
                  <a:pt x="53" y="104"/>
                </a:cubicBezTo>
                <a:cubicBezTo>
                  <a:pt x="53" y="33"/>
                  <a:pt x="53" y="33"/>
                  <a:pt x="53" y="33"/>
                </a:cubicBezTo>
                <a:cubicBezTo>
                  <a:pt x="53" y="22"/>
                  <a:pt x="67" y="22"/>
                  <a:pt x="67" y="33"/>
                </a:cubicBezTo>
                <a:cubicBezTo>
                  <a:pt x="67" y="89"/>
                  <a:pt x="67" y="89"/>
                  <a:pt x="67" y="89"/>
                </a:cubicBezTo>
                <a:cubicBezTo>
                  <a:pt x="67" y="89"/>
                  <a:pt x="67" y="97"/>
                  <a:pt x="71" y="97"/>
                </a:cubicBezTo>
                <a:cubicBezTo>
                  <a:pt x="75" y="97"/>
                  <a:pt x="75" y="93"/>
                  <a:pt x="75" y="91"/>
                </a:cubicBezTo>
                <a:cubicBezTo>
                  <a:pt x="75" y="18"/>
                  <a:pt x="75" y="18"/>
                  <a:pt x="75" y="18"/>
                </a:cubicBezTo>
                <a:cubicBezTo>
                  <a:pt x="75" y="14"/>
                  <a:pt x="75" y="11"/>
                  <a:pt x="77" y="10"/>
                </a:cubicBezTo>
                <a:cubicBezTo>
                  <a:pt x="79" y="7"/>
                  <a:pt x="84" y="7"/>
                  <a:pt x="87" y="9"/>
                </a:cubicBezTo>
                <a:cubicBezTo>
                  <a:pt x="88" y="11"/>
                  <a:pt x="89" y="13"/>
                  <a:pt x="89" y="15"/>
                </a:cubicBezTo>
                <a:cubicBezTo>
                  <a:pt x="89" y="27"/>
                  <a:pt x="89" y="61"/>
                  <a:pt x="89" y="78"/>
                </a:cubicBezTo>
                <a:cubicBezTo>
                  <a:pt x="89" y="87"/>
                  <a:pt x="89" y="87"/>
                  <a:pt x="89" y="87"/>
                </a:cubicBezTo>
                <a:cubicBezTo>
                  <a:pt x="89" y="89"/>
                  <a:pt x="89" y="95"/>
                  <a:pt x="93" y="95"/>
                </a:cubicBezTo>
                <a:cubicBezTo>
                  <a:pt x="97" y="95"/>
                  <a:pt x="97" y="89"/>
                  <a:pt x="97" y="86"/>
                </a:cubicBezTo>
                <a:cubicBezTo>
                  <a:pt x="97" y="84"/>
                  <a:pt x="97" y="80"/>
                  <a:pt x="97" y="75"/>
                </a:cubicBezTo>
                <a:cubicBezTo>
                  <a:pt x="97" y="60"/>
                  <a:pt x="97" y="36"/>
                  <a:pt x="97" y="30"/>
                </a:cubicBezTo>
                <a:cubicBezTo>
                  <a:pt x="96" y="26"/>
                  <a:pt x="97" y="23"/>
                  <a:pt x="99" y="21"/>
                </a:cubicBezTo>
                <a:cubicBezTo>
                  <a:pt x="103" y="17"/>
                  <a:pt x="111" y="20"/>
                  <a:pt x="111" y="30"/>
                </a:cubicBezTo>
                <a:cubicBezTo>
                  <a:pt x="112" y="38"/>
                  <a:pt x="112" y="66"/>
                  <a:pt x="112" y="81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1" y="97"/>
                  <a:pt x="114" y="98"/>
                  <a:pt x="116" y="98"/>
                </a:cubicBezTo>
                <a:cubicBezTo>
                  <a:pt x="120" y="98"/>
                  <a:pt x="120" y="93"/>
                  <a:pt x="120" y="91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20" y="40"/>
                  <a:pt x="121" y="37"/>
                  <a:pt x="122" y="35"/>
                </a:cubicBezTo>
                <a:cubicBezTo>
                  <a:pt x="126" y="31"/>
                  <a:pt x="134" y="33"/>
                  <a:pt x="134" y="47"/>
                </a:cubicBezTo>
                <a:lnTo>
                  <a:pt x="134" y="14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44" name="Freeform 83"/>
          <p:cNvSpPr/>
          <p:nvPr/>
        </p:nvSpPr>
        <p:spPr bwMode="auto">
          <a:xfrm>
            <a:off x="1157267" y="2003219"/>
            <a:ext cx="201598" cy="274591"/>
          </a:xfrm>
          <a:custGeom>
            <a:avLst/>
            <a:gdLst>
              <a:gd name="T0" fmla="*/ 137 w 137"/>
              <a:gd name="T1" fmla="*/ 148 h 187"/>
              <a:gd name="T2" fmla="*/ 121 w 137"/>
              <a:gd name="T3" fmla="*/ 178 h 187"/>
              <a:gd name="T4" fmla="*/ 87 w 137"/>
              <a:gd name="T5" fmla="*/ 187 h 187"/>
              <a:gd name="T6" fmla="*/ 49 w 137"/>
              <a:gd name="T7" fmla="*/ 173 h 187"/>
              <a:gd name="T8" fmla="*/ 35 w 137"/>
              <a:gd name="T9" fmla="*/ 149 h 187"/>
              <a:gd name="T10" fmla="*/ 35 w 137"/>
              <a:gd name="T11" fmla="*/ 148 h 187"/>
              <a:gd name="T12" fmla="*/ 8 w 137"/>
              <a:gd name="T13" fmla="*/ 110 h 187"/>
              <a:gd name="T14" fmla="*/ 0 w 137"/>
              <a:gd name="T15" fmla="*/ 97 h 187"/>
              <a:gd name="T16" fmla="*/ 1 w 137"/>
              <a:gd name="T17" fmla="*/ 95 h 187"/>
              <a:gd name="T18" fmla="*/ 9 w 137"/>
              <a:gd name="T19" fmla="*/ 91 h 187"/>
              <a:gd name="T20" fmla="*/ 16 w 137"/>
              <a:gd name="T21" fmla="*/ 94 h 187"/>
              <a:gd name="T22" fmla="*/ 18 w 137"/>
              <a:gd name="T23" fmla="*/ 96 h 187"/>
              <a:gd name="T24" fmla="*/ 40 w 137"/>
              <a:gd name="T25" fmla="*/ 115 h 187"/>
              <a:gd name="T26" fmla="*/ 45 w 137"/>
              <a:gd name="T27" fmla="*/ 117 h 187"/>
              <a:gd name="T28" fmla="*/ 50 w 137"/>
              <a:gd name="T29" fmla="*/ 111 h 187"/>
              <a:gd name="T30" fmla="*/ 50 w 137"/>
              <a:gd name="T31" fmla="*/ 103 h 187"/>
              <a:gd name="T32" fmla="*/ 50 w 137"/>
              <a:gd name="T33" fmla="*/ 27 h 187"/>
              <a:gd name="T34" fmla="*/ 65 w 137"/>
              <a:gd name="T35" fmla="*/ 27 h 187"/>
              <a:gd name="T36" fmla="*/ 65 w 137"/>
              <a:gd name="T37" fmla="*/ 88 h 187"/>
              <a:gd name="T38" fmla="*/ 69 w 137"/>
              <a:gd name="T39" fmla="*/ 96 h 187"/>
              <a:gd name="T40" fmla="*/ 73 w 137"/>
              <a:gd name="T41" fmla="*/ 90 h 187"/>
              <a:gd name="T42" fmla="*/ 73 w 137"/>
              <a:gd name="T43" fmla="*/ 11 h 187"/>
              <a:gd name="T44" fmla="*/ 76 w 137"/>
              <a:gd name="T45" fmla="*/ 3 h 187"/>
              <a:gd name="T46" fmla="*/ 86 w 137"/>
              <a:gd name="T47" fmla="*/ 2 h 187"/>
              <a:gd name="T48" fmla="*/ 88 w 137"/>
              <a:gd name="T49" fmla="*/ 9 h 187"/>
              <a:gd name="T50" fmla="*/ 88 w 137"/>
              <a:gd name="T51" fmla="*/ 76 h 187"/>
              <a:gd name="T52" fmla="*/ 88 w 137"/>
              <a:gd name="T53" fmla="*/ 85 h 187"/>
              <a:gd name="T54" fmla="*/ 92 w 137"/>
              <a:gd name="T55" fmla="*/ 94 h 187"/>
              <a:gd name="T56" fmla="*/ 97 w 137"/>
              <a:gd name="T57" fmla="*/ 85 h 187"/>
              <a:gd name="T58" fmla="*/ 97 w 137"/>
              <a:gd name="T59" fmla="*/ 73 h 187"/>
              <a:gd name="T60" fmla="*/ 97 w 137"/>
              <a:gd name="T61" fmla="*/ 24 h 187"/>
              <a:gd name="T62" fmla="*/ 99 w 137"/>
              <a:gd name="T63" fmla="*/ 15 h 187"/>
              <a:gd name="T64" fmla="*/ 113 w 137"/>
              <a:gd name="T65" fmla="*/ 25 h 187"/>
              <a:gd name="T66" fmla="*/ 113 w 137"/>
              <a:gd name="T67" fmla="*/ 79 h 187"/>
              <a:gd name="T68" fmla="*/ 113 w 137"/>
              <a:gd name="T69" fmla="*/ 89 h 187"/>
              <a:gd name="T70" fmla="*/ 117 w 137"/>
              <a:gd name="T71" fmla="*/ 98 h 187"/>
              <a:gd name="T72" fmla="*/ 121 w 137"/>
              <a:gd name="T73" fmla="*/ 89 h 187"/>
              <a:gd name="T74" fmla="*/ 121 w 137"/>
              <a:gd name="T75" fmla="*/ 39 h 187"/>
              <a:gd name="T76" fmla="*/ 124 w 137"/>
              <a:gd name="T77" fmla="*/ 30 h 187"/>
              <a:gd name="T78" fmla="*/ 137 w 137"/>
              <a:gd name="T79" fmla="*/ 42 h 187"/>
              <a:gd name="T80" fmla="*/ 137 w 137"/>
              <a:gd name="T81" fmla="*/ 14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7" h="187">
                <a:moveTo>
                  <a:pt x="137" y="148"/>
                </a:moveTo>
                <a:cubicBezTo>
                  <a:pt x="137" y="163"/>
                  <a:pt x="129" y="170"/>
                  <a:pt x="121" y="178"/>
                </a:cubicBezTo>
                <a:cubicBezTo>
                  <a:pt x="117" y="181"/>
                  <a:pt x="104" y="187"/>
                  <a:pt x="87" y="187"/>
                </a:cubicBezTo>
                <a:cubicBezTo>
                  <a:pt x="76" y="187"/>
                  <a:pt x="61" y="185"/>
                  <a:pt x="49" y="173"/>
                </a:cubicBezTo>
                <a:cubicBezTo>
                  <a:pt x="44" y="168"/>
                  <a:pt x="36" y="158"/>
                  <a:pt x="35" y="149"/>
                </a:cubicBezTo>
                <a:cubicBezTo>
                  <a:pt x="35" y="148"/>
                  <a:pt x="35" y="148"/>
                  <a:pt x="35" y="148"/>
                </a:cubicBezTo>
                <a:cubicBezTo>
                  <a:pt x="28" y="133"/>
                  <a:pt x="14" y="116"/>
                  <a:pt x="8" y="110"/>
                </a:cubicBezTo>
                <a:cubicBezTo>
                  <a:pt x="3" y="105"/>
                  <a:pt x="0" y="101"/>
                  <a:pt x="0" y="97"/>
                </a:cubicBezTo>
                <a:cubicBezTo>
                  <a:pt x="0" y="97"/>
                  <a:pt x="0" y="95"/>
                  <a:pt x="1" y="95"/>
                </a:cubicBezTo>
                <a:cubicBezTo>
                  <a:pt x="3" y="93"/>
                  <a:pt x="6" y="91"/>
                  <a:pt x="9" y="91"/>
                </a:cubicBezTo>
                <a:cubicBezTo>
                  <a:pt x="11" y="91"/>
                  <a:pt x="14" y="92"/>
                  <a:pt x="16" y="94"/>
                </a:cubicBezTo>
                <a:cubicBezTo>
                  <a:pt x="18" y="96"/>
                  <a:pt x="18" y="96"/>
                  <a:pt x="18" y="96"/>
                </a:cubicBezTo>
                <a:cubicBezTo>
                  <a:pt x="23" y="101"/>
                  <a:pt x="32" y="110"/>
                  <a:pt x="40" y="115"/>
                </a:cubicBezTo>
                <a:cubicBezTo>
                  <a:pt x="42" y="116"/>
                  <a:pt x="43" y="117"/>
                  <a:pt x="45" y="117"/>
                </a:cubicBezTo>
                <a:cubicBezTo>
                  <a:pt x="46" y="117"/>
                  <a:pt x="49" y="116"/>
                  <a:pt x="50" y="111"/>
                </a:cubicBezTo>
                <a:cubicBezTo>
                  <a:pt x="50" y="109"/>
                  <a:pt x="50" y="106"/>
                  <a:pt x="50" y="103"/>
                </a:cubicBezTo>
                <a:cubicBezTo>
                  <a:pt x="50" y="27"/>
                  <a:pt x="50" y="27"/>
                  <a:pt x="50" y="27"/>
                </a:cubicBezTo>
                <a:cubicBezTo>
                  <a:pt x="50" y="16"/>
                  <a:pt x="65" y="16"/>
                  <a:pt x="65" y="27"/>
                </a:cubicBezTo>
                <a:cubicBezTo>
                  <a:pt x="65" y="88"/>
                  <a:pt x="65" y="88"/>
                  <a:pt x="65" y="88"/>
                </a:cubicBezTo>
                <a:cubicBezTo>
                  <a:pt x="65" y="88"/>
                  <a:pt x="65" y="96"/>
                  <a:pt x="69" y="96"/>
                </a:cubicBezTo>
                <a:cubicBezTo>
                  <a:pt x="73" y="96"/>
                  <a:pt x="73" y="92"/>
                  <a:pt x="73" y="90"/>
                </a:cubicBezTo>
                <a:cubicBezTo>
                  <a:pt x="73" y="11"/>
                  <a:pt x="73" y="11"/>
                  <a:pt x="73" y="11"/>
                </a:cubicBezTo>
                <a:cubicBezTo>
                  <a:pt x="73" y="8"/>
                  <a:pt x="74" y="5"/>
                  <a:pt x="76" y="3"/>
                </a:cubicBezTo>
                <a:cubicBezTo>
                  <a:pt x="78" y="0"/>
                  <a:pt x="83" y="0"/>
                  <a:pt x="86" y="2"/>
                </a:cubicBezTo>
                <a:cubicBezTo>
                  <a:pt x="87" y="4"/>
                  <a:pt x="88" y="6"/>
                  <a:pt x="88" y="9"/>
                </a:cubicBezTo>
                <a:cubicBezTo>
                  <a:pt x="88" y="22"/>
                  <a:pt x="88" y="58"/>
                  <a:pt x="88" y="76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8"/>
                  <a:pt x="88" y="94"/>
                  <a:pt x="92" y="94"/>
                </a:cubicBezTo>
                <a:cubicBezTo>
                  <a:pt x="97" y="94"/>
                  <a:pt x="97" y="88"/>
                  <a:pt x="97" y="85"/>
                </a:cubicBezTo>
                <a:cubicBezTo>
                  <a:pt x="97" y="83"/>
                  <a:pt x="97" y="78"/>
                  <a:pt x="97" y="73"/>
                </a:cubicBezTo>
                <a:cubicBezTo>
                  <a:pt x="97" y="56"/>
                  <a:pt x="97" y="31"/>
                  <a:pt x="97" y="24"/>
                </a:cubicBezTo>
                <a:cubicBezTo>
                  <a:pt x="96" y="20"/>
                  <a:pt x="97" y="17"/>
                  <a:pt x="99" y="15"/>
                </a:cubicBezTo>
                <a:cubicBezTo>
                  <a:pt x="103" y="11"/>
                  <a:pt x="112" y="14"/>
                  <a:pt x="113" y="25"/>
                </a:cubicBezTo>
                <a:cubicBezTo>
                  <a:pt x="113" y="33"/>
                  <a:pt x="113" y="63"/>
                  <a:pt x="113" y="79"/>
                </a:cubicBezTo>
                <a:cubicBezTo>
                  <a:pt x="113" y="89"/>
                  <a:pt x="113" y="89"/>
                  <a:pt x="113" y="89"/>
                </a:cubicBezTo>
                <a:cubicBezTo>
                  <a:pt x="113" y="96"/>
                  <a:pt x="115" y="98"/>
                  <a:pt x="117" y="98"/>
                </a:cubicBezTo>
                <a:cubicBezTo>
                  <a:pt x="121" y="98"/>
                  <a:pt x="121" y="92"/>
                  <a:pt x="121" y="89"/>
                </a:cubicBezTo>
                <a:cubicBezTo>
                  <a:pt x="121" y="39"/>
                  <a:pt x="121" y="39"/>
                  <a:pt x="121" y="39"/>
                </a:cubicBezTo>
                <a:cubicBezTo>
                  <a:pt x="121" y="35"/>
                  <a:pt x="122" y="32"/>
                  <a:pt x="124" y="30"/>
                </a:cubicBezTo>
                <a:cubicBezTo>
                  <a:pt x="128" y="25"/>
                  <a:pt x="137" y="27"/>
                  <a:pt x="137" y="42"/>
                </a:cubicBezTo>
                <a:lnTo>
                  <a:pt x="137" y="148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45" name="Freeform 84"/>
          <p:cNvSpPr/>
          <p:nvPr/>
        </p:nvSpPr>
        <p:spPr bwMode="auto">
          <a:xfrm>
            <a:off x="4765187" y="2524595"/>
            <a:ext cx="286178" cy="91530"/>
          </a:xfrm>
          <a:custGeom>
            <a:avLst/>
            <a:gdLst>
              <a:gd name="T0" fmla="*/ 123 w 247"/>
              <a:gd name="T1" fmla="*/ 24 h 79"/>
              <a:gd name="T2" fmla="*/ 61 w 247"/>
              <a:gd name="T3" fmla="*/ 24 h 79"/>
              <a:gd name="T4" fmla="*/ 61 w 247"/>
              <a:gd name="T5" fmla="*/ 0 h 79"/>
              <a:gd name="T6" fmla="*/ 0 w 247"/>
              <a:gd name="T7" fmla="*/ 38 h 79"/>
              <a:gd name="T8" fmla="*/ 61 w 247"/>
              <a:gd name="T9" fmla="*/ 79 h 79"/>
              <a:gd name="T10" fmla="*/ 61 w 247"/>
              <a:gd name="T11" fmla="*/ 55 h 79"/>
              <a:gd name="T12" fmla="*/ 126 w 247"/>
              <a:gd name="T13" fmla="*/ 55 h 79"/>
              <a:gd name="T14" fmla="*/ 188 w 247"/>
              <a:gd name="T15" fmla="*/ 55 h 79"/>
              <a:gd name="T16" fmla="*/ 188 w 247"/>
              <a:gd name="T17" fmla="*/ 79 h 79"/>
              <a:gd name="T18" fmla="*/ 247 w 247"/>
              <a:gd name="T19" fmla="*/ 39 h 79"/>
              <a:gd name="T20" fmla="*/ 188 w 247"/>
              <a:gd name="T21" fmla="*/ 0 h 79"/>
              <a:gd name="T22" fmla="*/ 188 w 247"/>
              <a:gd name="T23" fmla="*/ 24 h 79"/>
              <a:gd name="T24" fmla="*/ 123 w 247"/>
              <a:gd name="T25" fmla="*/ 2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7" h="79">
                <a:moveTo>
                  <a:pt x="123" y="24"/>
                </a:moveTo>
                <a:lnTo>
                  <a:pt x="61" y="24"/>
                </a:lnTo>
                <a:lnTo>
                  <a:pt x="61" y="0"/>
                </a:lnTo>
                <a:lnTo>
                  <a:pt x="0" y="38"/>
                </a:lnTo>
                <a:lnTo>
                  <a:pt x="61" y="79"/>
                </a:lnTo>
                <a:lnTo>
                  <a:pt x="61" y="55"/>
                </a:lnTo>
                <a:lnTo>
                  <a:pt x="126" y="55"/>
                </a:lnTo>
                <a:lnTo>
                  <a:pt x="188" y="55"/>
                </a:lnTo>
                <a:lnTo>
                  <a:pt x="188" y="79"/>
                </a:lnTo>
                <a:lnTo>
                  <a:pt x="247" y="39"/>
                </a:lnTo>
                <a:lnTo>
                  <a:pt x="188" y="0"/>
                </a:lnTo>
                <a:lnTo>
                  <a:pt x="188" y="24"/>
                </a:lnTo>
                <a:lnTo>
                  <a:pt x="123" y="24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46" name="Freeform 85"/>
          <p:cNvSpPr/>
          <p:nvPr/>
        </p:nvSpPr>
        <p:spPr bwMode="auto">
          <a:xfrm>
            <a:off x="5422120" y="2972977"/>
            <a:ext cx="150620" cy="104275"/>
          </a:xfrm>
          <a:custGeom>
            <a:avLst/>
            <a:gdLst>
              <a:gd name="T0" fmla="*/ 85 w 130"/>
              <a:gd name="T1" fmla="*/ 25 h 90"/>
              <a:gd name="T2" fmla="*/ 39 w 130"/>
              <a:gd name="T3" fmla="*/ 25 h 90"/>
              <a:gd name="T4" fmla="*/ 17 w 130"/>
              <a:gd name="T5" fmla="*/ 0 h 90"/>
              <a:gd name="T6" fmla="*/ 0 w 130"/>
              <a:gd name="T7" fmla="*/ 18 h 90"/>
              <a:gd name="T8" fmla="*/ 39 w 130"/>
              <a:gd name="T9" fmla="*/ 58 h 90"/>
              <a:gd name="T10" fmla="*/ 85 w 130"/>
              <a:gd name="T11" fmla="*/ 58 h 90"/>
              <a:gd name="T12" fmla="*/ 85 w 130"/>
              <a:gd name="T13" fmla="*/ 90 h 90"/>
              <a:gd name="T14" fmla="*/ 130 w 130"/>
              <a:gd name="T15" fmla="*/ 47 h 90"/>
              <a:gd name="T16" fmla="*/ 85 w 130"/>
              <a:gd name="T17" fmla="*/ 2 h 90"/>
              <a:gd name="T18" fmla="*/ 85 w 130"/>
              <a:gd name="T19" fmla="*/ 2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0" h="90">
                <a:moveTo>
                  <a:pt x="85" y="25"/>
                </a:moveTo>
                <a:lnTo>
                  <a:pt x="39" y="25"/>
                </a:lnTo>
                <a:lnTo>
                  <a:pt x="17" y="0"/>
                </a:lnTo>
                <a:lnTo>
                  <a:pt x="0" y="18"/>
                </a:lnTo>
                <a:lnTo>
                  <a:pt x="39" y="58"/>
                </a:lnTo>
                <a:lnTo>
                  <a:pt x="85" y="58"/>
                </a:lnTo>
                <a:lnTo>
                  <a:pt x="85" y="90"/>
                </a:lnTo>
                <a:lnTo>
                  <a:pt x="130" y="47"/>
                </a:lnTo>
                <a:lnTo>
                  <a:pt x="85" y="2"/>
                </a:lnTo>
                <a:lnTo>
                  <a:pt x="85" y="25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47" name="Freeform 86"/>
          <p:cNvSpPr/>
          <p:nvPr/>
        </p:nvSpPr>
        <p:spPr bwMode="auto">
          <a:xfrm>
            <a:off x="5286563" y="2864069"/>
            <a:ext cx="289653" cy="176109"/>
          </a:xfrm>
          <a:custGeom>
            <a:avLst/>
            <a:gdLst>
              <a:gd name="T0" fmla="*/ 250 w 250"/>
              <a:gd name="T1" fmla="*/ 42 h 152"/>
              <a:gd name="T2" fmla="*/ 203 w 250"/>
              <a:gd name="T3" fmla="*/ 0 h 152"/>
              <a:gd name="T4" fmla="*/ 203 w 250"/>
              <a:gd name="T5" fmla="*/ 32 h 152"/>
              <a:gd name="T6" fmla="*/ 157 w 250"/>
              <a:gd name="T7" fmla="*/ 32 h 152"/>
              <a:gd name="T8" fmla="*/ 66 w 250"/>
              <a:gd name="T9" fmla="*/ 123 h 152"/>
              <a:gd name="T10" fmla="*/ 0 w 250"/>
              <a:gd name="T11" fmla="*/ 123 h 152"/>
              <a:gd name="T12" fmla="*/ 0 w 250"/>
              <a:gd name="T13" fmla="*/ 152 h 152"/>
              <a:gd name="T14" fmla="*/ 66 w 250"/>
              <a:gd name="T15" fmla="*/ 152 h 152"/>
              <a:gd name="T16" fmla="*/ 157 w 250"/>
              <a:gd name="T17" fmla="*/ 62 h 152"/>
              <a:gd name="T18" fmla="*/ 203 w 250"/>
              <a:gd name="T19" fmla="*/ 62 h 152"/>
              <a:gd name="T20" fmla="*/ 203 w 250"/>
              <a:gd name="T21" fmla="*/ 86 h 152"/>
              <a:gd name="T22" fmla="*/ 250 w 250"/>
              <a:gd name="T23" fmla="*/ 4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0" h="152">
                <a:moveTo>
                  <a:pt x="250" y="42"/>
                </a:moveTo>
                <a:lnTo>
                  <a:pt x="203" y="0"/>
                </a:lnTo>
                <a:lnTo>
                  <a:pt x="203" y="32"/>
                </a:lnTo>
                <a:lnTo>
                  <a:pt x="157" y="32"/>
                </a:lnTo>
                <a:lnTo>
                  <a:pt x="66" y="123"/>
                </a:lnTo>
                <a:lnTo>
                  <a:pt x="0" y="123"/>
                </a:lnTo>
                <a:lnTo>
                  <a:pt x="0" y="152"/>
                </a:lnTo>
                <a:lnTo>
                  <a:pt x="66" y="152"/>
                </a:lnTo>
                <a:lnTo>
                  <a:pt x="157" y="62"/>
                </a:lnTo>
                <a:lnTo>
                  <a:pt x="203" y="62"/>
                </a:lnTo>
                <a:lnTo>
                  <a:pt x="203" y="86"/>
                </a:lnTo>
                <a:lnTo>
                  <a:pt x="250" y="4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48" name="Freeform 87"/>
          <p:cNvSpPr/>
          <p:nvPr/>
        </p:nvSpPr>
        <p:spPr bwMode="auto">
          <a:xfrm>
            <a:off x="5286563" y="2901144"/>
            <a:ext cx="127448" cy="63725"/>
          </a:xfrm>
          <a:custGeom>
            <a:avLst/>
            <a:gdLst>
              <a:gd name="T0" fmla="*/ 65 w 110"/>
              <a:gd name="T1" fmla="*/ 26 h 55"/>
              <a:gd name="T2" fmla="*/ 93 w 110"/>
              <a:gd name="T3" fmla="*/ 55 h 55"/>
              <a:gd name="T4" fmla="*/ 110 w 110"/>
              <a:gd name="T5" fmla="*/ 36 h 55"/>
              <a:gd name="T6" fmla="*/ 77 w 110"/>
              <a:gd name="T7" fmla="*/ 0 h 55"/>
              <a:gd name="T8" fmla="*/ 0 w 110"/>
              <a:gd name="T9" fmla="*/ 0 h 55"/>
              <a:gd name="T10" fmla="*/ 0 w 110"/>
              <a:gd name="T11" fmla="*/ 26 h 55"/>
              <a:gd name="T12" fmla="*/ 65 w 110"/>
              <a:gd name="T13" fmla="*/ 2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" h="55">
                <a:moveTo>
                  <a:pt x="65" y="26"/>
                </a:moveTo>
                <a:lnTo>
                  <a:pt x="93" y="55"/>
                </a:lnTo>
                <a:lnTo>
                  <a:pt x="110" y="36"/>
                </a:lnTo>
                <a:lnTo>
                  <a:pt x="77" y="0"/>
                </a:lnTo>
                <a:lnTo>
                  <a:pt x="0" y="0"/>
                </a:lnTo>
                <a:lnTo>
                  <a:pt x="0" y="26"/>
                </a:lnTo>
                <a:lnTo>
                  <a:pt x="65" y="2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49" name="Freeform 88"/>
          <p:cNvSpPr>
            <a:spLocks noEditPoints="1"/>
          </p:cNvSpPr>
          <p:nvPr/>
        </p:nvSpPr>
        <p:spPr bwMode="auto">
          <a:xfrm>
            <a:off x="3214963" y="2002060"/>
            <a:ext cx="274591" cy="275750"/>
          </a:xfrm>
          <a:custGeom>
            <a:avLst/>
            <a:gdLst>
              <a:gd name="T0" fmla="*/ 108 w 187"/>
              <a:gd name="T1" fmla="*/ 1 h 188"/>
              <a:gd name="T2" fmla="*/ 93 w 187"/>
              <a:gd name="T3" fmla="*/ 0 h 188"/>
              <a:gd name="T4" fmla="*/ 0 w 187"/>
              <a:gd name="T5" fmla="*/ 94 h 188"/>
              <a:gd name="T6" fmla="*/ 93 w 187"/>
              <a:gd name="T7" fmla="*/ 188 h 188"/>
              <a:gd name="T8" fmla="*/ 108 w 187"/>
              <a:gd name="T9" fmla="*/ 187 h 188"/>
              <a:gd name="T10" fmla="*/ 187 w 187"/>
              <a:gd name="T11" fmla="*/ 94 h 188"/>
              <a:gd name="T12" fmla="*/ 108 w 187"/>
              <a:gd name="T13" fmla="*/ 1 h 188"/>
              <a:gd name="T14" fmla="*/ 21 w 187"/>
              <a:gd name="T15" fmla="*/ 94 h 188"/>
              <a:gd name="T16" fmla="*/ 93 w 187"/>
              <a:gd name="T17" fmla="*/ 22 h 188"/>
              <a:gd name="T18" fmla="*/ 109 w 187"/>
              <a:gd name="T19" fmla="*/ 23 h 188"/>
              <a:gd name="T20" fmla="*/ 133 w 187"/>
              <a:gd name="T21" fmla="*/ 34 h 188"/>
              <a:gd name="T22" fmla="*/ 109 w 187"/>
              <a:gd name="T23" fmla="*/ 58 h 188"/>
              <a:gd name="T24" fmla="*/ 33 w 187"/>
              <a:gd name="T25" fmla="*/ 134 h 188"/>
              <a:gd name="T26" fmla="*/ 21 w 187"/>
              <a:gd name="T27" fmla="*/ 94 h 188"/>
              <a:gd name="T28" fmla="*/ 109 w 187"/>
              <a:gd name="T29" fmla="*/ 165 h 188"/>
              <a:gd name="T30" fmla="*/ 93 w 187"/>
              <a:gd name="T31" fmla="*/ 166 h 188"/>
              <a:gd name="T32" fmla="*/ 53 w 187"/>
              <a:gd name="T33" fmla="*/ 154 h 188"/>
              <a:gd name="T34" fmla="*/ 109 w 187"/>
              <a:gd name="T35" fmla="*/ 98 h 188"/>
              <a:gd name="T36" fmla="*/ 153 w 187"/>
              <a:gd name="T37" fmla="*/ 54 h 188"/>
              <a:gd name="T38" fmla="*/ 165 w 187"/>
              <a:gd name="T39" fmla="*/ 94 h 188"/>
              <a:gd name="T40" fmla="*/ 109 w 187"/>
              <a:gd name="T41" fmla="*/ 165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7" h="188">
                <a:moveTo>
                  <a:pt x="108" y="1"/>
                </a:moveTo>
                <a:cubicBezTo>
                  <a:pt x="103" y="0"/>
                  <a:pt x="98" y="0"/>
                  <a:pt x="93" y="0"/>
                </a:cubicBezTo>
                <a:cubicBezTo>
                  <a:pt x="41" y="0"/>
                  <a:pt x="0" y="42"/>
                  <a:pt x="0" y="94"/>
                </a:cubicBezTo>
                <a:cubicBezTo>
                  <a:pt x="0" y="146"/>
                  <a:pt x="41" y="188"/>
                  <a:pt x="93" y="188"/>
                </a:cubicBezTo>
                <a:cubicBezTo>
                  <a:pt x="98" y="188"/>
                  <a:pt x="103" y="188"/>
                  <a:pt x="108" y="187"/>
                </a:cubicBezTo>
                <a:cubicBezTo>
                  <a:pt x="153" y="180"/>
                  <a:pt x="187" y="141"/>
                  <a:pt x="187" y="94"/>
                </a:cubicBezTo>
                <a:cubicBezTo>
                  <a:pt x="187" y="47"/>
                  <a:pt x="153" y="8"/>
                  <a:pt x="108" y="1"/>
                </a:cubicBezTo>
                <a:close/>
                <a:moveTo>
                  <a:pt x="21" y="94"/>
                </a:moveTo>
                <a:cubicBezTo>
                  <a:pt x="21" y="54"/>
                  <a:pt x="54" y="22"/>
                  <a:pt x="93" y="22"/>
                </a:cubicBezTo>
                <a:cubicBezTo>
                  <a:pt x="99" y="22"/>
                  <a:pt x="104" y="22"/>
                  <a:pt x="109" y="23"/>
                </a:cubicBezTo>
                <a:cubicBezTo>
                  <a:pt x="118" y="25"/>
                  <a:pt x="126" y="29"/>
                  <a:pt x="133" y="34"/>
                </a:cubicBezTo>
                <a:cubicBezTo>
                  <a:pt x="109" y="58"/>
                  <a:pt x="109" y="58"/>
                  <a:pt x="109" y="58"/>
                </a:cubicBezTo>
                <a:cubicBezTo>
                  <a:pt x="33" y="134"/>
                  <a:pt x="33" y="134"/>
                  <a:pt x="33" y="134"/>
                </a:cubicBezTo>
                <a:cubicBezTo>
                  <a:pt x="26" y="123"/>
                  <a:pt x="21" y="109"/>
                  <a:pt x="21" y="94"/>
                </a:cubicBezTo>
                <a:close/>
                <a:moveTo>
                  <a:pt x="109" y="165"/>
                </a:moveTo>
                <a:cubicBezTo>
                  <a:pt x="104" y="166"/>
                  <a:pt x="99" y="166"/>
                  <a:pt x="93" y="166"/>
                </a:cubicBezTo>
                <a:cubicBezTo>
                  <a:pt x="78" y="166"/>
                  <a:pt x="65" y="162"/>
                  <a:pt x="53" y="154"/>
                </a:cubicBezTo>
                <a:cubicBezTo>
                  <a:pt x="109" y="98"/>
                  <a:pt x="109" y="98"/>
                  <a:pt x="109" y="98"/>
                </a:cubicBezTo>
                <a:cubicBezTo>
                  <a:pt x="153" y="54"/>
                  <a:pt x="153" y="54"/>
                  <a:pt x="153" y="54"/>
                </a:cubicBezTo>
                <a:cubicBezTo>
                  <a:pt x="161" y="65"/>
                  <a:pt x="165" y="79"/>
                  <a:pt x="165" y="94"/>
                </a:cubicBezTo>
                <a:cubicBezTo>
                  <a:pt x="165" y="128"/>
                  <a:pt x="141" y="157"/>
                  <a:pt x="109" y="165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50" name="Freeform 89"/>
          <p:cNvSpPr>
            <a:spLocks noEditPoints="1"/>
          </p:cNvSpPr>
          <p:nvPr/>
        </p:nvSpPr>
        <p:spPr bwMode="auto">
          <a:xfrm>
            <a:off x="7549333" y="3037861"/>
            <a:ext cx="68358" cy="68358"/>
          </a:xfrm>
          <a:custGeom>
            <a:avLst/>
            <a:gdLst>
              <a:gd name="T0" fmla="*/ 26 w 46"/>
              <a:gd name="T1" fmla="*/ 1 h 47"/>
              <a:gd name="T2" fmla="*/ 23 w 46"/>
              <a:gd name="T3" fmla="*/ 0 h 47"/>
              <a:gd name="T4" fmla="*/ 0 w 46"/>
              <a:gd name="T5" fmla="*/ 24 h 47"/>
              <a:gd name="T6" fmla="*/ 23 w 46"/>
              <a:gd name="T7" fmla="*/ 47 h 47"/>
              <a:gd name="T8" fmla="*/ 26 w 46"/>
              <a:gd name="T9" fmla="*/ 46 h 47"/>
              <a:gd name="T10" fmla="*/ 46 w 46"/>
              <a:gd name="T11" fmla="*/ 24 h 47"/>
              <a:gd name="T12" fmla="*/ 26 w 46"/>
              <a:gd name="T13" fmla="*/ 1 h 47"/>
              <a:gd name="T14" fmla="*/ 5 w 46"/>
              <a:gd name="T15" fmla="*/ 24 h 47"/>
              <a:gd name="T16" fmla="*/ 23 w 46"/>
              <a:gd name="T17" fmla="*/ 6 h 47"/>
              <a:gd name="T18" fmla="*/ 27 w 46"/>
              <a:gd name="T19" fmla="*/ 6 h 47"/>
              <a:gd name="T20" fmla="*/ 32 w 46"/>
              <a:gd name="T21" fmla="*/ 9 h 47"/>
              <a:gd name="T22" fmla="*/ 27 w 46"/>
              <a:gd name="T23" fmla="*/ 15 h 47"/>
              <a:gd name="T24" fmla="*/ 8 w 46"/>
              <a:gd name="T25" fmla="*/ 33 h 47"/>
              <a:gd name="T26" fmla="*/ 5 w 46"/>
              <a:gd name="T27" fmla="*/ 24 h 47"/>
              <a:gd name="T28" fmla="*/ 27 w 46"/>
              <a:gd name="T29" fmla="*/ 41 h 47"/>
              <a:gd name="T30" fmla="*/ 23 w 46"/>
              <a:gd name="T31" fmla="*/ 41 h 47"/>
              <a:gd name="T32" fmla="*/ 13 w 46"/>
              <a:gd name="T33" fmla="*/ 38 h 47"/>
              <a:gd name="T34" fmla="*/ 27 w 46"/>
              <a:gd name="T35" fmla="*/ 25 h 47"/>
              <a:gd name="T36" fmla="*/ 37 w 46"/>
              <a:gd name="T37" fmla="*/ 14 h 47"/>
              <a:gd name="T38" fmla="*/ 40 w 46"/>
              <a:gd name="T39" fmla="*/ 24 h 47"/>
              <a:gd name="T40" fmla="*/ 27 w 46"/>
              <a:gd name="T41" fmla="*/ 4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" h="47">
                <a:moveTo>
                  <a:pt x="26" y="1"/>
                </a:moveTo>
                <a:cubicBezTo>
                  <a:pt x="25" y="1"/>
                  <a:pt x="24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36"/>
                  <a:pt x="10" y="47"/>
                  <a:pt x="23" y="47"/>
                </a:cubicBezTo>
                <a:cubicBezTo>
                  <a:pt x="24" y="47"/>
                  <a:pt x="25" y="47"/>
                  <a:pt x="26" y="46"/>
                </a:cubicBezTo>
                <a:cubicBezTo>
                  <a:pt x="37" y="45"/>
                  <a:pt x="46" y="35"/>
                  <a:pt x="46" y="24"/>
                </a:cubicBezTo>
                <a:cubicBezTo>
                  <a:pt x="46" y="12"/>
                  <a:pt x="37" y="3"/>
                  <a:pt x="26" y="1"/>
                </a:cubicBezTo>
                <a:close/>
                <a:moveTo>
                  <a:pt x="5" y="24"/>
                </a:moveTo>
                <a:cubicBezTo>
                  <a:pt x="5" y="14"/>
                  <a:pt x="13" y="6"/>
                  <a:pt x="23" y="6"/>
                </a:cubicBezTo>
                <a:cubicBezTo>
                  <a:pt x="24" y="6"/>
                  <a:pt x="25" y="6"/>
                  <a:pt x="27" y="6"/>
                </a:cubicBezTo>
                <a:cubicBezTo>
                  <a:pt x="29" y="7"/>
                  <a:pt x="31" y="8"/>
                  <a:pt x="32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8" y="33"/>
                  <a:pt x="8" y="33"/>
                  <a:pt x="8" y="33"/>
                </a:cubicBezTo>
                <a:cubicBezTo>
                  <a:pt x="6" y="31"/>
                  <a:pt x="5" y="27"/>
                  <a:pt x="5" y="24"/>
                </a:cubicBezTo>
                <a:close/>
                <a:moveTo>
                  <a:pt x="27" y="41"/>
                </a:moveTo>
                <a:cubicBezTo>
                  <a:pt x="25" y="41"/>
                  <a:pt x="24" y="41"/>
                  <a:pt x="23" y="41"/>
                </a:cubicBezTo>
                <a:cubicBezTo>
                  <a:pt x="19" y="41"/>
                  <a:pt x="16" y="40"/>
                  <a:pt x="13" y="38"/>
                </a:cubicBezTo>
                <a:cubicBezTo>
                  <a:pt x="27" y="25"/>
                  <a:pt x="27" y="25"/>
                  <a:pt x="27" y="25"/>
                </a:cubicBezTo>
                <a:cubicBezTo>
                  <a:pt x="37" y="14"/>
                  <a:pt x="37" y="14"/>
                  <a:pt x="37" y="14"/>
                </a:cubicBezTo>
                <a:cubicBezTo>
                  <a:pt x="39" y="17"/>
                  <a:pt x="40" y="20"/>
                  <a:pt x="40" y="24"/>
                </a:cubicBezTo>
                <a:cubicBezTo>
                  <a:pt x="40" y="32"/>
                  <a:pt x="34" y="39"/>
                  <a:pt x="27" y="4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51" name="Freeform 90"/>
          <p:cNvSpPr/>
          <p:nvPr/>
        </p:nvSpPr>
        <p:spPr bwMode="auto">
          <a:xfrm>
            <a:off x="5353763" y="4889324"/>
            <a:ext cx="148302" cy="132081"/>
          </a:xfrm>
          <a:custGeom>
            <a:avLst/>
            <a:gdLst>
              <a:gd name="T0" fmla="*/ 38 w 101"/>
              <a:gd name="T1" fmla="*/ 90 h 90"/>
              <a:gd name="T2" fmla="*/ 51 w 101"/>
              <a:gd name="T3" fmla="*/ 86 h 90"/>
              <a:gd name="T4" fmla="*/ 63 w 101"/>
              <a:gd name="T5" fmla="*/ 90 h 90"/>
              <a:gd name="T6" fmla="*/ 81 w 101"/>
              <a:gd name="T7" fmla="*/ 58 h 90"/>
              <a:gd name="T8" fmla="*/ 101 w 101"/>
              <a:gd name="T9" fmla="*/ 26 h 90"/>
              <a:gd name="T10" fmla="*/ 0 w 101"/>
              <a:gd name="T11" fmla="*/ 26 h 90"/>
              <a:gd name="T12" fmla="*/ 20 w 101"/>
              <a:gd name="T13" fmla="*/ 59 h 90"/>
              <a:gd name="T14" fmla="*/ 38 w 101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1" h="90">
                <a:moveTo>
                  <a:pt x="38" y="90"/>
                </a:moveTo>
                <a:cubicBezTo>
                  <a:pt x="42" y="88"/>
                  <a:pt x="46" y="86"/>
                  <a:pt x="51" y="86"/>
                </a:cubicBezTo>
                <a:cubicBezTo>
                  <a:pt x="55" y="86"/>
                  <a:pt x="59" y="87"/>
                  <a:pt x="63" y="90"/>
                </a:cubicBezTo>
                <a:cubicBezTo>
                  <a:pt x="69" y="79"/>
                  <a:pt x="75" y="69"/>
                  <a:pt x="81" y="58"/>
                </a:cubicBezTo>
                <a:cubicBezTo>
                  <a:pt x="88" y="47"/>
                  <a:pt x="95" y="37"/>
                  <a:pt x="101" y="26"/>
                </a:cubicBezTo>
                <a:cubicBezTo>
                  <a:pt x="81" y="16"/>
                  <a:pt x="48" y="0"/>
                  <a:pt x="0" y="26"/>
                </a:cubicBezTo>
                <a:cubicBezTo>
                  <a:pt x="7" y="37"/>
                  <a:pt x="13" y="48"/>
                  <a:pt x="20" y="59"/>
                </a:cubicBezTo>
                <a:cubicBezTo>
                  <a:pt x="26" y="69"/>
                  <a:pt x="32" y="80"/>
                  <a:pt x="38" y="9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52" name="Freeform 91"/>
          <p:cNvSpPr/>
          <p:nvPr/>
        </p:nvSpPr>
        <p:spPr bwMode="auto">
          <a:xfrm>
            <a:off x="5276135" y="5045738"/>
            <a:ext cx="141351" cy="128607"/>
          </a:xfrm>
          <a:custGeom>
            <a:avLst/>
            <a:gdLst>
              <a:gd name="T0" fmla="*/ 90 w 96"/>
              <a:gd name="T1" fmla="*/ 15 h 87"/>
              <a:gd name="T2" fmla="*/ 89 w 96"/>
              <a:gd name="T3" fmla="*/ 14 h 87"/>
              <a:gd name="T4" fmla="*/ 87 w 96"/>
              <a:gd name="T5" fmla="*/ 12 h 87"/>
              <a:gd name="T6" fmla="*/ 83 w 96"/>
              <a:gd name="T7" fmla="*/ 0 h 87"/>
              <a:gd name="T8" fmla="*/ 46 w 96"/>
              <a:gd name="T9" fmla="*/ 0 h 87"/>
              <a:gd name="T10" fmla="*/ 8 w 96"/>
              <a:gd name="T11" fmla="*/ 0 h 87"/>
              <a:gd name="T12" fmla="*/ 60 w 96"/>
              <a:gd name="T13" fmla="*/ 87 h 87"/>
              <a:gd name="T14" fmla="*/ 77 w 96"/>
              <a:gd name="T15" fmla="*/ 53 h 87"/>
              <a:gd name="T16" fmla="*/ 96 w 96"/>
              <a:gd name="T17" fmla="*/ 19 h 87"/>
              <a:gd name="T18" fmla="*/ 91 w 96"/>
              <a:gd name="T19" fmla="*/ 16 h 87"/>
              <a:gd name="T20" fmla="*/ 90 w 96"/>
              <a:gd name="T21" fmla="*/ 1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6" h="87">
                <a:moveTo>
                  <a:pt x="90" y="15"/>
                </a:moveTo>
                <a:cubicBezTo>
                  <a:pt x="89" y="14"/>
                  <a:pt x="89" y="14"/>
                  <a:pt x="89" y="14"/>
                </a:cubicBezTo>
                <a:cubicBezTo>
                  <a:pt x="88" y="13"/>
                  <a:pt x="88" y="13"/>
                  <a:pt x="87" y="12"/>
                </a:cubicBezTo>
                <a:cubicBezTo>
                  <a:pt x="85" y="8"/>
                  <a:pt x="83" y="4"/>
                  <a:pt x="83" y="0"/>
                </a:cubicBezTo>
                <a:cubicBezTo>
                  <a:pt x="71" y="0"/>
                  <a:pt x="59" y="0"/>
                  <a:pt x="46" y="0"/>
                </a:cubicBezTo>
                <a:cubicBezTo>
                  <a:pt x="34" y="0"/>
                  <a:pt x="21" y="0"/>
                  <a:pt x="8" y="0"/>
                </a:cubicBezTo>
                <a:cubicBezTo>
                  <a:pt x="0" y="37"/>
                  <a:pt x="30" y="78"/>
                  <a:pt x="60" y="87"/>
                </a:cubicBezTo>
                <a:cubicBezTo>
                  <a:pt x="66" y="76"/>
                  <a:pt x="72" y="64"/>
                  <a:pt x="77" y="53"/>
                </a:cubicBezTo>
                <a:cubicBezTo>
                  <a:pt x="83" y="41"/>
                  <a:pt x="89" y="29"/>
                  <a:pt x="96" y="19"/>
                </a:cubicBezTo>
                <a:cubicBezTo>
                  <a:pt x="94" y="18"/>
                  <a:pt x="93" y="17"/>
                  <a:pt x="91" y="16"/>
                </a:cubicBezTo>
                <a:cubicBezTo>
                  <a:pt x="91" y="15"/>
                  <a:pt x="90" y="15"/>
                  <a:pt x="90" y="15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53" name="Freeform 92"/>
          <p:cNvSpPr/>
          <p:nvPr/>
        </p:nvSpPr>
        <p:spPr bwMode="auto">
          <a:xfrm>
            <a:off x="5439500" y="5045738"/>
            <a:ext cx="139033" cy="128607"/>
          </a:xfrm>
          <a:custGeom>
            <a:avLst/>
            <a:gdLst>
              <a:gd name="T0" fmla="*/ 88 w 95"/>
              <a:gd name="T1" fmla="*/ 0 h 87"/>
              <a:gd name="T2" fmla="*/ 50 w 95"/>
              <a:gd name="T3" fmla="*/ 0 h 87"/>
              <a:gd name="T4" fmla="*/ 13 w 95"/>
              <a:gd name="T5" fmla="*/ 0 h 87"/>
              <a:gd name="T6" fmla="*/ 0 w 95"/>
              <a:gd name="T7" fmla="*/ 19 h 87"/>
              <a:gd name="T8" fmla="*/ 18 w 95"/>
              <a:gd name="T9" fmla="*/ 53 h 87"/>
              <a:gd name="T10" fmla="*/ 37 w 95"/>
              <a:gd name="T11" fmla="*/ 87 h 87"/>
              <a:gd name="T12" fmla="*/ 88 w 95"/>
              <a:gd name="T13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" h="87">
                <a:moveTo>
                  <a:pt x="88" y="0"/>
                </a:moveTo>
                <a:cubicBezTo>
                  <a:pt x="76" y="0"/>
                  <a:pt x="63" y="0"/>
                  <a:pt x="50" y="0"/>
                </a:cubicBezTo>
                <a:cubicBezTo>
                  <a:pt x="38" y="0"/>
                  <a:pt x="25" y="0"/>
                  <a:pt x="13" y="0"/>
                </a:cubicBezTo>
                <a:cubicBezTo>
                  <a:pt x="13" y="9"/>
                  <a:pt x="8" y="16"/>
                  <a:pt x="0" y="19"/>
                </a:cubicBezTo>
                <a:cubicBezTo>
                  <a:pt x="6" y="30"/>
                  <a:pt x="12" y="42"/>
                  <a:pt x="18" y="53"/>
                </a:cubicBezTo>
                <a:cubicBezTo>
                  <a:pt x="25" y="65"/>
                  <a:pt x="31" y="76"/>
                  <a:pt x="37" y="87"/>
                </a:cubicBezTo>
                <a:cubicBezTo>
                  <a:pt x="78" y="76"/>
                  <a:pt x="95" y="31"/>
                  <a:pt x="88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54" name="Oval 93"/>
          <p:cNvSpPr>
            <a:spLocks noChangeArrowheads="1"/>
          </p:cNvSpPr>
          <p:nvPr/>
        </p:nvSpPr>
        <p:spPr bwMode="auto">
          <a:xfrm>
            <a:off x="5408216" y="5027200"/>
            <a:ext cx="40552" cy="38235"/>
          </a:xfrm>
          <a:prstGeom prst="ellipse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55" name="Freeform 94"/>
          <p:cNvSpPr/>
          <p:nvPr/>
        </p:nvSpPr>
        <p:spPr bwMode="auto">
          <a:xfrm>
            <a:off x="4248446" y="4073661"/>
            <a:ext cx="278067" cy="275750"/>
          </a:xfrm>
          <a:custGeom>
            <a:avLst/>
            <a:gdLst>
              <a:gd name="T0" fmla="*/ 189 w 189"/>
              <a:gd name="T1" fmla="*/ 56 h 188"/>
              <a:gd name="T2" fmla="*/ 127 w 189"/>
              <a:gd name="T3" fmla="*/ 30 h 188"/>
              <a:gd name="T4" fmla="*/ 127 w 189"/>
              <a:gd name="T5" fmla="*/ 0 h 188"/>
              <a:gd name="T6" fmla="*/ 120 w 189"/>
              <a:gd name="T7" fmla="*/ 30 h 188"/>
              <a:gd name="T8" fmla="*/ 111 w 189"/>
              <a:gd name="T9" fmla="*/ 0 h 188"/>
              <a:gd name="T10" fmla="*/ 104 w 189"/>
              <a:gd name="T11" fmla="*/ 30 h 188"/>
              <a:gd name="T12" fmla="*/ 95 w 189"/>
              <a:gd name="T13" fmla="*/ 0 h 188"/>
              <a:gd name="T14" fmla="*/ 88 w 189"/>
              <a:gd name="T15" fmla="*/ 30 h 188"/>
              <a:gd name="T16" fmla="*/ 79 w 189"/>
              <a:gd name="T17" fmla="*/ 0 h 188"/>
              <a:gd name="T18" fmla="*/ 72 w 189"/>
              <a:gd name="T19" fmla="*/ 30 h 188"/>
              <a:gd name="T20" fmla="*/ 62 w 189"/>
              <a:gd name="T21" fmla="*/ 0 h 188"/>
              <a:gd name="T22" fmla="*/ 56 w 189"/>
              <a:gd name="T23" fmla="*/ 30 h 188"/>
              <a:gd name="T24" fmla="*/ 0 w 189"/>
              <a:gd name="T25" fmla="*/ 56 h 188"/>
              <a:gd name="T26" fmla="*/ 27 w 189"/>
              <a:gd name="T27" fmla="*/ 63 h 188"/>
              <a:gd name="T28" fmla="*/ 0 w 189"/>
              <a:gd name="T29" fmla="*/ 72 h 188"/>
              <a:gd name="T30" fmla="*/ 27 w 189"/>
              <a:gd name="T31" fmla="*/ 79 h 188"/>
              <a:gd name="T32" fmla="*/ 0 w 189"/>
              <a:gd name="T33" fmla="*/ 88 h 188"/>
              <a:gd name="T34" fmla="*/ 27 w 189"/>
              <a:gd name="T35" fmla="*/ 95 h 188"/>
              <a:gd name="T36" fmla="*/ 0 w 189"/>
              <a:gd name="T37" fmla="*/ 104 h 188"/>
              <a:gd name="T38" fmla="*/ 27 w 189"/>
              <a:gd name="T39" fmla="*/ 110 h 188"/>
              <a:gd name="T40" fmla="*/ 0 w 189"/>
              <a:gd name="T41" fmla="*/ 120 h 188"/>
              <a:gd name="T42" fmla="*/ 27 w 189"/>
              <a:gd name="T43" fmla="*/ 126 h 188"/>
              <a:gd name="T44" fmla="*/ 56 w 189"/>
              <a:gd name="T45" fmla="*/ 159 h 188"/>
              <a:gd name="T46" fmla="*/ 62 w 189"/>
              <a:gd name="T47" fmla="*/ 188 h 188"/>
              <a:gd name="T48" fmla="*/ 72 w 189"/>
              <a:gd name="T49" fmla="*/ 159 h 188"/>
              <a:gd name="T50" fmla="*/ 79 w 189"/>
              <a:gd name="T51" fmla="*/ 188 h 188"/>
              <a:gd name="T52" fmla="*/ 88 w 189"/>
              <a:gd name="T53" fmla="*/ 159 h 188"/>
              <a:gd name="T54" fmla="*/ 95 w 189"/>
              <a:gd name="T55" fmla="*/ 188 h 188"/>
              <a:gd name="T56" fmla="*/ 104 w 189"/>
              <a:gd name="T57" fmla="*/ 159 h 188"/>
              <a:gd name="T58" fmla="*/ 111 w 189"/>
              <a:gd name="T59" fmla="*/ 188 h 188"/>
              <a:gd name="T60" fmla="*/ 120 w 189"/>
              <a:gd name="T61" fmla="*/ 159 h 188"/>
              <a:gd name="T62" fmla="*/ 127 w 189"/>
              <a:gd name="T63" fmla="*/ 188 h 188"/>
              <a:gd name="T64" fmla="*/ 127 w 189"/>
              <a:gd name="T65" fmla="*/ 159 h 188"/>
              <a:gd name="T66" fmla="*/ 158 w 189"/>
              <a:gd name="T67" fmla="*/ 126 h 188"/>
              <a:gd name="T68" fmla="*/ 189 w 189"/>
              <a:gd name="T69" fmla="*/ 120 h 188"/>
              <a:gd name="T70" fmla="*/ 158 w 189"/>
              <a:gd name="T71" fmla="*/ 110 h 188"/>
              <a:gd name="T72" fmla="*/ 189 w 189"/>
              <a:gd name="T73" fmla="*/ 104 h 188"/>
              <a:gd name="T74" fmla="*/ 158 w 189"/>
              <a:gd name="T75" fmla="*/ 95 h 188"/>
              <a:gd name="T76" fmla="*/ 189 w 189"/>
              <a:gd name="T77" fmla="*/ 88 h 188"/>
              <a:gd name="T78" fmla="*/ 158 w 189"/>
              <a:gd name="T79" fmla="*/ 79 h 188"/>
              <a:gd name="T80" fmla="*/ 189 w 189"/>
              <a:gd name="T81" fmla="*/ 72 h 188"/>
              <a:gd name="T82" fmla="*/ 158 w 189"/>
              <a:gd name="T83" fmla="*/ 6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89" h="188">
                <a:moveTo>
                  <a:pt x="189" y="63"/>
                </a:moveTo>
                <a:cubicBezTo>
                  <a:pt x="189" y="56"/>
                  <a:pt x="189" y="56"/>
                  <a:pt x="189" y="56"/>
                </a:cubicBezTo>
                <a:cubicBezTo>
                  <a:pt x="158" y="56"/>
                  <a:pt x="158" y="56"/>
                  <a:pt x="158" y="56"/>
                </a:cubicBezTo>
                <a:cubicBezTo>
                  <a:pt x="156" y="42"/>
                  <a:pt x="143" y="30"/>
                  <a:pt x="127" y="30"/>
                </a:cubicBezTo>
                <a:cubicBezTo>
                  <a:pt x="127" y="30"/>
                  <a:pt x="127" y="30"/>
                  <a:pt x="127" y="3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30"/>
                  <a:pt x="120" y="30"/>
                  <a:pt x="120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11" y="0"/>
                  <a:pt x="111" y="0"/>
                  <a:pt x="11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95" y="30"/>
                  <a:pt x="95" y="30"/>
                  <a:pt x="95" y="30"/>
                </a:cubicBezTo>
                <a:cubicBezTo>
                  <a:pt x="95" y="0"/>
                  <a:pt x="95" y="0"/>
                  <a:pt x="95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30"/>
                  <a:pt x="88" y="30"/>
                  <a:pt x="88" y="30"/>
                </a:cubicBezTo>
                <a:cubicBezTo>
                  <a:pt x="79" y="30"/>
                  <a:pt x="79" y="30"/>
                  <a:pt x="79" y="30"/>
                </a:cubicBezTo>
                <a:cubicBezTo>
                  <a:pt x="79" y="0"/>
                  <a:pt x="79" y="0"/>
                  <a:pt x="79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30"/>
                  <a:pt x="72" y="30"/>
                  <a:pt x="72" y="30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0"/>
                  <a:pt x="62" y="0"/>
                  <a:pt x="62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30"/>
                  <a:pt x="56" y="30"/>
                  <a:pt x="56" y="30"/>
                </a:cubicBezTo>
                <a:cubicBezTo>
                  <a:pt x="41" y="31"/>
                  <a:pt x="29" y="42"/>
                  <a:pt x="27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0" y="63"/>
                  <a:pt x="0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72"/>
                  <a:pt x="27" y="72"/>
                  <a:pt x="2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9"/>
                  <a:pt x="0" y="79"/>
                  <a:pt x="0" y="79"/>
                </a:cubicBezTo>
                <a:cubicBezTo>
                  <a:pt x="27" y="79"/>
                  <a:pt x="27" y="79"/>
                  <a:pt x="27" y="79"/>
                </a:cubicBezTo>
                <a:cubicBezTo>
                  <a:pt x="27" y="88"/>
                  <a:pt x="27" y="88"/>
                  <a:pt x="27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0" y="95"/>
                  <a:pt x="0" y="95"/>
                </a:cubicBezTo>
                <a:cubicBezTo>
                  <a:pt x="27" y="95"/>
                  <a:pt x="27" y="95"/>
                  <a:pt x="27" y="95"/>
                </a:cubicBezTo>
                <a:cubicBezTo>
                  <a:pt x="27" y="104"/>
                  <a:pt x="27" y="104"/>
                  <a:pt x="27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0"/>
                  <a:pt x="0" y="110"/>
                  <a:pt x="0" y="110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27" y="120"/>
                  <a:pt x="27" y="120"/>
                  <a:pt x="27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6"/>
                  <a:pt x="0" y="126"/>
                  <a:pt x="0" y="126"/>
                </a:cubicBezTo>
                <a:cubicBezTo>
                  <a:pt x="27" y="126"/>
                  <a:pt x="27" y="126"/>
                  <a:pt x="27" y="126"/>
                </a:cubicBezTo>
                <a:cubicBezTo>
                  <a:pt x="27" y="129"/>
                  <a:pt x="27" y="129"/>
                  <a:pt x="27" y="129"/>
                </a:cubicBezTo>
                <a:cubicBezTo>
                  <a:pt x="27" y="145"/>
                  <a:pt x="40" y="159"/>
                  <a:pt x="56" y="159"/>
                </a:cubicBezTo>
                <a:cubicBezTo>
                  <a:pt x="56" y="188"/>
                  <a:pt x="56" y="188"/>
                  <a:pt x="56" y="188"/>
                </a:cubicBezTo>
                <a:cubicBezTo>
                  <a:pt x="62" y="188"/>
                  <a:pt x="62" y="188"/>
                  <a:pt x="62" y="188"/>
                </a:cubicBezTo>
                <a:cubicBezTo>
                  <a:pt x="62" y="159"/>
                  <a:pt x="62" y="159"/>
                  <a:pt x="62" y="159"/>
                </a:cubicBezTo>
                <a:cubicBezTo>
                  <a:pt x="72" y="159"/>
                  <a:pt x="72" y="159"/>
                  <a:pt x="72" y="159"/>
                </a:cubicBezTo>
                <a:cubicBezTo>
                  <a:pt x="72" y="188"/>
                  <a:pt x="72" y="188"/>
                  <a:pt x="72" y="188"/>
                </a:cubicBezTo>
                <a:cubicBezTo>
                  <a:pt x="79" y="188"/>
                  <a:pt x="79" y="188"/>
                  <a:pt x="79" y="188"/>
                </a:cubicBezTo>
                <a:cubicBezTo>
                  <a:pt x="79" y="159"/>
                  <a:pt x="79" y="159"/>
                  <a:pt x="79" y="159"/>
                </a:cubicBezTo>
                <a:cubicBezTo>
                  <a:pt x="88" y="159"/>
                  <a:pt x="88" y="159"/>
                  <a:pt x="88" y="159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95" y="188"/>
                  <a:pt x="95" y="188"/>
                  <a:pt x="95" y="188"/>
                </a:cubicBezTo>
                <a:cubicBezTo>
                  <a:pt x="95" y="159"/>
                  <a:pt x="95" y="159"/>
                  <a:pt x="95" y="159"/>
                </a:cubicBezTo>
                <a:cubicBezTo>
                  <a:pt x="104" y="159"/>
                  <a:pt x="104" y="159"/>
                  <a:pt x="104" y="159"/>
                </a:cubicBezTo>
                <a:cubicBezTo>
                  <a:pt x="104" y="188"/>
                  <a:pt x="104" y="188"/>
                  <a:pt x="104" y="188"/>
                </a:cubicBezTo>
                <a:cubicBezTo>
                  <a:pt x="111" y="188"/>
                  <a:pt x="111" y="188"/>
                  <a:pt x="111" y="188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20" y="159"/>
                  <a:pt x="120" y="159"/>
                  <a:pt x="120" y="159"/>
                </a:cubicBezTo>
                <a:cubicBezTo>
                  <a:pt x="120" y="188"/>
                  <a:pt x="120" y="188"/>
                  <a:pt x="120" y="188"/>
                </a:cubicBezTo>
                <a:cubicBezTo>
                  <a:pt x="127" y="188"/>
                  <a:pt x="127" y="188"/>
                  <a:pt x="127" y="188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44" y="159"/>
                  <a:pt x="158" y="146"/>
                  <a:pt x="158" y="129"/>
                </a:cubicBezTo>
                <a:cubicBezTo>
                  <a:pt x="158" y="126"/>
                  <a:pt x="158" y="126"/>
                  <a:pt x="158" y="126"/>
                </a:cubicBezTo>
                <a:cubicBezTo>
                  <a:pt x="189" y="126"/>
                  <a:pt x="189" y="126"/>
                  <a:pt x="189" y="126"/>
                </a:cubicBezTo>
                <a:cubicBezTo>
                  <a:pt x="189" y="120"/>
                  <a:pt x="189" y="120"/>
                  <a:pt x="189" y="120"/>
                </a:cubicBezTo>
                <a:cubicBezTo>
                  <a:pt x="158" y="120"/>
                  <a:pt x="158" y="120"/>
                  <a:pt x="158" y="120"/>
                </a:cubicBezTo>
                <a:cubicBezTo>
                  <a:pt x="158" y="110"/>
                  <a:pt x="158" y="110"/>
                  <a:pt x="158" y="110"/>
                </a:cubicBezTo>
                <a:cubicBezTo>
                  <a:pt x="189" y="110"/>
                  <a:pt x="189" y="110"/>
                  <a:pt x="189" y="110"/>
                </a:cubicBezTo>
                <a:cubicBezTo>
                  <a:pt x="189" y="104"/>
                  <a:pt x="189" y="104"/>
                  <a:pt x="189" y="104"/>
                </a:cubicBezTo>
                <a:cubicBezTo>
                  <a:pt x="158" y="104"/>
                  <a:pt x="158" y="104"/>
                  <a:pt x="158" y="104"/>
                </a:cubicBezTo>
                <a:cubicBezTo>
                  <a:pt x="158" y="95"/>
                  <a:pt x="158" y="95"/>
                  <a:pt x="158" y="95"/>
                </a:cubicBezTo>
                <a:cubicBezTo>
                  <a:pt x="189" y="95"/>
                  <a:pt x="189" y="95"/>
                  <a:pt x="189" y="95"/>
                </a:cubicBezTo>
                <a:cubicBezTo>
                  <a:pt x="189" y="88"/>
                  <a:pt x="189" y="88"/>
                  <a:pt x="189" y="88"/>
                </a:cubicBezTo>
                <a:cubicBezTo>
                  <a:pt x="158" y="88"/>
                  <a:pt x="158" y="88"/>
                  <a:pt x="158" y="88"/>
                </a:cubicBezTo>
                <a:cubicBezTo>
                  <a:pt x="158" y="79"/>
                  <a:pt x="158" y="79"/>
                  <a:pt x="158" y="79"/>
                </a:cubicBezTo>
                <a:cubicBezTo>
                  <a:pt x="189" y="79"/>
                  <a:pt x="189" y="79"/>
                  <a:pt x="189" y="79"/>
                </a:cubicBezTo>
                <a:cubicBezTo>
                  <a:pt x="189" y="72"/>
                  <a:pt x="189" y="72"/>
                  <a:pt x="189" y="72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8" y="63"/>
                  <a:pt x="158" y="63"/>
                  <a:pt x="158" y="63"/>
                </a:cubicBezTo>
                <a:lnTo>
                  <a:pt x="189" y="63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56" name="Freeform 95"/>
          <p:cNvSpPr>
            <a:spLocks noEditPoints="1"/>
          </p:cNvSpPr>
          <p:nvPr/>
        </p:nvSpPr>
        <p:spPr bwMode="auto">
          <a:xfrm>
            <a:off x="4766345" y="4904387"/>
            <a:ext cx="287336" cy="251420"/>
          </a:xfrm>
          <a:custGeom>
            <a:avLst/>
            <a:gdLst>
              <a:gd name="T0" fmla="*/ 193 w 195"/>
              <a:gd name="T1" fmla="*/ 155 h 171"/>
              <a:gd name="T2" fmla="*/ 150 w 195"/>
              <a:gd name="T3" fmla="*/ 80 h 171"/>
              <a:gd name="T4" fmla="*/ 149 w 195"/>
              <a:gd name="T5" fmla="*/ 80 h 171"/>
              <a:gd name="T6" fmla="*/ 106 w 195"/>
              <a:gd name="T7" fmla="*/ 6 h 171"/>
              <a:gd name="T8" fmla="*/ 97 w 195"/>
              <a:gd name="T9" fmla="*/ 0 h 171"/>
              <a:gd name="T10" fmla="*/ 89 w 195"/>
              <a:gd name="T11" fmla="*/ 6 h 171"/>
              <a:gd name="T12" fmla="*/ 45 w 195"/>
              <a:gd name="T13" fmla="*/ 80 h 171"/>
              <a:gd name="T14" fmla="*/ 39 w 195"/>
              <a:gd name="T15" fmla="*/ 92 h 171"/>
              <a:gd name="T16" fmla="*/ 2 w 195"/>
              <a:gd name="T17" fmla="*/ 155 h 171"/>
              <a:gd name="T18" fmla="*/ 2 w 195"/>
              <a:gd name="T19" fmla="*/ 165 h 171"/>
              <a:gd name="T20" fmla="*/ 11 w 195"/>
              <a:gd name="T21" fmla="*/ 171 h 171"/>
              <a:gd name="T22" fmla="*/ 184 w 195"/>
              <a:gd name="T23" fmla="*/ 171 h 171"/>
              <a:gd name="T24" fmla="*/ 193 w 195"/>
              <a:gd name="T25" fmla="*/ 165 h 171"/>
              <a:gd name="T26" fmla="*/ 193 w 195"/>
              <a:gd name="T27" fmla="*/ 155 h 171"/>
              <a:gd name="T28" fmla="*/ 98 w 195"/>
              <a:gd name="T29" fmla="*/ 144 h 171"/>
              <a:gd name="T30" fmla="*/ 86 w 195"/>
              <a:gd name="T31" fmla="*/ 132 h 171"/>
              <a:gd name="T32" fmla="*/ 98 w 195"/>
              <a:gd name="T33" fmla="*/ 120 h 171"/>
              <a:gd name="T34" fmla="*/ 110 w 195"/>
              <a:gd name="T35" fmla="*/ 132 h 171"/>
              <a:gd name="T36" fmla="*/ 98 w 195"/>
              <a:gd name="T37" fmla="*/ 144 h 171"/>
              <a:gd name="T38" fmla="*/ 109 w 195"/>
              <a:gd name="T39" fmla="*/ 79 h 171"/>
              <a:gd name="T40" fmla="*/ 107 w 195"/>
              <a:gd name="T41" fmla="*/ 87 h 171"/>
              <a:gd name="T42" fmla="*/ 101 w 195"/>
              <a:gd name="T43" fmla="*/ 111 h 171"/>
              <a:gd name="T44" fmla="*/ 97 w 195"/>
              <a:gd name="T45" fmla="*/ 116 h 171"/>
              <a:gd name="T46" fmla="*/ 93 w 195"/>
              <a:gd name="T47" fmla="*/ 111 h 171"/>
              <a:gd name="T48" fmla="*/ 88 w 195"/>
              <a:gd name="T49" fmla="*/ 87 h 171"/>
              <a:gd name="T50" fmla="*/ 87 w 195"/>
              <a:gd name="T51" fmla="*/ 85 h 171"/>
              <a:gd name="T52" fmla="*/ 85 w 195"/>
              <a:gd name="T53" fmla="*/ 73 h 171"/>
              <a:gd name="T54" fmla="*/ 97 w 195"/>
              <a:gd name="T55" fmla="*/ 58 h 171"/>
              <a:gd name="T56" fmla="*/ 110 w 195"/>
              <a:gd name="T57" fmla="*/ 73 h 171"/>
              <a:gd name="T58" fmla="*/ 109 w 195"/>
              <a:gd name="T59" fmla="*/ 79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5" h="171">
                <a:moveTo>
                  <a:pt x="193" y="155"/>
                </a:moveTo>
                <a:cubicBezTo>
                  <a:pt x="150" y="80"/>
                  <a:pt x="150" y="80"/>
                  <a:pt x="150" y="80"/>
                </a:cubicBezTo>
                <a:cubicBezTo>
                  <a:pt x="149" y="80"/>
                  <a:pt x="149" y="80"/>
                  <a:pt x="149" y="80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2"/>
                  <a:pt x="101" y="0"/>
                  <a:pt x="97" y="0"/>
                </a:cubicBezTo>
                <a:cubicBezTo>
                  <a:pt x="94" y="0"/>
                  <a:pt x="90" y="2"/>
                  <a:pt x="89" y="6"/>
                </a:cubicBezTo>
                <a:cubicBezTo>
                  <a:pt x="45" y="80"/>
                  <a:pt x="45" y="80"/>
                  <a:pt x="45" y="80"/>
                </a:cubicBezTo>
                <a:cubicBezTo>
                  <a:pt x="39" y="92"/>
                  <a:pt x="39" y="92"/>
                  <a:pt x="39" y="92"/>
                </a:cubicBezTo>
                <a:cubicBezTo>
                  <a:pt x="2" y="155"/>
                  <a:pt x="2" y="155"/>
                  <a:pt x="2" y="155"/>
                </a:cubicBezTo>
                <a:cubicBezTo>
                  <a:pt x="0" y="158"/>
                  <a:pt x="0" y="162"/>
                  <a:pt x="2" y="165"/>
                </a:cubicBezTo>
                <a:cubicBezTo>
                  <a:pt x="4" y="169"/>
                  <a:pt x="7" y="171"/>
                  <a:pt x="11" y="171"/>
                </a:cubicBezTo>
                <a:cubicBezTo>
                  <a:pt x="184" y="171"/>
                  <a:pt x="184" y="171"/>
                  <a:pt x="184" y="171"/>
                </a:cubicBezTo>
                <a:cubicBezTo>
                  <a:pt x="187" y="171"/>
                  <a:pt x="191" y="169"/>
                  <a:pt x="193" y="165"/>
                </a:cubicBezTo>
                <a:cubicBezTo>
                  <a:pt x="195" y="162"/>
                  <a:pt x="195" y="158"/>
                  <a:pt x="193" y="155"/>
                </a:cubicBezTo>
                <a:close/>
                <a:moveTo>
                  <a:pt x="98" y="144"/>
                </a:moveTo>
                <a:cubicBezTo>
                  <a:pt x="91" y="144"/>
                  <a:pt x="86" y="139"/>
                  <a:pt x="86" y="132"/>
                </a:cubicBezTo>
                <a:cubicBezTo>
                  <a:pt x="86" y="126"/>
                  <a:pt x="91" y="120"/>
                  <a:pt x="98" y="120"/>
                </a:cubicBezTo>
                <a:cubicBezTo>
                  <a:pt x="105" y="120"/>
                  <a:pt x="110" y="126"/>
                  <a:pt x="110" y="132"/>
                </a:cubicBezTo>
                <a:cubicBezTo>
                  <a:pt x="110" y="139"/>
                  <a:pt x="105" y="144"/>
                  <a:pt x="98" y="144"/>
                </a:cubicBezTo>
                <a:close/>
                <a:moveTo>
                  <a:pt x="109" y="79"/>
                </a:moveTo>
                <a:cubicBezTo>
                  <a:pt x="109" y="82"/>
                  <a:pt x="108" y="85"/>
                  <a:pt x="107" y="87"/>
                </a:cubicBezTo>
                <a:cubicBezTo>
                  <a:pt x="104" y="95"/>
                  <a:pt x="102" y="103"/>
                  <a:pt x="101" y="111"/>
                </a:cubicBezTo>
                <a:cubicBezTo>
                  <a:pt x="101" y="113"/>
                  <a:pt x="101" y="116"/>
                  <a:pt x="97" y="116"/>
                </a:cubicBezTo>
                <a:cubicBezTo>
                  <a:pt x="94" y="116"/>
                  <a:pt x="94" y="113"/>
                  <a:pt x="93" y="111"/>
                </a:cubicBezTo>
                <a:cubicBezTo>
                  <a:pt x="93" y="103"/>
                  <a:pt x="91" y="95"/>
                  <a:pt x="88" y="87"/>
                </a:cubicBezTo>
                <a:cubicBezTo>
                  <a:pt x="88" y="87"/>
                  <a:pt x="88" y="86"/>
                  <a:pt x="87" y="85"/>
                </a:cubicBezTo>
                <a:cubicBezTo>
                  <a:pt x="86" y="81"/>
                  <a:pt x="85" y="77"/>
                  <a:pt x="85" y="73"/>
                </a:cubicBezTo>
                <a:cubicBezTo>
                  <a:pt x="85" y="65"/>
                  <a:pt x="89" y="58"/>
                  <a:pt x="97" y="58"/>
                </a:cubicBezTo>
                <a:cubicBezTo>
                  <a:pt x="106" y="58"/>
                  <a:pt x="110" y="65"/>
                  <a:pt x="110" y="73"/>
                </a:cubicBezTo>
                <a:cubicBezTo>
                  <a:pt x="110" y="75"/>
                  <a:pt x="110" y="77"/>
                  <a:pt x="109" y="79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57" name="Freeform 96"/>
          <p:cNvSpPr/>
          <p:nvPr/>
        </p:nvSpPr>
        <p:spPr bwMode="auto">
          <a:xfrm>
            <a:off x="5317846" y="3326355"/>
            <a:ext cx="177268" cy="200440"/>
          </a:xfrm>
          <a:custGeom>
            <a:avLst/>
            <a:gdLst>
              <a:gd name="T0" fmla="*/ 74 w 121"/>
              <a:gd name="T1" fmla="*/ 0 h 136"/>
              <a:gd name="T2" fmla="*/ 5 w 121"/>
              <a:gd name="T3" fmla="*/ 108 h 136"/>
              <a:gd name="T4" fmla="*/ 13 w 121"/>
              <a:gd name="T5" fmla="*/ 127 h 136"/>
              <a:gd name="T6" fmla="*/ 33 w 121"/>
              <a:gd name="T7" fmla="*/ 128 h 136"/>
              <a:gd name="T8" fmla="*/ 121 w 121"/>
              <a:gd name="T9" fmla="*/ 34 h 136"/>
              <a:gd name="T10" fmla="*/ 74 w 121"/>
              <a:gd name="T11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" h="136">
                <a:moveTo>
                  <a:pt x="74" y="0"/>
                </a:moveTo>
                <a:cubicBezTo>
                  <a:pt x="74" y="0"/>
                  <a:pt x="9" y="102"/>
                  <a:pt x="5" y="108"/>
                </a:cubicBezTo>
                <a:cubicBezTo>
                  <a:pt x="5" y="108"/>
                  <a:pt x="0" y="116"/>
                  <a:pt x="13" y="127"/>
                </a:cubicBezTo>
                <a:cubicBezTo>
                  <a:pt x="17" y="130"/>
                  <a:pt x="26" y="136"/>
                  <a:pt x="33" y="128"/>
                </a:cubicBezTo>
                <a:cubicBezTo>
                  <a:pt x="33" y="128"/>
                  <a:pt x="97" y="60"/>
                  <a:pt x="121" y="34"/>
                </a:cubicBezTo>
                <a:cubicBezTo>
                  <a:pt x="95" y="30"/>
                  <a:pt x="74" y="0"/>
                  <a:pt x="74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58" name="Freeform 97"/>
          <p:cNvSpPr/>
          <p:nvPr/>
        </p:nvSpPr>
        <p:spPr bwMode="auto">
          <a:xfrm>
            <a:off x="5426755" y="3235984"/>
            <a:ext cx="135559" cy="133240"/>
          </a:xfrm>
          <a:custGeom>
            <a:avLst/>
            <a:gdLst>
              <a:gd name="T0" fmla="*/ 71 w 93"/>
              <a:gd name="T1" fmla="*/ 14 h 91"/>
              <a:gd name="T2" fmla="*/ 10 w 93"/>
              <a:gd name="T3" fmla="*/ 22 h 91"/>
              <a:gd name="T4" fmla="*/ 3 w 93"/>
              <a:gd name="T5" fmla="*/ 56 h 91"/>
              <a:gd name="T6" fmla="*/ 21 w 93"/>
              <a:gd name="T7" fmla="*/ 74 h 91"/>
              <a:gd name="T8" fmla="*/ 50 w 93"/>
              <a:gd name="T9" fmla="*/ 91 h 91"/>
              <a:gd name="T10" fmla="*/ 79 w 93"/>
              <a:gd name="T11" fmla="*/ 75 h 91"/>
              <a:gd name="T12" fmla="*/ 71 w 93"/>
              <a:gd name="T13" fmla="*/ 1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" h="91">
                <a:moveTo>
                  <a:pt x="71" y="14"/>
                </a:moveTo>
                <a:cubicBezTo>
                  <a:pt x="52" y="0"/>
                  <a:pt x="25" y="3"/>
                  <a:pt x="10" y="22"/>
                </a:cubicBezTo>
                <a:cubicBezTo>
                  <a:pt x="3" y="32"/>
                  <a:pt x="0" y="45"/>
                  <a:pt x="3" y="56"/>
                </a:cubicBezTo>
                <a:cubicBezTo>
                  <a:pt x="6" y="61"/>
                  <a:pt x="12" y="67"/>
                  <a:pt x="21" y="74"/>
                </a:cubicBezTo>
                <a:cubicBezTo>
                  <a:pt x="28" y="80"/>
                  <a:pt x="40" y="89"/>
                  <a:pt x="50" y="91"/>
                </a:cubicBezTo>
                <a:cubicBezTo>
                  <a:pt x="61" y="90"/>
                  <a:pt x="71" y="85"/>
                  <a:pt x="79" y="75"/>
                </a:cubicBezTo>
                <a:cubicBezTo>
                  <a:pt x="93" y="56"/>
                  <a:pt x="89" y="29"/>
                  <a:pt x="71" y="14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59" name="Freeform 98"/>
          <p:cNvSpPr/>
          <p:nvPr/>
        </p:nvSpPr>
        <p:spPr bwMode="auto">
          <a:xfrm>
            <a:off x="4247287" y="5730478"/>
            <a:ext cx="286178" cy="278067"/>
          </a:xfrm>
          <a:custGeom>
            <a:avLst/>
            <a:gdLst>
              <a:gd name="T0" fmla="*/ 142 w 195"/>
              <a:gd name="T1" fmla="*/ 0 h 189"/>
              <a:gd name="T2" fmla="*/ 151 w 195"/>
              <a:gd name="T3" fmla="*/ 1 h 189"/>
              <a:gd name="T4" fmla="*/ 195 w 195"/>
              <a:gd name="T5" fmla="*/ 54 h 189"/>
              <a:gd name="T6" fmla="*/ 195 w 195"/>
              <a:gd name="T7" fmla="*/ 66 h 189"/>
              <a:gd name="T8" fmla="*/ 97 w 195"/>
              <a:gd name="T9" fmla="*/ 189 h 189"/>
              <a:gd name="T10" fmla="*/ 0 w 195"/>
              <a:gd name="T11" fmla="*/ 66 h 189"/>
              <a:gd name="T12" fmla="*/ 0 w 195"/>
              <a:gd name="T13" fmla="*/ 54 h 189"/>
              <a:gd name="T14" fmla="*/ 44 w 195"/>
              <a:gd name="T15" fmla="*/ 1 h 189"/>
              <a:gd name="T16" fmla="*/ 53 w 195"/>
              <a:gd name="T17" fmla="*/ 0 h 189"/>
              <a:gd name="T18" fmla="*/ 97 w 195"/>
              <a:gd name="T19" fmla="*/ 24 h 189"/>
              <a:gd name="T20" fmla="*/ 142 w 195"/>
              <a:gd name="T2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5" h="189">
                <a:moveTo>
                  <a:pt x="142" y="0"/>
                </a:moveTo>
                <a:cubicBezTo>
                  <a:pt x="145" y="0"/>
                  <a:pt x="148" y="0"/>
                  <a:pt x="151" y="1"/>
                </a:cubicBezTo>
                <a:cubicBezTo>
                  <a:pt x="170" y="3"/>
                  <a:pt x="192" y="20"/>
                  <a:pt x="195" y="54"/>
                </a:cubicBezTo>
                <a:cubicBezTo>
                  <a:pt x="195" y="66"/>
                  <a:pt x="195" y="66"/>
                  <a:pt x="195" y="66"/>
                </a:cubicBezTo>
                <a:cubicBezTo>
                  <a:pt x="193" y="98"/>
                  <a:pt x="168" y="138"/>
                  <a:pt x="97" y="189"/>
                </a:cubicBezTo>
                <a:cubicBezTo>
                  <a:pt x="27" y="138"/>
                  <a:pt x="2" y="98"/>
                  <a:pt x="0" y="66"/>
                </a:cubicBezTo>
                <a:cubicBezTo>
                  <a:pt x="0" y="54"/>
                  <a:pt x="0" y="54"/>
                  <a:pt x="0" y="54"/>
                </a:cubicBezTo>
                <a:cubicBezTo>
                  <a:pt x="2" y="20"/>
                  <a:pt x="25" y="3"/>
                  <a:pt x="44" y="1"/>
                </a:cubicBezTo>
                <a:cubicBezTo>
                  <a:pt x="47" y="0"/>
                  <a:pt x="50" y="0"/>
                  <a:pt x="53" y="0"/>
                </a:cubicBezTo>
                <a:cubicBezTo>
                  <a:pt x="75" y="0"/>
                  <a:pt x="85" y="10"/>
                  <a:pt x="97" y="24"/>
                </a:cubicBezTo>
                <a:cubicBezTo>
                  <a:pt x="110" y="10"/>
                  <a:pt x="120" y="0"/>
                  <a:pt x="142" y="0"/>
                </a:cubicBezTo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grpSp>
        <p:nvGrpSpPr>
          <p:cNvPr id="560" name="组合 559"/>
          <p:cNvGrpSpPr/>
          <p:nvPr/>
        </p:nvGrpSpPr>
        <p:grpSpPr>
          <a:xfrm>
            <a:off x="3243929" y="5755967"/>
            <a:ext cx="215502" cy="225930"/>
            <a:chOff x="4281927" y="6248150"/>
            <a:chExt cx="278397" cy="291869"/>
          </a:xfrm>
        </p:grpSpPr>
        <p:sp>
          <p:nvSpPr>
            <p:cNvPr id="561" name="Freeform 99"/>
            <p:cNvSpPr/>
            <p:nvPr/>
          </p:nvSpPr>
          <p:spPr bwMode="auto">
            <a:xfrm>
              <a:off x="4281927" y="6248150"/>
              <a:ext cx="278397" cy="240979"/>
            </a:xfrm>
            <a:custGeom>
              <a:avLst/>
              <a:gdLst>
                <a:gd name="T0" fmla="*/ 91 w 186"/>
                <a:gd name="T1" fmla="*/ 0 h 161"/>
                <a:gd name="T2" fmla="*/ 0 w 186"/>
                <a:gd name="T3" fmla="*/ 105 h 161"/>
                <a:gd name="T4" fmla="*/ 57 w 186"/>
                <a:gd name="T5" fmla="*/ 105 h 161"/>
                <a:gd name="T6" fmla="*/ 57 w 186"/>
                <a:gd name="T7" fmla="*/ 161 h 161"/>
                <a:gd name="T8" fmla="*/ 129 w 186"/>
                <a:gd name="T9" fmla="*/ 161 h 161"/>
                <a:gd name="T10" fmla="*/ 129 w 186"/>
                <a:gd name="T11" fmla="*/ 105 h 161"/>
                <a:gd name="T12" fmla="*/ 186 w 186"/>
                <a:gd name="T13" fmla="*/ 105 h 161"/>
                <a:gd name="T14" fmla="*/ 91 w 186"/>
                <a:gd name="T1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161">
                  <a:moveTo>
                    <a:pt x="91" y="0"/>
                  </a:moveTo>
                  <a:lnTo>
                    <a:pt x="0" y="105"/>
                  </a:lnTo>
                  <a:lnTo>
                    <a:pt x="57" y="105"/>
                  </a:lnTo>
                  <a:lnTo>
                    <a:pt x="57" y="161"/>
                  </a:lnTo>
                  <a:lnTo>
                    <a:pt x="129" y="161"/>
                  </a:lnTo>
                  <a:lnTo>
                    <a:pt x="129" y="105"/>
                  </a:lnTo>
                  <a:lnTo>
                    <a:pt x="186" y="10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E7E6E6">
                <a:lumMod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562" name="Rectangle 100"/>
            <p:cNvSpPr>
              <a:spLocks noChangeArrowheads="1"/>
            </p:cNvSpPr>
            <p:nvPr/>
          </p:nvSpPr>
          <p:spPr bwMode="auto">
            <a:xfrm>
              <a:off x="4319346" y="6510083"/>
              <a:ext cx="203559" cy="29936"/>
            </a:xfrm>
            <a:prstGeom prst="rect">
              <a:avLst/>
            </a:prstGeom>
            <a:solidFill>
              <a:srgbClr val="E7E6E6">
                <a:lumMod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sp>
        <p:nvSpPr>
          <p:cNvPr id="563" name="Freeform 101"/>
          <p:cNvSpPr/>
          <p:nvPr/>
        </p:nvSpPr>
        <p:spPr bwMode="auto">
          <a:xfrm>
            <a:off x="3765304" y="5801153"/>
            <a:ext cx="214344" cy="186537"/>
          </a:xfrm>
          <a:custGeom>
            <a:avLst/>
            <a:gdLst>
              <a:gd name="T0" fmla="*/ 94 w 185"/>
              <a:gd name="T1" fmla="*/ 161 h 161"/>
              <a:gd name="T2" fmla="*/ 185 w 185"/>
              <a:gd name="T3" fmla="*/ 56 h 161"/>
              <a:gd name="T4" fmla="*/ 128 w 185"/>
              <a:gd name="T5" fmla="*/ 56 h 161"/>
              <a:gd name="T6" fmla="*/ 128 w 185"/>
              <a:gd name="T7" fmla="*/ 0 h 161"/>
              <a:gd name="T8" fmla="*/ 57 w 185"/>
              <a:gd name="T9" fmla="*/ 0 h 161"/>
              <a:gd name="T10" fmla="*/ 57 w 185"/>
              <a:gd name="T11" fmla="*/ 56 h 161"/>
              <a:gd name="T12" fmla="*/ 0 w 185"/>
              <a:gd name="T13" fmla="*/ 56 h 161"/>
              <a:gd name="T14" fmla="*/ 94 w 185"/>
              <a:gd name="T15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5" h="161">
                <a:moveTo>
                  <a:pt x="94" y="161"/>
                </a:moveTo>
                <a:lnTo>
                  <a:pt x="185" y="56"/>
                </a:lnTo>
                <a:lnTo>
                  <a:pt x="128" y="56"/>
                </a:lnTo>
                <a:lnTo>
                  <a:pt x="128" y="0"/>
                </a:lnTo>
                <a:lnTo>
                  <a:pt x="57" y="0"/>
                </a:lnTo>
                <a:lnTo>
                  <a:pt x="57" y="56"/>
                </a:lnTo>
                <a:lnTo>
                  <a:pt x="0" y="56"/>
                </a:lnTo>
                <a:lnTo>
                  <a:pt x="94" y="161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64" name="Rectangle 102"/>
          <p:cNvSpPr>
            <a:spLocks noChangeArrowheads="1"/>
          </p:cNvSpPr>
          <p:nvPr/>
        </p:nvSpPr>
        <p:spPr bwMode="auto">
          <a:xfrm>
            <a:off x="3793111" y="5762918"/>
            <a:ext cx="157571" cy="22014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65" name="Freeform 103"/>
          <p:cNvSpPr>
            <a:spLocks noEditPoints="1"/>
          </p:cNvSpPr>
          <p:nvPr/>
        </p:nvSpPr>
        <p:spPr bwMode="auto">
          <a:xfrm>
            <a:off x="5800987" y="3729553"/>
            <a:ext cx="291970" cy="167999"/>
          </a:xfrm>
          <a:custGeom>
            <a:avLst/>
            <a:gdLst>
              <a:gd name="T0" fmla="*/ 0 w 252"/>
              <a:gd name="T1" fmla="*/ 0 h 145"/>
              <a:gd name="T2" fmla="*/ 0 w 252"/>
              <a:gd name="T3" fmla="*/ 145 h 145"/>
              <a:gd name="T4" fmla="*/ 252 w 252"/>
              <a:gd name="T5" fmla="*/ 145 h 145"/>
              <a:gd name="T6" fmla="*/ 252 w 252"/>
              <a:gd name="T7" fmla="*/ 0 h 145"/>
              <a:gd name="T8" fmla="*/ 0 w 252"/>
              <a:gd name="T9" fmla="*/ 0 h 145"/>
              <a:gd name="T10" fmla="*/ 230 w 252"/>
              <a:gd name="T11" fmla="*/ 127 h 145"/>
              <a:gd name="T12" fmla="*/ 21 w 252"/>
              <a:gd name="T13" fmla="*/ 127 h 145"/>
              <a:gd name="T14" fmla="*/ 21 w 252"/>
              <a:gd name="T15" fmla="*/ 18 h 145"/>
              <a:gd name="T16" fmla="*/ 230 w 252"/>
              <a:gd name="T17" fmla="*/ 18 h 145"/>
              <a:gd name="T18" fmla="*/ 230 w 252"/>
              <a:gd name="T19" fmla="*/ 12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2" h="145">
                <a:moveTo>
                  <a:pt x="0" y="0"/>
                </a:moveTo>
                <a:lnTo>
                  <a:pt x="0" y="145"/>
                </a:lnTo>
                <a:lnTo>
                  <a:pt x="252" y="145"/>
                </a:lnTo>
                <a:lnTo>
                  <a:pt x="252" y="0"/>
                </a:lnTo>
                <a:lnTo>
                  <a:pt x="0" y="0"/>
                </a:lnTo>
                <a:close/>
                <a:moveTo>
                  <a:pt x="230" y="127"/>
                </a:moveTo>
                <a:lnTo>
                  <a:pt x="21" y="127"/>
                </a:lnTo>
                <a:lnTo>
                  <a:pt x="21" y="18"/>
                </a:lnTo>
                <a:lnTo>
                  <a:pt x="230" y="18"/>
                </a:lnTo>
                <a:lnTo>
                  <a:pt x="230" y="127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66" name="Rectangle 104"/>
          <p:cNvSpPr>
            <a:spLocks noChangeArrowheads="1"/>
          </p:cNvSpPr>
          <p:nvPr/>
        </p:nvSpPr>
        <p:spPr bwMode="auto">
          <a:xfrm>
            <a:off x="5835745" y="3761994"/>
            <a:ext cx="32441" cy="27807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67" name="Rectangle 105"/>
          <p:cNvSpPr>
            <a:spLocks noChangeArrowheads="1"/>
          </p:cNvSpPr>
          <p:nvPr/>
        </p:nvSpPr>
        <p:spPr bwMode="auto">
          <a:xfrm>
            <a:off x="5835745" y="3837303"/>
            <a:ext cx="32441" cy="27807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68" name="Rectangle 106"/>
          <p:cNvSpPr>
            <a:spLocks noChangeArrowheads="1"/>
          </p:cNvSpPr>
          <p:nvPr/>
        </p:nvSpPr>
        <p:spPr bwMode="auto">
          <a:xfrm>
            <a:off x="6023440" y="3837303"/>
            <a:ext cx="32441" cy="27807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69" name="Rectangle 107"/>
          <p:cNvSpPr>
            <a:spLocks noChangeArrowheads="1"/>
          </p:cNvSpPr>
          <p:nvPr/>
        </p:nvSpPr>
        <p:spPr bwMode="auto">
          <a:xfrm>
            <a:off x="5835745" y="3796752"/>
            <a:ext cx="55614" cy="27807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70" name="Rectangle 108"/>
          <p:cNvSpPr>
            <a:spLocks noChangeArrowheads="1"/>
          </p:cNvSpPr>
          <p:nvPr/>
        </p:nvSpPr>
        <p:spPr bwMode="auto">
          <a:xfrm>
            <a:off x="5880932" y="3837303"/>
            <a:ext cx="135559" cy="27807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71" name="Rectangle 109"/>
          <p:cNvSpPr>
            <a:spLocks noChangeArrowheads="1"/>
          </p:cNvSpPr>
          <p:nvPr/>
        </p:nvSpPr>
        <p:spPr bwMode="auto">
          <a:xfrm>
            <a:off x="5878613" y="3761994"/>
            <a:ext cx="32441" cy="27807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72" name="Rectangle 110"/>
          <p:cNvSpPr>
            <a:spLocks noChangeArrowheads="1"/>
          </p:cNvSpPr>
          <p:nvPr/>
        </p:nvSpPr>
        <p:spPr bwMode="auto">
          <a:xfrm>
            <a:off x="5921483" y="3761994"/>
            <a:ext cx="32441" cy="27807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73" name="Rectangle 111"/>
          <p:cNvSpPr>
            <a:spLocks noChangeArrowheads="1"/>
          </p:cNvSpPr>
          <p:nvPr/>
        </p:nvSpPr>
        <p:spPr bwMode="auto">
          <a:xfrm>
            <a:off x="5902945" y="3800227"/>
            <a:ext cx="42869" cy="22014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74" name="Rectangle 112"/>
          <p:cNvSpPr>
            <a:spLocks noChangeArrowheads="1"/>
          </p:cNvSpPr>
          <p:nvPr/>
        </p:nvSpPr>
        <p:spPr bwMode="auto">
          <a:xfrm>
            <a:off x="5934227" y="3800227"/>
            <a:ext cx="23173" cy="22014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75" name="Rectangle 113"/>
          <p:cNvSpPr>
            <a:spLocks noChangeArrowheads="1"/>
          </p:cNvSpPr>
          <p:nvPr/>
        </p:nvSpPr>
        <p:spPr bwMode="auto">
          <a:xfrm>
            <a:off x="5963193" y="3800227"/>
            <a:ext cx="25490" cy="22014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76" name="Rectangle 114"/>
          <p:cNvSpPr>
            <a:spLocks noChangeArrowheads="1"/>
          </p:cNvSpPr>
          <p:nvPr/>
        </p:nvSpPr>
        <p:spPr bwMode="auto">
          <a:xfrm>
            <a:off x="5994475" y="3800227"/>
            <a:ext cx="23173" cy="22014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77" name="Rectangle 115"/>
          <p:cNvSpPr>
            <a:spLocks noChangeArrowheads="1"/>
          </p:cNvSpPr>
          <p:nvPr/>
        </p:nvSpPr>
        <p:spPr bwMode="auto">
          <a:xfrm>
            <a:off x="5963193" y="3761994"/>
            <a:ext cx="32441" cy="27807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78" name="Freeform 116"/>
          <p:cNvSpPr/>
          <p:nvPr/>
        </p:nvSpPr>
        <p:spPr bwMode="auto">
          <a:xfrm>
            <a:off x="6006061" y="3761994"/>
            <a:ext cx="52138" cy="62565"/>
          </a:xfrm>
          <a:custGeom>
            <a:avLst/>
            <a:gdLst>
              <a:gd name="T0" fmla="*/ 0 w 45"/>
              <a:gd name="T1" fmla="*/ 0 h 54"/>
              <a:gd name="T2" fmla="*/ 0 w 45"/>
              <a:gd name="T3" fmla="*/ 24 h 54"/>
              <a:gd name="T4" fmla="*/ 19 w 45"/>
              <a:gd name="T5" fmla="*/ 24 h 54"/>
              <a:gd name="T6" fmla="*/ 19 w 45"/>
              <a:gd name="T7" fmla="*/ 54 h 54"/>
              <a:gd name="T8" fmla="*/ 45 w 45"/>
              <a:gd name="T9" fmla="*/ 54 h 54"/>
              <a:gd name="T10" fmla="*/ 45 w 45"/>
              <a:gd name="T11" fmla="*/ 24 h 54"/>
              <a:gd name="T12" fmla="*/ 45 w 45"/>
              <a:gd name="T13" fmla="*/ 21 h 54"/>
              <a:gd name="T14" fmla="*/ 45 w 45"/>
              <a:gd name="T15" fmla="*/ 0 h 54"/>
              <a:gd name="T16" fmla="*/ 0 w 45"/>
              <a:gd name="T17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54">
                <a:moveTo>
                  <a:pt x="0" y="0"/>
                </a:moveTo>
                <a:lnTo>
                  <a:pt x="0" y="24"/>
                </a:lnTo>
                <a:lnTo>
                  <a:pt x="19" y="24"/>
                </a:lnTo>
                <a:lnTo>
                  <a:pt x="19" y="54"/>
                </a:lnTo>
                <a:lnTo>
                  <a:pt x="45" y="54"/>
                </a:lnTo>
                <a:lnTo>
                  <a:pt x="45" y="24"/>
                </a:lnTo>
                <a:lnTo>
                  <a:pt x="45" y="21"/>
                </a:lnTo>
                <a:lnTo>
                  <a:pt x="45" y="0"/>
                </a:ln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79" name="Freeform 117"/>
          <p:cNvSpPr>
            <a:spLocks noEditPoints="1"/>
          </p:cNvSpPr>
          <p:nvPr/>
        </p:nvSpPr>
        <p:spPr bwMode="auto">
          <a:xfrm>
            <a:off x="4826594" y="4073661"/>
            <a:ext cx="178427" cy="276910"/>
          </a:xfrm>
          <a:custGeom>
            <a:avLst/>
            <a:gdLst>
              <a:gd name="T0" fmla="*/ 22 w 121"/>
              <a:gd name="T1" fmla="*/ 0 h 189"/>
              <a:gd name="T2" fmla="*/ 0 w 121"/>
              <a:gd name="T3" fmla="*/ 167 h 189"/>
              <a:gd name="T4" fmla="*/ 98 w 121"/>
              <a:gd name="T5" fmla="*/ 189 h 189"/>
              <a:gd name="T6" fmla="*/ 121 w 121"/>
              <a:gd name="T7" fmla="*/ 22 h 189"/>
              <a:gd name="T8" fmla="*/ 29 w 121"/>
              <a:gd name="T9" fmla="*/ 157 h 189"/>
              <a:gd name="T10" fmla="*/ 29 w 121"/>
              <a:gd name="T11" fmla="*/ 142 h 189"/>
              <a:gd name="T12" fmla="*/ 29 w 121"/>
              <a:gd name="T13" fmla="*/ 157 h 189"/>
              <a:gd name="T14" fmla="*/ 21 w 121"/>
              <a:gd name="T15" fmla="*/ 130 h 189"/>
              <a:gd name="T16" fmla="*/ 37 w 121"/>
              <a:gd name="T17" fmla="*/ 130 h 189"/>
              <a:gd name="T18" fmla="*/ 29 w 121"/>
              <a:gd name="T19" fmla="*/ 118 h 189"/>
              <a:gd name="T20" fmla="*/ 29 w 121"/>
              <a:gd name="T21" fmla="*/ 102 h 189"/>
              <a:gd name="T22" fmla="*/ 29 w 121"/>
              <a:gd name="T23" fmla="*/ 118 h 189"/>
              <a:gd name="T24" fmla="*/ 21 w 121"/>
              <a:gd name="T25" fmla="*/ 90 h 189"/>
              <a:gd name="T26" fmla="*/ 37 w 121"/>
              <a:gd name="T27" fmla="*/ 90 h 189"/>
              <a:gd name="T28" fmla="*/ 41 w 121"/>
              <a:gd name="T29" fmla="*/ 150 h 189"/>
              <a:gd name="T30" fmla="*/ 57 w 121"/>
              <a:gd name="T31" fmla="*/ 150 h 189"/>
              <a:gd name="T32" fmla="*/ 41 w 121"/>
              <a:gd name="T33" fmla="*/ 150 h 189"/>
              <a:gd name="T34" fmla="*/ 77 w 121"/>
              <a:gd name="T35" fmla="*/ 110 h 189"/>
              <a:gd name="T36" fmla="*/ 61 w 121"/>
              <a:gd name="T37" fmla="*/ 110 h 189"/>
              <a:gd name="T38" fmla="*/ 61 w 121"/>
              <a:gd name="T39" fmla="*/ 90 h 189"/>
              <a:gd name="T40" fmla="*/ 77 w 121"/>
              <a:gd name="T41" fmla="*/ 90 h 189"/>
              <a:gd name="T42" fmla="*/ 61 w 121"/>
              <a:gd name="T43" fmla="*/ 90 h 189"/>
              <a:gd name="T44" fmla="*/ 77 w 121"/>
              <a:gd name="T45" fmla="*/ 130 h 189"/>
              <a:gd name="T46" fmla="*/ 61 w 121"/>
              <a:gd name="T47" fmla="*/ 130 h 189"/>
              <a:gd name="T48" fmla="*/ 69 w 121"/>
              <a:gd name="T49" fmla="*/ 142 h 189"/>
              <a:gd name="T50" fmla="*/ 69 w 121"/>
              <a:gd name="T51" fmla="*/ 157 h 189"/>
              <a:gd name="T52" fmla="*/ 69 w 121"/>
              <a:gd name="T53" fmla="*/ 142 h 189"/>
              <a:gd name="T54" fmla="*/ 57 w 121"/>
              <a:gd name="T55" fmla="*/ 110 h 189"/>
              <a:gd name="T56" fmla="*/ 41 w 121"/>
              <a:gd name="T57" fmla="*/ 110 h 189"/>
              <a:gd name="T58" fmla="*/ 41 w 121"/>
              <a:gd name="T59" fmla="*/ 90 h 189"/>
              <a:gd name="T60" fmla="*/ 57 w 121"/>
              <a:gd name="T61" fmla="*/ 90 h 189"/>
              <a:gd name="T62" fmla="*/ 41 w 121"/>
              <a:gd name="T63" fmla="*/ 90 h 189"/>
              <a:gd name="T64" fmla="*/ 57 w 121"/>
              <a:gd name="T65" fmla="*/ 130 h 189"/>
              <a:gd name="T66" fmla="*/ 41 w 121"/>
              <a:gd name="T67" fmla="*/ 130 h 189"/>
              <a:gd name="T68" fmla="*/ 89 w 121"/>
              <a:gd name="T69" fmla="*/ 157 h 189"/>
              <a:gd name="T70" fmla="*/ 89 w 121"/>
              <a:gd name="T71" fmla="*/ 142 h 189"/>
              <a:gd name="T72" fmla="*/ 89 w 121"/>
              <a:gd name="T73" fmla="*/ 157 h 189"/>
              <a:gd name="T74" fmla="*/ 81 w 121"/>
              <a:gd name="T75" fmla="*/ 130 h 189"/>
              <a:gd name="T76" fmla="*/ 97 w 121"/>
              <a:gd name="T77" fmla="*/ 130 h 189"/>
              <a:gd name="T78" fmla="*/ 89 w 121"/>
              <a:gd name="T79" fmla="*/ 118 h 189"/>
              <a:gd name="T80" fmla="*/ 89 w 121"/>
              <a:gd name="T81" fmla="*/ 102 h 189"/>
              <a:gd name="T82" fmla="*/ 89 w 121"/>
              <a:gd name="T83" fmla="*/ 118 h 189"/>
              <a:gd name="T84" fmla="*/ 81 w 121"/>
              <a:gd name="T85" fmla="*/ 90 h 189"/>
              <a:gd name="T86" fmla="*/ 97 w 121"/>
              <a:gd name="T87" fmla="*/ 90 h 189"/>
              <a:gd name="T88" fmla="*/ 107 w 121"/>
              <a:gd name="T89" fmla="*/ 65 h 189"/>
              <a:gd name="T90" fmla="*/ 16 w 121"/>
              <a:gd name="T91" fmla="*/ 67 h 189"/>
              <a:gd name="T92" fmla="*/ 14 w 121"/>
              <a:gd name="T93" fmla="*/ 30 h 189"/>
              <a:gd name="T94" fmla="*/ 105 w 121"/>
              <a:gd name="T95" fmla="*/ 28 h 189"/>
              <a:gd name="T96" fmla="*/ 107 w 121"/>
              <a:gd name="T97" fmla="*/ 6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1" h="189">
                <a:moveTo>
                  <a:pt x="98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79"/>
                  <a:pt x="10" y="189"/>
                  <a:pt x="22" y="189"/>
                </a:cubicBezTo>
                <a:cubicBezTo>
                  <a:pt x="98" y="189"/>
                  <a:pt x="98" y="189"/>
                  <a:pt x="98" y="189"/>
                </a:cubicBezTo>
                <a:cubicBezTo>
                  <a:pt x="111" y="189"/>
                  <a:pt x="121" y="179"/>
                  <a:pt x="121" y="167"/>
                </a:cubicBezTo>
                <a:cubicBezTo>
                  <a:pt x="121" y="22"/>
                  <a:pt x="121" y="22"/>
                  <a:pt x="121" y="22"/>
                </a:cubicBezTo>
                <a:cubicBezTo>
                  <a:pt x="121" y="10"/>
                  <a:pt x="111" y="0"/>
                  <a:pt x="98" y="0"/>
                </a:cubicBezTo>
                <a:close/>
                <a:moveTo>
                  <a:pt x="29" y="157"/>
                </a:moveTo>
                <a:cubicBezTo>
                  <a:pt x="25" y="157"/>
                  <a:pt x="21" y="154"/>
                  <a:pt x="21" y="150"/>
                </a:cubicBezTo>
                <a:cubicBezTo>
                  <a:pt x="21" y="145"/>
                  <a:pt x="25" y="142"/>
                  <a:pt x="29" y="142"/>
                </a:cubicBezTo>
                <a:cubicBezTo>
                  <a:pt x="33" y="142"/>
                  <a:pt x="37" y="145"/>
                  <a:pt x="37" y="150"/>
                </a:cubicBezTo>
                <a:cubicBezTo>
                  <a:pt x="37" y="154"/>
                  <a:pt x="33" y="157"/>
                  <a:pt x="29" y="157"/>
                </a:cubicBezTo>
                <a:close/>
                <a:moveTo>
                  <a:pt x="29" y="138"/>
                </a:moveTo>
                <a:cubicBezTo>
                  <a:pt x="25" y="138"/>
                  <a:pt x="21" y="134"/>
                  <a:pt x="21" y="130"/>
                </a:cubicBezTo>
                <a:cubicBezTo>
                  <a:pt x="21" y="126"/>
                  <a:pt x="25" y="122"/>
                  <a:pt x="29" y="122"/>
                </a:cubicBezTo>
                <a:cubicBezTo>
                  <a:pt x="33" y="122"/>
                  <a:pt x="37" y="126"/>
                  <a:pt x="37" y="130"/>
                </a:cubicBezTo>
                <a:cubicBezTo>
                  <a:pt x="37" y="134"/>
                  <a:pt x="33" y="138"/>
                  <a:pt x="29" y="138"/>
                </a:cubicBezTo>
                <a:close/>
                <a:moveTo>
                  <a:pt x="29" y="118"/>
                </a:moveTo>
                <a:cubicBezTo>
                  <a:pt x="25" y="118"/>
                  <a:pt x="21" y="114"/>
                  <a:pt x="21" y="110"/>
                </a:cubicBezTo>
                <a:cubicBezTo>
                  <a:pt x="21" y="106"/>
                  <a:pt x="25" y="102"/>
                  <a:pt x="29" y="102"/>
                </a:cubicBezTo>
                <a:cubicBezTo>
                  <a:pt x="33" y="102"/>
                  <a:pt x="37" y="106"/>
                  <a:pt x="37" y="110"/>
                </a:cubicBezTo>
                <a:cubicBezTo>
                  <a:pt x="37" y="114"/>
                  <a:pt x="33" y="118"/>
                  <a:pt x="29" y="118"/>
                </a:cubicBezTo>
                <a:close/>
                <a:moveTo>
                  <a:pt x="29" y="98"/>
                </a:moveTo>
                <a:cubicBezTo>
                  <a:pt x="25" y="98"/>
                  <a:pt x="21" y="95"/>
                  <a:pt x="21" y="90"/>
                </a:cubicBezTo>
                <a:cubicBezTo>
                  <a:pt x="21" y="86"/>
                  <a:pt x="25" y="83"/>
                  <a:pt x="29" y="83"/>
                </a:cubicBezTo>
                <a:cubicBezTo>
                  <a:pt x="33" y="83"/>
                  <a:pt x="37" y="86"/>
                  <a:pt x="37" y="90"/>
                </a:cubicBezTo>
                <a:cubicBezTo>
                  <a:pt x="37" y="95"/>
                  <a:pt x="33" y="98"/>
                  <a:pt x="29" y="98"/>
                </a:cubicBezTo>
                <a:close/>
                <a:moveTo>
                  <a:pt x="41" y="150"/>
                </a:moveTo>
                <a:cubicBezTo>
                  <a:pt x="41" y="145"/>
                  <a:pt x="45" y="142"/>
                  <a:pt x="49" y="142"/>
                </a:cubicBezTo>
                <a:cubicBezTo>
                  <a:pt x="53" y="142"/>
                  <a:pt x="57" y="145"/>
                  <a:pt x="57" y="150"/>
                </a:cubicBezTo>
                <a:cubicBezTo>
                  <a:pt x="57" y="154"/>
                  <a:pt x="53" y="157"/>
                  <a:pt x="49" y="157"/>
                </a:cubicBezTo>
                <a:cubicBezTo>
                  <a:pt x="45" y="157"/>
                  <a:pt x="41" y="154"/>
                  <a:pt x="41" y="150"/>
                </a:cubicBezTo>
                <a:close/>
                <a:moveTo>
                  <a:pt x="69" y="102"/>
                </a:moveTo>
                <a:cubicBezTo>
                  <a:pt x="73" y="102"/>
                  <a:pt x="77" y="106"/>
                  <a:pt x="77" y="110"/>
                </a:cubicBezTo>
                <a:cubicBezTo>
                  <a:pt x="77" y="114"/>
                  <a:pt x="73" y="118"/>
                  <a:pt x="69" y="118"/>
                </a:cubicBezTo>
                <a:cubicBezTo>
                  <a:pt x="65" y="118"/>
                  <a:pt x="61" y="114"/>
                  <a:pt x="61" y="110"/>
                </a:cubicBezTo>
                <a:cubicBezTo>
                  <a:pt x="61" y="106"/>
                  <a:pt x="65" y="102"/>
                  <a:pt x="69" y="102"/>
                </a:cubicBezTo>
                <a:close/>
                <a:moveTo>
                  <a:pt x="61" y="90"/>
                </a:moveTo>
                <a:cubicBezTo>
                  <a:pt x="61" y="86"/>
                  <a:pt x="65" y="83"/>
                  <a:pt x="69" y="83"/>
                </a:cubicBezTo>
                <a:cubicBezTo>
                  <a:pt x="73" y="83"/>
                  <a:pt x="77" y="86"/>
                  <a:pt x="77" y="90"/>
                </a:cubicBezTo>
                <a:cubicBezTo>
                  <a:pt x="77" y="95"/>
                  <a:pt x="73" y="98"/>
                  <a:pt x="69" y="98"/>
                </a:cubicBezTo>
                <a:cubicBezTo>
                  <a:pt x="65" y="98"/>
                  <a:pt x="61" y="95"/>
                  <a:pt x="61" y="90"/>
                </a:cubicBezTo>
                <a:close/>
                <a:moveTo>
                  <a:pt x="69" y="122"/>
                </a:moveTo>
                <a:cubicBezTo>
                  <a:pt x="73" y="122"/>
                  <a:pt x="77" y="126"/>
                  <a:pt x="77" y="130"/>
                </a:cubicBezTo>
                <a:cubicBezTo>
                  <a:pt x="77" y="134"/>
                  <a:pt x="73" y="138"/>
                  <a:pt x="69" y="138"/>
                </a:cubicBezTo>
                <a:cubicBezTo>
                  <a:pt x="65" y="138"/>
                  <a:pt x="61" y="134"/>
                  <a:pt x="61" y="130"/>
                </a:cubicBezTo>
                <a:cubicBezTo>
                  <a:pt x="61" y="126"/>
                  <a:pt x="65" y="122"/>
                  <a:pt x="69" y="122"/>
                </a:cubicBezTo>
                <a:close/>
                <a:moveTo>
                  <a:pt x="69" y="142"/>
                </a:moveTo>
                <a:cubicBezTo>
                  <a:pt x="73" y="142"/>
                  <a:pt x="77" y="145"/>
                  <a:pt x="77" y="150"/>
                </a:cubicBezTo>
                <a:cubicBezTo>
                  <a:pt x="77" y="154"/>
                  <a:pt x="73" y="157"/>
                  <a:pt x="69" y="157"/>
                </a:cubicBezTo>
                <a:cubicBezTo>
                  <a:pt x="65" y="157"/>
                  <a:pt x="61" y="154"/>
                  <a:pt x="61" y="150"/>
                </a:cubicBezTo>
                <a:cubicBezTo>
                  <a:pt x="61" y="145"/>
                  <a:pt x="65" y="142"/>
                  <a:pt x="69" y="142"/>
                </a:cubicBezTo>
                <a:close/>
                <a:moveTo>
                  <a:pt x="49" y="102"/>
                </a:moveTo>
                <a:cubicBezTo>
                  <a:pt x="53" y="102"/>
                  <a:pt x="57" y="106"/>
                  <a:pt x="57" y="110"/>
                </a:cubicBezTo>
                <a:cubicBezTo>
                  <a:pt x="57" y="114"/>
                  <a:pt x="53" y="118"/>
                  <a:pt x="49" y="118"/>
                </a:cubicBezTo>
                <a:cubicBezTo>
                  <a:pt x="45" y="118"/>
                  <a:pt x="41" y="114"/>
                  <a:pt x="41" y="110"/>
                </a:cubicBezTo>
                <a:cubicBezTo>
                  <a:pt x="41" y="106"/>
                  <a:pt x="45" y="102"/>
                  <a:pt x="49" y="102"/>
                </a:cubicBezTo>
                <a:close/>
                <a:moveTo>
                  <a:pt x="41" y="90"/>
                </a:moveTo>
                <a:cubicBezTo>
                  <a:pt x="41" y="86"/>
                  <a:pt x="45" y="83"/>
                  <a:pt x="49" y="83"/>
                </a:cubicBezTo>
                <a:cubicBezTo>
                  <a:pt x="53" y="83"/>
                  <a:pt x="57" y="86"/>
                  <a:pt x="57" y="90"/>
                </a:cubicBezTo>
                <a:cubicBezTo>
                  <a:pt x="57" y="95"/>
                  <a:pt x="53" y="98"/>
                  <a:pt x="49" y="98"/>
                </a:cubicBezTo>
                <a:cubicBezTo>
                  <a:pt x="45" y="98"/>
                  <a:pt x="41" y="95"/>
                  <a:pt x="41" y="90"/>
                </a:cubicBezTo>
                <a:close/>
                <a:moveTo>
                  <a:pt x="49" y="122"/>
                </a:moveTo>
                <a:cubicBezTo>
                  <a:pt x="53" y="122"/>
                  <a:pt x="57" y="126"/>
                  <a:pt x="57" y="130"/>
                </a:cubicBezTo>
                <a:cubicBezTo>
                  <a:pt x="57" y="134"/>
                  <a:pt x="53" y="138"/>
                  <a:pt x="49" y="138"/>
                </a:cubicBezTo>
                <a:cubicBezTo>
                  <a:pt x="45" y="138"/>
                  <a:pt x="41" y="134"/>
                  <a:pt x="41" y="130"/>
                </a:cubicBezTo>
                <a:cubicBezTo>
                  <a:pt x="41" y="126"/>
                  <a:pt x="45" y="122"/>
                  <a:pt x="49" y="122"/>
                </a:cubicBezTo>
                <a:close/>
                <a:moveTo>
                  <a:pt x="89" y="157"/>
                </a:moveTo>
                <a:cubicBezTo>
                  <a:pt x="85" y="157"/>
                  <a:pt x="81" y="154"/>
                  <a:pt x="81" y="150"/>
                </a:cubicBezTo>
                <a:cubicBezTo>
                  <a:pt x="81" y="145"/>
                  <a:pt x="85" y="142"/>
                  <a:pt x="89" y="142"/>
                </a:cubicBezTo>
                <a:cubicBezTo>
                  <a:pt x="93" y="142"/>
                  <a:pt x="97" y="145"/>
                  <a:pt x="97" y="150"/>
                </a:cubicBezTo>
                <a:cubicBezTo>
                  <a:pt x="97" y="154"/>
                  <a:pt x="93" y="157"/>
                  <a:pt x="89" y="157"/>
                </a:cubicBezTo>
                <a:close/>
                <a:moveTo>
                  <a:pt x="89" y="138"/>
                </a:moveTo>
                <a:cubicBezTo>
                  <a:pt x="85" y="138"/>
                  <a:pt x="81" y="134"/>
                  <a:pt x="81" y="130"/>
                </a:cubicBezTo>
                <a:cubicBezTo>
                  <a:pt x="81" y="126"/>
                  <a:pt x="85" y="122"/>
                  <a:pt x="89" y="122"/>
                </a:cubicBezTo>
                <a:cubicBezTo>
                  <a:pt x="93" y="122"/>
                  <a:pt x="97" y="126"/>
                  <a:pt x="97" y="130"/>
                </a:cubicBezTo>
                <a:cubicBezTo>
                  <a:pt x="97" y="134"/>
                  <a:pt x="93" y="138"/>
                  <a:pt x="89" y="138"/>
                </a:cubicBezTo>
                <a:close/>
                <a:moveTo>
                  <a:pt x="89" y="118"/>
                </a:moveTo>
                <a:cubicBezTo>
                  <a:pt x="85" y="118"/>
                  <a:pt x="81" y="114"/>
                  <a:pt x="81" y="110"/>
                </a:cubicBezTo>
                <a:cubicBezTo>
                  <a:pt x="81" y="106"/>
                  <a:pt x="85" y="102"/>
                  <a:pt x="89" y="102"/>
                </a:cubicBezTo>
                <a:cubicBezTo>
                  <a:pt x="93" y="102"/>
                  <a:pt x="97" y="106"/>
                  <a:pt x="97" y="110"/>
                </a:cubicBezTo>
                <a:cubicBezTo>
                  <a:pt x="97" y="114"/>
                  <a:pt x="93" y="118"/>
                  <a:pt x="89" y="118"/>
                </a:cubicBezTo>
                <a:close/>
                <a:moveTo>
                  <a:pt x="89" y="98"/>
                </a:moveTo>
                <a:cubicBezTo>
                  <a:pt x="85" y="98"/>
                  <a:pt x="81" y="95"/>
                  <a:pt x="81" y="90"/>
                </a:cubicBezTo>
                <a:cubicBezTo>
                  <a:pt x="81" y="86"/>
                  <a:pt x="85" y="83"/>
                  <a:pt x="89" y="83"/>
                </a:cubicBezTo>
                <a:cubicBezTo>
                  <a:pt x="93" y="83"/>
                  <a:pt x="97" y="86"/>
                  <a:pt x="97" y="90"/>
                </a:cubicBezTo>
                <a:cubicBezTo>
                  <a:pt x="97" y="95"/>
                  <a:pt x="93" y="98"/>
                  <a:pt x="89" y="98"/>
                </a:cubicBezTo>
                <a:close/>
                <a:moveTo>
                  <a:pt x="107" y="65"/>
                </a:moveTo>
                <a:cubicBezTo>
                  <a:pt x="107" y="66"/>
                  <a:pt x="106" y="67"/>
                  <a:pt x="105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5" y="67"/>
                  <a:pt x="14" y="66"/>
                  <a:pt x="14" y="65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29"/>
                  <a:pt x="15" y="28"/>
                  <a:pt x="16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6" y="28"/>
                  <a:pt x="107" y="29"/>
                  <a:pt x="107" y="30"/>
                </a:cubicBezTo>
                <a:lnTo>
                  <a:pt x="107" y="65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80" name="Freeform 118"/>
          <p:cNvSpPr/>
          <p:nvPr/>
        </p:nvSpPr>
        <p:spPr bwMode="auto">
          <a:xfrm>
            <a:off x="4856717" y="4120005"/>
            <a:ext cx="118178" cy="46344"/>
          </a:xfrm>
          <a:custGeom>
            <a:avLst/>
            <a:gdLst>
              <a:gd name="T0" fmla="*/ 80 w 81"/>
              <a:gd name="T1" fmla="*/ 0 h 31"/>
              <a:gd name="T2" fmla="*/ 1 w 81"/>
              <a:gd name="T3" fmla="*/ 0 h 31"/>
              <a:gd name="T4" fmla="*/ 0 w 81"/>
              <a:gd name="T5" fmla="*/ 2 h 31"/>
              <a:gd name="T6" fmla="*/ 0 w 81"/>
              <a:gd name="T7" fmla="*/ 30 h 31"/>
              <a:gd name="T8" fmla="*/ 1 w 81"/>
              <a:gd name="T9" fmla="*/ 31 h 31"/>
              <a:gd name="T10" fmla="*/ 80 w 81"/>
              <a:gd name="T11" fmla="*/ 31 h 31"/>
              <a:gd name="T12" fmla="*/ 81 w 81"/>
              <a:gd name="T13" fmla="*/ 30 h 31"/>
              <a:gd name="T14" fmla="*/ 81 w 81"/>
              <a:gd name="T15" fmla="*/ 2 h 31"/>
              <a:gd name="T16" fmla="*/ 80 w 81"/>
              <a:gd name="T1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" h="31">
                <a:moveTo>
                  <a:pt x="80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1"/>
                  <a:pt x="0" y="31"/>
                  <a:pt x="1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81" y="31"/>
                  <a:pt x="81" y="31"/>
                  <a:pt x="81" y="30"/>
                </a:cubicBezTo>
                <a:cubicBezTo>
                  <a:pt x="81" y="2"/>
                  <a:pt x="81" y="2"/>
                  <a:pt x="81" y="2"/>
                </a:cubicBezTo>
                <a:cubicBezTo>
                  <a:pt x="81" y="1"/>
                  <a:pt x="81" y="0"/>
                  <a:pt x="80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81" name="Freeform 119"/>
          <p:cNvSpPr>
            <a:spLocks noEditPoints="1"/>
          </p:cNvSpPr>
          <p:nvPr/>
        </p:nvSpPr>
        <p:spPr bwMode="auto">
          <a:xfrm>
            <a:off x="7405665" y="4486127"/>
            <a:ext cx="195806" cy="278067"/>
          </a:xfrm>
          <a:custGeom>
            <a:avLst/>
            <a:gdLst>
              <a:gd name="T0" fmla="*/ 121 w 133"/>
              <a:gd name="T1" fmla="*/ 84 h 189"/>
              <a:gd name="T2" fmla="*/ 121 w 133"/>
              <a:gd name="T3" fmla="*/ 47 h 189"/>
              <a:gd name="T4" fmla="*/ 66 w 133"/>
              <a:gd name="T5" fmla="*/ 0 h 189"/>
              <a:gd name="T6" fmla="*/ 12 w 133"/>
              <a:gd name="T7" fmla="*/ 47 h 189"/>
              <a:gd name="T8" fmla="*/ 12 w 133"/>
              <a:gd name="T9" fmla="*/ 84 h 189"/>
              <a:gd name="T10" fmla="*/ 0 w 133"/>
              <a:gd name="T11" fmla="*/ 122 h 189"/>
              <a:gd name="T12" fmla="*/ 66 w 133"/>
              <a:gd name="T13" fmla="*/ 189 h 189"/>
              <a:gd name="T14" fmla="*/ 133 w 133"/>
              <a:gd name="T15" fmla="*/ 122 h 189"/>
              <a:gd name="T16" fmla="*/ 121 w 133"/>
              <a:gd name="T17" fmla="*/ 84 h 189"/>
              <a:gd name="T18" fmla="*/ 66 w 133"/>
              <a:gd name="T19" fmla="*/ 20 h 189"/>
              <a:gd name="T20" fmla="*/ 104 w 133"/>
              <a:gd name="T21" fmla="*/ 52 h 189"/>
              <a:gd name="T22" fmla="*/ 104 w 133"/>
              <a:gd name="T23" fmla="*/ 68 h 189"/>
              <a:gd name="T24" fmla="*/ 66 w 133"/>
              <a:gd name="T25" fmla="*/ 56 h 189"/>
              <a:gd name="T26" fmla="*/ 29 w 133"/>
              <a:gd name="T27" fmla="*/ 68 h 189"/>
              <a:gd name="T28" fmla="*/ 29 w 133"/>
              <a:gd name="T29" fmla="*/ 52 h 189"/>
              <a:gd name="T30" fmla="*/ 66 w 133"/>
              <a:gd name="T31" fmla="*/ 20 h 189"/>
              <a:gd name="T32" fmla="*/ 66 w 133"/>
              <a:gd name="T33" fmla="*/ 183 h 189"/>
              <a:gd name="T34" fmla="*/ 6 w 133"/>
              <a:gd name="T35" fmla="*/ 124 h 189"/>
              <a:gd name="T36" fmla="*/ 16 w 133"/>
              <a:gd name="T37" fmla="*/ 90 h 189"/>
              <a:gd name="T38" fmla="*/ 66 w 133"/>
              <a:gd name="T39" fmla="*/ 63 h 189"/>
              <a:gd name="T40" fmla="*/ 126 w 133"/>
              <a:gd name="T41" fmla="*/ 122 h 189"/>
              <a:gd name="T42" fmla="*/ 116 w 133"/>
              <a:gd name="T43" fmla="*/ 156 h 189"/>
              <a:gd name="T44" fmla="*/ 66 w 133"/>
              <a:gd name="T45" fmla="*/ 18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3" h="189">
                <a:moveTo>
                  <a:pt x="121" y="84"/>
                </a:moveTo>
                <a:cubicBezTo>
                  <a:pt x="121" y="47"/>
                  <a:pt x="121" y="47"/>
                  <a:pt x="121" y="47"/>
                </a:cubicBezTo>
                <a:cubicBezTo>
                  <a:pt x="121" y="21"/>
                  <a:pt x="96" y="0"/>
                  <a:pt x="66" y="0"/>
                </a:cubicBezTo>
                <a:cubicBezTo>
                  <a:pt x="37" y="0"/>
                  <a:pt x="12" y="21"/>
                  <a:pt x="12" y="47"/>
                </a:cubicBezTo>
                <a:cubicBezTo>
                  <a:pt x="12" y="84"/>
                  <a:pt x="12" y="84"/>
                  <a:pt x="12" y="84"/>
                </a:cubicBezTo>
                <a:cubicBezTo>
                  <a:pt x="5" y="95"/>
                  <a:pt x="0" y="108"/>
                  <a:pt x="0" y="122"/>
                </a:cubicBezTo>
                <a:cubicBezTo>
                  <a:pt x="0" y="159"/>
                  <a:pt x="30" y="189"/>
                  <a:pt x="66" y="189"/>
                </a:cubicBezTo>
                <a:cubicBezTo>
                  <a:pt x="103" y="189"/>
                  <a:pt x="133" y="159"/>
                  <a:pt x="133" y="122"/>
                </a:cubicBezTo>
                <a:cubicBezTo>
                  <a:pt x="133" y="108"/>
                  <a:pt x="128" y="95"/>
                  <a:pt x="121" y="84"/>
                </a:cubicBezTo>
                <a:close/>
                <a:moveTo>
                  <a:pt x="66" y="20"/>
                </a:moveTo>
                <a:cubicBezTo>
                  <a:pt x="87" y="20"/>
                  <a:pt x="104" y="34"/>
                  <a:pt x="104" y="52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93" y="60"/>
                  <a:pt x="80" y="56"/>
                  <a:pt x="66" y="56"/>
                </a:cubicBezTo>
                <a:cubicBezTo>
                  <a:pt x="53" y="56"/>
                  <a:pt x="40" y="60"/>
                  <a:pt x="29" y="68"/>
                </a:cubicBezTo>
                <a:cubicBezTo>
                  <a:pt x="29" y="52"/>
                  <a:pt x="29" y="52"/>
                  <a:pt x="29" y="52"/>
                </a:cubicBezTo>
                <a:cubicBezTo>
                  <a:pt x="29" y="34"/>
                  <a:pt x="46" y="20"/>
                  <a:pt x="66" y="20"/>
                </a:cubicBezTo>
                <a:close/>
                <a:moveTo>
                  <a:pt x="66" y="183"/>
                </a:moveTo>
                <a:cubicBezTo>
                  <a:pt x="33" y="183"/>
                  <a:pt x="6" y="157"/>
                  <a:pt x="6" y="124"/>
                </a:cubicBezTo>
                <a:cubicBezTo>
                  <a:pt x="6" y="111"/>
                  <a:pt x="10" y="100"/>
                  <a:pt x="16" y="90"/>
                </a:cubicBezTo>
                <a:cubicBezTo>
                  <a:pt x="27" y="74"/>
                  <a:pt x="45" y="63"/>
                  <a:pt x="66" y="63"/>
                </a:cubicBezTo>
                <a:cubicBezTo>
                  <a:pt x="100" y="63"/>
                  <a:pt x="126" y="89"/>
                  <a:pt x="126" y="122"/>
                </a:cubicBezTo>
                <a:cubicBezTo>
                  <a:pt x="126" y="135"/>
                  <a:pt x="123" y="146"/>
                  <a:pt x="116" y="156"/>
                </a:cubicBezTo>
                <a:cubicBezTo>
                  <a:pt x="105" y="172"/>
                  <a:pt x="87" y="183"/>
                  <a:pt x="66" y="183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82" name="Freeform 120"/>
          <p:cNvSpPr>
            <a:spLocks noEditPoints="1"/>
          </p:cNvSpPr>
          <p:nvPr/>
        </p:nvSpPr>
        <p:spPr bwMode="auto">
          <a:xfrm>
            <a:off x="7420727" y="4583450"/>
            <a:ext cx="165683" cy="165683"/>
          </a:xfrm>
          <a:custGeom>
            <a:avLst/>
            <a:gdLst>
              <a:gd name="T0" fmla="*/ 56 w 113"/>
              <a:gd name="T1" fmla="*/ 0 h 113"/>
              <a:gd name="T2" fmla="*/ 0 w 113"/>
              <a:gd name="T3" fmla="*/ 56 h 113"/>
              <a:gd name="T4" fmla="*/ 56 w 113"/>
              <a:gd name="T5" fmla="*/ 113 h 113"/>
              <a:gd name="T6" fmla="*/ 113 w 113"/>
              <a:gd name="T7" fmla="*/ 56 h 113"/>
              <a:gd name="T8" fmla="*/ 56 w 113"/>
              <a:gd name="T9" fmla="*/ 0 h 113"/>
              <a:gd name="T10" fmla="*/ 64 w 113"/>
              <a:gd name="T11" fmla="*/ 70 h 113"/>
              <a:gd name="T12" fmla="*/ 52 w 113"/>
              <a:gd name="T13" fmla="*/ 70 h 113"/>
              <a:gd name="T14" fmla="*/ 56 w 113"/>
              <a:gd name="T15" fmla="*/ 58 h 113"/>
              <a:gd name="T16" fmla="*/ 51 w 113"/>
              <a:gd name="T17" fmla="*/ 52 h 113"/>
              <a:gd name="T18" fmla="*/ 58 w 113"/>
              <a:gd name="T19" fmla="*/ 45 h 113"/>
              <a:gd name="T20" fmla="*/ 64 w 113"/>
              <a:gd name="T21" fmla="*/ 52 h 113"/>
              <a:gd name="T22" fmla="*/ 60 w 113"/>
              <a:gd name="T23" fmla="*/ 58 h 113"/>
              <a:gd name="T24" fmla="*/ 64 w 113"/>
              <a:gd name="T25" fmla="*/ 7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3" h="113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3"/>
                  <a:pt x="56" y="113"/>
                </a:cubicBezTo>
                <a:cubicBezTo>
                  <a:pt x="88" y="113"/>
                  <a:pt x="113" y="87"/>
                  <a:pt x="113" y="56"/>
                </a:cubicBezTo>
                <a:cubicBezTo>
                  <a:pt x="113" y="25"/>
                  <a:pt x="88" y="0"/>
                  <a:pt x="56" y="0"/>
                </a:cubicBezTo>
                <a:close/>
                <a:moveTo>
                  <a:pt x="64" y="70"/>
                </a:moveTo>
                <a:cubicBezTo>
                  <a:pt x="52" y="70"/>
                  <a:pt x="52" y="70"/>
                  <a:pt x="52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53" y="57"/>
                  <a:pt x="51" y="55"/>
                  <a:pt x="51" y="52"/>
                </a:cubicBezTo>
                <a:cubicBezTo>
                  <a:pt x="51" y="48"/>
                  <a:pt x="54" y="45"/>
                  <a:pt x="58" y="45"/>
                </a:cubicBezTo>
                <a:cubicBezTo>
                  <a:pt x="61" y="45"/>
                  <a:pt x="64" y="48"/>
                  <a:pt x="64" y="52"/>
                </a:cubicBezTo>
                <a:cubicBezTo>
                  <a:pt x="64" y="55"/>
                  <a:pt x="63" y="57"/>
                  <a:pt x="60" y="58"/>
                </a:cubicBezTo>
                <a:lnTo>
                  <a:pt x="64" y="7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83" name="Freeform 121"/>
          <p:cNvSpPr>
            <a:spLocks noEditPoints="1"/>
          </p:cNvSpPr>
          <p:nvPr/>
        </p:nvSpPr>
        <p:spPr bwMode="auto">
          <a:xfrm>
            <a:off x="8477383" y="2915048"/>
            <a:ext cx="123972" cy="122813"/>
          </a:xfrm>
          <a:custGeom>
            <a:avLst/>
            <a:gdLst>
              <a:gd name="T0" fmla="*/ 42 w 84"/>
              <a:gd name="T1" fmla="*/ 0 h 83"/>
              <a:gd name="T2" fmla="*/ 0 w 84"/>
              <a:gd name="T3" fmla="*/ 41 h 83"/>
              <a:gd name="T4" fmla="*/ 42 w 84"/>
              <a:gd name="T5" fmla="*/ 83 h 83"/>
              <a:gd name="T6" fmla="*/ 84 w 84"/>
              <a:gd name="T7" fmla="*/ 41 h 83"/>
              <a:gd name="T8" fmla="*/ 42 w 84"/>
              <a:gd name="T9" fmla="*/ 0 h 83"/>
              <a:gd name="T10" fmla="*/ 42 w 84"/>
              <a:gd name="T11" fmla="*/ 60 h 83"/>
              <a:gd name="T12" fmla="*/ 24 w 84"/>
              <a:gd name="T13" fmla="*/ 41 h 83"/>
              <a:gd name="T14" fmla="*/ 42 w 84"/>
              <a:gd name="T15" fmla="*/ 23 h 83"/>
              <a:gd name="T16" fmla="*/ 60 w 84"/>
              <a:gd name="T17" fmla="*/ 41 h 83"/>
              <a:gd name="T18" fmla="*/ 42 w 84"/>
              <a:gd name="T19" fmla="*/ 6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3">
                <a:moveTo>
                  <a:pt x="42" y="0"/>
                </a:moveTo>
                <a:cubicBezTo>
                  <a:pt x="19" y="0"/>
                  <a:pt x="0" y="18"/>
                  <a:pt x="0" y="41"/>
                </a:cubicBezTo>
                <a:cubicBezTo>
                  <a:pt x="0" y="65"/>
                  <a:pt x="19" y="83"/>
                  <a:pt x="42" y="83"/>
                </a:cubicBezTo>
                <a:cubicBezTo>
                  <a:pt x="65" y="83"/>
                  <a:pt x="84" y="65"/>
                  <a:pt x="84" y="41"/>
                </a:cubicBezTo>
                <a:cubicBezTo>
                  <a:pt x="84" y="18"/>
                  <a:pt x="65" y="0"/>
                  <a:pt x="42" y="0"/>
                </a:cubicBezTo>
                <a:close/>
                <a:moveTo>
                  <a:pt x="42" y="60"/>
                </a:moveTo>
                <a:cubicBezTo>
                  <a:pt x="32" y="60"/>
                  <a:pt x="24" y="51"/>
                  <a:pt x="24" y="41"/>
                </a:cubicBezTo>
                <a:cubicBezTo>
                  <a:pt x="24" y="31"/>
                  <a:pt x="32" y="23"/>
                  <a:pt x="42" y="23"/>
                </a:cubicBezTo>
                <a:cubicBezTo>
                  <a:pt x="52" y="23"/>
                  <a:pt x="60" y="31"/>
                  <a:pt x="60" y="41"/>
                </a:cubicBezTo>
                <a:cubicBezTo>
                  <a:pt x="60" y="51"/>
                  <a:pt x="52" y="60"/>
                  <a:pt x="42" y="6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84" name="Freeform 122"/>
          <p:cNvSpPr>
            <a:spLocks noEditPoints="1"/>
          </p:cNvSpPr>
          <p:nvPr/>
        </p:nvSpPr>
        <p:spPr bwMode="auto">
          <a:xfrm>
            <a:off x="8397438" y="2832787"/>
            <a:ext cx="285019" cy="287336"/>
          </a:xfrm>
          <a:custGeom>
            <a:avLst/>
            <a:gdLst>
              <a:gd name="T0" fmla="*/ 97 w 194"/>
              <a:gd name="T1" fmla="*/ 0 h 195"/>
              <a:gd name="T2" fmla="*/ 0 w 194"/>
              <a:gd name="T3" fmla="*/ 97 h 195"/>
              <a:gd name="T4" fmla="*/ 97 w 194"/>
              <a:gd name="T5" fmla="*/ 195 h 195"/>
              <a:gd name="T6" fmla="*/ 194 w 194"/>
              <a:gd name="T7" fmla="*/ 97 h 195"/>
              <a:gd name="T8" fmla="*/ 97 w 194"/>
              <a:gd name="T9" fmla="*/ 0 h 195"/>
              <a:gd name="T10" fmla="*/ 97 w 194"/>
              <a:gd name="T11" fmla="*/ 145 h 195"/>
              <a:gd name="T12" fmla="*/ 50 w 194"/>
              <a:gd name="T13" fmla="*/ 97 h 195"/>
              <a:gd name="T14" fmla="*/ 97 w 194"/>
              <a:gd name="T15" fmla="*/ 50 h 195"/>
              <a:gd name="T16" fmla="*/ 144 w 194"/>
              <a:gd name="T17" fmla="*/ 97 h 195"/>
              <a:gd name="T18" fmla="*/ 97 w 194"/>
              <a:gd name="T19" fmla="*/ 14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4" h="195">
                <a:moveTo>
                  <a:pt x="97" y="0"/>
                </a:moveTo>
                <a:cubicBezTo>
                  <a:pt x="43" y="0"/>
                  <a:pt x="0" y="44"/>
                  <a:pt x="0" y="97"/>
                </a:cubicBezTo>
                <a:cubicBezTo>
                  <a:pt x="0" y="151"/>
                  <a:pt x="43" y="195"/>
                  <a:pt x="97" y="195"/>
                </a:cubicBezTo>
                <a:cubicBezTo>
                  <a:pt x="151" y="195"/>
                  <a:pt x="194" y="151"/>
                  <a:pt x="194" y="97"/>
                </a:cubicBezTo>
                <a:cubicBezTo>
                  <a:pt x="194" y="44"/>
                  <a:pt x="151" y="0"/>
                  <a:pt x="97" y="0"/>
                </a:cubicBezTo>
                <a:close/>
                <a:moveTo>
                  <a:pt x="97" y="145"/>
                </a:moveTo>
                <a:cubicBezTo>
                  <a:pt x="71" y="145"/>
                  <a:pt x="50" y="123"/>
                  <a:pt x="50" y="97"/>
                </a:cubicBezTo>
                <a:cubicBezTo>
                  <a:pt x="50" y="71"/>
                  <a:pt x="71" y="50"/>
                  <a:pt x="97" y="50"/>
                </a:cubicBezTo>
                <a:cubicBezTo>
                  <a:pt x="123" y="50"/>
                  <a:pt x="144" y="71"/>
                  <a:pt x="144" y="97"/>
                </a:cubicBezTo>
                <a:cubicBezTo>
                  <a:pt x="144" y="123"/>
                  <a:pt x="123" y="145"/>
                  <a:pt x="97" y="145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85" name="Freeform 123"/>
          <p:cNvSpPr/>
          <p:nvPr/>
        </p:nvSpPr>
        <p:spPr bwMode="auto">
          <a:xfrm>
            <a:off x="7930517" y="2413368"/>
            <a:ext cx="170316" cy="281543"/>
          </a:xfrm>
          <a:custGeom>
            <a:avLst/>
            <a:gdLst>
              <a:gd name="T0" fmla="*/ 0 w 147"/>
              <a:gd name="T1" fmla="*/ 1 h 243"/>
              <a:gd name="T2" fmla="*/ 0 w 147"/>
              <a:gd name="T3" fmla="*/ 38 h 243"/>
              <a:gd name="T4" fmla="*/ 109 w 147"/>
              <a:gd name="T5" fmla="*/ 38 h 243"/>
              <a:gd name="T6" fmla="*/ 109 w 147"/>
              <a:gd name="T7" fmla="*/ 165 h 243"/>
              <a:gd name="T8" fmla="*/ 71 w 147"/>
              <a:gd name="T9" fmla="*/ 165 h 243"/>
              <a:gd name="T10" fmla="*/ 71 w 147"/>
              <a:gd name="T11" fmla="*/ 129 h 243"/>
              <a:gd name="T12" fmla="*/ 0 w 147"/>
              <a:gd name="T13" fmla="*/ 185 h 243"/>
              <a:gd name="T14" fmla="*/ 71 w 147"/>
              <a:gd name="T15" fmla="*/ 243 h 243"/>
              <a:gd name="T16" fmla="*/ 71 w 147"/>
              <a:gd name="T17" fmla="*/ 209 h 243"/>
              <a:gd name="T18" fmla="*/ 147 w 147"/>
              <a:gd name="T19" fmla="*/ 209 h 243"/>
              <a:gd name="T20" fmla="*/ 147 w 147"/>
              <a:gd name="T21" fmla="*/ 38 h 243"/>
              <a:gd name="T22" fmla="*/ 147 w 147"/>
              <a:gd name="T23" fmla="*/ 1 h 243"/>
              <a:gd name="T24" fmla="*/ 147 w 147"/>
              <a:gd name="T25" fmla="*/ 0 h 243"/>
              <a:gd name="T26" fmla="*/ 0 w 147"/>
              <a:gd name="T27" fmla="*/ 1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7" h="243">
                <a:moveTo>
                  <a:pt x="0" y="1"/>
                </a:moveTo>
                <a:lnTo>
                  <a:pt x="0" y="38"/>
                </a:lnTo>
                <a:lnTo>
                  <a:pt x="109" y="38"/>
                </a:lnTo>
                <a:lnTo>
                  <a:pt x="109" y="165"/>
                </a:lnTo>
                <a:lnTo>
                  <a:pt x="71" y="165"/>
                </a:lnTo>
                <a:lnTo>
                  <a:pt x="71" y="129"/>
                </a:lnTo>
                <a:lnTo>
                  <a:pt x="0" y="185"/>
                </a:lnTo>
                <a:lnTo>
                  <a:pt x="71" y="243"/>
                </a:lnTo>
                <a:lnTo>
                  <a:pt x="71" y="209"/>
                </a:lnTo>
                <a:lnTo>
                  <a:pt x="147" y="209"/>
                </a:lnTo>
                <a:lnTo>
                  <a:pt x="147" y="38"/>
                </a:lnTo>
                <a:lnTo>
                  <a:pt x="147" y="1"/>
                </a:lnTo>
                <a:lnTo>
                  <a:pt x="147" y="0"/>
                </a:lnTo>
                <a:lnTo>
                  <a:pt x="0" y="1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86" name="Freeform 124"/>
          <p:cNvSpPr/>
          <p:nvPr/>
        </p:nvSpPr>
        <p:spPr bwMode="auto">
          <a:xfrm>
            <a:off x="8454210" y="2413368"/>
            <a:ext cx="173792" cy="287336"/>
          </a:xfrm>
          <a:custGeom>
            <a:avLst/>
            <a:gdLst>
              <a:gd name="T0" fmla="*/ 0 w 150"/>
              <a:gd name="T1" fmla="*/ 248 h 248"/>
              <a:gd name="T2" fmla="*/ 0 w 150"/>
              <a:gd name="T3" fmla="*/ 209 h 248"/>
              <a:gd name="T4" fmla="*/ 112 w 150"/>
              <a:gd name="T5" fmla="*/ 209 h 248"/>
              <a:gd name="T6" fmla="*/ 112 w 150"/>
              <a:gd name="T7" fmla="*/ 81 h 248"/>
              <a:gd name="T8" fmla="*/ 72 w 150"/>
              <a:gd name="T9" fmla="*/ 81 h 248"/>
              <a:gd name="T10" fmla="*/ 72 w 150"/>
              <a:gd name="T11" fmla="*/ 116 h 248"/>
              <a:gd name="T12" fmla="*/ 0 w 150"/>
              <a:gd name="T13" fmla="*/ 59 h 248"/>
              <a:gd name="T14" fmla="*/ 72 w 150"/>
              <a:gd name="T15" fmla="*/ 0 h 248"/>
              <a:gd name="T16" fmla="*/ 72 w 150"/>
              <a:gd name="T17" fmla="*/ 35 h 248"/>
              <a:gd name="T18" fmla="*/ 150 w 150"/>
              <a:gd name="T19" fmla="*/ 35 h 248"/>
              <a:gd name="T20" fmla="*/ 150 w 150"/>
              <a:gd name="T21" fmla="*/ 209 h 248"/>
              <a:gd name="T22" fmla="*/ 150 w 150"/>
              <a:gd name="T23" fmla="*/ 248 h 248"/>
              <a:gd name="T24" fmla="*/ 150 w 150"/>
              <a:gd name="T25" fmla="*/ 248 h 248"/>
              <a:gd name="T26" fmla="*/ 0 w 150"/>
              <a:gd name="T2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0" h="248">
                <a:moveTo>
                  <a:pt x="0" y="248"/>
                </a:moveTo>
                <a:lnTo>
                  <a:pt x="0" y="209"/>
                </a:lnTo>
                <a:lnTo>
                  <a:pt x="112" y="209"/>
                </a:lnTo>
                <a:lnTo>
                  <a:pt x="112" y="81"/>
                </a:lnTo>
                <a:lnTo>
                  <a:pt x="72" y="81"/>
                </a:lnTo>
                <a:lnTo>
                  <a:pt x="72" y="116"/>
                </a:lnTo>
                <a:lnTo>
                  <a:pt x="0" y="59"/>
                </a:lnTo>
                <a:lnTo>
                  <a:pt x="72" y="0"/>
                </a:lnTo>
                <a:lnTo>
                  <a:pt x="72" y="35"/>
                </a:lnTo>
                <a:lnTo>
                  <a:pt x="150" y="35"/>
                </a:lnTo>
                <a:lnTo>
                  <a:pt x="150" y="209"/>
                </a:lnTo>
                <a:lnTo>
                  <a:pt x="150" y="248"/>
                </a:lnTo>
                <a:lnTo>
                  <a:pt x="150" y="248"/>
                </a:lnTo>
                <a:lnTo>
                  <a:pt x="0" y="248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87" name="Freeform 125"/>
          <p:cNvSpPr/>
          <p:nvPr/>
        </p:nvSpPr>
        <p:spPr bwMode="auto">
          <a:xfrm>
            <a:off x="4796469" y="3651925"/>
            <a:ext cx="134399" cy="134399"/>
          </a:xfrm>
          <a:custGeom>
            <a:avLst/>
            <a:gdLst>
              <a:gd name="T0" fmla="*/ 18 w 92"/>
              <a:gd name="T1" fmla="*/ 20 h 92"/>
              <a:gd name="T2" fmla="*/ 0 w 92"/>
              <a:gd name="T3" fmla="*/ 87 h 92"/>
              <a:gd name="T4" fmla="*/ 73 w 92"/>
              <a:gd name="T5" fmla="*/ 92 h 92"/>
              <a:gd name="T6" fmla="*/ 92 w 92"/>
              <a:gd name="T7" fmla="*/ 25 h 92"/>
              <a:gd name="T8" fmla="*/ 18 w 92"/>
              <a:gd name="T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2">
                <a:moveTo>
                  <a:pt x="18" y="20"/>
                </a:move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43" y="71"/>
                  <a:pt x="73" y="92"/>
                </a:cubicBezTo>
                <a:cubicBezTo>
                  <a:pt x="92" y="25"/>
                  <a:pt x="92" y="25"/>
                  <a:pt x="92" y="25"/>
                </a:cubicBezTo>
                <a:cubicBezTo>
                  <a:pt x="92" y="25"/>
                  <a:pt x="63" y="0"/>
                  <a:pt x="18" y="2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88" name="Freeform 126"/>
          <p:cNvSpPr/>
          <p:nvPr/>
        </p:nvSpPr>
        <p:spPr bwMode="auto">
          <a:xfrm>
            <a:off x="4766345" y="3764311"/>
            <a:ext cx="134399" cy="135559"/>
          </a:xfrm>
          <a:custGeom>
            <a:avLst/>
            <a:gdLst>
              <a:gd name="T0" fmla="*/ 18 w 91"/>
              <a:gd name="T1" fmla="*/ 20 h 92"/>
              <a:gd name="T2" fmla="*/ 0 w 91"/>
              <a:gd name="T3" fmla="*/ 87 h 92"/>
              <a:gd name="T4" fmla="*/ 72 w 91"/>
              <a:gd name="T5" fmla="*/ 92 h 92"/>
              <a:gd name="T6" fmla="*/ 91 w 91"/>
              <a:gd name="T7" fmla="*/ 24 h 92"/>
              <a:gd name="T8" fmla="*/ 18 w 91"/>
              <a:gd name="T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2">
                <a:moveTo>
                  <a:pt x="18" y="20"/>
                </a:move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42" y="71"/>
                  <a:pt x="72" y="92"/>
                </a:cubicBezTo>
                <a:cubicBezTo>
                  <a:pt x="91" y="24"/>
                  <a:pt x="91" y="24"/>
                  <a:pt x="91" y="24"/>
                </a:cubicBezTo>
                <a:cubicBezTo>
                  <a:pt x="91" y="24"/>
                  <a:pt x="62" y="0"/>
                  <a:pt x="18" y="2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89" name="Freeform 127"/>
          <p:cNvSpPr/>
          <p:nvPr/>
        </p:nvSpPr>
        <p:spPr bwMode="auto">
          <a:xfrm>
            <a:off x="4918124" y="3698270"/>
            <a:ext cx="133240" cy="134399"/>
          </a:xfrm>
          <a:custGeom>
            <a:avLst/>
            <a:gdLst>
              <a:gd name="T0" fmla="*/ 73 w 91"/>
              <a:gd name="T1" fmla="*/ 71 h 91"/>
              <a:gd name="T2" fmla="*/ 91 w 91"/>
              <a:gd name="T3" fmla="*/ 4 h 91"/>
              <a:gd name="T4" fmla="*/ 19 w 91"/>
              <a:gd name="T5" fmla="*/ 0 h 91"/>
              <a:gd name="T6" fmla="*/ 0 w 91"/>
              <a:gd name="T7" fmla="*/ 67 h 91"/>
              <a:gd name="T8" fmla="*/ 73 w 91"/>
              <a:gd name="T9" fmla="*/ 7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73" y="71"/>
                </a:moveTo>
                <a:cubicBezTo>
                  <a:pt x="91" y="4"/>
                  <a:pt x="91" y="4"/>
                  <a:pt x="91" y="4"/>
                </a:cubicBezTo>
                <a:cubicBezTo>
                  <a:pt x="91" y="4"/>
                  <a:pt x="49" y="21"/>
                  <a:pt x="19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29" y="91"/>
                  <a:pt x="73" y="7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90" name="Freeform 128"/>
          <p:cNvSpPr/>
          <p:nvPr/>
        </p:nvSpPr>
        <p:spPr bwMode="auto">
          <a:xfrm>
            <a:off x="4885684" y="3814132"/>
            <a:ext cx="133240" cy="134399"/>
          </a:xfrm>
          <a:custGeom>
            <a:avLst/>
            <a:gdLst>
              <a:gd name="T0" fmla="*/ 73 w 91"/>
              <a:gd name="T1" fmla="*/ 71 h 91"/>
              <a:gd name="T2" fmla="*/ 91 w 91"/>
              <a:gd name="T3" fmla="*/ 4 h 91"/>
              <a:gd name="T4" fmla="*/ 19 w 91"/>
              <a:gd name="T5" fmla="*/ 0 h 91"/>
              <a:gd name="T6" fmla="*/ 0 w 91"/>
              <a:gd name="T7" fmla="*/ 67 h 91"/>
              <a:gd name="T8" fmla="*/ 73 w 91"/>
              <a:gd name="T9" fmla="*/ 7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73" y="71"/>
                </a:moveTo>
                <a:cubicBezTo>
                  <a:pt x="91" y="4"/>
                  <a:pt x="91" y="4"/>
                  <a:pt x="91" y="4"/>
                </a:cubicBezTo>
                <a:cubicBezTo>
                  <a:pt x="91" y="4"/>
                  <a:pt x="48" y="21"/>
                  <a:pt x="19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28" y="91"/>
                  <a:pt x="73" y="7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91" name="Freeform 129"/>
          <p:cNvSpPr>
            <a:spLocks noEditPoints="1"/>
          </p:cNvSpPr>
          <p:nvPr/>
        </p:nvSpPr>
        <p:spPr bwMode="auto">
          <a:xfrm>
            <a:off x="619671" y="3679732"/>
            <a:ext cx="285019" cy="221296"/>
          </a:xfrm>
          <a:custGeom>
            <a:avLst/>
            <a:gdLst>
              <a:gd name="T0" fmla="*/ 194 w 194"/>
              <a:gd name="T1" fmla="*/ 65 h 151"/>
              <a:gd name="T2" fmla="*/ 167 w 194"/>
              <a:gd name="T3" fmla="*/ 79 h 151"/>
              <a:gd name="T4" fmla="*/ 146 w 194"/>
              <a:gd name="T5" fmla="*/ 52 h 151"/>
              <a:gd name="T6" fmla="*/ 137 w 194"/>
              <a:gd name="T7" fmla="*/ 52 h 151"/>
              <a:gd name="T8" fmla="*/ 145 w 194"/>
              <a:gd name="T9" fmla="*/ 30 h 151"/>
              <a:gd name="T10" fmla="*/ 116 w 194"/>
              <a:gd name="T11" fmla="*/ 0 h 151"/>
              <a:gd name="T12" fmla="*/ 88 w 194"/>
              <a:gd name="T13" fmla="*/ 30 h 151"/>
              <a:gd name="T14" fmla="*/ 96 w 194"/>
              <a:gd name="T15" fmla="*/ 52 h 151"/>
              <a:gd name="T16" fmla="*/ 61 w 194"/>
              <a:gd name="T17" fmla="*/ 52 h 151"/>
              <a:gd name="T18" fmla="*/ 69 w 194"/>
              <a:gd name="T19" fmla="*/ 33 h 151"/>
              <a:gd name="T20" fmla="*/ 45 w 194"/>
              <a:gd name="T21" fmla="*/ 8 h 151"/>
              <a:gd name="T22" fmla="*/ 21 w 194"/>
              <a:gd name="T23" fmla="*/ 33 h 151"/>
              <a:gd name="T24" fmla="*/ 30 w 194"/>
              <a:gd name="T25" fmla="*/ 52 h 151"/>
              <a:gd name="T26" fmla="*/ 23 w 194"/>
              <a:gd name="T27" fmla="*/ 52 h 151"/>
              <a:gd name="T28" fmla="*/ 0 w 194"/>
              <a:gd name="T29" fmla="*/ 72 h 151"/>
              <a:gd name="T30" fmla="*/ 0 w 194"/>
              <a:gd name="T31" fmla="*/ 130 h 151"/>
              <a:gd name="T32" fmla="*/ 23 w 194"/>
              <a:gd name="T33" fmla="*/ 151 h 151"/>
              <a:gd name="T34" fmla="*/ 146 w 194"/>
              <a:gd name="T35" fmla="*/ 151 h 151"/>
              <a:gd name="T36" fmla="*/ 167 w 194"/>
              <a:gd name="T37" fmla="*/ 121 h 151"/>
              <a:gd name="T38" fmla="*/ 194 w 194"/>
              <a:gd name="T39" fmla="*/ 134 h 151"/>
              <a:gd name="T40" fmla="*/ 194 w 194"/>
              <a:gd name="T41" fmla="*/ 65 h 151"/>
              <a:gd name="T42" fmla="*/ 116 w 194"/>
              <a:gd name="T43" fmla="*/ 11 h 151"/>
              <a:gd name="T44" fmla="*/ 135 w 194"/>
              <a:gd name="T45" fmla="*/ 30 h 151"/>
              <a:gd name="T46" fmla="*/ 116 w 194"/>
              <a:gd name="T47" fmla="*/ 50 h 151"/>
              <a:gd name="T48" fmla="*/ 98 w 194"/>
              <a:gd name="T49" fmla="*/ 30 h 151"/>
              <a:gd name="T50" fmla="*/ 116 w 194"/>
              <a:gd name="T51" fmla="*/ 11 h 151"/>
              <a:gd name="T52" fmla="*/ 45 w 194"/>
              <a:gd name="T53" fmla="*/ 16 h 151"/>
              <a:gd name="T54" fmla="*/ 61 w 194"/>
              <a:gd name="T55" fmla="*/ 33 h 151"/>
              <a:gd name="T56" fmla="*/ 45 w 194"/>
              <a:gd name="T57" fmla="*/ 49 h 151"/>
              <a:gd name="T58" fmla="*/ 30 w 194"/>
              <a:gd name="T59" fmla="*/ 33 h 151"/>
              <a:gd name="T60" fmla="*/ 45 w 194"/>
              <a:gd name="T61" fmla="*/ 16 h 151"/>
              <a:gd name="T62" fmla="*/ 78 w 194"/>
              <a:gd name="T63" fmla="*/ 63 h 151"/>
              <a:gd name="T64" fmla="*/ 93 w 194"/>
              <a:gd name="T65" fmla="*/ 63 h 151"/>
              <a:gd name="T66" fmla="*/ 98 w 194"/>
              <a:gd name="T67" fmla="*/ 68 h 151"/>
              <a:gd name="T68" fmla="*/ 93 w 194"/>
              <a:gd name="T69" fmla="*/ 73 h 151"/>
              <a:gd name="T70" fmla="*/ 78 w 194"/>
              <a:gd name="T71" fmla="*/ 73 h 151"/>
              <a:gd name="T72" fmla="*/ 74 w 194"/>
              <a:gd name="T73" fmla="*/ 68 h 151"/>
              <a:gd name="T74" fmla="*/ 78 w 194"/>
              <a:gd name="T75" fmla="*/ 63 h 151"/>
              <a:gd name="T76" fmla="*/ 63 w 194"/>
              <a:gd name="T77" fmla="*/ 68 h 151"/>
              <a:gd name="T78" fmla="*/ 59 w 194"/>
              <a:gd name="T79" fmla="*/ 73 h 151"/>
              <a:gd name="T80" fmla="*/ 43 w 194"/>
              <a:gd name="T81" fmla="*/ 73 h 151"/>
              <a:gd name="T82" fmla="*/ 39 w 194"/>
              <a:gd name="T83" fmla="*/ 68 h 151"/>
              <a:gd name="T84" fmla="*/ 43 w 194"/>
              <a:gd name="T85" fmla="*/ 63 h 151"/>
              <a:gd name="T86" fmla="*/ 59 w 194"/>
              <a:gd name="T87" fmla="*/ 63 h 151"/>
              <a:gd name="T88" fmla="*/ 63 w 194"/>
              <a:gd name="T89" fmla="*/ 68 h 151"/>
              <a:gd name="T90" fmla="*/ 127 w 194"/>
              <a:gd name="T91" fmla="*/ 126 h 151"/>
              <a:gd name="T92" fmla="*/ 113 w 194"/>
              <a:gd name="T93" fmla="*/ 140 h 151"/>
              <a:gd name="T94" fmla="*/ 51 w 194"/>
              <a:gd name="T95" fmla="*/ 140 h 151"/>
              <a:gd name="T96" fmla="*/ 36 w 194"/>
              <a:gd name="T97" fmla="*/ 126 h 151"/>
              <a:gd name="T98" fmla="*/ 36 w 194"/>
              <a:gd name="T99" fmla="*/ 98 h 151"/>
              <a:gd name="T100" fmla="*/ 51 w 194"/>
              <a:gd name="T101" fmla="*/ 84 h 151"/>
              <a:gd name="T102" fmla="*/ 113 w 194"/>
              <a:gd name="T103" fmla="*/ 84 h 151"/>
              <a:gd name="T104" fmla="*/ 127 w 194"/>
              <a:gd name="T105" fmla="*/ 98 h 151"/>
              <a:gd name="T106" fmla="*/ 127 w 194"/>
              <a:gd name="T107" fmla="*/ 126 h 151"/>
              <a:gd name="T108" fmla="*/ 128 w 194"/>
              <a:gd name="T109" fmla="*/ 73 h 151"/>
              <a:gd name="T110" fmla="*/ 113 w 194"/>
              <a:gd name="T111" fmla="*/ 73 h 151"/>
              <a:gd name="T112" fmla="*/ 109 w 194"/>
              <a:gd name="T113" fmla="*/ 68 h 151"/>
              <a:gd name="T114" fmla="*/ 113 w 194"/>
              <a:gd name="T115" fmla="*/ 63 h 151"/>
              <a:gd name="T116" fmla="*/ 128 w 194"/>
              <a:gd name="T117" fmla="*/ 63 h 151"/>
              <a:gd name="T118" fmla="*/ 132 w 194"/>
              <a:gd name="T119" fmla="*/ 68 h 151"/>
              <a:gd name="T120" fmla="*/ 128 w 194"/>
              <a:gd name="T121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4" h="151">
                <a:moveTo>
                  <a:pt x="194" y="65"/>
                </a:moveTo>
                <a:cubicBezTo>
                  <a:pt x="167" y="79"/>
                  <a:pt x="167" y="79"/>
                  <a:pt x="167" y="79"/>
                </a:cubicBezTo>
                <a:cubicBezTo>
                  <a:pt x="164" y="72"/>
                  <a:pt x="166" y="54"/>
                  <a:pt x="146" y="52"/>
                </a:cubicBezTo>
                <a:cubicBezTo>
                  <a:pt x="137" y="52"/>
                  <a:pt x="137" y="52"/>
                  <a:pt x="137" y="52"/>
                </a:cubicBezTo>
                <a:cubicBezTo>
                  <a:pt x="142" y="46"/>
                  <a:pt x="145" y="39"/>
                  <a:pt x="145" y="30"/>
                </a:cubicBezTo>
                <a:cubicBezTo>
                  <a:pt x="145" y="14"/>
                  <a:pt x="132" y="0"/>
                  <a:pt x="116" y="0"/>
                </a:cubicBezTo>
                <a:cubicBezTo>
                  <a:pt x="101" y="0"/>
                  <a:pt x="88" y="14"/>
                  <a:pt x="88" y="30"/>
                </a:cubicBezTo>
                <a:cubicBezTo>
                  <a:pt x="88" y="39"/>
                  <a:pt x="91" y="46"/>
                  <a:pt x="96" y="52"/>
                </a:cubicBezTo>
                <a:cubicBezTo>
                  <a:pt x="61" y="52"/>
                  <a:pt x="61" y="52"/>
                  <a:pt x="61" y="52"/>
                </a:cubicBezTo>
                <a:cubicBezTo>
                  <a:pt x="66" y="47"/>
                  <a:pt x="69" y="40"/>
                  <a:pt x="69" y="33"/>
                </a:cubicBezTo>
                <a:cubicBezTo>
                  <a:pt x="69" y="19"/>
                  <a:pt x="58" y="8"/>
                  <a:pt x="45" y="8"/>
                </a:cubicBezTo>
                <a:cubicBezTo>
                  <a:pt x="32" y="8"/>
                  <a:pt x="21" y="19"/>
                  <a:pt x="21" y="33"/>
                </a:cubicBezTo>
                <a:cubicBezTo>
                  <a:pt x="21" y="40"/>
                  <a:pt x="25" y="47"/>
                  <a:pt x="30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10" y="52"/>
                  <a:pt x="0" y="61"/>
                  <a:pt x="0" y="72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41"/>
                  <a:pt x="10" y="151"/>
                  <a:pt x="23" y="151"/>
                </a:cubicBezTo>
                <a:cubicBezTo>
                  <a:pt x="146" y="151"/>
                  <a:pt x="146" y="151"/>
                  <a:pt x="146" y="151"/>
                </a:cubicBezTo>
                <a:cubicBezTo>
                  <a:pt x="163" y="151"/>
                  <a:pt x="163" y="128"/>
                  <a:pt x="167" y="121"/>
                </a:cubicBezTo>
                <a:cubicBezTo>
                  <a:pt x="194" y="134"/>
                  <a:pt x="194" y="134"/>
                  <a:pt x="194" y="134"/>
                </a:cubicBezTo>
                <a:cubicBezTo>
                  <a:pt x="194" y="104"/>
                  <a:pt x="194" y="76"/>
                  <a:pt x="194" y="65"/>
                </a:cubicBezTo>
                <a:close/>
                <a:moveTo>
                  <a:pt x="116" y="11"/>
                </a:moveTo>
                <a:cubicBezTo>
                  <a:pt x="127" y="11"/>
                  <a:pt x="135" y="19"/>
                  <a:pt x="135" y="30"/>
                </a:cubicBezTo>
                <a:cubicBezTo>
                  <a:pt x="135" y="41"/>
                  <a:pt x="127" y="50"/>
                  <a:pt x="116" y="50"/>
                </a:cubicBezTo>
                <a:cubicBezTo>
                  <a:pt x="106" y="50"/>
                  <a:pt x="98" y="41"/>
                  <a:pt x="98" y="30"/>
                </a:cubicBezTo>
                <a:cubicBezTo>
                  <a:pt x="98" y="19"/>
                  <a:pt x="106" y="11"/>
                  <a:pt x="116" y="11"/>
                </a:cubicBezTo>
                <a:close/>
                <a:moveTo>
                  <a:pt x="45" y="16"/>
                </a:moveTo>
                <a:cubicBezTo>
                  <a:pt x="54" y="16"/>
                  <a:pt x="61" y="24"/>
                  <a:pt x="61" y="33"/>
                </a:cubicBezTo>
                <a:cubicBezTo>
                  <a:pt x="61" y="42"/>
                  <a:pt x="54" y="49"/>
                  <a:pt x="45" y="49"/>
                </a:cubicBezTo>
                <a:cubicBezTo>
                  <a:pt x="37" y="49"/>
                  <a:pt x="30" y="42"/>
                  <a:pt x="30" y="33"/>
                </a:cubicBezTo>
                <a:cubicBezTo>
                  <a:pt x="30" y="24"/>
                  <a:pt x="37" y="16"/>
                  <a:pt x="45" y="16"/>
                </a:cubicBezTo>
                <a:close/>
                <a:moveTo>
                  <a:pt x="78" y="63"/>
                </a:moveTo>
                <a:cubicBezTo>
                  <a:pt x="93" y="63"/>
                  <a:pt x="93" y="63"/>
                  <a:pt x="93" y="63"/>
                </a:cubicBezTo>
                <a:cubicBezTo>
                  <a:pt x="96" y="63"/>
                  <a:pt x="98" y="65"/>
                  <a:pt x="98" y="68"/>
                </a:cubicBezTo>
                <a:cubicBezTo>
                  <a:pt x="98" y="71"/>
                  <a:pt x="96" y="73"/>
                  <a:pt x="93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6" y="73"/>
                  <a:pt x="74" y="71"/>
                  <a:pt x="74" y="68"/>
                </a:cubicBezTo>
                <a:cubicBezTo>
                  <a:pt x="74" y="65"/>
                  <a:pt x="76" y="63"/>
                  <a:pt x="78" y="63"/>
                </a:cubicBezTo>
                <a:close/>
                <a:moveTo>
                  <a:pt x="63" y="68"/>
                </a:moveTo>
                <a:cubicBezTo>
                  <a:pt x="63" y="71"/>
                  <a:pt x="61" y="73"/>
                  <a:pt x="59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1" y="73"/>
                  <a:pt x="39" y="71"/>
                  <a:pt x="39" y="68"/>
                </a:cubicBezTo>
                <a:cubicBezTo>
                  <a:pt x="39" y="65"/>
                  <a:pt x="41" y="63"/>
                  <a:pt x="43" y="63"/>
                </a:cubicBezTo>
                <a:cubicBezTo>
                  <a:pt x="59" y="63"/>
                  <a:pt x="59" y="63"/>
                  <a:pt x="59" y="63"/>
                </a:cubicBezTo>
                <a:cubicBezTo>
                  <a:pt x="61" y="63"/>
                  <a:pt x="63" y="65"/>
                  <a:pt x="63" y="68"/>
                </a:cubicBezTo>
                <a:close/>
                <a:moveTo>
                  <a:pt x="127" y="126"/>
                </a:moveTo>
                <a:cubicBezTo>
                  <a:pt x="127" y="134"/>
                  <a:pt x="121" y="140"/>
                  <a:pt x="113" y="140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43" y="140"/>
                  <a:pt x="36" y="134"/>
                  <a:pt x="36" y="126"/>
                </a:cubicBezTo>
                <a:cubicBezTo>
                  <a:pt x="36" y="98"/>
                  <a:pt x="36" y="98"/>
                  <a:pt x="36" y="98"/>
                </a:cubicBezTo>
                <a:cubicBezTo>
                  <a:pt x="36" y="91"/>
                  <a:pt x="43" y="84"/>
                  <a:pt x="51" y="84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21" y="84"/>
                  <a:pt x="127" y="91"/>
                  <a:pt x="127" y="98"/>
                </a:cubicBezTo>
                <a:lnTo>
                  <a:pt x="127" y="126"/>
                </a:lnTo>
                <a:close/>
                <a:moveTo>
                  <a:pt x="128" y="73"/>
                </a:moveTo>
                <a:cubicBezTo>
                  <a:pt x="113" y="73"/>
                  <a:pt x="113" y="73"/>
                  <a:pt x="113" y="73"/>
                </a:cubicBezTo>
                <a:cubicBezTo>
                  <a:pt x="110" y="73"/>
                  <a:pt x="109" y="71"/>
                  <a:pt x="109" y="68"/>
                </a:cubicBezTo>
                <a:cubicBezTo>
                  <a:pt x="109" y="65"/>
                  <a:pt x="110" y="63"/>
                  <a:pt x="113" y="63"/>
                </a:cubicBezTo>
                <a:cubicBezTo>
                  <a:pt x="128" y="63"/>
                  <a:pt x="128" y="63"/>
                  <a:pt x="128" y="63"/>
                </a:cubicBezTo>
                <a:cubicBezTo>
                  <a:pt x="131" y="63"/>
                  <a:pt x="132" y="65"/>
                  <a:pt x="132" y="68"/>
                </a:cubicBezTo>
                <a:cubicBezTo>
                  <a:pt x="132" y="71"/>
                  <a:pt x="131" y="73"/>
                  <a:pt x="128" y="73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92" name="Freeform 130"/>
          <p:cNvSpPr/>
          <p:nvPr/>
        </p:nvSpPr>
        <p:spPr bwMode="auto">
          <a:xfrm>
            <a:off x="681077" y="3808339"/>
            <a:ext cx="118178" cy="70676"/>
          </a:xfrm>
          <a:custGeom>
            <a:avLst/>
            <a:gdLst>
              <a:gd name="T0" fmla="*/ 67 w 80"/>
              <a:gd name="T1" fmla="*/ 0 h 48"/>
              <a:gd name="T2" fmla="*/ 12 w 80"/>
              <a:gd name="T3" fmla="*/ 0 h 48"/>
              <a:gd name="T4" fmla="*/ 0 w 80"/>
              <a:gd name="T5" fmla="*/ 12 h 48"/>
              <a:gd name="T6" fmla="*/ 0 w 80"/>
              <a:gd name="T7" fmla="*/ 36 h 48"/>
              <a:gd name="T8" fmla="*/ 12 w 80"/>
              <a:gd name="T9" fmla="*/ 48 h 48"/>
              <a:gd name="T10" fmla="*/ 67 w 80"/>
              <a:gd name="T11" fmla="*/ 48 h 48"/>
              <a:gd name="T12" fmla="*/ 80 w 80"/>
              <a:gd name="T13" fmla="*/ 36 h 48"/>
              <a:gd name="T14" fmla="*/ 80 w 80"/>
              <a:gd name="T15" fmla="*/ 12 h 48"/>
              <a:gd name="T16" fmla="*/ 67 w 80"/>
              <a:gd name="T1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" h="48">
                <a:moveTo>
                  <a:pt x="67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2"/>
                  <a:pt x="5" y="48"/>
                  <a:pt x="12" y="48"/>
                </a:cubicBezTo>
                <a:cubicBezTo>
                  <a:pt x="67" y="48"/>
                  <a:pt x="67" y="48"/>
                  <a:pt x="67" y="48"/>
                </a:cubicBezTo>
                <a:cubicBezTo>
                  <a:pt x="74" y="48"/>
                  <a:pt x="80" y="42"/>
                  <a:pt x="80" y="36"/>
                </a:cubicBezTo>
                <a:cubicBezTo>
                  <a:pt x="80" y="12"/>
                  <a:pt x="80" y="12"/>
                  <a:pt x="80" y="12"/>
                </a:cubicBezTo>
                <a:cubicBezTo>
                  <a:pt x="80" y="6"/>
                  <a:pt x="74" y="0"/>
                  <a:pt x="67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93" name="Freeform 131"/>
          <p:cNvSpPr/>
          <p:nvPr/>
        </p:nvSpPr>
        <p:spPr bwMode="auto">
          <a:xfrm>
            <a:off x="5432548" y="4189522"/>
            <a:ext cx="25490" cy="37076"/>
          </a:xfrm>
          <a:custGeom>
            <a:avLst/>
            <a:gdLst>
              <a:gd name="T0" fmla="*/ 12 w 18"/>
              <a:gd name="T1" fmla="*/ 0 h 25"/>
              <a:gd name="T2" fmla="*/ 4 w 18"/>
              <a:gd name="T3" fmla="*/ 5 h 25"/>
              <a:gd name="T4" fmla="*/ 0 w 18"/>
              <a:gd name="T5" fmla="*/ 18 h 25"/>
              <a:gd name="T6" fmla="*/ 2 w 18"/>
              <a:gd name="T7" fmla="*/ 23 h 25"/>
              <a:gd name="T8" fmla="*/ 6 w 18"/>
              <a:gd name="T9" fmla="*/ 25 h 25"/>
              <a:gd name="T10" fmla="*/ 12 w 18"/>
              <a:gd name="T11" fmla="*/ 22 h 25"/>
              <a:gd name="T12" fmla="*/ 16 w 18"/>
              <a:gd name="T13" fmla="*/ 15 h 25"/>
              <a:gd name="T14" fmla="*/ 18 w 18"/>
              <a:gd name="T15" fmla="*/ 6 h 25"/>
              <a:gd name="T16" fmla="*/ 16 w 18"/>
              <a:gd name="T17" fmla="*/ 1 h 25"/>
              <a:gd name="T18" fmla="*/ 12 w 18"/>
              <a:gd name="T1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25">
                <a:moveTo>
                  <a:pt x="12" y="0"/>
                </a:moveTo>
                <a:cubicBezTo>
                  <a:pt x="9" y="0"/>
                  <a:pt x="6" y="2"/>
                  <a:pt x="4" y="5"/>
                </a:cubicBezTo>
                <a:cubicBezTo>
                  <a:pt x="2" y="9"/>
                  <a:pt x="0" y="13"/>
                  <a:pt x="0" y="18"/>
                </a:cubicBezTo>
                <a:cubicBezTo>
                  <a:pt x="0" y="20"/>
                  <a:pt x="1" y="22"/>
                  <a:pt x="2" y="23"/>
                </a:cubicBezTo>
                <a:cubicBezTo>
                  <a:pt x="3" y="24"/>
                  <a:pt x="4" y="25"/>
                  <a:pt x="6" y="25"/>
                </a:cubicBezTo>
                <a:cubicBezTo>
                  <a:pt x="8" y="25"/>
                  <a:pt x="10" y="24"/>
                  <a:pt x="12" y="22"/>
                </a:cubicBezTo>
                <a:cubicBezTo>
                  <a:pt x="14" y="21"/>
                  <a:pt x="15" y="18"/>
                  <a:pt x="16" y="15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4"/>
                  <a:pt x="17" y="3"/>
                  <a:pt x="16" y="1"/>
                </a:cubicBezTo>
                <a:cubicBezTo>
                  <a:pt x="15" y="0"/>
                  <a:pt x="13" y="0"/>
                  <a:pt x="12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94" name="Freeform 132"/>
          <p:cNvSpPr/>
          <p:nvPr/>
        </p:nvSpPr>
        <p:spPr bwMode="auto">
          <a:xfrm>
            <a:off x="5432548" y="4195315"/>
            <a:ext cx="23173" cy="33600"/>
          </a:xfrm>
          <a:custGeom>
            <a:avLst/>
            <a:gdLst>
              <a:gd name="T0" fmla="*/ 10 w 16"/>
              <a:gd name="T1" fmla="*/ 0 h 23"/>
              <a:gd name="T2" fmla="*/ 3 w 16"/>
              <a:gd name="T3" fmla="*/ 5 h 23"/>
              <a:gd name="T4" fmla="*/ 0 w 16"/>
              <a:gd name="T5" fmla="*/ 17 h 23"/>
              <a:gd name="T6" fmla="*/ 1 w 16"/>
              <a:gd name="T7" fmla="*/ 22 h 23"/>
              <a:gd name="T8" fmla="*/ 5 w 16"/>
              <a:gd name="T9" fmla="*/ 23 h 23"/>
              <a:gd name="T10" fmla="*/ 11 w 16"/>
              <a:gd name="T11" fmla="*/ 21 h 23"/>
              <a:gd name="T12" fmla="*/ 14 w 16"/>
              <a:gd name="T13" fmla="*/ 15 h 23"/>
              <a:gd name="T14" fmla="*/ 16 w 16"/>
              <a:gd name="T15" fmla="*/ 6 h 23"/>
              <a:gd name="T16" fmla="*/ 14 w 16"/>
              <a:gd name="T17" fmla="*/ 2 h 23"/>
              <a:gd name="T18" fmla="*/ 10 w 16"/>
              <a:gd name="T1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23">
                <a:moveTo>
                  <a:pt x="10" y="0"/>
                </a:moveTo>
                <a:cubicBezTo>
                  <a:pt x="7" y="0"/>
                  <a:pt x="5" y="2"/>
                  <a:pt x="3" y="5"/>
                </a:cubicBezTo>
                <a:cubicBezTo>
                  <a:pt x="1" y="8"/>
                  <a:pt x="0" y="12"/>
                  <a:pt x="0" y="17"/>
                </a:cubicBezTo>
                <a:cubicBezTo>
                  <a:pt x="0" y="19"/>
                  <a:pt x="0" y="21"/>
                  <a:pt x="1" y="22"/>
                </a:cubicBezTo>
                <a:cubicBezTo>
                  <a:pt x="2" y="23"/>
                  <a:pt x="3" y="23"/>
                  <a:pt x="5" y="23"/>
                </a:cubicBezTo>
                <a:cubicBezTo>
                  <a:pt x="7" y="23"/>
                  <a:pt x="9" y="23"/>
                  <a:pt x="11" y="21"/>
                </a:cubicBezTo>
                <a:cubicBezTo>
                  <a:pt x="12" y="19"/>
                  <a:pt x="13" y="17"/>
                  <a:pt x="14" y="15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4"/>
                  <a:pt x="15" y="3"/>
                  <a:pt x="14" y="2"/>
                </a:cubicBezTo>
                <a:cubicBezTo>
                  <a:pt x="13" y="1"/>
                  <a:pt x="12" y="0"/>
                  <a:pt x="10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95" name="Freeform 133"/>
          <p:cNvSpPr>
            <a:spLocks noEditPoints="1"/>
          </p:cNvSpPr>
          <p:nvPr/>
        </p:nvSpPr>
        <p:spPr bwMode="auto">
          <a:xfrm>
            <a:off x="5328273" y="4071343"/>
            <a:ext cx="209709" cy="278067"/>
          </a:xfrm>
          <a:custGeom>
            <a:avLst/>
            <a:gdLst>
              <a:gd name="T0" fmla="*/ 16 w 143"/>
              <a:gd name="T1" fmla="*/ 0 h 189"/>
              <a:gd name="T2" fmla="*/ 0 w 143"/>
              <a:gd name="T3" fmla="*/ 174 h 189"/>
              <a:gd name="T4" fmla="*/ 127 w 143"/>
              <a:gd name="T5" fmla="*/ 189 h 189"/>
              <a:gd name="T6" fmla="*/ 143 w 143"/>
              <a:gd name="T7" fmla="*/ 15 h 189"/>
              <a:gd name="T8" fmla="*/ 15 w 143"/>
              <a:gd name="T9" fmla="*/ 158 h 189"/>
              <a:gd name="T10" fmla="*/ 15 w 143"/>
              <a:gd name="T11" fmla="*/ 146 h 189"/>
              <a:gd name="T12" fmla="*/ 15 w 143"/>
              <a:gd name="T13" fmla="*/ 158 h 189"/>
              <a:gd name="T14" fmla="*/ 8 w 143"/>
              <a:gd name="T15" fmla="*/ 128 h 189"/>
              <a:gd name="T16" fmla="*/ 21 w 143"/>
              <a:gd name="T17" fmla="*/ 128 h 189"/>
              <a:gd name="T18" fmla="*/ 15 w 143"/>
              <a:gd name="T19" fmla="*/ 111 h 189"/>
              <a:gd name="T20" fmla="*/ 15 w 143"/>
              <a:gd name="T21" fmla="*/ 99 h 189"/>
              <a:gd name="T22" fmla="*/ 15 w 143"/>
              <a:gd name="T23" fmla="*/ 111 h 189"/>
              <a:gd name="T24" fmla="*/ 8 w 143"/>
              <a:gd name="T25" fmla="*/ 82 h 189"/>
              <a:gd name="T26" fmla="*/ 21 w 143"/>
              <a:gd name="T27" fmla="*/ 82 h 189"/>
              <a:gd name="T28" fmla="*/ 15 w 143"/>
              <a:gd name="T29" fmla="*/ 65 h 189"/>
              <a:gd name="T30" fmla="*/ 15 w 143"/>
              <a:gd name="T31" fmla="*/ 52 h 189"/>
              <a:gd name="T32" fmla="*/ 15 w 143"/>
              <a:gd name="T33" fmla="*/ 65 h 189"/>
              <a:gd name="T34" fmla="*/ 8 w 143"/>
              <a:gd name="T35" fmla="*/ 35 h 189"/>
              <a:gd name="T36" fmla="*/ 21 w 143"/>
              <a:gd name="T37" fmla="*/ 35 h 189"/>
              <a:gd name="T38" fmla="*/ 120 w 143"/>
              <a:gd name="T39" fmla="*/ 101 h 189"/>
              <a:gd name="T40" fmla="*/ 104 w 143"/>
              <a:gd name="T41" fmla="*/ 115 h 189"/>
              <a:gd name="T42" fmla="*/ 89 w 143"/>
              <a:gd name="T43" fmla="*/ 114 h 189"/>
              <a:gd name="T44" fmla="*/ 81 w 143"/>
              <a:gd name="T45" fmla="*/ 114 h 189"/>
              <a:gd name="T46" fmla="*/ 62 w 143"/>
              <a:gd name="T47" fmla="*/ 112 h 189"/>
              <a:gd name="T48" fmla="*/ 65 w 143"/>
              <a:gd name="T49" fmla="*/ 83 h 189"/>
              <a:gd name="T50" fmla="*/ 86 w 143"/>
              <a:gd name="T51" fmla="*/ 77 h 189"/>
              <a:gd name="T52" fmla="*/ 92 w 143"/>
              <a:gd name="T53" fmla="*/ 77 h 189"/>
              <a:gd name="T54" fmla="*/ 96 w 143"/>
              <a:gd name="T55" fmla="*/ 104 h 189"/>
              <a:gd name="T56" fmla="*/ 96 w 143"/>
              <a:gd name="T57" fmla="*/ 105 h 189"/>
              <a:gd name="T58" fmla="*/ 98 w 143"/>
              <a:gd name="T59" fmla="*/ 108 h 189"/>
              <a:gd name="T60" fmla="*/ 113 w 143"/>
              <a:gd name="T61" fmla="*/ 87 h 189"/>
              <a:gd name="T62" fmla="*/ 85 w 143"/>
              <a:gd name="T63" fmla="*/ 64 h 189"/>
              <a:gd name="T64" fmla="*/ 63 w 143"/>
              <a:gd name="T65" fmla="*/ 70 h 189"/>
              <a:gd name="T66" fmla="*/ 49 w 143"/>
              <a:gd name="T67" fmla="*/ 97 h 189"/>
              <a:gd name="T68" fmla="*/ 81 w 143"/>
              <a:gd name="T69" fmla="*/ 125 h 189"/>
              <a:gd name="T70" fmla="*/ 107 w 143"/>
              <a:gd name="T71" fmla="*/ 117 h 189"/>
              <a:gd name="T72" fmla="*/ 97 w 143"/>
              <a:gd name="T73" fmla="*/ 132 h 189"/>
              <a:gd name="T74" fmla="*/ 65 w 143"/>
              <a:gd name="T75" fmla="*/ 132 h 189"/>
              <a:gd name="T76" fmla="*/ 42 w 143"/>
              <a:gd name="T77" fmla="*/ 113 h 189"/>
              <a:gd name="T78" fmla="*/ 41 w 143"/>
              <a:gd name="T79" fmla="*/ 83 h 189"/>
              <a:gd name="T80" fmla="*/ 64 w 143"/>
              <a:gd name="T81" fmla="*/ 59 h 189"/>
              <a:gd name="T82" fmla="*/ 112 w 143"/>
              <a:gd name="T83" fmla="*/ 64 h 189"/>
              <a:gd name="T84" fmla="*/ 120 w 143"/>
              <a:gd name="T85" fmla="*/ 10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3" h="189">
                <a:moveTo>
                  <a:pt x="12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82"/>
                  <a:pt x="7" y="189"/>
                  <a:pt x="16" y="189"/>
                </a:cubicBezTo>
                <a:cubicBezTo>
                  <a:pt x="127" y="189"/>
                  <a:pt x="127" y="189"/>
                  <a:pt x="127" y="189"/>
                </a:cubicBezTo>
                <a:cubicBezTo>
                  <a:pt x="136" y="189"/>
                  <a:pt x="143" y="182"/>
                  <a:pt x="143" y="174"/>
                </a:cubicBezTo>
                <a:cubicBezTo>
                  <a:pt x="143" y="15"/>
                  <a:pt x="143" y="15"/>
                  <a:pt x="143" y="15"/>
                </a:cubicBezTo>
                <a:cubicBezTo>
                  <a:pt x="143" y="7"/>
                  <a:pt x="136" y="0"/>
                  <a:pt x="127" y="0"/>
                </a:cubicBezTo>
                <a:close/>
                <a:moveTo>
                  <a:pt x="15" y="158"/>
                </a:moveTo>
                <a:cubicBezTo>
                  <a:pt x="11" y="158"/>
                  <a:pt x="8" y="155"/>
                  <a:pt x="8" y="152"/>
                </a:cubicBezTo>
                <a:cubicBezTo>
                  <a:pt x="8" y="148"/>
                  <a:pt x="11" y="146"/>
                  <a:pt x="15" y="146"/>
                </a:cubicBezTo>
                <a:cubicBezTo>
                  <a:pt x="18" y="146"/>
                  <a:pt x="21" y="148"/>
                  <a:pt x="21" y="152"/>
                </a:cubicBezTo>
                <a:cubicBezTo>
                  <a:pt x="21" y="155"/>
                  <a:pt x="18" y="158"/>
                  <a:pt x="15" y="158"/>
                </a:cubicBezTo>
                <a:close/>
                <a:moveTo>
                  <a:pt x="15" y="135"/>
                </a:moveTo>
                <a:cubicBezTo>
                  <a:pt x="11" y="135"/>
                  <a:pt x="8" y="132"/>
                  <a:pt x="8" y="128"/>
                </a:cubicBezTo>
                <a:cubicBezTo>
                  <a:pt x="8" y="125"/>
                  <a:pt x="11" y="122"/>
                  <a:pt x="15" y="122"/>
                </a:cubicBezTo>
                <a:cubicBezTo>
                  <a:pt x="18" y="122"/>
                  <a:pt x="21" y="125"/>
                  <a:pt x="21" y="128"/>
                </a:cubicBezTo>
                <a:cubicBezTo>
                  <a:pt x="21" y="132"/>
                  <a:pt x="18" y="135"/>
                  <a:pt x="15" y="135"/>
                </a:cubicBezTo>
                <a:close/>
                <a:moveTo>
                  <a:pt x="15" y="111"/>
                </a:moveTo>
                <a:cubicBezTo>
                  <a:pt x="11" y="111"/>
                  <a:pt x="8" y="109"/>
                  <a:pt x="8" y="105"/>
                </a:cubicBezTo>
                <a:cubicBezTo>
                  <a:pt x="8" y="102"/>
                  <a:pt x="11" y="99"/>
                  <a:pt x="15" y="99"/>
                </a:cubicBezTo>
                <a:cubicBezTo>
                  <a:pt x="18" y="99"/>
                  <a:pt x="21" y="102"/>
                  <a:pt x="21" y="105"/>
                </a:cubicBezTo>
                <a:cubicBezTo>
                  <a:pt x="21" y="109"/>
                  <a:pt x="18" y="111"/>
                  <a:pt x="15" y="111"/>
                </a:cubicBezTo>
                <a:close/>
                <a:moveTo>
                  <a:pt x="15" y="88"/>
                </a:moveTo>
                <a:cubicBezTo>
                  <a:pt x="11" y="88"/>
                  <a:pt x="8" y="85"/>
                  <a:pt x="8" y="82"/>
                </a:cubicBezTo>
                <a:cubicBezTo>
                  <a:pt x="8" y="78"/>
                  <a:pt x="11" y="76"/>
                  <a:pt x="15" y="76"/>
                </a:cubicBezTo>
                <a:cubicBezTo>
                  <a:pt x="18" y="76"/>
                  <a:pt x="21" y="78"/>
                  <a:pt x="21" y="82"/>
                </a:cubicBezTo>
                <a:cubicBezTo>
                  <a:pt x="21" y="85"/>
                  <a:pt x="18" y="88"/>
                  <a:pt x="15" y="88"/>
                </a:cubicBezTo>
                <a:close/>
                <a:moveTo>
                  <a:pt x="15" y="65"/>
                </a:moveTo>
                <a:cubicBezTo>
                  <a:pt x="11" y="65"/>
                  <a:pt x="8" y="62"/>
                  <a:pt x="8" y="58"/>
                </a:cubicBezTo>
                <a:cubicBezTo>
                  <a:pt x="8" y="55"/>
                  <a:pt x="11" y="52"/>
                  <a:pt x="15" y="52"/>
                </a:cubicBezTo>
                <a:cubicBezTo>
                  <a:pt x="18" y="52"/>
                  <a:pt x="21" y="55"/>
                  <a:pt x="21" y="58"/>
                </a:cubicBezTo>
                <a:cubicBezTo>
                  <a:pt x="21" y="62"/>
                  <a:pt x="18" y="65"/>
                  <a:pt x="15" y="65"/>
                </a:cubicBezTo>
                <a:close/>
                <a:moveTo>
                  <a:pt x="15" y="41"/>
                </a:moveTo>
                <a:cubicBezTo>
                  <a:pt x="11" y="41"/>
                  <a:pt x="8" y="39"/>
                  <a:pt x="8" y="35"/>
                </a:cubicBezTo>
                <a:cubicBezTo>
                  <a:pt x="8" y="32"/>
                  <a:pt x="11" y="29"/>
                  <a:pt x="15" y="29"/>
                </a:cubicBezTo>
                <a:cubicBezTo>
                  <a:pt x="18" y="29"/>
                  <a:pt x="21" y="32"/>
                  <a:pt x="21" y="35"/>
                </a:cubicBezTo>
                <a:cubicBezTo>
                  <a:pt x="21" y="39"/>
                  <a:pt x="18" y="41"/>
                  <a:pt x="15" y="41"/>
                </a:cubicBezTo>
                <a:close/>
                <a:moveTo>
                  <a:pt x="120" y="101"/>
                </a:moveTo>
                <a:cubicBezTo>
                  <a:pt x="118" y="105"/>
                  <a:pt x="115" y="108"/>
                  <a:pt x="111" y="111"/>
                </a:cubicBezTo>
                <a:cubicBezTo>
                  <a:pt x="109" y="113"/>
                  <a:pt x="107" y="114"/>
                  <a:pt x="104" y="115"/>
                </a:cubicBezTo>
                <a:cubicBezTo>
                  <a:pt x="102" y="116"/>
                  <a:pt x="99" y="116"/>
                  <a:pt x="97" y="116"/>
                </a:cubicBezTo>
                <a:cubicBezTo>
                  <a:pt x="93" y="116"/>
                  <a:pt x="91" y="115"/>
                  <a:pt x="89" y="114"/>
                </a:cubicBezTo>
                <a:cubicBezTo>
                  <a:pt x="87" y="113"/>
                  <a:pt x="87" y="112"/>
                  <a:pt x="86" y="109"/>
                </a:cubicBezTo>
                <a:cubicBezTo>
                  <a:pt x="84" y="112"/>
                  <a:pt x="83" y="113"/>
                  <a:pt x="81" y="114"/>
                </a:cubicBezTo>
                <a:cubicBezTo>
                  <a:pt x="79" y="115"/>
                  <a:pt x="76" y="116"/>
                  <a:pt x="73" y="116"/>
                </a:cubicBezTo>
                <a:cubicBezTo>
                  <a:pt x="68" y="116"/>
                  <a:pt x="65" y="115"/>
                  <a:pt x="62" y="112"/>
                </a:cubicBezTo>
                <a:cubicBezTo>
                  <a:pt x="60" y="110"/>
                  <a:pt x="58" y="106"/>
                  <a:pt x="58" y="101"/>
                </a:cubicBezTo>
                <a:cubicBezTo>
                  <a:pt x="58" y="94"/>
                  <a:pt x="60" y="88"/>
                  <a:pt x="65" y="83"/>
                </a:cubicBezTo>
                <a:cubicBezTo>
                  <a:pt x="69" y="78"/>
                  <a:pt x="74" y="76"/>
                  <a:pt x="80" y="76"/>
                </a:cubicBezTo>
                <a:cubicBezTo>
                  <a:pt x="83" y="76"/>
                  <a:pt x="84" y="76"/>
                  <a:pt x="86" y="77"/>
                </a:cubicBezTo>
                <a:cubicBezTo>
                  <a:pt x="88" y="78"/>
                  <a:pt x="89" y="79"/>
                  <a:pt x="90" y="81"/>
                </a:cubicBezTo>
                <a:cubicBezTo>
                  <a:pt x="92" y="77"/>
                  <a:pt x="92" y="77"/>
                  <a:pt x="92" y="77"/>
                </a:cubicBezTo>
                <a:cubicBezTo>
                  <a:pt x="103" y="77"/>
                  <a:pt x="103" y="77"/>
                  <a:pt x="103" y="77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96" y="105"/>
                  <a:pt x="96" y="105"/>
                  <a:pt x="96" y="105"/>
                </a:cubicBezTo>
                <a:cubicBezTo>
                  <a:pt x="96" y="105"/>
                  <a:pt x="96" y="105"/>
                  <a:pt x="96" y="105"/>
                </a:cubicBezTo>
                <a:cubicBezTo>
                  <a:pt x="96" y="106"/>
                  <a:pt x="96" y="107"/>
                  <a:pt x="96" y="107"/>
                </a:cubicBezTo>
                <a:cubicBezTo>
                  <a:pt x="97" y="107"/>
                  <a:pt x="97" y="108"/>
                  <a:pt x="98" y="108"/>
                </a:cubicBezTo>
                <a:cubicBezTo>
                  <a:pt x="102" y="108"/>
                  <a:pt x="105" y="106"/>
                  <a:pt x="108" y="101"/>
                </a:cubicBezTo>
                <a:cubicBezTo>
                  <a:pt x="111" y="97"/>
                  <a:pt x="113" y="93"/>
                  <a:pt x="113" y="87"/>
                </a:cubicBezTo>
                <a:cubicBezTo>
                  <a:pt x="113" y="80"/>
                  <a:pt x="110" y="75"/>
                  <a:pt x="105" y="71"/>
                </a:cubicBezTo>
                <a:cubicBezTo>
                  <a:pt x="100" y="66"/>
                  <a:pt x="93" y="64"/>
                  <a:pt x="85" y="64"/>
                </a:cubicBezTo>
                <a:cubicBezTo>
                  <a:pt x="80" y="64"/>
                  <a:pt x="77" y="65"/>
                  <a:pt x="73" y="66"/>
                </a:cubicBezTo>
                <a:cubicBezTo>
                  <a:pt x="69" y="67"/>
                  <a:pt x="66" y="68"/>
                  <a:pt x="63" y="70"/>
                </a:cubicBezTo>
                <a:cubicBezTo>
                  <a:pt x="58" y="73"/>
                  <a:pt x="55" y="77"/>
                  <a:pt x="52" y="82"/>
                </a:cubicBezTo>
                <a:cubicBezTo>
                  <a:pt x="50" y="87"/>
                  <a:pt x="49" y="92"/>
                  <a:pt x="49" y="97"/>
                </a:cubicBezTo>
                <a:cubicBezTo>
                  <a:pt x="49" y="106"/>
                  <a:pt x="52" y="112"/>
                  <a:pt x="58" y="118"/>
                </a:cubicBezTo>
                <a:cubicBezTo>
                  <a:pt x="63" y="123"/>
                  <a:pt x="71" y="125"/>
                  <a:pt x="81" y="125"/>
                </a:cubicBezTo>
                <a:cubicBezTo>
                  <a:pt x="86" y="125"/>
                  <a:pt x="90" y="124"/>
                  <a:pt x="95" y="123"/>
                </a:cubicBezTo>
                <a:cubicBezTo>
                  <a:pt x="99" y="122"/>
                  <a:pt x="103" y="120"/>
                  <a:pt x="107" y="117"/>
                </a:cubicBezTo>
                <a:cubicBezTo>
                  <a:pt x="112" y="124"/>
                  <a:pt x="112" y="124"/>
                  <a:pt x="112" y="124"/>
                </a:cubicBezTo>
                <a:cubicBezTo>
                  <a:pt x="107" y="127"/>
                  <a:pt x="102" y="130"/>
                  <a:pt x="97" y="132"/>
                </a:cubicBezTo>
                <a:cubicBezTo>
                  <a:pt x="92" y="133"/>
                  <a:pt x="86" y="134"/>
                  <a:pt x="80" y="134"/>
                </a:cubicBezTo>
                <a:cubicBezTo>
                  <a:pt x="75" y="134"/>
                  <a:pt x="69" y="134"/>
                  <a:pt x="65" y="132"/>
                </a:cubicBezTo>
                <a:cubicBezTo>
                  <a:pt x="60" y="130"/>
                  <a:pt x="55" y="128"/>
                  <a:pt x="52" y="125"/>
                </a:cubicBezTo>
                <a:cubicBezTo>
                  <a:pt x="47" y="122"/>
                  <a:pt x="44" y="118"/>
                  <a:pt x="42" y="113"/>
                </a:cubicBezTo>
                <a:cubicBezTo>
                  <a:pt x="40" y="108"/>
                  <a:pt x="38" y="103"/>
                  <a:pt x="38" y="97"/>
                </a:cubicBezTo>
                <a:cubicBezTo>
                  <a:pt x="38" y="92"/>
                  <a:pt x="39" y="88"/>
                  <a:pt x="41" y="83"/>
                </a:cubicBezTo>
                <a:cubicBezTo>
                  <a:pt x="43" y="79"/>
                  <a:pt x="45" y="74"/>
                  <a:pt x="48" y="71"/>
                </a:cubicBezTo>
                <a:cubicBezTo>
                  <a:pt x="52" y="66"/>
                  <a:pt x="58" y="62"/>
                  <a:pt x="64" y="59"/>
                </a:cubicBezTo>
                <a:cubicBezTo>
                  <a:pt x="70" y="56"/>
                  <a:pt x="77" y="55"/>
                  <a:pt x="84" y="55"/>
                </a:cubicBezTo>
                <a:cubicBezTo>
                  <a:pt x="96" y="55"/>
                  <a:pt x="105" y="58"/>
                  <a:pt x="112" y="64"/>
                </a:cubicBezTo>
                <a:cubicBezTo>
                  <a:pt x="119" y="70"/>
                  <a:pt x="123" y="77"/>
                  <a:pt x="123" y="87"/>
                </a:cubicBezTo>
                <a:cubicBezTo>
                  <a:pt x="123" y="92"/>
                  <a:pt x="122" y="96"/>
                  <a:pt x="120" y="10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96" name="Freeform 134"/>
          <p:cNvSpPr/>
          <p:nvPr/>
        </p:nvSpPr>
        <p:spPr bwMode="auto">
          <a:xfrm>
            <a:off x="6890083" y="4518568"/>
            <a:ext cx="200440" cy="218978"/>
          </a:xfrm>
          <a:custGeom>
            <a:avLst/>
            <a:gdLst>
              <a:gd name="T0" fmla="*/ 68 w 136"/>
              <a:gd name="T1" fmla="*/ 0 h 149"/>
              <a:gd name="T2" fmla="*/ 0 w 136"/>
              <a:gd name="T3" fmla="*/ 42 h 149"/>
              <a:gd name="T4" fmla="*/ 67 w 136"/>
              <a:gd name="T5" fmla="*/ 149 h 149"/>
              <a:gd name="T6" fmla="*/ 136 w 136"/>
              <a:gd name="T7" fmla="*/ 40 h 149"/>
              <a:gd name="T8" fmla="*/ 68 w 136"/>
              <a:gd name="T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149">
                <a:moveTo>
                  <a:pt x="68" y="0"/>
                </a:moveTo>
                <a:cubicBezTo>
                  <a:pt x="54" y="13"/>
                  <a:pt x="28" y="33"/>
                  <a:pt x="0" y="42"/>
                </a:cubicBezTo>
                <a:cubicBezTo>
                  <a:pt x="3" y="63"/>
                  <a:pt x="17" y="108"/>
                  <a:pt x="67" y="149"/>
                </a:cubicBezTo>
                <a:cubicBezTo>
                  <a:pt x="84" y="136"/>
                  <a:pt x="125" y="100"/>
                  <a:pt x="136" y="40"/>
                </a:cubicBezTo>
                <a:cubicBezTo>
                  <a:pt x="119" y="33"/>
                  <a:pt x="91" y="19"/>
                  <a:pt x="68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97" name="Freeform 135"/>
          <p:cNvSpPr>
            <a:spLocks noEditPoints="1"/>
          </p:cNvSpPr>
          <p:nvPr/>
        </p:nvSpPr>
        <p:spPr bwMode="auto">
          <a:xfrm>
            <a:off x="6861117" y="4486127"/>
            <a:ext cx="257212" cy="283861"/>
          </a:xfrm>
          <a:custGeom>
            <a:avLst/>
            <a:gdLst>
              <a:gd name="T0" fmla="*/ 88 w 175"/>
              <a:gd name="T1" fmla="*/ 0 h 193"/>
              <a:gd name="T2" fmla="*/ 1 w 175"/>
              <a:gd name="T3" fmla="*/ 52 h 193"/>
              <a:gd name="T4" fmla="*/ 86 w 175"/>
              <a:gd name="T5" fmla="*/ 193 h 193"/>
              <a:gd name="T6" fmla="*/ 175 w 175"/>
              <a:gd name="T7" fmla="*/ 52 h 193"/>
              <a:gd name="T8" fmla="*/ 88 w 175"/>
              <a:gd name="T9" fmla="*/ 0 h 193"/>
              <a:gd name="T10" fmla="*/ 87 w 175"/>
              <a:gd name="T11" fmla="*/ 179 h 193"/>
              <a:gd name="T12" fmla="*/ 13 w 175"/>
              <a:gd name="T13" fmla="*/ 59 h 193"/>
              <a:gd name="T14" fmla="*/ 88 w 175"/>
              <a:gd name="T15" fmla="*/ 14 h 193"/>
              <a:gd name="T16" fmla="*/ 163 w 175"/>
              <a:gd name="T17" fmla="*/ 58 h 193"/>
              <a:gd name="T18" fmla="*/ 87 w 175"/>
              <a:gd name="T19" fmla="*/ 179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5" h="193">
                <a:moveTo>
                  <a:pt x="88" y="0"/>
                </a:moveTo>
                <a:cubicBezTo>
                  <a:pt x="88" y="0"/>
                  <a:pt x="46" y="44"/>
                  <a:pt x="1" y="52"/>
                </a:cubicBezTo>
                <a:cubicBezTo>
                  <a:pt x="1" y="52"/>
                  <a:pt x="0" y="129"/>
                  <a:pt x="86" y="193"/>
                </a:cubicBezTo>
                <a:cubicBezTo>
                  <a:pt x="86" y="193"/>
                  <a:pt x="164" y="149"/>
                  <a:pt x="175" y="52"/>
                </a:cubicBezTo>
                <a:cubicBezTo>
                  <a:pt x="175" y="52"/>
                  <a:pt x="119" y="33"/>
                  <a:pt x="88" y="0"/>
                </a:cubicBezTo>
                <a:close/>
                <a:moveTo>
                  <a:pt x="87" y="179"/>
                </a:moveTo>
                <a:cubicBezTo>
                  <a:pt x="28" y="132"/>
                  <a:pt x="15" y="80"/>
                  <a:pt x="13" y="59"/>
                </a:cubicBezTo>
                <a:cubicBezTo>
                  <a:pt x="46" y="51"/>
                  <a:pt x="75" y="27"/>
                  <a:pt x="88" y="14"/>
                </a:cubicBezTo>
                <a:cubicBezTo>
                  <a:pt x="113" y="37"/>
                  <a:pt x="147" y="52"/>
                  <a:pt x="163" y="58"/>
                </a:cubicBezTo>
                <a:cubicBezTo>
                  <a:pt x="152" y="128"/>
                  <a:pt x="104" y="167"/>
                  <a:pt x="87" y="179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98" name="Freeform 136"/>
          <p:cNvSpPr/>
          <p:nvPr/>
        </p:nvSpPr>
        <p:spPr bwMode="auto">
          <a:xfrm>
            <a:off x="7469390" y="4073661"/>
            <a:ext cx="166841" cy="221296"/>
          </a:xfrm>
          <a:custGeom>
            <a:avLst/>
            <a:gdLst>
              <a:gd name="T0" fmla="*/ 90 w 114"/>
              <a:gd name="T1" fmla="*/ 0 h 151"/>
              <a:gd name="T2" fmla="*/ 16 w 114"/>
              <a:gd name="T3" fmla="*/ 0 h 151"/>
              <a:gd name="T4" fmla="*/ 0 w 114"/>
              <a:gd name="T5" fmla="*/ 16 h 151"/>
              <a:gd name="T6" fmla="*/ 0 w 114"/>
              <a:gd name="T7" fmla="*/ 28 h 151"/>
              <a:gd name="T8" fmla="*/ 14 w 114"/>
              <a:gd name="T9" fmla="*/ 28 h 151"/>
              <a:gd name="T10" fmla="*/ 51 w 114"/>
              <a:gd name="T11" fmla="*/ 61 h 151"/>
              <a:gd name="T12" fmla="*/ 51 w 114"/>
              <a:gd name="T13" fmla="*/ 151 h 151"/>
              <a:gd name="T14" fmla="*/ 98 w 114"/>
              <a:gd name="T15" fmla="*/ 151 h 151"/>
              <a:gd name="T16" fmla="*/ 114 w 114"/>
              <a:gd name="T17" fmla="*/ 135 h 151"/>
              <a:gd name="T18" fmla="*/ 114 w 114"/>
              <a:gd name="T19" fmla="*/ 27 h 151"/>
              <a:gd name="T20" fmla="*/ 90 w 114"/>
              <a:gd name="T21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4" h="151">
                <a:moveTo>
                  <a:pt x="9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8"/>
                  <a:pt x="0" y="28"/>
                  <a:pt x="0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151"/>
                  <a:pt x="51" y="151"/>
                  <a:pt x="51" y="151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107" y="151"/>
                  <a:pt x="114" y="144"/>
                  <a:pt x="114" y="135"/>
                </a:cubicBezTo>
                <a:cubicBezTo>
                  <a:pt x="114" y="27"/>
                  <a:pt x="114" y="27"/>
                  <a:pt x="114" y="27"/>
                </a:cubicBezTo>
                <a:lnTo>
                  <a:pt x="90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599" name="Freeform 137"/>
          <p:cNvSpPr/>
          <p:nvPr/>
        </p:nvSpPr>
        <p:spPr bwMode="auto">
          <a:xfrm>
            <a:off x="7361638" y="4128116"/>
            <a:ext cx="169157" cy="222454"/>
          </a:xfrm>
          <a:custGeom>
            <a:avLst/>
            <a:gdLst>
              <a:gd name="T0" fmla="*/ 115 w 115"/>
              <a:gd name="T1" fmla="*/ 31 h 152"/>
              <a:gd name="T2" fmla="*/ 115 w 115"/>
              <a:gd name="T3" fmla="*/ 26 h 152"/>
              <a:gd name="T4" fmla="*/ 87 w 115"/>
              <a:gd name="T5" fmla="*/ 0 h 152"/>
              <a:gd name="T6" fmla="*/ 16 w 115"/>
              <a:gd name="T7" fmla="*/ 0 h 152"/>
              <a:gd name="T8" fmla="*/ 0 w 115"/>
              <a:gd name="T9" fmla="*/ 16 h 152"/>
              <a:gd name="T10" fmla="*/ 0 w 115"/>
              <a:gd name="T11" fmla="*/ 136 h 152"/>
              <a:gd name="T12" fmla="*/ 16 w 115"/>
              <a:gd name="T13" fmla="*/ 152 h 152"/>
              <a:gd name="T14" fmla="*/ 99 w 115"/>
              <a:gd name="T15" fmla="*/ 152 h 152"/>
              <a:gd name="T16" fmla="*/ 115 w 115"/>
              <a:gd name="T17" fmla="*/ 136 h 152"/>
              <a:gd name="T18" fmla="*/ 115 w 115"/>
              <a:gd name="T19" fmla="*/ 42 h 152"/>
              <a:gd name="T20" fmla="*/ 115 w 115"/>
              <a:gd name="T21" fmla="*/ 31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" h="152">
                <a:moveTo>
                  <a:pt x="115" y="31"/>
                </a:moveTo>
                <a:cubicBezTo>
                  <a:pt x="115" y="26"/>
                  <a:pt x="115" y="26"/>
                  <a:pt x="115" y="26"/>
                </a:cubicBezTo>
                <a:cubicBezTo>
                  <a:pt x="87" y="0"/>
                  <a:pt x="87" y="0"/>
                  <a:pt x="8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8"/>
                  <a:pt x="0" y="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8" y="152"/>
                  <a:pt x="16" y="152"/>
                </a:cubicBezTo>
                <a:cubicBezTo>
                  <a:pt x="99" y="152"/>
                  <a:pt x="99" y="152"/>
                  <a:pt x="99" y="152"/>
                </a:cubicBezTo>
                <a:cubicBezTo>
                  <a:pt x="108" y="152"/>
                  <a:pt x="115" y="145"/>
                  <a:pt x="115" y="136"/>
                </a:cubicBezTo>
                <a:cubicBezTo>
                  <a:pt x="115" y="42"/>
                  <a:pt x="115" y="42"/>
                  <a:pt x="115" y="42"/>
                </a:cubicBezTo>
                <a:lnTo>
                  <a:pt x="115" y="31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00" name="Freeform 138"/>
          <p:cNvSpPr/>
          <p:nvPr/>
        </p:nvSpPr>
        <p:spPr bwMode="auto">
          <a:xfrm>
            <a:off x="5807938" y="2415685"/>
            <a:ext cx="281543" cy="278067"/>
          </a:xfrm>
          <a:custGeom>
            <a:avLst/>
            <a:gdLst>
              <a:gd name="T0" fmla="*/ 186 w 243"/>
              <a:gd name="T1" fmla="*/ 76 h 240"/>
              <a:gd name="T2" fmla="*/ 186 w 243"/>
              <a:gd name="T3" fmla="*/ 102 h 240"/>
              <a:gd name="T4" fmla="*/ 142 w 243"/>
              <a:gd name="T5" fmla="*/ 102 h 240"/>
              <a:gd name="T6" fmla="*/ 142 w 243"/>
              <a:gd name="T7" fmla="*/ 56 h 240"/>
              <a:gd name="T8" fmla="*/ 169 w 243"/>
              <a:gd name="T9" fmla="*/ 56 h 240"/>
              <a:gd name="T10" fmla="*/ 124 w 243"/>
              <a:gd name="T11" fmla="*/ 0 h 240"/>
              <a:gd name="T12" fmla="*/ 81 w 243"/>
              <a:gd name="T13" fmla="*/ 56 h 240"/>
              <a:gd name="T14" fmla="*/ 107 w 243"/>
              <a:gd name="T15" fmla="*/ 56 h 240"/>
              <a:gd name="T16" fmla="*/ 107 w 243"/>
              <a:gd name="T17" fmla="*/ 102 h 240"/>
              <a:gd name="T18" fmla="*/ 56 w 243"/>
              <a:gd name="T19" fmla="*/ 102 h 240"/>
              <a:gd name="T20" fmla="*/ 56 w 243"/>
              <a:gd name="T21" fmla="*/ 78 h 240"/>
              <a:gd name="T22" fmla="*/ 0 w 243"/>
              <a:gd name="T23" fmla="*/ 117 h 240"/>
              <a:gd name="T24" fmla="*/ 56 w 243"/>
              <a:gd name="T25" fmla="*/ 161 h 240"/>
              <a:gd name="T26" fmla="*/ 56 w 243"/>
              <a:gd name="T27" fmla="*/ 137 h 240"/>
              <a:gd name="T28" fmla="*/ 107 w 243"/>
              <a:gd name="T29" fmla="*/ 137 h 240"/>
              <a:gd name="T30" fmla="*/ 107 w 243"/>
              <a:gd name="T31" fmla="*/ 184 h 240"/>
              <a:gd name="T32" fmla="*/ 80 w 243"/>
              <a:gd name="T33" fmla="*/ 184 h 240"/>
              <a:gd name="T34" fmla="*/ 123 w 243"/>
              <a:gd name="T35" fmla="*/ 240 h 240"/>
              <a:gd name="T36" fmla="*/ 167 w 243"/>
              <a:gd name="T37" fmla="*/ 184 h 240"/>
              <a:gd name="T38" fmla="*/ 142 w 243"/>
              <a:gd name="T39" fmla="*/ 184 h 240"/>
              <a:gd name="T40" fmla="*/ 142 w 243"/>
              <a:gd name="T41" fmla="*/ 137 h 240"/>
              <a:gd name="T42" fmla="*/ 186 w 243"/>
              <a:gd name="T43" fmla="*/ 137 h 240"/>
              <a:gd name="T44" fmla="*/ 186 w 243"/>
              <a:gd name="T45" fmla="*/ 161 h 240"/>
              <a:gd name="T46" fmla="*/ 243 w 243"/>
              <a:gd name="T47" fmla="*/ 122 h 240"/>
              <a:gd name="T48" fmla="*/ 186 w 243"/>
              <a:gd name="T49" fmla="*/ 7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3" h="240">
                <a:moveTo>
                  <a:pt x="186" y="76"/>
                </a:moveTo>
                <a:lnTo>
                  <a:pt x="186" y="102"/>
                </a:lnTo>
                <a:lnTo>
                  <a:pt x="142" y="102"/>
                </a:lnTo>
                <a:lnTo>
                  <a:pt x="142" y="56"/>
                </a:lnTo>
                <a:lnTo>
                  <a:pt x="169" y="56"/>
                </a:lnTo>
                <a:lnTo>
                  <a:pt x="124" y="0"/>
                </a:lnTo>
                <a:lnTo>
                  <a:pt x="81" y="56"/>
                </a:lnTo>
                <a:lnTo>
                  <a:pt x="107" y="56"/>
                </a:lnTo>
                <a:lnTo>
                  <a:pt x="107" y="102"/>
                </a:lnTo>
                <a:lnTo>
                  <a:pt x="56" y="102"/>
                </a:lnTo>
                <a:lnTo>
                  <a:pt x="56" y="78"/>
                </a:lnTo>
                <a:lnTo>
                  <a:pt x="0" y="117"/>
                </a:lnTo>
                <a:lnTo>
                  <a:pt x="56" y="161"/>
                </a:lnTo>
                <a:lnTo>
                  <a:pt x="56" y="137"/>
                </a:lnTo>
                <a:lnTo>
                  <a:pt x="107" y="137"/>
                </a:lnTo>
                <a:lnTo>
                  <a:pt x="107" y="184"/>
                </a:lnTo>
                <a:lnTo>
                  <a:pt x="80" y="184"/>
                </a:lnTo>
                <a:lnTo>
                  <a:pt x="123" y="240"/>
                </a:lnTo>
                <a:lnTo>
                  <a:pt x="167" y="184"/>
                </a:lnTo>
                <a:lnTo>
                  <a:pt x="142" y="184"/>
                </a:lnTo>
                <a:lnTo>
                  <a:pt x="142" y="137"/>
                </a:lnTo>
                <a:lnTo>
                  <a:pt x="186" y="137"/>
                </a:lnTo>
                <a:lnTo>
                  <a:pt x="186" y="161"/>
                </a:lnTo>
                <a:lnTo>
                  <a:pt x="243" y="122"/>
                </a:lnTo>
                <a:lnTo>
                  <a:pt x="186" y="7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01" name="Freeform 139"/>
          <p:cNvSpPr/>
          <p:nvPr/>
        </p:nvSpPr>
        <p:spPr bwMode="auto">
          <a:xfrm>
            <a:off x="8082296" y="2962551"/>
            <a:ext cx="56773" cy="125130"/>
          </a:xfrm>
          <a:custGeom>
            <a:avLst/>
            <a:gdLst>
              <a:gd name="T0" fmla="*/ 37 w 38"/>
              <a:gd name="T1" fmla="*/ 44 h 85"/>
              <a:gd name="T2" fmla="*/ 26 w 38"/>
              <a:gd name="T3" fmla="*/ 2 h 85"/>
              <a:gd name="T4" fmla="*/ 20 w 38"/>
              <a:gd name="T5" fmla="*/ 1 h 85"/>
              <a:gd name="T6" fmla="*/ 1 w 38"/>
              <a:gd name="T7" fmla="*/ 41 h 85"/>
              <a:gd name="T8" fmla="*/ 16 w 38"/>
              <a:gd name="T9" fmla="*/ 85 h 85"/>
              <a:gd name="T10" fmla="*/ 22 w 38"/>
              <a:gd name="T11" fmla="*/ 84 h 85"/>
              <a:gd name="T12" fmla="*/ 37 w 38"/>
              <a:gd name="T13" fmla="*/ 4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85">
                <a:moveTo>
                  <a:pt x="37" y="44"/>
                </a:moveTo>
                <a:cubicBezTo>
                  <a:pt x="38" y="23"/>
                  <a:pt x="35" y="6"/>
                  <a:pt x="26" y="2"/>
                </a:cubicBezTo>
                <a:cubicBezTo>
                  <a:pt x="25" y="2"/>
                  <a:pt x="22" y="1"/>
                  <a:pt x="20" y="1"/>
                </a:cubicBezTo>
                <a:cubicBezTo>
                  <a:pt x="5" y="0"/>
                  <a:pt x="2" y="18"/>
                  <a:pt x="1" y="41"/>
                </a:cubicBezTo>
                <a:cubicBezTo>
                  <a:pt x="0" y="65"/>
                  <a:pt x="1" y="83"/>
                  <a:pt x="16" y="85"/>
                </a:cubicBezTo>
                <a:cubicBezTo>
                  <a:pt x="18" y="85"/>
                  <a:pt x="21" y="84"/>
                  <a:pt x="22" y="84"/>
                </a:cubicBezTo>
                <a:cubicBezTo>
                  <a:pt x="32" y="82"/>
                  <a:pt x="36" y="65"/>
                  <a:pt x="37" y="44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02" name="Freeform 140"/>
          <p:cNvSpPr/>
          <p:nvPr/>
        </p:nvSpPr>
        <p:spPr bwMode="auto">
          <a:xfrm>
            <a:off x="7876062" y="2830469"/>
            <a:ext cx="293130" cy="279226"/>
          </a:xfrm>
          <a:custGeom>
            <a:avLst/>
            <a:gdLst>
              <a:gd name="T0" fmla="*/ 189 w 200"/>
              <a:gd name="T1" fmla="*/ 95 h 190"/>
              <a:gd name="T2" fmla="*/ 184 w 200"/>
              <a:gd name="T3" fmla="*/ 86 h 190"/>
              <a:gd name="T4" fmla="*/ 184 w 200"/>
              <a:gd name="T5" fmla="*/ 82 h 190"/>
              <a:gd name="T6" fmla="*/ 183 w 200"/>
              <a:gd name="T7" fmla="*/ 80 h 190"/>
              <a:gd name="T8" fmla="*/ 168 w 200"/>
              <a:gd name="T9" fmla="*/ 45 h 190"/>
              <a:gd name="T10" fmla="*/ 166 w 200"/>
              <a:gd name="T11" fmla="*/ 42 h 190"/>
              <a:gd name="T12" fmla="*/ 170 w 200"/>
              <a:gd name="T13" fmla="*/ 33 h 190"/>
              <a:gd name="T14" fmla="*/ 99 w 200"/>
              <a:gd name="T15" fmla="*/ 0 h 190"/>
              <a:gd name="T16" fmla="*/ 29 w 200"/>
              <a:gd name="T17" fmla="*/ 32 h 190"/>
              <a:gd name="T18" fmla="*/ 33 w 200"/>
              <a:gd name="T19" fmla="*/ 41 h 190"/>
              <a:gd name="T20" fmla="*/ 30 w 200"/>
              <a:gd name="T21" fmla="*/ 45 h 190"/>
              <a:gd name="T22" fmla="*/ 15 w 200"/>
              <a:gd name="T23" fmla="*/ 80 h 190"/>
              <a:gd name="T24" fmla="*/ 14 w 200"/>
              <a:gd name="T25" fmla="*/ 82 h 190"/>
              <a:gd name="T26" fmla="*/ 15 w 200"/>
              <a:gd name="T27" fmla="*/ 86 h 190"/>
              <a:gd name="T28" fmla="*/ 8 w 200"/>
              <a:gd name="T29" fmla="*/ 97 h 190"/>
              <a:gd name="T30" fmla="*/ 4 w 200"/>
              <a:gd name="T31" fmla="*/ 158 h 190"/>
              <a:gd name="T32" fmla="*/ 20 w 200"/>
              <a:gd name="T33" fmla="*/ 183 h 190"/>
              <a:gd name="T34" fmla="*/ 40 w 200"/>
              <a:gd name="T35" fmla="*/ 187 h 190"/>
              <a:gd name="T36" fmla="*/ 43 w 200"/>
              <a:gd name="T37" fmla="*/ 177 h 190"/>
              <a:gd name="T38" fmla="*/ 47 w 200"/>
              <a:gd name="T39" fmla="*/ 177 h 190"/>
              <a:gd name="T40" fmla="*/ 59 w 200"/>
              <a:gd name="T41" fmla="*/ 133 h 190"/>
              <a:gd name="T42" fmla="*/ 38 w 200"/>
              <a:gd name="T43" fmla="*/ 94 h 190"/>
              <a:gd name="T44" fmla="*/ 32 w 200"/>
              <a:gd name="T45" fmla="*/ 96 h 190"/>
              <a:gd name="T46" fmla="*/ 23 w 200"/>
              <a:gd name="T47" fmla="*/ 138 h 190"/>
              <a:gd name="T48" fmla="*/ 40 w 200"/>
              <a:gd name="T49" fmla="*/ 177 h 190"/>
              <a:gd name="T50" fmla="*/ 41 w 200"/>
              <a:gd name="T51" fmla="*/ 177 h 190"/>
              <a:gd name="T52" fmla="*/ 36 w 200"/>
              <a:gd name="T53" fmla="*/ 176 h 190"/>
              <a:gd name="T54" fmla="*/ 19 w 200"/>
              <a:gd name="T55" fmla="*/ 138 h 190"/>
              <a:gd name="T56" fmla="*/ 25 w 200"/>
              <a:gd name="T57" fmla="*/ 97 h 190"/>
              <a:gd name="T58" fmla="*/ 20 w 200"/>
              <a:gd name="T59" fmla="*/ 85 h 190"/>
              <a:gd name="T60" fmla="*/ 20 w 200"/>
              <a:gd name="T61" fmla="*/ 84 h 190"/>
              <a:gd name="T62" fmla="*/ 35 w 200"/>
              <a:gd name="T63" fmla="*/ 48 h 190"/>
              <a:gd name="T64" fmla="*/ 39 w 200"/>
              <a:gd name="T65" fmla="*/ 41 h 190"/>
              <a:gd name="T66" fmla="*/ 45 w 200"/>
              <a:gd name="T67" fmla="*/ 39 h 190"/>
              <a:gd name="T68" fmla="*/ 99 w 200"/>
              <a:gd name="T69" fmla="*/ 21 h 190"/>
              <a:gd name="T70" fmla="*/ 155 w 200"/>
              <a:gd name="T71" fmla="*/ 40 h 190"/>
              <a:gd name="T72" fmla="*/ 159 w 200"/>
              <a:gd name="T73" fmla="*/ 42 h 190"/>
              <a:gd name="T74" fmla="*/ 163 w 200"/>
              <a:gd name="T75" fmla="*/ 48 h 190"/>
              <a:gd name="T76" fmla="*/ 178 w 200"/>
              <a:gd name="T77" fmla="*/ 83 h 190"/>
              <a:gd name="T78" fmla="*/ 172 w 200"/>
              <a:gd name="T79" fmla="*/ 93 h 190"/>
              <a:gd name="T80" fmla="*/ 181 w 200"/>
              <a:gd name="T81" fmla="*/ 136 h 190"/>
              <a:gd name="T82" fmla="*/ 164 w 200"/>
              <a:gd name="T83" fmla="*/ 174 h 190"/>
              <a:gd name="T84" fmla="*/ 159 w 200"/>
              <a:gd name="T85" fmla="*/ 175 h 190"/>
              <a:gd name="T86" fmla="*/ 160 w 200"/>
              <a:gd name="T87" fmla="*/ 174 h 190"/>
              <a:gd name="T88" fmla="*/ 159 w 200"/>
              <a:gd name="T89" fmla="*/ 175 h 190"/>
              <a:gd name="T90" fmla="*/ 159 w 200"/>
              <a:gd name="T91" fmla="*/ 175 h 190"/>
              <a:gd name="T92" fmla="*/ 159 w 200"/>
              <a:gd name="T93" fmla="*/ 175 h 190"/>
              <a:gd name="T94" fmla="*/ 162 w 200"/>
              <a:gd name="T95" fmla="*/ 187 h 190"/>
              <a:gd name="T96" fmla="*/ 183 w 200"/>
              <a:gd name="T97" fmla="*/ 182 h 190"/>
              <a:gd name="T98" fmla="*/ 197 w 200"/>
              <a:gd name="T99" fmla="*/ 155 h 190"/>
              <a:gd name="T100" fmla="*/ 189 w 200"/>
              <a:gd name="T101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0" h="190">
                <a:moveTo>
                  <a:pt x="189" y="95"/>
                </a:moveTo>
                <a:cubicBezTo>
                  <a:pt x="187" y="90"/>
                  <a:pt x="185" y="87"/>
                  <a:pt x="184" y="86"/>
                </a:cubicBezTo>
                <a:cubicBezTo>
                  <a:pt x="184" y="84"/>
                  <a:pt x="184" y="82"/>
                  <a:pt x="184" y="82"/>
                </a:cubicBezTo>
                <a:cubicBezTo>
                  <a:pt x="184" y="81"/>
                  <a:pt x="183" y="81"/>
                  <a:pt x="183" y="80"/>
                </a:cubicBezTo>
                <a:cubicBezTo>
                  <a:pt x="181" y="74"/>
                  <a:pt x="178" y="60"/>
                  <a:pt x="168" y="45"/>
                </a:cubicBezTo>
                <a:cubicBezTo>
                  <a:pt x="168" y="44"/>
                  <a:pt x="167" y="43"/>
                  <a:pt x="166" y="42"/>
                </a:cubicBezTo>
                <a:cubicBezTo>
                  <a:pt x="170" y="41"/>
                  <a:pt x="172" y="38"/>
                  <a:pt x="170" y="33"/>
                </a:cubicBezTo>
                <a:cubicBezTo>
                  <a:pt x="153" y="13"/>
                  <a:pt x="128" y="0"/>
                  <a:pt x="99" y="0"/>
                </a:cubicBezTo>
                <a:cubicBezTo>
                  <a:pt x="71" y="0"/>
                  <a:pt x="46" y="13"/>
                  <a:pt x="29" y="32"/>
                </a:cubicBezTo>
                <a:cubicBezTo>
                  <a:pt x="27" y="36"/>
                  <a:pt x="29" y="39"/>
                  <a:pt x="33" y="41"/>
                </a:cubicBezTo>
                <a:cubicBezTo>
                  <a:pt x="32" y="42"/>
                  <a:pt x="31" y="44"/>
                  <a:pt x="30" y="45"/>
                </a:cubicBezTo>
                <a:cubicBezTo>
                  <a:pt x="21" y="60"/>
                  <a:pt x="17" y="74"/>
                  <a:pt x="15" y="80"/>
                </a:cubicBezTo>
                <a:cubicBezTo>
                  <a:pt x="15" y="81"/>
                  <a:pt x="14" y="81"/>
                  <a:pt x="14" y="82"/>
                </a:cubicBezTo>
                <a:cubicBezTo>
                  <a:pt x="14" y="82"/>
                  <a:pt x="14" y="84"/>
                  <a:pt x="15" y="86"/>
                </a:cubicBezTo>
                <a:cubicBezTo>
                  <a:pt x="13" y="88"/>
                  <a:pt x="11" y="91"/>
                  <a:pt x="8" y="97"/>
                </a:cubicBezTo>
                <a:cubicBezTo>
                  <a:pt x="0" y="117"/>
                  <a:pt x="0" y="146"/>
                  <a:pt x="4" y="158"/>
                </a:cubicBezTo>
                <a:cubicBezTo>
                  <a:pt x="7" y="170"/>
                  <a:pt x="13" y="179"/>
                  <a:pt x="20" y="183"/>
                </a:cubicBezTo>
                <a:cubicBezTo>
                  <a:pt x="30" y="190"/>
                  <a:pt x="37" y="188"/>
                  <a:pt x="40" y="187"/>
                </a:cubicBezTo>
                <a:cubicBezTo>
                  <a:pt x="43" y="186"/>
                  <a:pt x="44" y="182"/>
                  <a:pt x="43" y="177"/>
                </a:cubicBezTo>
                <a:cubicBezTo>
                  <a:pt x="44" y="177"/>
                  <a:pt x="46" y="177"/>
                  <a:pt x="47" y="177"/>
                </a:cubicBezTo>
                <a:cubicBezTo>
                  <a:pt x="62" y="175"/>
                  <a:pt x="62" y="156"/>
                  <a:pt x="59" y="133"/>
                </a:cubicBezTo>
                <a:cubicBezTo>
                  <a:pt x="57" y="110"/>
                  <a:pt x="53" y="91"/>
                  <a:pt x="38" y="94"/>
                </a:cubicBezTo>
                <a:cubicBezTo>
                  <a:pt x="36" y="94"/>
                  <a:pt x="33" y="95"/>
                  <a:pt x="32" y="96"/>
                </a:cubicBezTo>
                <a:cubicBezTo>
                  <a:pt x="23" y="100"/>
                  <a:pt x="21" y="117"/>
                  <a:pt x="23" y="138"/>
                </a:cubicBezTo>
                <a:cubicBezTo>
                  <a:pt x="25" y="159"/>
                  <a:pt x="30" y="175"/>
                  <a:pt x="40" y="177"/>
                </a:cubicBezTo>
                <a:cubicBezTo>
                  <a:pt x="40" y="177"/>
                  <a:pt x="40" y="177"/>
                  <a:pt x="41" y="177"/>
                </a:cubicBezTo>
                <a:cubicBezTo>
                  <a:pt x="39" y="177"/>
                  <a:pt x="37" y="176"/>
                  <a:pt x="36" y="176"/>
                </a:cubicBezTo>
                <a:cubicBezTo>
                  <a:pt x="26" y="175"/>
                  <a:pt x="21" y="158"/>
                  <a:pt x="19" y="138"/>
                </a:cubicBezTo>
                <a:cubicBezTo>
                  <a:pt x="17" y="119"/>
                  <a:pt x="18" y="103"/>
                  <a:pt x="25" y="97"/>
                </a:cubicBezTo>
                <a:cubicBezTo>
                  <a:pt x="24" y="91"/>
                  <a:pt x="22" y="87"/>
                  <a:pt x="20" y="85"/>
                </a:cubicBezTo>
                <a:cubicBezTo>
                  <a:pt x="20" y="85"/>
                  <a:pt x="20" y="84"/>
                  <a:pt x="20" y="84"/>
                </a:cubicBezTo>
                <a:cubicBezTo>
                  <a:pt x="21" y="79"/>
                  <a:pt x="25" y="64"/>
                  <a:pt x="35" y="48"/>
                </a:cubicBezTo>
                <a:cubicBezTo>
                  <a:pt x="36" y="46"/>
                  <a:pt x="38" y="43"/>
                  <a:pt x="39" y="41"/>
                </a:cubicBezTo>
                <a:cubicBezTo>
                  <a:pt x="41" y="41"/>
                  <a:pt x="43" y="40"/>
                  <a:pt x="45" y="39"/>
                </a:cubicBezTo>
                <a:cubicBezTo>
                  <a:pt x="60" y="28"/>
                  <a:pt x="79" y="21"/>
                  <a:pt x="99" y="21"/>
                </a:cubicBezTo>
                <a:cubicBezTo>
                  <a:pt x="120" y="21"/>
                  <a:pt x="139" y="28"/>
                  <a:pt x="155" y="40"/>
                </a:cubicBezTo>
                <a:cubicBezTo>
                  <a:pt x="156" y="41"/>
                  <a:pt x="157" y="41"/>
                  <a:pt x="159" y="42"/>
                </a:cubicBezTo>
                <a:cubicBezTo>
                  <a:pt x="160" y="44"/>
                  <a:pt x="162" y="46"/>
                  <a:pt x="163" y="48"/>
                </a:cubicBezTo>
                <a:cubicBezTo>
                  <a:pt x="172" y="63"/>
                  <a:pt x="176" y="77"/>
                  <a:pt x="178" y="83"/>
                </a:cubicBezTo>
                <a:cubicBezTo>
                  <a:pt x="175" y="83"/>
                  <a:pt x="174" y="87"/>
                  <a:pt x="172" y="93"/>
                </a:cubicBezTo>
                <a:cubicBezTo>
                  <a:pt x="182" y="98"/>
                  <a:pt x="184" y="115"/>
                  <a:pt x="181" y="136"/>
                </a:cubicBezTo>
                <a:cubicBezTo>
                  <a:pt x="179" y="156"/>
                  <a:pt x="174" y="173"/>
                  <a:pt x="164" y="174"/>
                </a:cubicBezTo>
                <a:cubicBezTo>
                  <a:pt x="164" y="175"/>
                  <a:pt x="161" y="175"/>
                  <a:pt x="159" y="175"/>
                </a:cubicBezTo>
                <a:cubicBezTo>
                  <a:pt x="160" y="175"/>
                  <a:pt x="160" y="174"/>
                  <a:pt x="160" y="174"/>
                </a:cubicBezTo>
                <a:cubicBezTo>
                  <a:pt x="160" y="174"/>
                  <a:pt x="159" y="174"/>
                  <a:pt x="159" y="175"/>
                </a:cubicBezTo>
                <a:cubicBezTo>
                  <a:pt x="159" y="175"/>
                  <a:pt x="159" y="175"/>
                  <a:pt x="159" y="175"/>
                </a:cubicBezTo>
                <a:cubicBezTo>
                  <a:pt x="159" y="175"/>
                  <a:pt x="159" y="175"/>
                  <a:pt x="159" y="175"/>
                </a:cubicBezTo>
                <a:cubicBezTo>
                  <a:pt x="158" y="181"/>
                  <a:pt x="159" y="186"/>
                  <a:pt x="162" y="187"/>
                </a:cubicBezTo>
                <a:cubicBezTo>
                  <a:pt x="165" y="187"/>
                  <a:pt x="172" y="190"/>
                  <a:pt x="183" y="182"/>
                </a:cubicBezTo>
                <a:cubicBezTo>
                  <a:pt x="188" y="177"/>
                  <a:pt x="194" y="167"/>
                  <a:pt x="197" y="155"/>
                </a:cubicBezTo>
                <a:cubicBezTo>
                  <a:pt x="200" y="143"/>
                  <a:pt x="199" y="114"/>
                  <a:pt x="189" y="95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03" name="Freeform 141"/>
          <p:cNvSpPr/>
          <p:nvPr/>
        </p:nvSpPr>
        <p:spPr bwMode="auto">
          <a:xfrm>
            <a:off x="3772256" y="2464348"/>
            <a:ext cx="198124" cy="201598"/>
          </a:xfrm>
          <a:custGeom>
            <a:avLst/>
            <a:gdLst>
              <a:gd name="T0" fmla="*/ 156 w 171"/>
              <a:gd name="T1" fmla="*/ 25 h 174"/>
              <a:gd name="T2" fmla="*/ 111 w 171"/>
              <a:gd name="T3" fmla="*/ 70 h 174"/>
              <a:gd name="T4" fmla="*/ 171 w 171"/>
              <a:gd name="T5" fmla="*/ 131 h 174"/>
              <a:gd name="T6" fmla="*/ 127 w 171"/>
              <a:gd name="T7" fmla="*/ 174 h 174"/>
              <a:gd name="T8" fmla="*/ 68 w 171"/>
              <a:gd name="T9" fmla="*/ 114 h 174"/>
              <a:gd name="T10" fmla="*/ 22 w 171"/>
              <a:gd name="T11" fmla="*/ 159 h 174"/>
              <a:gd name="T12" fmla="*/ 0 w 171"/>
              <a:gd name="T13" fmla="*/ 0 h 174"/>
              <a:gd name="T14" fmla="*/ 156 w 171"/>
              <a:gd name="T15" fmla="*/ 25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" h="174">
                <a:moveTo>
                  <a:pt x="156" y="25"/>
                </a:moveTo>
                <a:lnTo>
                  <a:pt x="111" y="70"/>
                </a:lnTo>
                <a:lnTo>
                  <a:pt x="171" y="131"/>
                </a:lnTo>
                <a:lnTo>
                  <a:pt x="127" y="174"/>
                </a:lnTo>
                <a:lnTo>
                  <a:pt x="68" y="114"/>
                </a:lnTo>
                <a:lnTo>
                  <a:pt x="22" y="159"/>
                </a:lnTo>
                <a:lnTo>
                  <a:pt x="0" y="0"/>
                </a:lnTo>
                <a:lnTo>
                  <a:pt x="156" y="25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04" name="Freeform 142"/>
          <p:cNvSpPr/>
          <p:nvPr/>
        </p:nvSpPr>
        <p:spPr bwMode="auto">
          <a:xfrm>
            <a:off x="4290156" y="2464348"/>
            <a:ext cx="203916" cy="201598"/>
          </a:xfrm>
          <a:custGeom>
            <a:avLst/>
            <a:gdLst>
              <a:gd name="T0" fmla="*/ 150 w 176"/>
              <a:gd name="T1" fmla="*/ 157 h 174"/>
              <a:gd name="T2" fmla="*/ 105 w 176"/>
              <a:gd name="T3" fmla="*/ 113 h 174"/>
              <a:gd name="T4" fmla="*/ 44 w 176"/>
              <a:gd name="T5" fmla="*/ 174 h 174"/>
              <a:gd name="T6" fmla="*/ 0 w 176"/>
              <a:gd name="T7" fmla="*/ 129 h 174"/>
              <a:gd name="T8" fmla="*/ 60 w 176"/>
              <a:gd name="T9" fmla="*/ 69 h 174"/>
              <a:gd name="T10" fmla="*/ 15 w 176"/>
              <a:gd name="T11" fmla="*/ 23 h 174"/>
              <a:gd name="T12" fmla="*/ 176 w 176"/>
              <a:gd name="T13" fmla="*/ 0 h 174"/>
              <a:gd name="T14" fmla="*/ 150 w 176"/>
              <a:gd name="T15" fmla="*/ 15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6" h="174">
                <a:moveTo>
                  <a:pt x="150" y="157"/>
                </a:moveTo>
                <a:lnTo>
                  <a:pt x="105" y="113"/>
                </a:lnTo>
                <a:lnTo>
                  <a:pt x="44" y="174"/>
                </a:lnTo>
                <a:lnTo>
                  <a:pt x="0" y="129"/>
                </a:lnTo>
                <a:lnTo>
                  <a:pt x="60" y="69"/>
                </a:lnTo>
                <a:lnTo>
                  <a:pt x="15" y="23"/>
                </a:lnTo>
                <a:lnTo>
                  <a:pt x="176" y="0"/>
                </a:lnTo>
                <a:lnTo>
                  <a:pt x="150" y="157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05" name="Freeform 143"/>
          <p:cNvSpPr/>
          <p:nvPr/>
        </p:nvSpPr>
        <p:spPr bwMode="auto">
          <a:xfrm>
            <a:off x="3254356" y="2464348"/>
            <a:ext cx="191171" cy="193489"/>
          </a:xfrm>
          <a:custGeom>
            <a:avLst/>
            <a:gdLst>
              <a:gd name="T0" fmla="*/ 15 w 165"/>
              <a:gd name="T1" fmla="*/ 143 h 167"/>
              <a:gd name="T2" fmla="*/ 58 w 165"/>
              <a:gd name="T3" fmla="*/ 100 h 167"/>
              <a:gd name="T4" fmla="*/ 0 w 165"/>
              <a:gd name="T5" fmla="*/ 42 h 167"/>
              <a:gd name="T6" fmla="*/ 42 w 165"/>
              <a:gd name="T7" fmla="*/ 0 h 167"/>
              <a:gd name="T8" fmla="*/ 100 w 165"/>
              <a:gd name="T9" fmla="*/ 58 h 167"/>
              <a:gd name="T10" fmla="*/ 143 w 165"/>
              <a:gd name="T11" fmla="*/ 15 h 167"/>
              <a:gd name="T12" fmla="*/ 165 w 165"/>
              <a:gd name="T13" fmla="*/ 167 h 167"/>
              <a:gd name="T14" fmla="*/ 15 w 165"/>
              <a:gd name="T15" fmla="*/ 143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5" h="167">
                <a:moveTo>
                  <a:pt x="15" y="143"/>
                </a:moveTo>
                <a:lnTo>
                  <a:pt x="58" y="100"/>
                </a:lnTo>
                <a:lnTo>
                  <a:pt x="0" y="42"/>
                </a:lnTo>
                <a:lnTo>
                  <a:pt x="42" y="0"/>
                </a:lnTo>
                <a:lnTo>
                  <a:pt x="100" y="58"/>
                </a:lnTo>
                <a:lnTo>
                  <a:pt x="143" y="15"/>
                </a:lnTo>
                <a:lnTo>
                  <a:pt x="165" y="167"/>
                </a:lnTo>
                <a:lnTo>
                  <a:pt x="15" y="143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06" name="Freeform 144"/>
          <p:cNvSpPr/>
          <p:nvPr/>
        </p:nvSpPr>
        <p:spPr bwMode="auto">
          <a:xfrm>
            <a:off x="2729504" y="2455078"/>
            <a:ext cx="205076" cy="201598"/>
          </a:xfrm>
          <a:custGeom>
            <a:avLst/>
            <a:gdLst>
              <a:gd name="T0" fmla="*/ 26 w 177"/>
              <a:gd name="T1" fmla="*/ 17 h 174"/>
              <a:gd name="T2" fmla="*/ 71 w 177"/>
              <a:gd name="T3" fmla="*/ 63 h 174"/>
              <a:gd name="T4" fmla="*/ 132 w 177"/>
              <a:gd name="T5" fmla="*/ 0 h 174"/>
              <a:gd name="T6" fmla="*/ 177 w 177"/>
              <a:gd name="T7" fmla="*/ 45 h 174"/>
              <a:gd name="T8" fmla="*/ 116 w 177"/>
              <a:gd name="T9" fmla="*/ 107 h 174"/>
              <a:gd name="T10" fmla="*/ 161 w 177"/>
              <a:gd name="T11" fmla="*/ 151 h 174"/>
              <a:gd name="T12" fmla="*/ 0 w 177"/>
              <a:gd name="T13" fmla="*/ 174 h 174"/>
              <a:gd name="T14" fmla="*/ 26 w 177"/>
              <a:gd name="T15" fmla="*/ 1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7" h="174">
                <a:moveTo>
                  <a:pt x="26" y="17"/>
                </a:moveTo>
                <a:lnTo>
                  <a:pt x="71" y="63"/>
                </a:lnTo>
                <a:lnTo>
                  <a:pt x="132" y="0"/>
                </a:lnTo>
                <a:lnTo>
                  <a:pt x="177" y="45"/>
                </a:lnTo>
                <a:lnTo>
                  <a:pt x="116" y="107"/>
                </a:lnTo>
                <a:lnTo>
                  <a:pt x="161" y="151"/>
                </a:lnTo>
                <a:lnTo>
                  <a:pt x="0" y="174"/>
                </a:lnTo>
                <a:lnTo>
                  <a:pt x="26" y="17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07" name="Freeform 145"/>
          <p:cNvSpPr/>
          <p:nvPr/>
        </p:nvSpPr>
        <p:spPr bwMode="auto">
          <a:xfrm>
            <a:off x="3214963" y="3244093"/>
            <a:ext cx="121655" cy="276910"/>
          </a:xfrm>
          <a:custGeom>
            <a:avLst/>
            <a:gdLst>
              <a:gd name="T0" fmla="*/ 0 w 105"/>
              <a:gd name="T1" fmla="*/ 77 h 239"/>
              <a:gd name="T2" fmla="*/ 0 w 105"/>
              <a:gd name="T3" fmla="*/ 165 h 239"/>
              <a:gd name="T4" fmla="*/ 42 w 105"/>
              <a:gd name="T5" fmla="*/ 165 h 239"/>
              <a:gd name="T6" fmla="*/ 105 w 105"/>
              <a:gd name="T7" fmla="*/ 239 h 239"/>
              <a:gd name="T8" fmla="*/ 105 w 105"/>
              <a:gd name="T9" fmla="*/ 0 h 239"/>
              <a:gd name="T10" fmla="*/ 39 w 105"/>
              <a:gd name="T11" fmla="*/ 77 h 239"/>
              <a:gd name="T12" fmla="*/ 0 w 105"/>
              <a:gd name="T13" fmla="*/ 7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" h="239">
                <a:moveTo>
                  <a:pt x="0" y="77"/>
                </a:moveTo>
                <a:lnTo>
                  <a:pt x="0" y="165"/>
                </a:lnTo>
                <a:lnTo>
                  <a:pt x="42" y="165"/>
                </a:lnTo>
                <a:lnTo>
                  <a:pt x="105" y="239"/>
                </a:lnTo>
                <a:lnTo>
                  <a:pt x="105" y="0"/>
                </a:lnTo>
                <a:lnTo>
                  <a:pt x="39" y="77"/>
                </a:lnTo>
                <a:lnTo>
                  <a:pt x="0" y="77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08" name="Freeform 146"/>
          <p:cNvSpPr/>
          <p:nvPr/>
        </p:nvSpPr>
        <p:spPr bwMode="auto">
          <a:xfrm>
            <a:off x="3386438" y="3275377"/>
            <a:ext cx="108910" cy="215502"/>
          </a:xfrm>
          <a:custGeom>
            <a:avLst/>
            <a:gdLst>
              <a:gd name="T0" fmla="*/ 6 w 74"/>
              <a:gd name="T1" fmla="*/ 0 h 147"/>
              <a:gd name="T2" fmla="*/ 0 w 74"/>
              <a:gd name="T3" fmla="*/ 1 h 147"/>
              <a:gd name="T4" fmla="*/ 63 w 74"/>
              <a:gd name="T5" fmla="*/ 74 h 147"/>
              <a:gd name="T6" fmla="*/ 0 w 74"/>
              <a:gd name="T7" fmla="*/ 147 h 147"/>
              <a:gd name="T8" fmla="*/ 6 w 74"/>
              <a:gd name="T9" fmla="*/ 147 h 147"/>
              <a:gd name="T10" fmla="*/ 74 w 74"/>
              <a:gd name="T11" fmla="*/ 74 h 147"/>
              <a:gd name="T12" fmla="*/ 6 w 74"/>
              <a:gd name="T13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147">
                <a:moveTo>
                  <a:pt x="6" y="0"/>
                </a:moveTo>
                <a:cubicBezTo>
                  <a:pt x="4" y="0"/>
                  <a:pt x="2" y="1"/>
                  <a:pt x="0" y="1"/>
                </a:cubicBezTo>
                <a:cubicBezTo>
                  <a:pt x="35" y="4"/>
                  <a:pt x="63" y="35"/>
                  <a:pt x="63" y="74"/>
                </a:cubicBezTo>
                <a:cubicBezTo>
                  <a:pt x="63" y="112"/>
                  <a:pt x="35" y="144"/>
                  <a:pt x="0" y="147"/>
                </a:cubicBezTo>
                <a:cubicBezTo>
                  <a:pt x="2" y="147"/>
                  <a:pt x="4" y="147"/>
                  <a:pt x="6" y="147"/>
                </a:cubicBezTo>
                <a:cubicBezTo>
                  <a:pt x="44" y="147"/>
                  <a:pt x="74" y="114"/>
                  <a:pt x="74" y="74"/>
                </a:cubicBezTo>
                <a:cubicBezTo>
                  <a:pt x="74" y="33"/>
                  <a:pt x="44" y="0"/>
                  <a:pt x="6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09" name="Freeform 147"/>
          <p:cNvSpPr/>
          <p:nvPr/>
        </p:nvSpPr>
        <p:spPr bwMode="auto">
          <a:xfrm>
            <a:off x="3376010" y="3304342"/>
            <a:ext cx="79945" cy="157571"/>
          </a:xfrm>
          <a:custGeom>
            <a:avLst/>
            <a:gdLst>
              <a:gd name="T0" fmla="*/ 4 w 54"/>
              <a:gd name="T1" fmla="*/ 0 h 107"/>
              <a:gd name="T2" fmla="*/ 0 w 54"/>
              <a:gd name="T3" fmla="*/ 1 h 107"/>
              <a:gd name="T4" fmla="*/ 45 w 54"/>
              <a:gd name="T5" fmla="*/ 54 h 107"/>
              <a:gd name="T6" fmla="*/ 0 w 54"/>
              <a:gd name="T7" fmla="*/ 107 h 107"/>
              <a:gd name="T8" fmla="*/ 4 w 54"/>
              <a:gd name="T9" fmla="*/ 107 h 107"/>
              <a:gd name="T10" fmla="*/ 54 w 54"/>
              <a:gd name="T11" fmla="*/ 54 h 107"/>
              <a:gd name="T12" fmla="*/ 4 w 54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107">
                <a:moveTo>
                  <a:pt x="4" y="0"/>
                </a:moveTo>
                <a:cubicBezTo>
                  <a:pt x="2" y="0"/>
                  <a:pt x="1" y="0"/>
                  <a:pt x="0" y="1"/>
                </a:cubicBezTo>
                <a:cubicBezTo>
                  <a:pt x="25" y="3"/>
                  <a:pt x="45" y="26"/>
                  <a:pt x="45" y="54"/>
                </a:cubicBezTo>
                <a:cubicBezTo>
                  <a:pt x="45" y="82"/>
                  <a:pt x="25" y="105"/>
                  <a:pt x="0" y="107"/>
                </a:cubicBezTo>
                <a:cubicBezTo>
                  <a:pt x="1" y="107"/>
                  <a:pt x="2" y="107"/>
                  <a:pt x="4" y="107"/>
                </a:cubicBezTo>
                <a:cubicBezTo>
                  <a:pt x="31" y="107"/>
                  <a:pt x="54" y="83"/>
                  <a:pt x="54" y="54"/>
                </a:cubicBezTo>
                <a:cubicBezTo>
                  <a:pt x="54" y="24"/>
                  <a:pt x="31" y="0"/>
                  <a:pt x="4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10" name="Freeform 148"/>
          <p:cNvSpPr/>
          <p:nvPr/>
        </p:nvSpPr>
        <p:spPr bwMode="auto">
          <a:xfrm>
            <a:off x="3376010" y="3340259"/>
            <a:ext cx="44027" cy="88055"/>
          </a:xfrm>
          <a:custGeom>
            <a:avLst/>
            <a:gdLst>
              <a:gd name="T0" fmla="*/ 2 w 30"/>
              <a:gd name="T1" fmla="*/ 0 h 60"/>
              <a:gd name="T2" fmla="*/ 0 w 30"/>
              <a:gd name="T3" fmla="*/ 0 h 60"/>
              <a:gd name="T4" fmla="*/ 25 w 30"/>
              <a:gd name="T5" fmla="*/ 30 h 60"/>
              <a:gd name="T6" fmla="*/ 0 w 30"/>
              <a:gd name="T7" fmla="*/ 60 h 60"/>
              <a:gd name="T8" fmla="*/ 2 w 30"/>
              <a:gd name="T9" fmla="*/ 60 h 60"/>
              <a:gd name="T10" fmla="*/ 30 w 30"/>
              <a:gd name="T11" fmla="*/ 30 h 60"/>
              <a:gd name="T12" fmla="*/ 2 w 30"/>
              <a:gd name="T13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60">
                <a:moveTo>
                  <a:pt x="2" y="0"/>
                </a:moveTo>
                <a:cubicBezTo>
                  <a:pt x="1" y="0"/>
                  <a:pt x="0" y="0"/>
                  <a:pt x="0" y="0"/>
                </a:cubicBezTo>
                <a:cubicBezTo>
                  <a:pt x="14" y="1"/>
                  <a:pt x="25" y="14"/>
                  <a:pt x="25" y="30"/>
                </a:cubicBezTo>
                <a:cubicBezTo>
                  <a:pt x="25" y="46"/>
                  <a:pt x="14" y="59"/>
                  <a:pt x="0" y="60"/>
                </a:cubicBezTo>
                <a:cubicBezTo>
                  <a:pt x="0" y="60"/>
                  <a:pt x="1" y="60"/>
                  <a:pt x="2" y="60"/>
                </a:cubicBezTo>
                <a:cubicBezTo>
                  <a:pt x="18" y="60"/>
                  <a:pt x="30" y="47"/>
                  <a:pt x="30" y="30"/>
                </a:cubicBezTo>
                <a:cubicBezTo>
                  <a:pt x="30" y="13"/>
                  <a:pt x="18" y="0"/>
                  <a:pt x="2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11" name="Freeform 149"/>
          <p:cNvSpPr/>
          <p:nvPr/>
        </p:nvSpPr>
        <p:spPr bwMode="auto">
          <a:xfrm>
            <a:off x="1689071" y="3246411"/>
            <a:ext cx="144827" cy="274591"/>
          </a:xfrm>
          <a:custGeom>
            <a:avLst/>
            <a:gdLst>
              <a:gd name="T0" fmla="*/ 0 w 125"/>
              <a:gd name="T1" fmla="*/ 75 h 237"/>
              <a:gd name="T2" fmla="*/ 0 w 125"/>
              <a:gd name="T3" fmla="*/ 163 h 237"/>
              <a:gd name="T4" fmla="*/ 49 w 125"/>
              <a:gd name="T5" fmla="*/ 163 h 237"/>
              <a:gd name="T6" fmla="*/ 125 w 125"/>
              <a:gd name="T7" fmla="*/ 237 h 237"/>
              <a:gd name="T8" fmla="*/ 125 w 125"/>
              <a:gd name="T9" fmla="*/ 0 h 237"/>
              <a:gd name="T10" fmla="*/ 47 w 125"/>
              <a:gd name="T11" fmla="*/ 75 h 237"/>
              <a:gd name="T12" fmla="*/ 0 w 125"/>
              <a:gd name="T13" fmla="*/ 75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5" h="237">
                <a:moveTo>
                  <a:pt x="0" y="75"/>
                </a:moveTo>
                <a:lnTo>
                  <a:pt x="0" y="163"/>
                </a:lnTo>
                <a:lnTo>
                  <a:pt x="49" y="163"/>
                </a:lnTo>
                <a:lnTo>
                  <a:pt x="125" y="237"/>
                </a:lnTo>
                <a:lnTo>
                  <a:pt x="125" y="0"/>
                </a:lnTo>
                <a:lnTo>
                  <a:pt x="47" y="75"/>
                </a:lnTo>
                <a:lnTo>
                  <a:pt x="0" y="75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12" name="Freeform 150"/>
          <p:cNvSpPr>
            <a:spLocks noEditPoints="1"/>
          </p:cNvSpPr>
          <p:nvPr/>
        </p:nvSpPr>
        <p:spPr bwMode="auto">
          <a:xfrm>
            <a:off x="650953" y="3244093"/>
            <a:ext cx="209709" cy="275750"/>
          </a:xfrm>
          <a:custGeom>
            <a:avLst/>
            <a:gdLst>
              <a:gd name="T0" fmla="*/ 121 w 143"/>
              <a:gd name="T1" fmla="*/ 136 h 187"/>
              <a:gd name="T2" fmla="*/ 117 w 143"/>
              <a:gd name="T3" fmla="*/ 136 h 187"/>
              <a:gd name="T4" fmla="*/ 96 w 143"/>
              <a:gd name="T5" fmla="*/ 146 h 187"/>
              <a:gd name="T6" fmla="*/ 96 w 143"/>
              <a:gd name="T7" fmla="*/ 0 h 187"/>
              <a:gd name="T8" fmla="*/ 36 w 143"/>
              <a:gd name="T9" fmla="*/ 60 h 187"/>
              <a:gd name="T10" fmla="*/ 0 w 143"/>
              <a:gd name="T11" fmla="*/ 60 h 187"/>
              <a:gd name="T12" fmla="*/ 0 w 143"/>
              <a:gd name="T13" fmla="*/ 130 h 187"/>
              <a:gd name="T14" fmla="*/ 38 w 143"/>
              <a:gd name="T15" fmla="*/ 130 h 187"/>
              <a:gd name="T16" fmla="*/ 96 w 143"/>
              <a:gd name="T17" fmla="*/ 187 h 187"/>
              <a:gd name="T18" fmla="*/ 96 w 143"/>
              <a:gd name="T19" fmla="*/ 177 h 187"/>
              <a:gd name="T20" fmla="*/ 117 w 143"/>
              <a:gd name="T21" fmla="*/ 187 h 187"/>
              <a:gd name="T22" fmla="*/ 121 w 143"/>
              <a:gd name="T23" fmla="*/ 187 h 187"/>
              <a:gd name="T24" fmla="*/ 143 w 143"/>
              <a:gd name="T25" fmla="*/ 162 h 187"/>
              <a:gd name="T26" fmla="*/ 121 w 143"/>
              <a:gd name="T27" fmla="*/ 136 h 187"/>
              <a:gd name="T28" fmla="*/ 97 w 143"/>
              <a:gd name="T29" fmla="*/ 162 h 187"/>
              <a:gd name="T30" fmla="*/ 117 w 143"/>
              <a:gd name="T31" fmla="*/ 142 h 187"/>
              <a:gd name="T32" fmla="*/ 121 w 143"/>
              <a:gd name="T33" fmla="*/ 142 h 187"/>
              <a:gd name="T34" fmla="*/ 128 w 143"/>
              <a:gd name="T35" fmla="*/ 145 h 187"/>
              <a:gd name="T36" fmla="*/ 121 w 143"/>
              <a:gd name="T37" fmla="*/ 152 h 187"/>
              <a:gd name="T38" fmla="*/ 101 w 143"/>
              <a:gd name="T39" fmla="*/ 173 h 187"/>
              <a:gd name="T40" fmla="*/ 97 w 143"/>
              <a:gd name="T41" fmla="*/ 162 h 187"/>
              <a:gd name="T42" fmla="*/ 121 w 143"/>
              <a:gd name="T43" fmla="*/ 181 h 187"/>
              <a:gd name="T44" fmla="*/ 117 w 143"/>
              <a:gd name="T45" fmla="*/ 181 h 187"/>
              <a:gd name="T46" fmla="*/ 106 w 143"/>
              <a:gd name="T47" fmla="*/ 178 h 187"/>
              <a:gd name="T48" fmla="*/ 121 w 143"/>
              <a:gd name="T49" fmla="*/ 163 h 187"/>
              <a:gd name="T50" fmla="*/ 134 w 143"/>
              <a:gd name="T51" fmla="*/ 151 h 187"/>
              <a:gd name="T52" fmla="*/ 137 w 143"/>
              <a:gd name="T53" fmla="*/ 162 h 187"/>
              <a:gd name="T54" fmla="*/ 121 w 143"/>
              <a:gd name="T55" fmla="*/ 181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3" h="187">
                <a:moveTo>
                  <a:pt x="121" y="136"/>
                </a:moveTo>
                <a:cubicBezTo>
                  <a:pt x="120" y="136"/>
                  <a:pt x="118" y="136"/>
                  <a:pt x="117" y="136"/>
                </a:cubicBezTo>
                <a:cubicBezTo>
                  <a:pt x="109" y="136"/>
                  <a:pt x="101" y="140"/>
                  <a:pt x="96" y="146"/>
                </a:cubicBezTo>
                <a:cubicBezTo>
                  <a:pt x="96" y="0"/>
                  <a:pt x="96" y="0"/>
                  <a:pt x="96" y="0"/>
                </a:cubicBezTo>
                <a:cubicBezTo>
                  <a:pt x="36" y="60"/>
                  <a:pt x="36" y="60"/>
                  <a:pt x="36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130"/>
                  <a:pt x="0" y="130"/>
                  <a:pt x="0" y="130"/>
                </a:cubicBezTo>
                <a:cubicBezTo>
                  <a:pt x="38" y="130"/>
                  <a:pt x="38" y="130"/>
                  <a:pt x="38" y="130"/>
                </a:cubicBezTo>
                <a:cubicBezTo>
                  <a:pt x="96" y="187"/>
                  <a:pt x="96" y="187"/>
                  <a:pt x="96" y="187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101" y="183"/>
                  <a:pt x="109" y="187"/>
                  <a:pt x="117" y="187"/>
                </a:cubicBezTo>
                <a:cubicBezTo>
                  <a:pt x="118" y="187"/>
                  <a:pt x="120" y="187"/>
                  <a:pt x="121" y="187"/>
                </a:cubicBezTo>
                <a:cubicBezTo>
                  <a:pt x="133" y="185"/>
                  <a:pt x="143" y="174"/>
                  <a:pt x="143" y="162"/>
                </a:cubicBezTo>
                <a:cubicBezTo>
                  <a:pt x="143" y="149"/>
                  <a:pt x="133" y="138"/>
                  <a:pt x="121" y="136"/>
                </a:cubicBezTo>
                <a:close/>
                <a:moveTo>
                  <a:pt x="97" y="162"/>
                </a:moveTo>
                <a:cubicBezTo>
                  <a:pt x="97" y="151"/>
                  <a:pt x="106" y="142"/>
                  <a:pt x="117" y="142"/>
                </a:cubicBezTo>
                <a:cubicBezTo>
                  <a:pt x="119" y="142"/>
                  <a:pt x="120" y="142"/>
                  <a:pt x="121" y="142"/>
                </a:cubicBezTo>
                <a:cubicBezTo>
                  <a:pt x="124" y="143"/>
                  <a:pt x="126" y="144"/>
                  <a:pt x="128" y="145"/>
                </a:cubicBezTo>
                <a:cubicBezTo>
                  <a:pt x="121" y="152"/>
                  <a:pt x="121" y="152"/>
                  <a:pt x="121" y="152"/>
                </a:cubicBezTo>
                <a:cubicBezTo>
                  <a:pt x="101" y="173"/>
                  <a:pt x="101" y="173"/>
                  <a:pt x="101" y="173"/>
                </a:cubicBezTo>
                <a:cubicBezTo>
                  <a:pt x="99" y="169"/>
                  <a:pt x="97" y="166"/>
                  <a:pt x="97" y="162"/>
                </a:cubicBezTo>
                <a:close/>
                <a:moveTo>
                  <a:pt x="121" y="181"/>
                </a:moveTo>
                <a:cubicBezTo>
                  <a:pt x="120" y="181"/>
                  <a:pt x="119" y="181"/>
                  <a:pt x="117" y="181"/>
                </a:cubicBezTo>
                <a:cubicBezTo>
                  <a:pt x="113" y="181"/>
                  <a:pt x="109" y="180"/>
                  <a:pt x="106" y="178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34" y="151"/>
                  <a:pt x="134" y="151"/>
                  <a:pt x="134" y="151"/>
                </a:cubicBezTo>
                <a:cubicBezTo>
                  <a:pt x="136" y="154"/>
                  <a:pt x="137" y="158"/>
                  <a:pt x="137" y="162"/>
                </a:cubicBezTo>
                <a:cubicBezTo>
                  <a:pt x="137" y="171"/>
                  <a:pt x="130" y="179"/>
                  <a:pt x="121" y="18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13" name="Freeform 151"/>
          <p:cNvSpPr/>
          <p:nvPr/>
        </p:nvSpPr>
        <p:spPr bwMode="auto">
          <a:xfrm>
            <a:off x="2194225" y="3242935"/>
            <a:ext cx="137875" cy="278067"/>
          </a:xfrm>
          <a:custGeom>
            <a:avLst/>
            <a:gdLst>
              <a:gd name="T0" fmla="*/ 0 w 119"/>
              <a:gd name="T1" fmla="*/ 78 h 240"/>
              <a:gd name="T2" fmla="*/ 0 w 119"/>
              <a:gd name="T3" fmla="*/ 166 h 240"/>
              <a:gd name="T4" fmla="*/ 47 w 119"/>
              <a:gd name="T5" fmla="*/ 166 h 240"/>
              <a:gd name="T6" fmla="*/ 119 w 119"/>
              <a:gd name="T7" fmla="*/ 240 h 240"/>
              <a:gd name="T8" fmla="*/ 119 w 119"/>
              <a:gd name="T9" fmla="*/ 0 h 240"/>
              <a:gd name="T10" fmla="*/ 44 w 119"/>
              <a:gd name="T11" fmla="*/ 78 h 240"/>
              <a:gd name="T12" fmla="*/ 0 w 119"/>
              <a:gd name="T13" fmla="*/ 78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9" h="240">
                <a:moveTo>
                  <a:pt x="0" y="78"/>
                </a:moveTo>
                <a:lnTo>
                  <a:pt x="0" y="166"/>
                </a:lnTo>
                <a:lnTo>
                  <a:pt x="47" y="166"/>
                </a:lnTo>
                <a:lnTo>
                  <a:pt x="119" y="240"/>
                </a:lnTo>
                <a:lnTo>
                  <a:pt x="119" y="0"/>
                </a:lnTo>
                <a:lnTo>
                  <a:pt x="44" y="78"/>
                </a:lnTo>
                <a:lnTo>
                  <a:pt x="0" y="78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14" name="Freeform 152"/>
          <p:cNvSpPr/>
          <p:nvPr/>
        </p:nvSpPr>
        <p:spPr bwMode="auto">
          <a:xfrm>
            <a:off x="2350638" y="3329832"/>
            <a:ext cx="56773" cy="104275"/>
          </a:xfrm>
          <a:custGeom>
            <a:avLst/>
            <a:gdLst>
              <a:gd name="T0" fmla="*/ 3 w 38"/>
              <a:gd name="T1" fmla="*/ 0 h 71"/>
              <a:gd name="T2" fmla="*/ 0 w 38"/>
              <a:gd name="T3" fmla="*/ 0 h 71"/>
              <a:gd name="T4" fmla="*/ 32 w 38"/>
              <a:gd name="T5" fmla="*/ 35 h 71"/>
              <a:gd name="T6" fmla="*/ 0 w 38"/>
              <a:gd name="T7" fmla="*/ 71 h 71"/>
              <a:gd name="T8" fmla="*/ 3 w 38"/>
              <a:gd name="T9" fmla="*/ 71 h 71"/>
              <a:gd name="T10" fmla="*/ 38 w 38"/>
              <a:gd name="T11" fmla="*/ 35 h 71"/>
              <a:gd name="T12" fmla="*/ 3 w 38"/>
              <a:gd name="T13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71">
                <a:moveTo>
                  <a:pt x="3" y="0"/>
                </a:moveTo>
                <a:cubicBezTo>
                  <a:pt x="2" y="0"/>
                  <a:pt x="1" y="0"/>
                  <a:pt x="0" y="0"/>
                </a:cubicBezTo>
                <a:cubicBezTo>
                  <a:pt x="18" y="2"/>
                  <a:pt x="32" y="17"/>
                  <a:pt x="32" y="35"/>
                </a:cubicBezTo>
                <a:cubicBezTo>
                  <a:pt x="32" y="54"/>
                  <a:pt x="18" y="69"/>
                  <a:pt x="0" y="71"/>
                </a:cubicBezTo>
                <a:cubicBezTo>
                  <a:pt x="1" y="71"/>
                  <a:pt x="2" y="71"/>
                  <a:pt x="3" y="71"/>
                </a:cubicBezTo>
                <a:cubicBezTo>
                  <a:pt x="22" y="71"/>
                  <a:pt x="38" y="55"/>
                  <a:pt x="38" y="35"/>
                </a:cubicBezTo>
                <a:cubicBezTo>
                  <a:pt x="38" y="16"/>
                  <a:pt x="22" y="0"/>
                  <a:pt x="3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15" name="Freeform 153"/>
          <p:cNvSpPr>
            <a:spLocks noEditPoints="1"/>
          </p:cNvSpPr>
          <p:nvPr/>
        </p:nvSpPr>
        <p:spPr bwMode="auto">
          <a:xfrm>
            <a:off x="3725911" y="4549851"/>
            <a:ext cx="302398" cy="164522"/>
          </a:xfrm>
          <a:custGeom>
            <a:avLst/>
            <a:gdLst>
              <a:gd name="T0" fmla="*/ 185 w 206"/>
              <a:gd name="T1" fmla="*/ 3 h 112"/>
              <a:gd name="T2" fmla="*/ 90 w 206"/>
              <a:gd name="T3" fmla="*/ 3 h 112"/>
              <a:gd name="T4" fmla="*/ 88 w 206"/>
              <a:gd name="T5" fmla="*/ 4 h 112"/>
              <a:gd name="T6" fmla="*/ 88 w 206"/>
              <a:gd name="T7" fmla="*/ 8 h 112"/>
              <a:gd name="T8" fmla="*/ 85 w 206"/>
              <a:gd name="T9" fmla="*/ 10 h 112"/>
              <a:gd name="T10" fmla="*/ 81 w 206"/>
              <a:gd name="T11" fmla="*/ 8 h 112"/>
              <a:gd name="T12" fmla="*/ 77 w 206"/>
              <a:gd name="T13" fmla="*/ 2 h 112"/>
              <a:gd name="T14" fmla="*/ 64 w 206"/>
              <a:gd name="T15" fmla="*/ 1 h 112"/>
              <a:gd name="T16" fmla="*/ 65 w 206"/>
              <a:gd name="T17" fmla="*/ 3 h 112"/>
              <a:gd name="T18" fmla="*/ 66 w 206"/>
              <a:gd name="T19" fmla="*/ 8 h 112"/>
              <a:gd name="T20" fmla="*/ 63 w 206"/>
              <a:gd name="T21" fmla="*/ 15 h 112"/>
              <a:gd name="T22" fmla="*/ 53 w 206"/>
              <a:gd name="T23" fmla="*/ 18 h 112"/>
              <a:gd name="T24" fmla="*/ 44 w 206"/>
              <a:gd name="T25" fmla="*/ 19 h 112"/>
              <a:gd name="T26" fmla="*/ 39 w 206"/>
              <a:gd name="T27" fmla="*/ 19 h 112"/>
              <a:gd name="T28" fmla="*/ 39 w 206"/>
              <a:gd name="T29" fmla="*/ 24 h 112"/>
              <a:gd name="T30" fmla="*/ 1 w 206"/>
              <a:gd name="T31" fmla="*/ 103 h 112"/>
              <a:gd name="T32" fmla="*/ 42 w 206"/>
              <a:gd name="T33" fmla="*/ 103 h 112"/>
              <a:gd name="T34" fmla="*/ 43 w 206"/>
              <a:gd name="T35" fmla="*/ 97 h 112"/>
              <a:gd name="T36" fmla="*/ 45 w 206"/>
              <a:gd name="T37" fmla="*/ 82 h 112"/>
              <a:gd name="T38" fmla="*/ 49 w 206"/>
              <a:gd name="T39" fmla="*/ 67 h 112"/>
              <a:gd name="T40" fmla="*/ 54 w 206"/>
              <a:gd name="T41" fmla="*/ 58 h 112"/>
              <a:gd name="T42" fmla="*/ 64 w 206"/>
              <a:gd name="T43" fmla="*/ 53 h 112"/>
              <a:gd name="T44" fmla="*/ 69 w 206"/>
              <a:gd name="T45" fmla="*/ 53 h 112"/>
              <a:gd name="T46" fmla="*/ 89 w 206"/>
              <a:gd name="T47" fmla="*/ 67 h 112"/>
              <a:gd name="T48" fmla="*/ 102 w 206"/>
              <a:gd name="T49" fmla="*/ 48 h 112"/>
              <a:gd name="T50" fmla="*/ 107 w 206"/>
              <a:gd name="T51" fmla="*/ 45 h 112"/>
              <a:gd name="T52" fmla="*/ 112 w 206"/>
              <a:gd name="T53" fmla="*/ 32 h 112"/>
              <a:gd name="T54" fmla="*/ 119 w 206"/>
              <a:gd name="T55" fmla="*/ 24 h 112"/>
              <a:gd name="T56" fmla="*/ 185 w 206"/>
              <a:gd name="T57" fmla="*/ 23 h 112"/>
              <a:gd name="T58" fmla="*/ 185 w 206"/>
              <a:gd name="T59" fmla="*/ 3 h 112"/>
              <a:gd name="T60" fmla="*/ 95 w 206"/>
              <a:gd name="T61" fmla="*/ 56 h 112"/>
              <a:gd name="T62" fmla="*/ 88 w 206"/>
              <a:gd name="T63" fmla="*/ 63 h 112"/>
              <a:gd name="T64" fmla="*/ 78 w 206"/>
              <a:gd name="T65" fmla="*/ 59 h 112"/>
              <a:gd name="T66" fmla="*/ 76 w 206"/>
              <a:gd name="T67" fmla="*/ 49 h 112"/>
              <a:gd name="T68" fmla="*/ 79 w 206"/>
              <a:gd name="T69" fmla="*/ 45 h 112"/>
              <a:gd name="T70" fmla="*/ 79 w 206"/>
              <a:gd name="T71" fmla="*/ 53 h 112"/>
              <a:gd name="T72" fmla="*/ 85 w 206"/>
              <a:gd name="T73" fmla="*/ 58 h 112"/>
              <a:gd name="T74" fmla="*/ 82 w 206"/>
              <a:gd name="T75" fmla="*/ 49 h 112"/>
              <a:gd name="T76" fmla="*/ 84 w 206"/>
              <a:gd name="T77" fmla="*/ 43 h 112"/>
              <a:gd name="T78" fmla="*/ 94 w 206"/>
              <a:gd name="T79" fmla="*/ 47 h 112"/>
              <a:gd name="T80" fmla="*/ 95 w 206"/>
              <a:gd name="T81" fmla="*/ 5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6" h="112">
                <a:moveTo>
                  <a:pt x="185" y="3"/>
                </a:moveTo>
                <a:cubicBezTo>
                  <a:pt x="159" y="2"/>
                  <a:pt x="90" y="3"/>
                  <a:pt x="90" y="3"/>
                </a:cubicBezTo>
                <a:cubicBezTo>
                  <a:pt x="89" y="3"/>
                  <a:pt x="88" y="3"/>
                  <a:pt x="88" y="4"/>
                </a:cubicBezTo>
                <a:cubicBezTo>
                  <a:pt x="88" y="5"/>
                  <a:pt x="88" y="6"/>
                  <a:pt x="88" y="8"/>
                </a:cubicBezTo>
                <a:cubicBezTo>
                  <a:pt x="88" y="8"/>
                  <a:pt x="87" y="9"/>
                  <a:pt x="85" y="10"/>
                </a:cubicBezTo>
                <a:cubicBezTo>
                  <a:pt x="84" y="11"/>
                  <a:pt x="82" y="10"/>
                  <a:pt x="81" y="8"/>
                </a:cubicBezTo>
                <a:cubicBezTo>
                  <a:pt x="80" y="6"/>
                  <a:pt x="79" y="4"/>
                  <a:pt x="77" y="2"/>
                </a:cubicBezTo>
                <a:cubicBezTo>
                  <a:pt x="76" y="0"/>
                  <a:pt x="71" y="0"/>
                  <a:pt x="64" y="1"/>
                </a:cubicBezTo>
                <a:cubicBezTo>
                  <a:pt x="65" y="2"/>
                  <a:pt x="65" y="3"/>
                  <a:pt x="65" y="3"/>
                </a:cubicBezTo>
                <a:cubicBezTo>
                  <a:pt x="66" y="4"/>
                  <a:pt x="66" y="5"/>
                  <a:pt x="66" y="8"/>
                </a:cubicBezTo>
                <a:cubicBezTo>
                  <a:pt x="67" y="12"/>
                  <a:pt x="66" y="14"/>
                  <a:pt x="63" y="15"/>
                </a:cubicBezTo>
                <a:cubicBezTo>
                  <a:pt x="60" y="17"/>
                  <a:pt x="57" y="18"/>
                  <a:pt x="53" y="18"/>
                </a:cubicBezTo>
                <a:cubicBezTo>
                  <a:pt x="50" y="19"/>
                  <a:pt x="47" y="19"/>
                  <a:pt x="44" y="19"/>
                </a:cubicBezTo>
                <a:cubicBezTo>
                  <a:pt x="41" y="19"/>
                  <a:pt x="39" y="19"/>
                  <a:pt x="39" y="19"/>
                </a:cubicBezTo>
                <a:cubicBezTo>
                  <a:pt x="39" y="24"/>
                  <a:pt x="39" y="24"/>
                  <a:pt x="39" y="24"/>
                </a:cubicBezTo>
                <a:cubicBezTo>
                  <a:pt x="24" y="34"/>
                  <a:pt x="0" y="73"/>
                  <a:pt x="1" y="103"/>
                </a:cubicBezTo>
                <a:cubicBezTo>
                  <a:pt x="7" y="112"/>
                  <a:pt x="34" y="110"/>
                  <a:pt x="42" y="103"/>
                </a:cubicBezTo>
                <a:cubicBezTo>
                  <a:pt x="43" y="102"/>
                  <a:pt x="42" y="101"/>
                  <a:pt x="43" y="97"/>
                </a:cubicBezTo>
                <a:cubicBezTo>
                  <a:pt x="43" y="93"/>
                  <a:pt x="44" y="88"/>
                  <a:pt x="45" y="82"/>
                </a:cubicBezTo>
                <a:cubicBezTo>
                  <a:pt x="46" y="77"/>
                  <a:pt x="48" y="72"/>
                  <a:pt x="49" y="67"/>
                </a:cubicBezTo>
                <a:cubicBezTo>
                  <a:pt x="51" y="62"/>
                  <a:pt x="52" y="59"/>
                  <a:pt x="54" y="58"/>
                </a:cubicBezTo>
                <a:cubicBezTo>
                  <a:pt x="58" y="54"/>
                  <a:pt x="61" y="52"/>
                  <a:pt x="64" y="53"/>
                </a:cubicBezTo>
                <a:cubicBezTo>
                  <a:pt x="68" y="53"/>
                  <a:pt x="69" y="53"/>
                  <a:pt x="69" y="53"/>
                </a:cubicBezTo>
                <a:cubicBezTo>
                  <a:pt x="74" y="66"/>
                  <a:pt x="80" y="70"/>
                  <a:pt x="89" y="67"/>
                </a:cubicBezTo>
                <a:cubicBezTo>
                  <a:pt x="97" y="64"/>
                  <a:pt x="101" y="58"/>
                  <a:pt x="102" y="48"/>
                </a:cubicBezTo>
                <a:cubicBezTo>
                  <a:pt x="102" y="47"/>
                  <a:pt x="104" y="46"/>
                  <a:pt x="107" y="45"/>
                </a:cubicBezTo>
                <a:cubicBezTo>
                  <a:pt x="110" y="44"/>
                  <a:pt x="112" y="40"/>
                  <a:pt x="112" y="32"/>
                </a:cubicBezTo>
                <a:cubicBezTo>
                  <a:pt x="115" y="30"/>
                  <a:pt x="117" y="27"/>
                  <a:pt x="119" y="24"/>
                </a:cubicBezTo>
                <a:cubicBezTo>
                  <a:pt x="119" y="24"/>
                  <a:pt x="162" y="25"/>
                  <a:pt x="185" y="23"/>
                </a:cubicBezTo>
                <a:cubicBezTo>
                  <a:pt x="190" y="21"/>
                  <a:pt x="206" y="13"/>
                  <a:pt x="185" y="3"/>
                </a:cubicBezTo>
                <a:close/>
                <a:moveTo>
                  <a:pt x="95" y="56"/>
                </a:moveTo>
                <a:cubicBezTo>
                  <a:pt x="94" y="59"/>
                  <a:pt x="92" y="61"/>
                  <a:pt x="88" y="63"/>
                </a:cubicBezTo>
                <a:cubicBezTo>
                  <a:pt x="85" y="65"/>
                  <a:pt x="81" y="64"/>
                  <a:pt x="78" y="59"/>
                </a:cubicBezTo>
                <a:cubicBezTo>
                  <a:pt x="75" y="55"/>
                  <a:pt x="74" y="52"/>
                  <a:pt x="76" y="49"/>
                </a:cubicBezTo>
                <a:cubicBezTo>
                  <a:pt x="78" y="47"/>
                  <a:pt x="79" y="45"/>
                  <a:pt x="79" y="45"/>
                </a:cubicBezTo>
                <a:cubicBezTo>
                  <a:pt x="78" y="48"/>
                  <a:pt x="79" y="51"/>
                  <a:pt x="79" y="53"/>
                </a:cubicBezTo>
                <a:cubicBezTo>
                  <a:pt x="79" y="56"/>
                  <a:pt x="81" y="57"/>
                  <a:pt x="85" y="58"/>
                </a:cubicBezTo>
                <a:cubicBezTo>
                  <a:pt x="83" y="56"/>
                  <a:pt x="82" y="53"/>
                  <a:pt x="82" y="49"/>
                </a:cubicBezTo>
                <a:cubicBezTo>
                  <a:pt x="83" y="45"/>
                  <a:pt x="84" y="43"/>
                  <a:pt x="84" y="43"/>
                </a:cubicBezTo>
                <a:cubicBezTo>
                  <a:pt x="89" y="42"/>
                  <a:pt x="92" y="44"/>
                  <a:pt x="94" y="47"/>
                </a:cubicBezTo>
                <a:cubicBezTo>
                  <a:pt x="96" y="50"/>
                  <a:pt x="96" y="53"/>
                  <a:pt x="95" y="56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16" name="Freeform 154"/>
          <p:cNvSpPr>
            <a:spLocks noEditPoints="1"/>
          </p:cNvSpPr>
          <p:nvPr/>
        </p:nvSpPr>
        <p:spPr bwMode="auto">
          <a:xfrm>
            <a:off x="3787318" y="4070185"/>
            <a:ext cx="159889" cy="279226"/>
          </a:xfrm>
          <a:custGeom>
            <a:avLst/>
            <a:gdLst>
              <a:gd name="T0" fmla="*/ 93 w 109"/>
              <a:gd name="T1" fmla="*/ 0 h 190"/>
              <a:gd name="T2" fmla="*/ 17 w 109"/>
              <a:gd name="T3" fmla="*/ 0 h 190"/>
              <a:gd name="T4" fmla="*/ 0 w 109"/>
              <a:gd name="T5" fmla="*/ 18 h 190"/>
              <a:gd name="T6" fmla="*/ 0 w 109"/>
              <a:gd name="T7" fmla="*/ 173 h 190"/>
              <a:gd name="T8" fmla="*/ 17 w 109"/>
              <a:gd name="T9" fmla="*/ 190 h 190"/>
              <a:gd name="T10" fmla="*/ 93 w 109"/>
              <a:gd name="T11" fmla="*/ 190 h 190"/>
              <a:gd name="T12" fmla="*/ 109 w 109"/>
              <a:gd name="T13" fmla="*/ 173 h 190"/>
              <a:gd name="T14" fmla="*/ 109 w 109"/>
              <a:gd name="T15" fmla="*/ 18 h 190"/>
              <a:gd name="T16" fmla="*/ 93 w 109"/>
              <a:gd name="T17" fmla="*/ 0 h 190"/>
              <a:gd name="T18" fmla="*/ 20 w 109"/>
              <a:gd name="T19" fmla="*/ 155 h 190"/>
              <a:gd name="T20" fmla="*/ 20 w 109"/>
              <a:gd name="T21" fmla="*/ 149 h 190"/>
              <a:gd name="T22" fmla="*/ 14 w 109"/>
              <a:gd name="T23" fmla="*/ 155 h 190"/>
              <a:gd name="T24" fmla="*/ 14 w 109"/>
              <a:gd name="T25" fmla="*/ 133 h 190"/>
              <a:gd name="T26" fmla="*/ 20 w 109"/>
              <a:gd name="T27" fmla="*/ 139 h 190"/>
              <a:gd name="T28" fmla="*/ 20 w 109"/>
              <a:gd name="T29" fmla="*/ 134 h 190"/>
              <a:gd name="T30" fmla="*/ 30 w 109"/>
              <a:gd name="T31" fmla="*/ 144 h 190"/>
              <a:gd name="T32" fmla="*/ 20 w 109"/>
              <a:gd name="T33" fmla="*/ 155 h 190"/>
              <a:gd name="T34" fmla="*/ 54 w 109"/>
              <a:gd name="T35" fmla="*/ 177 h 190"/>
              <a:gd name="T36" fmla="*/ 52 w 109"/>
              <a:gd name="T37" fmla="*/ 179 h 190"/>
              <a:gd name="T38" fmla="*/ 50 w 109"/>
              <a:gd name="T39" fmla="*/ 177 h 190"/>
              <a:gd name="T40" fmla="*/ 50 w 109"/>
              <a:gd name="T41" fmla="*/ 163 h 190"/>
              <a:gd name="T42" fmla="*/ 52 w 109"/>
              <a:gd name="T43" fmla="*/ 160 h 190"/>
              <a:gd name="T44" fmla="*/ 54 w 109"/>
              <a:gd name="T45" fmla="*/ 163 h 190"/>
              <a:gd name="T46" fmla="*/ 54 w 109"/>
              <a:gd name="T47" fmla="*/ 177 h 190"/>
              <a:gd name="T48" fmla="*/ 45 w 109"/>
              <a:gd name="T49" fmla="*/ 126 h 190"/>
              <a:gd name="T50" fmla="*/ 45 w 109"/>
              <a:gd name="T51" fmla="*/ 103 h 190"/>
              <a:gd name="T52" fmla="*/ 55 w 109"/>
              <a:gd name="T53" fmla="*/ 113 h 190"/>
              <a:gd name="T54" fmla="*/ 55 w 109"/>
              <a:gd name="T55" fmla="*/ 105 h 190"/>
              <a:gd name="T56" fmla="*/ 58 w 109"/>
              <a:gd name="T57" fmla="*/ 105 h 190"/>
              <a:gd name="T58" fmla="*/ 58 w 109"/>
              <a:gd name="T59" fmla="*/ 124 h 190"/>
              <a:gd name="T60" fmla="*/ 55 w 109"/>
              <a:gd name="T61" fmla="*/ 124 h 190"/>
              <a:gd name="T62" fmla="*/ 55 w 109"/>
              <a:gd name="T63" fmla="*/ 116 h 190"/>
              <a:gd name="T64" fmla="*/ 45 w 109"/>
              <a:gd name="T65" fmla="*/ 126 h 190"/>
              <a:gd name="T66" fmla="*/ 60 w 109"/>
              <a:gd name="T67" fmla="*/ 177 h 190"/>
              <a:gd name="T68" fmla="*/ 58 w 109"/>
              <a:gd name="T69" fmla="*/ 179 h 190"/>
              <a:gd name="T70" fmla="*/ 56 w 109"/>
              <a:gd name="T71" fmla="*/ 177 h 190"/>
              <a:gd name="T72" fmla="*/ 56 w 109"/>
              <a:gd name="T73" fmla="*/ 163 h 190"/>
              <a:gd name="T74" fmla="*/ 58 w 109"/>
              <a:gd name="T75" fmla="*/ 160 h 190"/>
              <a:gd name="T76" fmla="*/ 60 w 109"/>
              <a:gd name="T77" fmla="*/ 163 h 190"/>
              <a:gd name="T78" fmla="*/ 60 w 109"/>
              <a:gd name="T79" fmla="*/ 177 h 190"/>
              <a:gd name="T80" fmla="*/ 63 w 109"/>
              <a:gd name="T81" fmla="*/ 124 h 190"/>
              <a:gd name="T82" fmla="*/ 60 w 109"/>
              <a:gd name="T83" fmla="*/ 124 h 190"/>
              <a:gd name="T84" fmla="*/ 60 w 109"/>
              <a:gd name="T85" fmla="*/ 105 h 190"/>
              <a:gd name="T86" fmla="*/ 63 w 109"/>
              <a:gd name="T87" fmla="*/ 105 h 190"/>
              <a:gd name="T88" fmla="*/ 63 w 109"/>
              <a:gd name="T89" fmla="*/ 124 h 190"/>
              <a:gd name="T90" fmla="*/ 93 w 109"/>
              <a:gd name="T91" fmla="*/ 154 h 190"/>
              <a:gd name="T92" fmla="*/ 87 w 109"/>
              <a:gd name="T93" fmla="*/ 148 h 190"/>
              <a:gd name="T94" fmla="*/ 87 w 109"/>
              <a:gd name="T95" fmla="*/ 155 h 190"/>
              <a:gd name="T96" fmla="*/ 76 w 109"/>
              <a:gd name="T97" fmla="*/ 144 h 190"/>
              <a:gd name="T98" fmla="*/ 87 w 109"/>
              <a:gd name="T99" fmla="*/ 133 h 190"/>
              <a:gd name="T100" fmla="*/ 87 w 109"/>
              <a:gd name="T101" fmla="*/ 138 h 190"/>
              <a:gd name="T102" fmla="*/ 93 w 109"/>
              <a:gd name="T103" fmla="*/ 132 h 190"/>
              <a:gd name="T104" fmla="*/ 93 w 109"/>
              <a:gd name="T105" fmla="*/ 154 h 190"/>
              <a:gd name="T106" fmla="*/ 99 w 109"/>
              <a:gd name="T107" fmla="*/ 80 h 190"/>
              <a:gd name="T108" fmla="*/ 89 w 109"/>
              <a:gd name="T109" fmla="*/ 89 h 190"/>
              <a:gd name="T110" fmla="*/ 19 w 109"/>
              <a:gd name="T111" fmla="*/ 89 h 190"/>
              <a:gd name="T112" fmla="*/ 10 w 109"/>
              <a:gd name="T113" fmla="*/ 80 h 190"/>
              <a:gd name="T114" fmla="*/ 10 w 109"/>
              <a:gd name="T115" fmla="*/ 21 h 190"/>
              <a:gd name="T116" fmla="*/ 19 w 109"/>
              <a:gd name="T117" fmla="*/ 13 h 190"/>
              <a:gd name="T118" fmla="*/ 89 w 109"/>
              <a:gd name="T119" fmla="*/ 13 h 190"/>
              <a:gd name="T120" fmla="*/ 99 w 109"/>
              <a:gd name="T121" fmla="*/ 21 h 190"/>
              <a:gd name="T122" fmla="*/ 99 w 109"/>
              <a:gd name="T123" fmla="*/ 8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9" h="190">
                <a:moveTo>
                  <a:pt x="93" y="0"/>
                </a:move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73"/>
                  <a:pt x="0" y="173"/>
                  <a:pt x="0" y="173"/>
                </a:cubicBezTo>
                <a:cubicBezTo>
                  <a:pt x="0" y="182"/>
                  <a:pt x="8" y="190"/>
                  <a:pt x="17" y="190"/>
                </a:cubicBezTo>
                <a:cubicBezTo>
                  <a:pt x="93" y="190"/>
                  <a:pt x="93" y="190"/>
                  <a:pt x="93" y="190"/>
                </a:cubicBezTo>
                <a:cubicBezTo>
                  <a:pt x="102" y="190"/>
                  <a:pt x="109" y="182"/>
                  <a:pt x="109" y="173"/>
                </a:cubicBezTo>
                <a:cubicBezTo>
                  <a:pt x="109" y="18"/>
                  <a:pt x="109" y="18"/>
                  <a:pt x="109" y="18"/>
                </a:cubicBezTo>
                <a:cubicBezTo>
                  <a:pt x="109" y="8"/>
                  <a:pt x="102" y="0"/>
                  <a:pt x="93" y="0"/>
                </a:cubicBezTo>
                <a:close/>
                <a:moveTo>
                  <a:pt x="20" y="155"/>
                </a:moveTo>
                <a:cubicBezTo>
                  <a:pt x="20" y="149"/>
                  <a:pt x="20" y="149"/>
                  <a:pt x="20" y="149"/>
                </a:cubicBezTo>
                <a:cubicBezTo>
                  <a:pt x="14" y="155"/>
                  <a:pt x="14" y="155"/>
                  <a:pt x="14" y="155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20" y="139"/>
                  <a:pt x="20" y="139"/>
                  <a:pt x="20" y="139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30" y="144"/>
                  <a:pt x="30" y="144"/>
                  <a:pt x="30" y="144"/>
                </a:cubicBezTo>
                <a:lnTo>
                  <a:pt x="20" y="155"/>
                </a:lnTo>
                <a:close/>
                <a:moveTo>
                  <a:pt x="54" y="177"/>
                </a:moveTo>
                <a:cubicBezTo>
                  <a:pt x="54" y="178"/>
                  <a:pt x="53" y="179"/>
                  <a:pt x="52" y="179"/>
                </a:cubicBezTo>
                <a:cubicBezTo>
                  <a:pt x="51" y="179"/>
                  <a:pt x="50" y="178"/>
                  <a:pt x="50" y="177"/>
                </a:cubicBezTo>
                <a:cubicBezTo>
                  <a:pt x="50" y="163"/>
                  <a:pt x="50" y="163"/>
                  <a:pt x="50" y="163"/>
                </a:cubicBezTo>
                <a:cubicBezTo>
                  <a:pt x="50" y="161"/>
                  <a:pt x="51" y="160"/>
                  <a:pt x="52" y="160"/>
                </a:cubicBezTo>
                <a:cubicBezTo>
                  <a:pt x="53" y="160"/>
                  <a:pt x="54" y="161"/>
                  <a:pt x="54" y="163"/>
                </a:cubicBezTo>
                <a:lnTo>
                  <a:pt x="54" y="177"/>
                </a:lnTo>
                <a:close/>
                <a:moveTo>
                  <a:pt x="45" y="126"/>
                </a:moveTo>
                <a:cubicBezTo>
                  <a:pt x="45" y="103"/>
                  <a:pt x="45" y="103"/>
                  <a:pt x="45" y="103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5" y="105"/>
                  <a:pt x="55" y="105"/>
                  <a:pt x="55" y="105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8" y="124"/>
                  <a:pt x="58" y="124"/>
                  <a:pt x="58" y="124"/>
                </a:cubicBezTo>
                <a:cubicBezTo>
                  <a:pt x="55" y="124"/>
                  <a:pt x="55" y="124"/>
                  <a:pt x="55" y="124"/>
                </a:cubicBezTo>
                <a:cubicBezTo>
                  <a:pt x="55" y="116"/>
                  <a:pt x="55" y="116"/>
                  <a:pt x="55" y="116"/>
                </a:cubicBezTo>
                <a:lnTo>
                  <a:pt x="45" y="126"/>
                </a:lnTo>
                <a:close/>
                <a:moveTo>
                  <a:pt x="60" y="177"/>
                </a:moveTo>
                <a:cubicBezTo>
                  <a:pt x="60" y="178"/>
                  <a:pt x="60" y="179"/>
                  <a:pt x="58" y="179"/>
                </a:cubicBezTo>
                <a:cubicBezTo>
                  <a:pt x="57" y="179"/>
                  <a:pt x="56" y="178"/>
                  <a:pt x="56" y="177"/>
                </a:cubicBezTo>
                <a:cubicBezTo>
                  <a:pt x="56" y="163"/>
                  <a:pt x="56" y="163"/>
                  <a:pt x="56" y="163"/>
                </a:cubicBezTo>
                <a:cubicBezTo>
                  <a:pt x="56" y="161"/>
                  <a:pt x="57" y="160"/>
                  <a:pt x="58" y="160"/>
                </a:cubicBezTo>
                <a:cubicBezTo>
                  <a:pt x="60" y="160"/>
                  <a:pt x="60" y="161"/>
                  <a:pt x="60" y="163"/>
                </a:cubicBezTo>
                <a:lnTo>
                  <a:pt x="60" y="177"/>
                </a:lnTo>
                <a:close/>
                <a:moveTo>
                  <a:pt x="63" y="124"/>
                </a:moveTo>
                <a:cubicBezTo>
                  <a:pt x="60" y="124"/>
                  <a:pt x="60" y="124"/>
                  <a:pt x="60" y="124"/>
                </a:cubicBezTo>
                <a:cubicBezTo>
                  <a:pt x="60" y="105"/>
                  <a:pt x="60" y="105"/>
                  <a:pt x="60" y="105"/>
                </a:cubicBezTo>
                <a:cubicBezTo>
                  <a:pt x="63" y="105"/>
                  <a:pt x="63" y="105"/>
                  <a:pt x="63" y="105"/>
                </a:cubicBezTo>
                <a:lnTo>
                  <a:pt x="63" y="124"/>
                </a:lnTo>
                <a:close/>
                <a:moveTo>
                  <a:pt x="93" y="154"/>
                </a:moveTo>
                <a:cubicBezTo>
                  <a:pt x="87" y="148"/>
                  <a:pt x="87" y="148"/>
                  <a:pt x="87" y="148"/>
                </a:cubicBezTo>
                <a:cubicBezTo>
                  <a:pt x="87" y="155"/>
                  <a:pt x="87" y="155"/>
                  <a:pt x="87" y="155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87" y="133"/>
                  <a:pt x="87" y="133"/>
                  <a:pt x="87" y="133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93" y="132"/>
                  <a:pt x="93" y="132"/>
                  <a:pt x="93" y="132"/>
                </a:cubicBezTo>
                <a:lnTo>
                  <a:pt x="93" y="154"/>
                </a:lnTo>
                <a:close/>
                <a:moveTo>
                  <a:pt x="99" y="80"/>
                </a:moveTo>
                <a:cubicBezTo>
                  <a:pt x="99" y="85"/>
                  <a:pt x="95" y="89"/>
                  <a:pt x="89" y="89"/>
                </a:cubicBezTo>
                <a:cubicBezTo>
                  <a:pt x="19" y="89"/>
                  <a:pt x="19" y="89"/>
                  <a:pt x="19" y="89"/>
                </a:cubicBezTo>
                <a:cubicBezTo>
                  <a:pt x="14" y="89"/>
                  <a:pt x="10" y="85"/>
                  <a:pt x="10" y="8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16"/>
                  <a:pt x="14" y="13"/>
                  <a:pt x="19" y="13"/>
                </a:cubicBezTo>
                <a:cubicBezTo>
                  <a:pt x="89" y="13"/>
                  <a:pt x="89" y="13"/>
                  <a:pt x="89" y="13"/>
                </a:cubicBezTo>
                <a:cubicBezTo>
                  <a:pt x="95" y="13"/>
                  <a:pt x="99" y="16"/>
                  <a:pt x="99" y="21"/>
                </a:cubicBezTo>
                <a:lnTo>
                  <a:pt x="99" y="8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17" name="Freeform 155"/>
          <p:cNvSpPr>
            <a:spLocks noEditPoints="1"/>
          </p:cNvSpPr>
          <p:nvPr/>
        </p:nvSpPr>
        <p:spPr bwMode="auto">
          <a:xfrm>
            <a:off x="6844897" y="3658878"/>
            <a:ext cx="280384" cy="275750"/>
          </a:xfrm>
          <a:custGeom>
            <a:avLst/>
            <a:gdLst>
              <a:gd name="T0" fmla="*/ 0 w 242"/>
              <a:gd name="T1" fmla="*/ 0 h 238"/>
              <a:gd name="T2" fmla="*/ 0 w 242"/>
              <a:gd name="T3" fmla="*/ 203 h 238"/>
              <a:gd name="T4" fmla="*/ 39 w 242"/>
              <a:gd name="T5" fmla="*/ 238 h 238"/>
              <a:gd name="T6" fmla="*/ 242 w 242"/>
              <a:gd name="T7" fmla="*/ 238 h 238"/>
              <a:gd name="T8" fmla="*/ 242 w 242"/>
              <a:gd name="T9" fmla="*/ 0 h 238"/>
              <a:gd name="T10" fmla="*/ 0 w 242"/>
              <a:gd name="T11" fmla="*/ 0 h 238"/>
              <a:gd name="T12" fmla="*/ 189 w 242"/>
              <a:gd name="T13" fmla="*/ 231 h 238"/>
              <a:gd name="T14" fmla="*/ 44 w 242"/>
              <a:gd name="T15" fmla="*/ 231 h 238"/>
              <a:gd name="T16" fmla="*/ 44 w 242"/>
              <a:gd name="T17" fmla="*/ 145 h 238"/>
              <a:gd name="T18" fmla="*/ 189 w 242"/>
              <a:gd name="T19" fmla="*/ 145 h 238"/>
              <a:gd name="T20" fmla="*/ 189 w 242"/>
              <a:gd name="T21" fmla="*/ 231 h 238"/>
              <a:gd name="T22" fmla="*/ 203 w 242"/>
              <a:gd name="T23" fmla="*/ 119 h 238"/>
              <a:gd name="T24" fmla="*/ 39 w 242"/>
              <a:gd name="T25" fmla="*/ 119 h 238"/>
              <a:gd name="T26" fmla="*/ 39 w 242"/>
              <a:gd name="T27" fmla="*/ 11 h 238"/>
              <a:gd name="T28" fmla="*/ 203 w 242"/>
              <a:gd name="T29" fmla="*/ 11 h 238"/>
              <a:gd name="T30" fmla="*/ 203 w 242"/>
              <a:gd name="T31" fmla="*/ 119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2" h="238">
                <a:moveTo>
                  <a:pt x="0" y="0"/>
                </a:moveTo>
                <a:lnTo>
                  <a:pt x="0" y="203"/>
                </a:lnTo>
                <a:lnTo>
                  <a:pt x="39" y="238"/>
                </a:lnTo>
                <a:lnTo>
                  <a:pt x="242" y="238"/>
                </a:lnTo>
                <a:lnTo>
                  <a:pt x="242" y="0"/>
                </a:lnTo>
                <a:lnTo>
                  <a:pt x="0" y="0"/>
                </a:lnTo>
                <a:close/>
                <a:moveTo>
                  <a:pt x="189" y="231"/>
                </a:moveTo>
                <a:lnTo>
                  <a:pt x="44" y="231"/>
                </a:lnTo>
                <a:lnTo>
                  <a:pt x="44" y="145"/>
                </a:lnTo>
                <a:lnTo>
                  <a:pt x="189" y="145"/>
                </a:lnTo>
                <a:lnTo>
                  <a:pt x="189" y="231"/>
                </a:lnTo>
                <a:close/>
                <a:moveTo>
                  <a:pt x="203" y="119"/>
                </a:moveTo>
                <a:lnTo>
                  <a:pt x="39" y="119"/>
                </a:lnTo>
                <a:lnTo>
                  <a:pt x="39" y="11"/>
                </a:lnTo>
                <a:lnTo>
                  <a:pt x="203" y="11"/>
                </a:lnTo>
                <a:lnTo>
                  <a:pt x="203" y="119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18" name="Rectangle 156"/>
          <p:cNvSpPr>
            <a:spLocks noChangeArrowheads="1"/>
          </p:cNvSpPr>
          <p:nvPr/>
        </p:nvSpPr>
        <p:spPr bwMode="auto">
          <a:xfrm>
            <a:off x="6927159" y="3861635"/>
            <a:ext cx="26648" cy="55614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19" name="Rectangle 157"/>
          <p:cNvSpPr>
            <a:spLocks noChangeArrowheads="1"/>
          </p:cNvSpPr>
          <p:nvPr/>
        </p:nvSpPr>
        <p:spPr bwMode="auto">
          <a:xfrm>
            <a:off x="6899352" y="3682049"/>
            <a:ext cx="170316" cy="104275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20" name="Freeform 158"/>
          <p:cNvSpPr>
            <a:spLocks noEditPoints="1"/>
          </p:cNvSpPr>
          <p:nvPr/>
        </p:nvSpPr>
        <p:spPr bwMode="auto">
          <a:xfrm>
            <a:off x="6834470" y="3244093"/>
            <a:ext cx="225930" cy="276910"/>
          </a:xfrm>
          <a:custGeom>
            <a:avLst/>
            <a:gdLst>
              <a:gd name="T0" fmla="*/ 154 w 154"/>
              <a:gd name="T1" fmla="*/ 14 h 188"/>
              <a:gd name="T2" fmla="*/ 136 w 154"/>
              <a:gd name="T3" fmla="*/ 34 h 188"/>
              <a:gd name="T4" fmla="*/ 106 w 154"/>
              <a:gd name="T5" fmla="*/ 77 h 188"/>
              <a:gd name="T6" fmla="*/ 117 w 154"/>
              <a:gd name="T7" fmla="*/ 110 h 188"/>
              <a:gd name="T8" fmla="*/ 99 w 154"/>
              <a:gd name="T9" fmla="*/ 126 h 188"/>
              <a:gd name="T10" fmla="*/ 92 w 154"/>
              <a:gd name="T11" fmla="*/ 167 h 188"/>
              <a:gd name="T12" fmla="*/ 29 w 154"/>
              <a:gd name="T13" fmla="*/ 173 h 188"/>
              <a:gd name="T14" fmla="*/ 12 w 154"/>
              <a:gd name="T15" fmla="*/ 112 h 188"/>
              <a:gd name="T16" fmla="*/ 48 w 154"/>
              <a:gd name="T17" fmla="*/ 91 h 188"/>
              <a:gd name="T18" fmla="*/ 56 w 154"/>
              <a:gd name="T19" fmla="*/ 68 h 188"/>
              <a:gd name="T20" fmla="*/ 91 w 154"/>
              <a:gd name="T21" fmla="*/ 67 h 188"/>
              <a:gd name="T22" fmla="*/ 120 w 154"/>
              <a:gd name="T23" fmla="*/ 24 h 188"/>
              <a:gd name="T24" fmla="*/ 133 w 154"/>
              <a:gd name="T25" fmla="*/ 0 h 188"/>
              <a:gd name="T26" fmla="*/ 85 w 154"/>
              <a:gd name="T27" fmla="*/ 90 h 188"/>
              <a:gd name="T28" fmla="*/ 70 w 154"/>
              <a:gd name="T29" fmla="*/ 113 h 188"/>
              <a:gd name="T30" fmla="*/ 85 w 154"/>
              <a:gd name="T31" fmla="*/ 90 h 188"/>
              <a:gd name="T32" fmla="*/ 30 w 154"/>
              <a:gd name="T33" fmla="*/ 142 h 188"/>
              <a:gd name="T34" fmla="*/ 61 w 154"/>
              <a:gd name="T35" fmla="*/ 156 h 188"/>
              <a:gd name="T36" fmla="*/ 127 w 154"/>
              <a:gd name="T37" fmla="*/ 20 h 188"/>
              <a:gd name="T38" fmla="*/ 128 w 154"/>
              <a:gd name="T39" fmla="*/ 19 h 188"/>
              <a:gd name="T40" fmla="*/ 126 w 154"/>
              <a:gd name="T41" fmla="*/ 18 h 188"/>
              <a:gd name="T42" fmla="*/ 123 w 154"/>
              <a:gd name="T43" fmla="*/ 28 h 188"/>
              <a:gd name="T44" fmla="*/ 38 w 154"/>
              <a:gd name="T45" fmla="*/ 145 h 188"/>
              <a:gd name="T46" fmla="*/ 127 w 154"/>
              <a:gd name="T47" fmla="*/ 20 h 188"/>
              <a:gd name="T48" fmla="*/ 134 w 154"/>
              <a:gd name="T49" fmla="*/ 8 h 188"/>
              <a:gd name="T50" fmla="*/ 42 w 154"/>
              <a:gd name="T51" fmla="*/ 148 h 188"/>
              <a:gd name="T52" fmla="*/ 126 w 154"/>
              <a:gd name="T53" fmla="*/ 30 h 188"/>
              <a:gd name="T54" fmla="*/ 137 w 154"/>
              <a:gd name="T55" fmla="*/ 8 h 188"/>
              <a:gd name="T56" fmla="*/ 134 w 154"/>
              <a:gd name="T57" fmla="*/ 6 h 188"/>
              <a:gd name="T58" fmla="*/ 145 w 154"/>
              <a:gd name="T59" fmla="*/ 15 h 188"/>
              <a:gd name="T60" fmla="*/ 146 w 154"/>
              <a:gd name="T61" fmla="*/ 13 h 188"/>
              <a:gd name="T62" fmla="*/ 145 w 154"/>
              <a:gd name="T63" fmla="*/ 15 h 188"/>
              <a:gd name="T64" fmla="*/ 47 w 154"/>
              <a:gd name="T65" fmla="*/ 151 h 188"/>
              <a:gd name="T66" fmla="*/ 129 w 154"/>
              <a:gd name="T67" fmla="*/ 32 h 188"/>
              <a:gd name="T68" fmla="*/ 138 w 154"/>
              <a:gd name="T69" fmla="*/ 27 h 188"/>
              <a:gd name="T70" fmla="*/ 139 w 154"/>
              <a:gd name="T71" fmla="*/ 25 h 188"/>
              <a:gd name="T72" fmla="*/ 137 w 154"/>
              <a:gd name="T73" fmla="*/ 27 h 188"/>
              <a:gd name="T74" fmla="*/ 51 w 154"/>
              <a:gd name="T75" fmla="*/ 154 h 188"/>
              <a:gd name="T76" fmla="*/ 132 w 154"/>
              <a:gd name="T77" fmla="*/ 3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4" h="188">
                <a:moveTo>
                  <a:pt x="145" y="5"/>
                </a:moveTo>
                <a:cubicBezTo>
                  <a:pt x="149" y="8"/>
                  <a:pt x="153" y="11"/>
                  <a:pt x="154" y="14"/>
                </a:cubicBezTo>
                <a:cubicBezTo>
                  <a:pt x="152" y="17"/>
                  <a:pt x="150" y="21"/>
                  <a:pt x="146" y="25"/>
                </a:cubicBezTo>
                <a:cubicBezTo>
                  <a:pt x="143" y="29"/>
                  <a:pt x="140" y="32"/>
                  <a:pt x="136" y="34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06" y="77"/>
                  <a:pt x="106" y="77"/>
                  <a:pt x="106" y="77"/>
                </a:cubicBezTo>
                <a:cubicBezTo>
                  <a:pt x="112" y="82"/>
                  <a:pt x="116" y="87"/>
                  <a:pt x="118" y="92"/>
                </a:cubicBezTo>
                <a:cubicBezTo>
                  <a:pt x="121" y="99"/>
                  <a:pt x="121" y="105"/>
                  <a:pt x="117" y="110"/>
                </a:cubicBezTo>
                <a:cubicBezTo>
                  <a:pt x="114" y="116"/>
                  <a:pt x="111" y="119"/>
                  <a:pt x="108" y="121"/>
                </a:cubicBezTo>
                <a:cubicBezTo>
                  <a:pt x="102" y="123"/>
                  <a:pt x="100" y="125"/>
                  <a:pt x="99" y="126"/>
                </a:cubicBezTo>
                <a:cubicBezTo>
                  <a:pt x="97" y="129"/>
                  <a:pt x="96" y="133"/>
                  <a:pt x="97" y="137"/>
                </a:cubicBezTo>
                <a:cubicBezTo>
                  <a:pt x="98" y="146"/>
                  <a:pt x="97" y="156"/>
                  <a:pt x="92" y="167"/>
                </a:cubicBezTo>
                <a:cubicBezTo>
                  <a:pt x="88" y="178"/>
                  <a:pt x="79" y="185"/>
                  <a:pt x="65" y="187"/>
                </a:cubicBezTo>
                <a:cubicBezTo>
                  <a:pt x="57" y="188"/>
                  <a:pt x="45" y="184"/>
                  <a:pt x="29" y="173"/>
                </a:cubicBezTo>
                <a:cubicBezTo>
                  <a:pt x="13" y="162"/>
                  <a:pt x="5" y="153"/>
                  <a:pt x="3" y="144"/>
                </a:cubicBezTo>
                <a:cubicBezTo>
                  <a:pt x="0" y="131"/>
                  <a:pt x="3" y="120"/>
                  <a:pt x="12" y="112"/>
                </a:cubicBezTo>
                <a:cubicBezTo>
                  <a:pt x="21" y="104"/>
                  <a:pt x="29" y="99"/>
                  <a:pt x="39" y="97"/>
                </a:cubicBezTo>
                <a:cubicBezTo>
                  <a:pt x="43" y="96"/>
                  <a:pt x="46" y="94"/>
                  <a:pt x="48" y="91"/>
                </a:cubicBezTo>
                <a:cubicBezTo>
                  <a:pt x="49" y="90"/>
                  <a:pt x="49" y="87"/>
                  <a:pt x="50" y="81"/>
                </a:cubicBezTo>
                <a:cubicBezTo>
                  <a:pt x="50" y="78"/>
                  <a:pt x="52" y="73"/>
                  <a:pt x="56" y="68"/>
                </a:cubicBezTo>
                <a:cubicBezTo>
                  <a:pt x="60" y="63"/>
                  <a:pt x="65" y="60"/>
                  <a:pt x="73" y="61"/>
                </a:cubicBezTo>
                <a:cubicBezTo>
                  <a:pt x="78" y="61"/>
                  <a:pt x="84" y="63"/>
                  <a:pt x="91" y="67"/>
                </a:cubicBezTo>
                <a:cubicBezTo>
                  <a:pt x="121" y="26"/>
                  <a:pt x="121" y="26"/>
                  <a:pt x="121" y="26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1" y="19"/>
                  <a:pt x="123" y="15"/>
                  <a:pt x="126" y="11"/>
                </a:cubicBezTo>
                <a:cubicBezTo>
                  <a:pt x="128" y="6"/>
                  <a:pt x="130" y="2"/>
                  <a:pt x="133" y="0"/>
                </a:cubicBezTo>
                <a:cubicBezTo>
                  <a:pt x="137" y="0"/>
                  <a:pt x="141" y="2"/>
                  <a:pt x="145" y="5"/>
                </a:cubicBezTo>
                <a:close/>
                <a:moveTo>
                  <a:pt x="85" y="90"/>
                </a:moveTo>
                <a:cubicBezTo>
                  <a:pt x="78" y="85"/>
                  <a:pt x="71" y="86"/>
                  <a:pt x="67" y="94"/>
                </a:cubicBezTo>
                <a:cubicBezTo>
                  <a:pt x="61" y="102"/>
                  <a:pt x="62" y="108"/>
                  <a:pt x="70" y="113"/>
                </a:cubicBezTo>
                <a:cubicBezTo>
                  <a:pt x="77" y="118"/>
                  <a:pt x="84" y="117"/>
                  <a:pt x="89" y="109"/>
                </a:cubicBezTo>
                <a:cubicBezTo>
                  <a:pt x="94" y="102"/>
                  <a:pt x="93" y="96"/>
                  <a:pt x="85" y="90"/>
                </a:cubicBezTo>
                <a:close/>
                <a:moveTo>
                  <a:pt x="33" y="137"/>
                </a:moveTo>
                <a:cubicBezTo>
                  <a:pt x="30" y="142"/>
                  <a:pt x="30" y="142"/>
                  <a:pt x="30" y="142"/>
                </a:cubicBezTo>
                <a:cubicBezTo>
                  <a:pt x="57" y="161"/>
                  <a:pt x="57" y="161"/>
                  <a:pt x="57" y="161"/>
                </a:cubicBezTo>
                <a:cubicBezTo>
                  <a:pt x="61" y="156"/>
                  <a:pt x="61" y="156"/>
                  <a:pt x="61" y="156"/>
                </a:cubicBezTo>
                <a:lnTo>
                  <a:pt x="33" y="137"/>
                </a:lnTo>
                <a:close/>
                <a:moveTo>
                  <a:pt x="127" y="20"/>
                </a:moveTo>
                <a:cubicBezTo>
                  <a:pt x="127" y="20"/>
                  <a:pt x="127" y="20"/>
                  <a:pt x="127" y="20"/>
                </a:cubicBezTo>
                <a:cubicBezTo>
                  <a:pt x="127" y="20"/>
                  <a:pt x="128" y="20"/>
                  <a:pt x="128" y="19"/>
                </a:cubicBezTo>
                <a:cubicBezTo>
                  <a:pt x="129" y="18"/>
                  <a:pt x="129" y="18"/>
                  <a:pt x="128" y="17"/>
                </a:cubicBezTo>
                <a:cubicBezTo>
                  <a:pt x="127" y="17"/>
                  <a:pt x="127" y="17"/>
                  <a:pt x="126" y="18"/>
                </a:cubicBezTo>
                <a:cubicBezTo>
                  <a:pt x="126" y="18"/>
                  <a:pt x="126" y="19"/>
                  <a:pt x="126" y="19"/>
                </a:cubicBezTo>
                <a:cubicBezTo>
                  <a:pt x="123" y="28"/>
                  <a:pt x="123" y="28"/>
                  <a:pt x="123" y="28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123" y="28"/>
                  <a:pt x="123" y="28"/>
                  <a:pt x="123" y="28"/>
                </a:cubicBezTo>
                <a:lnTo>
                  <a:pt x="127" y="20"/>
                </a:lnTo>
                <a:close/>
                <a:moveTo>
                  <a:pt x="134" y="8"/>
                </a:moveTo>
                <a:cubicBezTo>
                  <a:pt x="134" y="8"/>
                  <a:pt x="134" y="8"/>
                  <a:pt x="134" y="8"/>
                </a:cubicBezTo>
                <a:cubicBezTo>
                  <a:pt x="126" y="29"/>
                  <a:pt x="126" y="29"/>
                  <a:pt x="126" y="29"/>
                </a:cubicBezTo>
                <a:cubicBezTo>
                  <a:pt x="42" y="148"/>
                  <a:pt x="42" y="148"/>
                  <a:pt x="42" y="148"/>
                </a:cubicBezTo>
                <a:cubicBezTo>
                  <a:pt x="43" y="148"/>
                  <a:pt x="43" y="148"/>
                  <a:pt x="43" y="148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35" y="8"/>
                  <a:pt x="135" y="8"/>
                  <a:pt x="135" y="8"/>
                </a:cubicBezTo>
                <a:cubicBezTo>
                  <a:pt x="136" y="9"/>
                  <a:pt x="136" y="8"/>
                  <a:pt x="137" y="8"/>
                </a:cubicBezTo>
                <a:cubicBezTo>
                  <a:pt x="137" y="7"/>
                  <a:pt x="137" y="6"/>
                  <a:pt x="136" y="6"/>
                </a:cubicBezTo>
                <a:cubicBezTo>
                  <a:pt x="135" y="5"/>
                  <a:pt x="135" y="5"/>
                  <a:pt x="134" y="6"/>
                </a:cubicBezTo>
                <a:cubicBezTo>
                  <a:pt x="134" y="7"/>
                  <a:pt x="134" y="7"/>
                  <a:pt x="134" y="8"/>
                </a:cubicBezTo>
                <a:close/>
                <a:moveTo>
                  <a:pt x="145" y="15"/>
                </a:moveTo>
                <a:cubicBezTo>
                  <a:pt x="146" y="15"/>
                  <a:pt x="146" y="15"/>
                  <a:pt x="147" y="15"/>
                </a:cubicBezTo>
                <a:cubicBezTo>
                  <a:pt x="147" y="14"/>
                  <a:pt x="147" y="13"/>
                  <a:pt x="146" y="13"/>
                </a:cubicBezTo>
                <a:cubicBezTo>
                  <a:pt x="146" y="12"/>
                  <a:pt x="145" y="12"/>
                  <a:pt x="144" y="13"/>
                </a:cubicBezTo>
                <a:cubicBezTo>
                  <a:pt x="144" y="14"/>
                  <a:pt x="144" y="14"/>
                  <a:pt x="145" y="15"/>
                </a:cubicBezTo>
                <a:cubicBezTo>
                  <a:pt x="128" y="31"/>
                  <a:pt x="128" y="31"/>
                  <a:pt x="128" y="31"/>
                </a:cubicBezTo>
                <a:cubicBezTo>
                  <a:pt x="47" y="151"/>
                  <a:pt x="47" y="151"/>
                  <a:pt x="47" y="151"/>
                </a:cubicBezTo>
                <a:cubicBezTo>
                  <a:pt x="47" y="151"/>
                  <a:pt x="47" y="151"/>
                  <a:pt x="47" y="151"/>
                </a:cubicBezTo>
                <a:cubicBezTo>
                  <a:pt x="129" y="32"/>
                  <a:pt x="129" y="32"/>
                  <a:pt x="129" y="32"/>
                </a:cubicBezTo>
                <a:lnTo>
                  <a:pt x="145" y="15"/>
                </a:lnTo>
                <a:close/>
                <a:moveTo>
                  <a:pt x="138" y="27"/>
                </a:moveTo>
                <a:cubicBezTo>
                  <a:pt x="139" y="28"/>
                  <a:pt x="139" y="28"/>
                  <a:pt x="140" y="27"/>
                </a:cubicBezTo>
                <a:cubicBezTo>
                  <a:pt x="140" y="26"/>
                  <a:pt x="140" y="26"/>
                  <a:pt x="139" y="25"/>
                </a:cubicBezTo>
                <a:cubicBezTo>
                  <a:pt x="138" y="25"/>
                  <a:pt x="138" y="25"/>
                  <a:pt x="137" y="25"/>
                </a:cubicBezTo>
                <a:cubicBezTo>
                  <a:pt x="137" y="26"/>
                  <a:pt x="137" y="26"/>
                  <a:pt x="137" y="27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51" y="154"/>
                  <a:pt x="51" y="154"/>
                  <a:pt x="51" y="154"/>
                </a:cubicBezTo>
                <a:cubicBezTo>
                  <a:pt x="52" y="154"/>
                  <a:pt x="52" y="154"/>
                  <a:pt x="52" y="154"/>
                </a:cubicBezTo>
                <a:cubicBezTo>
                  <a:pt x="132" y="34"/>
                  <a:pt x="132" y="34"/>
                  <a:pt x="132" y="34"/>
                </a:cubicBezTo>
                <a:lnTo>
                  <a:pt x="138" y="27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21" name="Freeform 159"/>
          <p:cNvSpPr/>
          <p:nvPr/>
        </p:nvSpPr>
        <p:spPr bwMode="auto">
          <a:xfrm>
            <a:off x="1179281" y="2831628"/>
            <a:ext cx="229405" cy="274591"/>
          </a:xfrm>
          <a:custGeom>
            <a:avLst/>
            <a:gdLst>
              <a:gd name="T0" fmla="*/ 0 w 198"/>
              <a:gd name="T1" fmla="*/ 0 h 237"/>
              <a:gd name="T2" fmla="*/ 0 w 198"/>
              <a:gd name="T3" fmla="*/ 237 h 237"/>
              <a:gd name="T4" fmla="*/ 198 w 198"/>
              <a:gd name="T5" fmla="*/ 118 h 237"/>
              <a:gd name="T6" fmla="*/ 0 w 198"/>
              <a:gd name="T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8" h="237">
                <a:moveTo>
                  <a:pt x="0" y="0"/>
                </a:moveTo>
                <a:lnTo>
                  <a:pt x="0" y="237"/>
                </a:lnTo>
                <a:lnTo>
                  <a:pt x="198" y="118"/>
                </a:ln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22" name="Freeform 160"/>
          <p:cNvSpPr/>
          <p:nvPr/>
        </p:nvSpPr>
        <p:spPr bwMode="auto">
          <a:xfrm>
            <a:off x="7368590" y="5314535"/>
            <a:ext cx="268799" cy="118178"/>
          </a:xfrm>
          <a:custGeom>
            <a:avLst/>
            <a:gdLst>
              <a:gd name="T0" fmla="*/ 117 w 232"/>
              <a:gd name="T1" fmla="*/ 12 h 102"/>
              <a:gd name="T2" fmla="*/ 218 w 232"/>
              <a:gd name="T3" fmla="*/ 102 h 102"/>
              <a:gd name="T4" fmla="*/ 232 w 232"/>
              <a:gd name="T5" fmla="*/ 102 h 102"/>
              <a:gd name="T6" fmla="*/ 117 w 232"/>
              <a:gd name="T7" fmla="*/ 0 h 102"/>
              <a:gd name="T8" fmla="*/ 0 w 232"/>
              <a:gd name="T9" fmla="*/ 102 h 102"/>
              <a:gd name="T10" fmla="*/ 14 w 232"/>
              <a:gd name="T11" fmla="*/ 102 h 102"/>
              <a:gd name="T12" fmla="*/ 117 w 232"/>
              <a:gd name="T13" fmla="*/ 1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" h="102">
                <a:moveTo>
                  <a:pt x="117" y="12"/>
                </a:moveTo>
                <a:lnTo>
                  <a:pt x="218" y="102"/>
                </a:lnTo>
                <a:lnTo>
                  <a:pt x="232" y="102"/>
                </a:lnTo>
                <a:lnTo>
                  <a:pt x="117" y="0"/>
                </a:lnTo>
                <a:lnTo>
                  <a:pt x="0" y="102"/>
                </a:lnTo>
                <a:lnTo>
                  <a:pt x="14" y="102"/>
                </a:lnTo>
                <a:lnTo>
                  <a:pt x="117" y="1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23" name="Freeform 161"/>
          <p:cNvSpPr/>
          <p:nvPr/>
        </p:nvSpPr>
        <p:spPr bwMode="auto">
          <a:xfrm>
            <a:off x="7409142" y="5344660"/>
            <a:ext cx="188854" cy="82262"/>
          </a:xfrm>
          <a:custGeom>
            <a:avLst/>
            <a:gdLst>
              <a:gd name="T0" fmla="*/ 0 w 163"/>
              <a:gd name="T1" fmla="*/ 71 h 71"/>
              <a:gd name="T2" fmla="*/ 163 w 163"/>
              <a:gd name="T3" fmla="*/ 71 h 71"/>
              <a:gd name="T4" fmla="*/ 82 w 163"/>
              <a:gd name="T5" fmla="*/ 0 h 71"/>
              <a:gd name="T6" fmla="*/ 0 w 163"/>
              <a:gd name="T7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71">
                <a:moveTo>
                  <a:pt x="0" y="71"/>
                </a:moveTo>
                <a:lnTo>
                  <a:pt x="163" y="71"/>
                </a:lnTo>
                <a:lnTo>
                  <a:pt x="82" y="0"/>
                </a:lnTo>
                <a:lnTo>
                  <a:pt x="0" y="71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24" name="Freeform 162"/>
          <p:cNvSpPr/>
          <p:nvPr/>
        </p:nvSpPr>
        <p:spPr bwMode="auto">
          <a:xfrm>
            <a:off x="7368590" y="5432714"/>
            <a:ext cx="268799" cy="161047"/>
          </a:xfrm>
          <a:custGeom>
            <a:avLst/>
            <a:gdLst>
              <a:gd name="T0" fmla="*/ 117 w 232"/>
              <a:gd name="T1" fmla="*/ 53 h 139"/>
              <a:gd name="T2" fmla="*/ 0 w 232"/>
              <a:gd name="T3" fmla="*/ 0 h 139"/>
              <a:gd name="T4" fmla="*/ 0 w 232"/>
              <a:gd name="T5" fmla="*/ 139 h 139"/>
              <a:gd name="T6" fmla="*/ 232 w 232"/>
              <a:gd name="T7" fmla="*/ 139 h 139"/>
              <a:gd name="T8" fmla="*/ 232 w 232"/>
              <a:gd name="T9" fmla="*/ 0 h 139"/>
              <a:gd name="T10" fmla="*/ 117 w 232"/>
              <a:gd name="T11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2" h="139">
                <a:moveTo>
                  <a:pt x="117" y="53"/>
                </a:moveTo>
                <a:lnTo>
                  <a:pt x="0" y="0"/>
                </a:lnTo>
                <a:lnTo>
                  <a:pt x="0" y="139"/>
                </a:lnTo>
                <a:lnTo>
                  <a:pt x="232" y="139"/>
                </a:lnTo>
                <a:lnTo>
                  <a:pt x="232" y="0"/>
                </a:lnTo>
                <a:lnTo>
                  <a:pt x="117" y="53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25" name="Freeform 163"/>
          <p:cNvSpPr>
            <a:spLocks noEditPoints="1"/>
          </p:cNvSpPr>
          <p:nvPr/>
        </p:nvSpPr>
        <p:spPr bwMode="auto">
          <a:xfrm>
            <a:off x="5814890" y="5320328"/>
            <a:ext cx="265323" cy="273432"/>
          </a:xfrm>
          <a:custGeom>
            <a:avLst/>
            <a:gdLst>
              <a:gd name="T0" fmla="*/ 164 w 229"/>
              <a:gd name="T1" fmla="*/ 128 h 236"/>
              <a:gd name="T2" fmla="*/ 177 w 229"/>
              <a:gd name="T3" fmla="*/ 95 h 236"/>
              <a:gd name="T4" fmla="*/ 184 w 229"/>
              <a:gd name="T5" fmla="*/ 74 h 236"/>
              <a:gd name="T6" fmla="*/ 215 w 229"/>
              <a:gd name="T7" fmla="*/ 99 h 236"/>
              <a:gd name="T8" fmla="*/ 229 w 229"/>
              <a:gd name="T9" fmla="*/ 99 h 236"/>
              <a:gd name="T10" fmla="*/ 188 w 229"/>
              <a:gd name="T11" fmla="*/ 65 h 236"/>
              <a:gd name="T12" fmla="*/ 191 w 229"/>
              <a:gd name="T13" fmla="*/ 59 h 236"/>
              <a:gd name="T14" fmla="*/ 173 w 229"/>
              <a:gd name="T15" fmla="*/ 51 h 236"/>
              <a:gd name="T16" fmla="*/ 114 w 229"/>
              <a:gd name="T17" fmla="*/ 0 h 236"/>
              <a:gd name="T18" fmla="*/ 92 w 229"/>
              <a:gd name="T19" fmla="*/ 21 h 236"/>
              <a:gd name="T20" fmla="*/ 75 w 229"/>
              <a:gd name="T21" fmla="*/ 14 h 236"/>
              <a:gd name="T22" fmla="*/ 63 w 229"/>
              <a:gd name="T23" fmla="*/ 46 h 236"/>
              <a:gd name="T24" fmla="*/ 0 w 229"/>
              <a:gd name="T25" fmla="*/ 99 h 236"/>
              <a:gd name="T26" fmla="*/ 14 w 229"/>
              <a:gd name="T27" fmla="*/ 99 h 236"/>
              <a:gd name="T28" fmla="*/ 56 w 229"/>
              <a:gd name="T29" fmla="*/ 63 h 236"/>
              <a:gd name="T30" fmla="*/ 36 w 229"/>
              <a:gd name="T31" fmla="*/ 116 h 236"/>
              <a:gd name="T32" fmla="*/ 0 w 229"/>
              <a:gd name="T33" fmla="*/ 99 h 236"/>
              <a:gd name="T34" fmla="*/ 0 w 229"/>
              <a:gd name="T35" fmla="*/ 236 h 236"/>
              <a:gd name="T36" fmla="*/ 229 w 229"/>
              <a:gd name="T37" fmla="*/ 236 h 236"/>
              <a:gd name="T38" fmla="*/ 229 w 229"/>
              <a:gd name="T39" fmla="*/ 99 h 236"/>
              <a:gd name="T40" fmla="*/ 164 w 229"/>
              <a:gd name="T41" fmla="*/ 128 h 236"/>
              <a:gd name="T42" fmla="*/ 130 w 229"/>
              <a:gd name="T43" fmla="*/ 144 h 236"/>
              <a:gd name="T44" fmla="*/ 61 w 229"/>
              <a:gd name="T45" fmla="*/ 118 h 236"/>
              <a:gd name="T46" fmla="*/ 63 w 229"/>
              <a:gd name="T47" fmla="*/ 115 h 236"/>
              <a:gd name="T48" fmla="*/ 133 w 229"/>
              <a:gd name="T49" fmla="*/ 141 h 236"/>
              <a:gd name="T50" fmla="*/ 133 w 229"/>
              <a:gd name="T51" fmla="*/ 142 h 236"/>
              <a:gd name="T52" fmla="*/ 130 w 229"/>
              <a:gd name="T53" fmla="*/ 144 h 236"/>
              <a:gd name="T54" fmla="*/ 145 w 229"/>
              <a:gd name="T55" fmla="*/ 109 h 236"/>
              <a:gd name="T56" fmla="*/ 144 w 229"/>
              <a:gd name="T57" fmla="*/ 113 h 236"/>
              <a:gd name="T58" fmla="*/ 73 w 229"/>
              <a:gd name="T59" fmla="*/ 85 h 236"/>
              <a:gd name="T60" fmla="*/ 74 w 229"/>
              <a:gd name="T61" fmla="*/ 82 h 236"/>
              <a:gd name="T62" fmla="*/ 145 w 229"/>
              <a:gd name="T63" fmla="*/ 109 h 236"/>
              <a:gd name="T64" fmla="*/ 76 w 229"/>
              <a:gd name="T65" fmla="*/ 75 h 236"/>
              <a:gd name="T66" fmla="*/ 78 w 229"/>
              <a:gd name="T67" fmla="*/ 71 h 236"/>
              <a:gd name="T68" fmla="*/ 149 w 229"/>
              <a:gd name="T69" fmla="*/ 98 h 236"/>
              <a:gd name="T70" fmla="*/ 147 w 229"/>
              <a:gd name="T71" fmla="*/ 102 h 236"/>
              <a:gd name="T72" fmla="*/ 76 w 229"/>
              <a:gd name="T73" fmla="*/ 75 h 236"/>
              <a:gd name="T74" fmla="*/ 141 w 229"/>
              <a:gd name="T75" fmla="*/ 120 h 236"/>
              <a:gd name="T76" fmla="*/ 140 w 229"/>
              <a:gd name="T77" fmla="*/ 123 h 236"/>
              <a:gd name="T78" fmla="*/ 69 w 229"/>
              <a:gd name="T79" fmla="*/ 97 h 236"/>
              <a:gd name="T80" fmla="*/ 70 w 229"/>
              <a:gd name="T81" fmla="*/ 93 h 236"/>
              <a:gd name="T82" fmla="*/ 141 w 229"/>
              <a:gd name="T83" fmla="*/ 120 h 236"/>
              <a:gd name="T84" fmla="*/ 137 w 229"/>
              <a:gd name="T85" fmla="*/ 131 h 236"/>
              <a:gd name="T86" fmla="*/ 136 w 229"/>
              <a:gd name="T87" fmla="*/ 135 h 236"/>
              <a:gd name="T88" fmla="*/ 65 w 229"/>
              <a:gd name="T89" fmla="*/ 107 h 236"/>
              <a:gd name="T90" fmla="*/ 66 w 229"/>
              <a:gd name="T91" fmla="*/ 103 h 236"/>
              <a:gd name="T92" fmla="*/ 137 w 229"/>
              <a:gd name="T93" fmla="*/ 131 h 236"/>
              <a:gd name="T94" fmla="*/ 114 w 229"/>
              <a:gd name="T95" fmla="*/ 12 h 236"/>
              <a:gd name="T96" fmla="*/ 150 w 229"/>
              <a:gd name="T97" fmla="*/ 42 h 236"/>
              <a:gd name="T98" fmla="*/ 101 w 229"/>
              <a:gd name="T99" fmla="*/ 24 h 236"/>
              <a:gd name="T100" fmla="*/ 114 w 229"/>
              <a:gd name="T101" fmla="*/ 1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29" h="236">
                <a:moveTo>
                  <a:pt x="164" y="128"/>
                </a:moveTo>
                <a:lnTo>
                  <a:pt x="177" y="95"/>
                </a:lnTo>
                <a:lnTo>
                  <a:pt x="184" y="74"/>
                </a:lnTo>
                <a:lnTo>
                  <a:pt x="215" y="99"/>
                </a:lnTo>
                <a:lnTo>
                  <a:pt x="229" y="99"/>
                </a:lnTo>
                <a:lnTo>
                  <a:pt x="188" y="65"/>
                </a:lnTo>
                <a:lnTo>
                  <a:pt x="191" y="59"/>
                </a:lnTo>
                <a:lnTo>
                  <a:pt x="173" y="51"/>
                </a:lnTo>
                <a:lnTo>
                  <a:pt x="114" y="0"/>
                </a:lnTo>
                <a:lnTo>
                  <a:pt x="92" y="21"/>
                </a:lnTo>
                <a:lnTo>
                  <a:pt x="75" y="14"/>
                </a:lnTo>
                <a:lnTo>
                  <a:pt x="63" y="46"/>
                </a:lnTo>
                <a:lnTo>
                  <a:pt x="0" y="99"/>
                </a:lnTo>
                <a:lnTo>
                  <a:pt x="14" y="99"/>
                </a:lnTo>
                <a:lnTo>
                  <a:pt x="56" y="63"/>
                </a:lnTo>
                <a:lnTo>
                  <a:pt x="36" y="116"/>
                </a:lnTo>
                <a:lnTo>
                  <a:pt x="0" y="99"/>
                </a:lnTo>
                <a:lnTo>
                  <a:pt x="0" y="236"/>
                </a:lnTo>
                <a:lnTo>
                  <a:pt x="229" y="236"/>
                </a:lnTo>
                <a:lnTo>
                  <a:pt x="229" y="99"/>
                </a:lnTo>
                <a:lnTo>
                  <a:pt x="164" y="128"/>
                </a:lnTo>
                <a:close/>
                <a:moveTo>
                  <a:pt x="130" y="144"/>
                </a:moveTo>
                <a:lnTo>
                  <a:pt x="61" y="118"/>
                </a:lnTo>
                <a:lnTo>
                  <a:pt x="63" y="115"/>
                </a:lnTo>
                <a:lnTo>
                  <a:pt x="133" y="141"/>
                </a:lnTo>
                <a:lnTo>
                  <a:pt x="133" y="142"/>
                </a:lnTo>
                <a:lnTo>
                  <a:pt x="130" y="144"/>
                </a:lnTo>
                <a:close/>
                <a:moveTo>
                  <a:pt x="145" y="109"/>
                </a:moveTo>
                <a:lnTo>
                  <a:pt x="144" y="113"/>
                </a:lnTo>
                <a:lnTo>
                  <a:pt x="73" y="85"/>
                </a:lnTo>
                <a:lnTo>
                  <a:pt x="74" y="82"/>
                </a:lnTo>
                <a:lnTo>
                  <a:pt x="145" y="109"/>
                </a:lnTo>
                <a:close/>
                <a:moveTo>
                  <a:pt x="76" y="75"/>
                </a:moveTo>
                <a:lnTo>
                  <a:pt x="78" y="71"/>
                </a:lnTo>
                <a:lnTo>
                  <a:pt x="149" y="98"/>
                </a:lnTo>
                <a:lnTo>
                  <a:pt x="147" y="102"/>
                </a:lnTo>
                <a:lnTo>
                  <a:pt x="76" y="75"/>
                </a:lnTo>
                <a:close/>
                <a:moveTo>
                  <a:pt x="141" y="120"/>
                </a:moveTo>
                <a:lnTo>
                  <a:pt x="140" y="123"/>
                </a:lnTo>
                <a:lnTo>
                  <a:pt x="69" y="97"/>
                </a:lnTo>
                <a:lnTo>
                  <a:pt x="70" y="93"/>
                </a:lnTo>
                <a:lnTo>
                  <a:pt x="141" y="120"/>
                </a:lnTo>
                <a:close/>
                <a:moveTo>
                  <a:pt x="137" y="131"/>
                </a:moveTo>
                <a:lnTo>
                  <a:pt x="136" y="135"/>
                </a:lnTo>
                <a:lnTo>
                  <a:pt x="65" y="107"/>
                </a:lnTo>
                <a:lnTo>
                  <a:pt x="66" y="103"/>
                </a:lnTo>
                <a:lnTo>
                  <a:pt x="137" y="131"/>
                </a:lnTo>
                <a:close/>
                <a:moveTo>
                  <a:pt x="114" y="12"/>
                </a:moveTo>
                <a:lnTo>
                  <a:pt x="150" y="42"/>
                </a:lnTo>
                <a:lnTo>
                  <a:pt x="101" y="24"/>
                </a:lnTo>
                <a:lnTo>
                  <a:pt x="114" y="1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26" name="Freeform 164"/>
          <p:cNvSpPr/>
          <p:nvPr/>
        </p:nvSpPr>
        <p:spPr bwMode="auto">
          <a:xfrm>
            <a:off x="2753835" y="2837420"/>
            <a:ext cx="199282" cy="267640"/>
          </a:xfrm>
          <a:custGeom>
            <a:avLst/>
            <a:gdLst>
              <a:gd name="T0" fmla="*/ 172 w 172"/>
              <a:gd name="T1" fmla="*/ 116 h 231"/>
              <a:gd name="T2" fmla="*/ 57 w 172"/>
              <a:gd name="T3" fmla="*/ 0 h 231"/>
              <a:gd name="T4" fmla="*/ 57 w 172"/>
              <a:gd name="T5" fmla="*/ 57 h 231"/>
              <a:gd name="T6" fmla="*/ 0 w 172"/>
              <a:gd name="T7" fmla="*/ 0 h 231"/>
              <a:gd name="T8" fmla="*/ 0 w 172"/>
              <a:gd name="T9" fmla="*/ 231 h 231"/>
              <a:gd name="T10" fmla="*/ 57 w 172"/>
              <a:gd name="T11" fmla="*/ 174 h 231"/>
              <a:gd name="T12" fmla="*/ 57 w 172"/>
              <a:gd name="T13" fmla="*/ 231 h 231"/>
              <a:gd name="T14" fmla="*/ 172 w 172"/>
              <a:gd name="T15" fmla="*/ 116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" h="231">
                <a:moveTo>
                  <a:pt x="172" y="116"/>
                </a:moveTo>
                <a:lnTo>
                  <a:pt x="57" y="0"/>
                </a:lnTo>
                <a:lnTo>
                  <a:pt x="57" y="57"/>
                </a:lnTo>
                <a:lnTo>
                  <a:pt x="0" y="0"/>
                </a:lnTo>
                <a:lnTo>
                  <a:pt x="0" y="231"/>
                </a:lnTo>
                <a:lnTo>
                  <a:pt x="57" y="174"/>
                </a:lnTo>
                <a:lnTo>
                  <a:pt x="57" y="231"/>
                </a:lnTo>
                <a:lnTo>
                  <a:pt x="172" y="11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27" name="Freeform 165"/>
          <p:cNvSpPr/>
          <p:nvPr/>
        </p:nvSpPr>
        <p:spPr bwMode="auto">
          <a:xfrm>
            <a:off x="3243929" y="2837420"/>
            <a:ext cx="201598" cy="267640"/>
          </a:xfrm>
          <a:custGeom>
            <a:avLst/>
            <a:gdLst>
              <a:gd name="T0" fmla="*/ 0 w 174"/>
              <a:gd name="T1" fmla="*/ 116 h 231"/>
              <a:gd name="T2" fmla="*/ 115 w 174"/>
              <a:gd name="T3" fmla="*/ 231 h 231"/>
              <a:gd name="T4" fmla="*/ 115 w 174"/>
              <a:gd name="T5" fmla="*/ 174 h 231"/>
              <a:gd name="T6" fmla="*/ 174 w 174"/>
              <a:gd name="T7" fmla="*/ 231 h 231"/>
              <a:gd name="T8" fmla="*/ 174 w 174"/>
              <a:gd name="T9" fmla="*/ 0 h 231"/>
              <a:gd name="T10" fmla="*/ 115 w 174"/>
              <a:gd name="T11" fmla="*/ 57 h 231"/>
              <a:gd name="T12" fmla="*/ 115 w 174"/>
              <a:gd name="T13" fmla="*/ 0 h 231"/>
              <a:gd name="T14" fmla="*/ 0 w 174"/>
              <a:gd name="T15" fmla="*/ 116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4" h="231">
                <a:moveTo>
                  <a:pt x="0" y="116"/>
                </a:moveTo>
                <a:lnTo>
                  <a:pt x="115" y="231"/>
                </a:lnTo>
                <a:lnTo>
                  <a:pt x="115" y="174"/>
                </a:lnTo>
                <a:lnTo>
                  <a:pt x="174" y="231"/>
                </a:lnTo>
                <a:lnTo>
                  <a:pt x="174" y="0"/>
                </a:lnTo>
                <a:lnTo>
                  <a:pt x="115" y="57"/>
                </a:lnTo>
                <a:lnTo>
                  <a:pt x="115" y="0"/>
                </a:lnTo>
                <a:lnTo>
                  <a:pt x="0" y="11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28" name="Freeform 166"/>
          <p:cNvSpPr/>
          <p:nvPr/>
        </p:nvSpPr>
        <p:spPr bwMode="auto">
          <a:xfrm>
            <a:off x="2335576" y="3724918"/>
            <a:ext cx="30124" cy="54455"/>
          </a:xfrm>
          <a:custGeom>
            <a:avLst/>
            <a:gdLst>
              <a:gd name="T0" fmla="*/ 5 w 21"/>
              <a:gd name="T1" fmla="*/ 19 h 37"/>
              <a:gd name="T2" fmla="*/ 21 w 21"/>
              <a:gd name="T3" fmla="*/ 0 h 37"/>
              <a:gd name="T4" fmla="*/ 19 w 21"/>
              <a:gd name="T5" fmla="*/ 0 h 37"/>
              <a:gd name="T6" fmla="*/ 0 w 21"/>
              <a:gd name="T7" fmla="*/ 19 h 37"/>
              <a:gd name="T8" fmla="*/ 19 w 21"/>
              <a:gd name="T9" fmla="*/ 37 h 37"/>
              <a:gd name="T10" fmla="*/ 21 w 21"/>
              <a:gd name="T11" fmla="*/ 37 h 37"/>
              <a:gd name="T12" fmla="*/ 5 w 21"/>
              <a:gd name="T13" fmla="*/ 1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37">
                <a:moveTo>
                  <a:pt x="5" y="19"/>
                </a:moveTo>
                <a:cubicBezTo>
                  <a:pt x="5" y="9"/>
                  <a:pt x="12" y="1"/>
                  <a:pt x="21" y="0"/>
                </a:cubicBezTo>
                <a:cubicBezTo>
                  <a:pt x="21" y="0"/>
                  <a:pt x="20" y="0"/>
                  <a:pt x="19" y="0"/>
                </a:cubicBezTo>
                <a:cubicBezTo>
                  <a:pt x="9" y="0"/>
                  <a:pt x="0" y="8"/>
                  <a:pt x="0" y="19"/>
                </a:cubicBezTo>
                <a:cubicBezTo>
                  <a:pt x="0" y="29"/>
                  <a:pt x="9" y="37"/>
                  <a:pt x="19" y="37"/>
                </a:cubicBezTo>
                <a:cubicBezTo>
                  <a:pt x="20" y="37"/>
                  <a:pt x="21" y="37"/>
                  <a:pt x="21" y="37"/>
                </a:cubicBezTo>
                <a:cubicBezTo>
                  <a:pt x="12" y="36"/>
                  <a:pt x="5" y="28"/>
                  <a:pt x="5" y="19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29" name="Freeform 167"/>
          <p:cNvSpPr/>
          <p:nvPr/>
        </p:nvSpPr>
        <p:spPr bwMode="auto">
          <a:xfrm>
            <a:off x="2311245" y="3708698"/>
            <a:ext cx="48662" cy="86896"/>
          </a:xfrm>
          <a:custGeom>
            <a:avLst/>
            <a:gdLst>
              <a:gd name="T0" fmla="*/ 7 w 33"/>
              <a:gd name="T1" fmla="*/ 30 h 59"/>
              <a:gd name="T2" fmla="*/ 33 w 33"/>
              <a:gd name="T3" fmla="*/ 0 h 59"/>
              <a:gd name="T4" fmla="*/ 30 w 33"/>
              <a:gd name="T5" fmla="*/ 0 h 59"/>
              <a:gd name="T6" fmla="*/ 0 w 33"/>
              <a:gd name="T7" fmla="*/ 30 h 59"/>
              <a:gd name="T8" fmla="*/ 30 w 33"/>
              <a:gd name="T9" fmla="*/ 59 h 59"/>
              <a:gd name="T10" fmla="*/ 33 w 33"/>
              <a:gd name="T11" fmla="*/ 59 h 59"/>
              <a:gd name="T12" fmla="*/ 7 w 33"/>
              <a:gd name="T13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59">
                <a:moveTo>
                  <a:pt x="7" y="30"/>
                </a:moveTo>
                <a:cubicBezTo>
                  <a:pt x="7" y="14"/>
                  <a:pt x="18" y="2"/>
                  <a:pt x="33" y="0"/>
                </a:cubicBezTo>
                <a:cubicBezTo>
                  <a:pt x="32" y="0"/>
                  <a:pt x="31" y="0"/>
                  <a:pt x="30" y="0"/>
                </a:cubicBezTo>
                <a:cubicBezTo>
                  <a:pt x="13" y="0"/>
                  <a:pt x="0" y="13"/>
                  <a:pt x="0" y="30"/>
                </a:cubicBezTo>
                <a:cubicBezTo>
                  <a:pt x="0" y="46"/>
                  <a:pt x="13" y="59"/>
                  <a:pt x="30" y="59"/>
                </a:cubicBezTo>
                <a:cubicBezTo>
                  <a:pt x="31" y="59"/>
                  <a:pt x="32" y="59"/>
                  <a:pt x="33" y="59"/>
                </a:cubicBezTo>
                <a:cubicBezTo>
                  <a:pt x="18" y="57"/>
                  <a:pt x="7" y="45"/>
                  <a:pt x="7" y="3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30" name="Freeform 168"/>
          <p:cNvSpPr/>
          <p:nvPr/>
        </p:nvSpPr>
        <p:spPr bwMode="auto">
          <a:xfrm>
            <a:off x="2388873" y="3723760"/>
            <a:ext cx="31283" cy="54455"/>
          </a:xfrm>
          <a:custGeom>
            <a:avLst/>
            <a:gdLst>
              <a:gd name="T0" fmla="*/ 17 w 21"/>
              <a:gd name="T1" fmla="*/ 18 h 37"/>
              <a:gd name="T2" fmla="*/ 0 w 21"/>
              <a:gd name="T3" fmla="*/ 0 h 37"/>
              <a:gd name="T4" fmla="*/ 2 w 21"/>
              <a:gd name="T5" fmla="*/ 0 h 37"/>
              <a:gd name="T6" fmla="*/ 21 w 21"/>
              <a:gd name="T7" fmla="*/ 18 h 37"/>
              <a:gd name="T8" fmla="*/ 2 w 21"/>
              <a:gd name="T9" fmla="*/ 37 h 37"/>
              <a:gd name="T10" fmla="*/ 0 w 21"/>
              <a:gd name="T11" fmla="*/ 37 h 37"/>
              <a:gd name="T12" fmla="*/ 17 w 21"/>
              <a:gd name="T13" fmla="*/ 18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37">
                <a:moveTo>
                  <a:pt x="17" y="18"/>
                </a:moveTo>
                <a:cubicBezTo>
                  <a:pt x="17" y="9"/>
                  <a:pt x="10" y="1"/>
                  <a:pt x="0" y="0"/>
                </a:cubicBezTo>
                <a:cubicBezTo>
                  <a:pt x="1" y="0"/>
                  <a:pt x="2" y="0"/>
                  <a:pt x="2" y="0"/>
                </a:cubicBezTo>
                <a:cubicBezTo>
                  <a:pt x="13" y="0"/>
                  <a:pt x="21" y="8"/>
                  <a:pt x="21" y="18"/>
                </a:cubicBezTo>
                <a:cubicBezTo>
                  <a:pt x="21" y="29"/>
                  <a:pt x="13" y="37"/>
                  <a:pt x="2" y="37"/>
                </a:cubicBezTo>
                <a:cubicBezTo>
                  <a:pt x="2" y="37"/>
                  <a:pt x="1" y="37"/>
                  <a:pt x="0" y="37"/>
                </a:cubicBezTo>
                <a:cubicBezTo>
                  <a:pt x="10" y="36"/>
                  <a:pt x="17" y="28"/>
                  <a:pt x="17" y="18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31" name="Freeform 169"/>
          <p:cNvSpPr/>
          <p:nvPr/>
        </p:nvSpPr>
        <p:spPr bwMode="auto">
          <a:xfrm>
            <a:off x="2394666" y="3706381"/>
            <a:ext cx="50979" cy="88055"/>
          </a:xfrm>
          <a:custGeom>
            <a:avLst/>
            <a:gdLst>
              <a:gd name="T0" fmla="*/ 27 w 34"/>
              <a:gd name="T1" fmla="*/ 30 h 60"/>
              <a:gd name="T2" fmla="*/ 0 w 34"/>
              <a:gd name="T3" fmla="*/ 1 h 60"/>
              <a:gd name="T4" fmla="*/ 4 w 34"/>
              <a:gd name="T5" fmla="*/ 0 h 60"/>
              <a:gd name="T6" fmla="*/ 34 w 34"/>
              <a:gd name="T7" fmla="*/ 30 h 60"/>
              <a:gd name="T8" fmla="*/ 4 w 34"/>
              <a:gd name="T9" fmla="*/ 60 h 60"/>
              <a:gd name="T10" fmla="*/ 0 w 34"/>
              <a:gd name="T11" fmla="*/ 60 h 60"/>
              <a:gd name="T12" fmla="*/ 27 w 34"/>
              <a:gd name="T13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60">
                <a:moveTo>
                  <a:pt x="27" y="30"/>
                </a:moveTo>
                <a:cubicBezTo>
                  <a:pt x="27" y="15"/>
                  <a:pt x="15" y="2"/>
                  <a:pt x="0" y="1"/>
                </a:cubicBezTo>
                <a:cubicBezTo>
                  <a:pt x="1" y="1"/>
                  <a:pt x="3" y="0"/>
                  <a:pt x="4" y="0"/>
                </a:cubicBezTo>
                <a:cubicBezTo>
                  <a:pt x="20" y="0"/>
                  <a:pt x="34" y="14"/>
                  <a:pt x="34" y="30"/>
                </a:cubicBezTo>
                <a:cubicBezTo>
                  <a:pt x="34" y="47"/>
                  <a:pt x="20" y="60"/>
                  <a:pt x="4" y="60"/>
                </a:cubicBezTo>
                <a:cubicBezTo>
                  <a:pt x="3" y="60"/>
                  <a:pt x="1" y="60"/>
                  <a:pt x="0" y="60"/>
                </a:cubicBezTo>
                <a:cubicBezTo>
                  <a:pt x="15" y="58"/>
                  <a:pt x="27" y="46"/>
                  <a:pt x="27" y="3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32" name="Freeform 170"/>
          <p:cNvSpPr>
            <a:spLocks noEditPoints="1"/>
          </p:cNvSpPr>
          <p:nvPr/>
        </p:nvSpPr>
        <p:spPr bwMode="auto">
          <a:xfrm>
            <a:off x="2171053" y="3728393"/>
            <a:ext cx="288494" cy="154096"/>
          </a:xfrm>
          <a:custGeom>
            <a:avLst/>
            <a:gdLst>
              <a:gd name="T0" fmla="*/ 186 w 197"/>
              <a:gd name="T1" fmla="*/ 57 h 105"/>
              <a:gd name="T2" fmla="*/ 147 w 197"/>
              <a:gd name="T3" fmla="*/ 57 h 105"/>
              <a:gd name="T4" fmla="*/ 147 w 197"/>
              <a:gd name="T5" fmla="*/ 31 h 105"/>
              <a:gd name="T6" fmla="*/ 157 w 197"/>
              <a:gd name="T7" fmla="*/ 16 h 105"/>
              <a:gd name="T8" fmla="*/ 141 w 197"/>
              <a:gd name="T9" fmla="*/ 0 h 105"/>
              <a:gd name="T10" fmla="*/ 125 w 197"/>
              <a:gd name="T11" fmla="*/ 16 h 105"/>
              <a:gd name="T12" fmla="*/ 137 w 197"/>
              <a:gd name="T13" fmla="*/ 31 h 105"/>
              <a:gd name="T14" fmla="*/ 137 w 197"/>
              <a:gd name="T15" fmla="*/ 57 h 105"/>
              <a:gd name="T16" fmla="*/ 11 w 197"/>
              <a:gd name="T17" fmla="*/ 57 h 105"/>
              <a:gd name="T18" fmla="*/ 0 w 197"/>
              <a:gd name="T19" fmla="*/ 68 h 105"/>
              <a:gd name="T20" fmla="*/ 0 w 197"/>
              <a:gd name="T21" fmla="*/ 94 h 105"/>
              <a:gd name="T22" fmla="*/ 11 w 197"/>
              <a:gd name="T23" fmla="*/ 105 h 105"/>
              <a:gd name="T24" fmla="*/ 186 w 197"/>
              <a:gd name="T25" fmla="*/ 105 h 105"/>
              <a:gd name="T26" fmla="*/ 197 w 197"/>
              <a:gd name="T27" fmla="*/ 94 h 105"/>
              <a:gd name="T28" fmla="*/ 197 w 197"/>
              <a:gd name="T29" fmla="*/ 68 h 105"/>
              <a:gd name="T30" fmla="*/ 186 w 197"/>
              <a:gd name="T31" fmla="*/ 57 h 105"/>
              <a:gd name="T32" fmla="*/ 37 w 197"/>
              <a:gd name="T33" fmla="*/ 87 h 105"/>
              <a:gd name="T34" fmla="*/ 32 w 197"/>
              <a:gd name="T35" fmla="*/ 91 h 105"/>
              <a:gd name="T36" fmla="*/ 19 w 197"/>
              <a:gd name="T37" fmla="*/ 91 h 105"/>
              <a:gd name="T38" fmla="*/ 14 w 197"/>
              <a:gd name="T39" fmla="*/ 87 h 105"/>
              <a:gd name="T40" fmla="*/ 14 w 197"/>
              <a:gd name="T41" fmla="*/ 73 h 105"/>
              <a:gd name="T42" fmla="*/ 19 w 197"/>
              <a:gd name="T43" fmla="*/ 69 h 105"/>
              <a:gd name="T44" fmla="*/ 32 w 197"/>
              <a:gd name="T45" fmla="*/ 69 h 105"/>
              <a:gd name="T46" fmla="*/ 37 w 197"/>
              <a:gd name="T47" fmla="*/ 73 h 105"/>
              <a:gd name="T48" fmla="*/ 37 w 197"/>
              <a:gd name="T49" fmla="*/ 87 h 105"/>
              <a:gd name="T50" fmla="*/ 68 w 197"/>
              <a:gd name="T51" fmla="*/ 87 h 105"/>
              <a:gd name="T52" fmla="*/ 64 w 197"/>
              <a:gd name="T53" fmla="*/ 91 h 105"/>
              <a:gd name="T54" fmla="*/ 50 w 197"/>
              <a:gd name="T55" fmla="*/ 91 h 105"/>
              <a:gd name="T56" fmla="*/ 46 w 197"/>
              <a:gd name="T57" fmla="*/ 87 h 105"/>
              <a:gd name="T58" fmla="*/ 46 w 197"/>
              <a:gd name="T59" fmla="*/ 73 h 105"/>
              <a:gd name="T60" fmla="*/ 50 w 197"/>
              <a:gd name="T61" fmla="*/ 69 h 105"/>
              <a:gd name="T62" fmla="*/ 64 w 197"/>
              <a:gd name="T63" fmla="*/ 69 h 105"/>
              <a:gd name="T64" fmla="*/ 68 w 197"/>
              <a:gd name="T65" fmla="*/ 73 h 105"/>
              <a:gd name="T66" fmla="*/ 68 w 197"/>
              <a:gd name="T67" fmla="*/ 87 h 105"/>
              <a:gd name="T68" fmla="*/ 113 w 197"/>
              <a:gd name="T69" fmla="*/ 82 h 105"/>
              <a:gd name="T70" fmla="*/ 109 w 197"/>
              <a:gd name="T71" fmla="*/ 86 h 105"/>
              <a:gd name="T72" fmla="*/ 79 w 197"/>
              <a:gd name="T73" fmla="*/ 86 h 105"/>
              <a:gd name="T74" fmla="*/ 75 w 197"/>
              <a:gd name="T75" fmla="*/ 82 h 105"/>
              <a:gd name="T76" fmla="*/ 75 w 197"/>
              <a:gd name="T77" fmla="*/ 77 h 105"/>
              <a:gd name="T78" fmla="*/ 79 w 197"/>
              <a:gd name="T79" fmla="*/ 73 h 105"/>
              <a:gd name="T80" fmla="*/ 109 w 197"/>
              <a:gd name="T81" fmla="*/ 73 h 105"/>
              <a:gd name="T82" fmla="*/ 113 w 197"/>
              <a:gd name="T83" fmla="*/ 77 h 105"/>
              <a:gd name="T84" fmla="*/ 113 w 197"/>
              <a:gd name="T85" fmla="*/ 82 h 105"/>
              <a:gd name="T86" fmla="*/ 147 w 197"/>
              <a:gd name="T87" fmla="*/ 87 h 105"/>
              <a:gd name="T88" fmla="*/ 143 w 197"/>
              <a:gd name="T89" fmla="*/ 91 h 105"/>
              <a:gd name="T90" fmla="*/ 129 w 197"/>
              <a:gd name="T91" fmla="*/ 91 h 105"/>
              <a:gd name="T92" fmla="*/ 125 w 197"/>
              <a:gd name="T93" fmla="*/ 87 h 105"/>
              <a:gd name="T94" fmla="*/ 125 w 197"/>
              <a:gd name="T95" fmla="*/ 73 h 105"/>
              <a:gd name="T96" fmla="*/ 129 w 197"/>
              <a:gd name="T97" fmla="*/ 69 h 105"/>
              <a:gd name="T98" fmla="*/ 143 w 197"/>
              <a:gd name="T99" fmla="*/ 69 h 105"/>
              <a:gd name="T100" fmla="*/ 147 w 197"/>
              <a:gd name="T101" fmla="*/ 73 h 105"/>
              <a:gd name="T102" fmla="*/ 147 w 197"/>
              <a:gd name="T103" fmla="*/ 87 h 105"/>
              <a:gd name="T104" fmla="*/ 179 w 197"/>
              <a:gd name="T105" fmla="*/ 87 h 105"/>
              <a:gd name="T106" fmla="*/ 175 w 197"/>
              <a:gd name="T107" fmla="*/ 91 h 105"/>
              <a:gd name="T108" fmla="*/ 161 w 197"/>
              <a:gd name="T109" fmla="*/ 91 h 105"/>
              <a:gd name="T110" fmla="*/ 157 w 197"/>
              <a:gd name="T111" fmla="*/ 87 h 105"/>
              <a:gd name="T112" fmla="*/ 157 w 197"/>
              <a:gd name="T113" fmla="*/ 73 h 105"/>
              <a:gd name="T114" fmla="*/ 161 w 197"/>
              <a:gd name="T115" fmla="*/ 69 h 105"/>
              <a:gd name="T116" fmla="*/ 175 w 197"/>
              <a:gd name="T117" fmla="*/ 69 h 105"/>
              <a:gd name="T118" fmla="*/ 179 w 197"/>
              <a:gd name="T119" fmla="*/ 73 h 105"/>
              <a:gd name="T120" fmla="*/ 179 w 197"/>
              <a:gd name="T121" fmla="*/ 87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7" h="105">
                <a:moveTo>
                  <a:pt x="186" y="57"/>
                </a:moveTo>
                <a:cubicBezTo>
                  <a:pt x="147" y="57"/>
                  <a:pt x="147" y="57"/>
                  <a:pt x="147" y="57"/>
                </a:cubicBezTo>
                <a:cubicBezTo>
                  <a:pt x="147" y="31"/>
                  <a:pt x="147" y="31"/>
                  <a:pt x="147" y="31"/>
                </a:cubicBezTo>
                <a:cubicBezTo>
                  <a:pt x="153" y="29"/>
                  <a:pt x="157" y="23"/>
                  <a:pt x="157" y="16"/>
                </a:cubicBezTo>
                <a:cubicBezTo>
                  <a:pt x="157" y="8"/>
                  <a:pt x="150" y="0"/>
                  <a:pt x="141" y="0"/>
                </a:cubicBezTo>
                <a:cubicBezTo>
                  <a:pt x="132" y="0"/>
                  <a:pt x="125" y="8"/>
                  <a:pt x="125" y="16"/>
                </a:cubicBezTo>
                <a:cubicBezTo>
                  <a:pt x="125" y="24"/>
                  <a:pt x="130" y="30"/>
                  <a:pt x="137" y="31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62"/>
                  <a:pt x="0" y="68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1"/>
                  <a:pt x="5" y="105"/>
                  <a:pt x="11" y="105"/>
                </a:cubicBezTo>
                <a:cubicBezTo>
                  <a:pt x="186" y="105"/>
                  <a:pt x="186" y="105"/>
                  <a:pt x="186" y="105"/>
                </a:cubicBezTo>
                <a:cubicBezTo>
                  <a:pt x="192" y="105"/>
                  <a:pt x="197" y="101"/>
                  <a:pt x="197" y="94"/>
                </a:cubicBezTo>
                <a:cubicBezTo>
                  <a:pt x="197" y="68"/>
                  <a:pt x="197" y="68"/>
                  <a:pt x="197" y="68"/>
                </a:cubicBezTo>
                <a:cubicBezTo>
                  <a:pt x="197" y="62"/>
                  <a:pt x="192" y="57"/>
                  <a:pt x="186" y="57"/>
                </a:cubicBezTo>
                <a:close/>
                <a:moveTo>
                  <a:pt x="37" y="87"/>
                </a:moveTo>
                <a:cubicBezTo>
                  <a:pt x="37" y="89"/>
                  <a:pt x="35" y="91"/>
                  <a:pt x="32" y="91"/>
                </a:cubicBezTo>
                <a:cubicBezTo>
                  <a:pt x="19" y="91"/>
                  <a:pt x="19" y="91"/>
                  <a:pt x="19" y="91"/>
                </a:cubicBezTo>
                <a:cubicBezTo>
                  <a:pt x="16" y="91"/>
                  <a:pt x="14" y="89"/>
                  <a:pt x="14" y="87"/>
                </a:cubicBezTo>
                <a:cubicBezTo>
                  <a:pt x="14" y="73"/>
                  <a:pt x="14" y="73"/>
                  <a:pt x="14" y="73"/>
                </a:cubicBezTo>
                <a:cubicBezTo>
                  <a:pt x="14" y="71"/>
                  <a:pt x="16" y="69"/>
                  <a:pt x="19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5" y="69"/>
                  <a:pt x="37" y="71"/>
                  <a:pt x="37" y="73"/>
                </a:cubicBezTo>
                <a:lnTo>
                  <a:pt x="37" y="87"/>
                </a:lnTo>
                <a:close/>
                <a:moveTo>
                  <a:pt x="68" y="87"/>
                </a:moveTo>
                <a:cubicBezTo>
                  <a:pt x="68" y="89"/>
                  <a:pt x="67" y="91"/>
                  <a:pt x="64" y="91"/>
                </a:cubicBezTo>
                <a:cubicBezTo>
                  <a:pt x="50" y="91"/>
                  <a:pt x="50" y="91"/>
                  <a:pt x="50" y="91"/>
                </a:cubicBezTo>
                <a:cubicBezTo>
                  <a:pt x="48" y="91"/>
                  <a:pt x="46" y="89"/>
                  <a:pt x="46" y="87"/>
                </a:cubicBezTo>
                <a:cubicBezTo>
                  <a:pt x="46" y="73"/>
                  <a:pt x="46" y="73"/>
                  <a:pt x="46" y="73"/>
                </a:cubicBezTo>
                <a:cubicBezTo>
                  <a:pt x="46" y="71"/>
                  <a:pt x="48" y="69"/>
                  <a:pt x="50" y="69"/>
                </a:cubicBezTo>
                <a:cubicBezTo>
                  <a:pt x="64" y="69"/>
                  <a:pt x="64" y="69"/>
                  <a:pt x="64" y="69"/>
                </a:cubicBezTo>
                <a:cubicBezTo>
                  <a:pt x="67" y="69"/>
                  <a:pt x="68" y="71"/>
                  <a:pt x="68" y="73"/>
                </a:cubicBezTo>
                <a:lnTo>
                  <a:pt x="68" y="87"/>
                </a:lnTo>
                <a:close/>
                <a:moveTo>
                  <a:pt x="113" y="82"/>
                </a:moveTo>
                <a:cubicBezTo>
                  <a:pt x="113" y="84"/>
                  <a:pt x="111" y="86"/>
                  <a:pt x="109" y="86"/>
                </a:cubicBezTo>
                <a:cubicBezTo>
                  <a:pt x="79" y="86"/>
                  <a:pt x="79" y="86"/>
                  <a:pt x="79" y="86"/>
                </a:cubicBezTo>
                <a:cubicBezTo>
                  <a:pt x="77" y="86"/>
                  <a:pt x="75" y="84"/>
                  <a:pt x="75" y="82"/>
                </a:cubicBezTo>
                <a:cubicBezTo>
                  <a:pt x="75" y="77"/>
                  <a:pt x="75" y="77"/>
                  <a:pt x="75" y="77"/>
                </a:cubicBezTo>
                <a:cubicBezTo>
                  <a:pt x="75" y="75"/>
                  <a:pt x="77" y="73"/>
                  <a:pt x="79" y="73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111" y="73"/>
                  <a:pt x="113" y="75"/>
                  <a:pt x="113" y="77"/>
                </a:cubicBezTo>
                <a:lnTo>
                  <a:pt x="113" y="82"/>
                </a:lnTo>
                <a:close/>
                <a:moveTo>
                  <a:pt x="147" y="87"/>
                </a:moveTo>
                <a:cubicBezTo>
                  <a:pt x="147" y="89"/>
                  <a:pt x="146" y="91"/>
                  <a:pt x="143" y="91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27" y="91"/>
                  <a:pt x="125" y="89"/>
                  <a:pt x="125" y="87"/>
                </a:cubicBezTo>
                <a:cubicBezTo>
                  <a:pt x="125" y="73"/>
                  <a:pt x="125" y="73"/>
                  <a:pt x="125" y="73"/>
                </a:cubicBezTo>
                <a:cubicBezTo>
                  <a:pt x="125" y="71"/>
                  <a:pt x="127" y="69"/>
                  <a:pt x="129" y="69"/>
                </a:cubicBezTo>
                <a:cubicBezTo>
                  <a:pt x="143" y="69"/>
                  <a:pt x="143" y="69"/>
                  <a:pt x="143" y="69"/>
                </a:cubicBezTo>
                <a:cubicBezTo>
                  <a:pt x="146" y="69"/>
                  <a:pt x="147" y="71"/>
                  <a:pt x="147" y="73"/>
                </a:cubicBezTo>
                <a:lnTo>
                  <a:pt x="147" y="87"/>
                </a:lnTo>
                <a:close/>
                <a:moveTo>
                  <a:pt x="179" y="87"/>
                </a:moveTo>
                <a:cubicBezTo>
                  <a:pt x="179" y="89"/>
                  <a:pt x="177" y="91"/>
                  <a:pt x="175" y="91"/>
                </a:cubicBezTo>
                <a:cubicBezTo>
                  <a:pt x="161" y="91"/>
                  <a:pt x="161" y="91"/>
                  <a:pt x="161" y="91"/>
                </a:cubicBezTo>
                <a:cubicBezTo>
                  <a:pt x="159" y="91"/>
                  <a:pt x="157" y="89"/>
                  <a:pt x="157" y="87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7" y="71"/>
                  <a:pt x="159" y="69"/>
                  <a:pt x="161" y="69"/>
                </a:cubicBezTo>
                <a:cubicBezTo>
                  <a:pt x="175" y="69"/>
                  <a:pt x="175" y="69"/>
                  <a:pt x="175" y="69"/>
                </a:cubicBezTo>
                <a:cubicBezTo>
                  <a:pt x="177" y="69"/>
                  <a:pt x="179" y="71"/>
                  <a:pt x="179" y="73"/>
                </a:cubicBezTo>
                <a:lnTo>
                  <a:pt x="179" y="87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33" name="Freeform 171"/>
          <p:cNvSpPr/>
          <p:nvPr/>
        </p:nvSpPr>
        <p:spPr bwMode="auto">
          <a:xfrm>
            <a:off x="7888807" y="4096832"/>
            <a:ext cx="245626" cy="252578"/>
          </a:xfrm>
          <a:custGeom>
            <a:avLst/>
            <a:gdLst>
              <a:gd name="T0" fmla="*/ 160 w 167"/>
              <a:gd name="T1" fmla="*/ 14 h 172"/>
              <a:gd name="T2" fmla="*/ 160 w 167"/>
              <a:gd name="T3" fmla="*/ 14 h 172"/>
              <a:gd name="T4" fmla="*/ 150 w 167"/>
              <a:gd name="T5" fmla="*/ 5 h 172"/>
              <a:gd name="T6" fmla="*/ 145 w 167"/>
              <a:gd name="T7" fmla="*/ 0 h 172"/>
              <a:gd name="T8" fmla="*/ 14 w 167"/>
              <a:gd name="T9" fmla="*/ 136 h 172"/>
              <a:gd name="T10" fmla="*/ 5 w 167"/>
              <a:gd name="T11" fmla="*/ 160 h 172"/>
              <a:gd name="T12" fmla="*/ 5 w 167"/>
              <a:gd name="T13" fmla="*/ 160 h 172"/>
              <a:gd name="T14" fmla="*/ 0 w 167"/>
              <a:gd name="T15" fmla="*/ 172 h 172"/>
              <a:gd name="T16" fmla="*/ 0 w 167"/>
              <a:gd name="T17" fmla="*/ 172 h 172"/>
              <a:gd name="T18" fmla="*/ 0 w 167"/>
              <a:gd name="T19" fmla="*/ 172 h 172"/>
              <a:gd name="T20" fmla="*/ 37 w 167"/>
              <a:gd name="T21" fmla="*/ 155 h 172"/>
              <a:gd name="T22" fmla="*/ 167 w 167"/>
              <a:gd name="T23" fmla="*/ 19 h 172"/>
              <a:gd name="T24" fmla="*/ 161 w 167"/>
              <a:gd name="T25" fmla="*/ 15 h 172"/>
              <a:gd name="T26" fmla="*/ 160 w 167"/>
              <a:gd name="T27" fmla="*/ 1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7" h="172">
                <a:moveTo>
                  <a:pt x="160" y="14"/>
                </a:moveTo>
                <a:cubicBezTo>
                  <a:pt x="160" y="14"/>
                  <a:pt x="160" y="14"/>
                  <a:pt x="160" y="14"/>
                </a:cubicBezTo>
                <a:cubicBezTo>
                  <a:pt x="150" y="5"/>
                  <a:pt x="150" y="5"/>
                  <a:pt x="150" y="5"/>
                </a:cubicBezTo>
                <a:cubicBezTo>
                  <a:pt x="145" y="0"/>
                  <a:pt x="145" y="0"/>
                  <a:pt x="145" y="0"/>
                </a:cubicBezTo>
                <a:cubicBezTo>
                  <a:pt x="14" y="136"/>
                  <a:pt x="14" y="136"/>
                  <a:pt x="14" y="136"/>
                </a:cubicBezTo>
                <a:cubicBezTo>
                  <a:pt x="5" y="160"/>
                  <a:pt x="5" y="160"/>
                  <a:pt x="5" y="160"/>
                </a:cubicBezTo>
                <a:cubicBezTo>
                  <a:pt x="5" y="160"/>
                  <a:pt x="5" y="160"/>
                  <a:pt x="5" y="160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37" y="155"/>
                  <a:pt x="37" y="155"/>
                  <a:pt x="37" y="155"/>
                </a:cubicBezTo>
                <a:cubicBezTo>
                  <a:pt x="167" y="19"/>
                  <a:pt x="167" y="19"/>
                  <a:pt x="167" y="19"/>
                </a:cubicBezTo>
                <a:cubicBezTo>
                  <a:pt x="161" y="15"/>
                  <a:pt x="161" y="15"/>
                  <a:pt x="161" y="15"/>
                </a:cubicBezTo>
                <a:lnTo>
                  <a:pt x="160" y="14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34" name="Freeform 172"/>
          <p:cNvSpPr/>
          <p:nvPr/>
        </p:nvSpPr>
        <p:spPr bwMode="auto">
          <a:xfrm>
            <a:off x="8103150" y="4073661"/>
            <a:ext cx="49821" cy="46344"/>
          </a:xfrm>
          <a:custGeom>
            <a:avLst/>
            <a:gdLst>
              <a:gd name="T0" fmla="*/ 32 w 34"/>
              <a:gd name="T1" fmla="*/ 16 h 32"/>
              <a:gd name="T2" fmla="*/ 24 w 34"/>
              <a:gd name="T3" fmla="*/ 7 h 32"/>
              <a:gd name="T4" fmla="*/ 16 w 34"/>
              <a:gd name="T5" fmla="*/ 1 h 32"/>
              <a:gd name="T6" fmla="*/ 11 w 34"/>
              <a:gd name="T7" fmla="*/ 1 h 32"/>
              <a:gd name="T8" fmla="*/ 0 w 34"/>
              <a:gd name="T9" fmla="*/ 13 h 32"/>
              <a:gd name="T10" fmla="*/ 22 w 34"/>
              <a:gd name="T11" fmla="*/ 32 h 32"/>
              <a:gd name="T12" fmla="*/ 33 w 34"/>
              <a:gd name="T13" fmla="*/ 21 h 32"/>
              <a:gd name="T14" fmla="*/ 32 w 34"/>
              <a:gd name="T15" fmla="*/ 1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32">
                <a:moveTo>
                  <a:pt x="32" y="16"/>
                </a:moveTo>
                <a:cubicBezTo>
                  <a:pt x="32" y="16"/>
                  <a:pt x="30" y="12"/>
                  <a:pt x="24" y="7"/>
                </a:cubicBezTo>
                <a:cubicBezTo>
                  <a:pt x="19" y="3"/>
                  <a:pt x="16" y="1"/>
                  <a:pt x="16" y="1"/>
                </a:cubicBezTo>
                <a:cubicBezTo>
                  <a:pt x="14" y="0"/>
                  <a:pt x="12" y="0"/>
                  <a:pt x="11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2" y="32"/>
                  <a:pt x="22" y="32"/>
                  <a:pt x="22" y="32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19"/>
                  <a:pt x="34" y="17"/>
                  <a:pt x="32" y="16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35" name="Freeform 173"/>
          <p:cNvSpPr/>
          <p:nvPr/>
        </p:nvSpPr>
        <p:spPr bwMode="auto">
          <a:xfrm>
            <a:off x="1645042" y="1167859"/>
            <a:ext cx="298922" cy="298922"/>
          </a:xfrm>
          <a:custGeom>
            <a:avLst/>
            <a:gdLst>
              <a:gd name="T0" fmla="*/ 191 w 204"/>
              <a:gd name="T1" fmla="*/ 132 h 203"/>
              <a:gd name="T2" fmla="*/ 122 w 204"/>
              <a:gd name="T3" fmla="*/ 96 h 203"/>
              <a:gd name="T4" fmla="*/ 115 w 204"/>
              <a:gd name="T5" fmla="*/ 87 h 203"/>
              <a:gd name="T6" fmla="*/ 131 w 204"/>
              <a:gd name="T7" fmla="*/ 57 h 203"/>
              <a:gd name="T8" fmla="*/ 132 w 204"/>
              <a:gd name="T9" fmla="*/ 56 h 203"/>
              <a:gd name="T10" fmla="*/ 134 w 204"/>
              <a:gd name="T11" fmla="*/ 41 h 203"/>
              <a:gd name="T12" fmla="*/ 134 w 204"/>
              <a:gd name="T13" fmla="*/ 32 h 203"/>
              <a:gd name="T14" fmla="*/ 109 w 204"/>
              <a:gd name="T15" fmla="*/ 4 h 203"/>
              <a:gd name="T16" fmla="*/ 80 w 204"/>
              <a:gd name="T17" fmla="*/ 7 h 203"/>
              <a:gd name="T18" fmla="*/ 65 w 204"/>
              <a:gd name="T19" fmla="*/ 23 h 203"/>
              <a:gd name="T20" fmla="*/ 61 w 204"/>
              <a:gd name="T21" fmla="*/ 39 h 203"/>
              <a:gd name="T22" fmla="*/ 63 w 204"/>
              <a:gd name="T23" fmla="*/ 54 h 203"/>
              <a:gd name="T24" fmla="*/ 65 w 204"/>
              <a:gd name="T25" fmla="*/ 55 h 203"/>
              <a:gd name="T26" fmla="*/ 81 w 204"/>
              <a:gd name="T27" fmla="*/ 88 h 203"/>
              <a:gd name="T28" fmla="*/ 76 w 204"/>
              <a:gd name="T29" fmla="*/ 95 h 203"/>
              <a:gd name="T30" fmla="*/ 47 w 204"/>
              <a:gd name="T31" fmla="*/ 108 h 203"/>
              <a:gd name="T32" fmla="*/ 19 w 204"/>
              <a:gd name="T33" fmla="*/ 124 h 203"/>
              <a:gd name="T34" fmla="*/ 8 w 204"/>
              <a:gd name="T35" fmla="*/ 170 h 203"/>
              <a:gd name="T36" fmla="*/ 200 w 204"/>
              <a:gd name="T37" fmla="*/ 169 h 203"/>
              <a:gd name="T38" fmla="*/ 191 w 204"/>
              <a:gd name="T39" fmla="*/ 132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4" h="203">
                <a:moveTo>
                  <a:pt x="191" y="132"/>
                </a:moveTo>
                <a:cubicBezTo>
                  <a:pt x="181" y="115"/>
                  <a:pt x="126" y="97"/>
                  <a:pt x="122" y="96"/>
                </a:cubicBezTo>
                <a:cubicBezTo>
                  <a:pt x="121" y="96"/>
                  <a:pt x="110" y="93"/>
                  <a:pt x="115" y="87"/>
                </a:cubicBezTo>
                <a:cubicBezTo>
                  <a:pt x="124" y="79"/>
                  <a:pt x="130" y="67"/>
                  <a:pt x="131" y="57"/>
                </a:cubicBezTo>
                <a:cubicBezTo>
                  <a:pt x="131" y="56"/>
                  <a:pt x="132" y="56"/>
                  <a:pt x="132" y="56"/>
                </a:cubicBezTo>
                <a:cubicBezTo>
                  <a:pt x="132" y="56"/>
                  <a:pt x="134" y="50"/>
                  <a:pt x="134" y="41"/>
                </a:cubicBezTo>
                <a:cubicBezTo>
                  <a:pt x="134" y="38"/>
                  <a:pt x="134" y="35"/>
                  <a:pt x="134" y="32"/>
                </a:cubicBezTo>
                <a:cubicBezTo>
                  <a:pt x="134" y="32"/>
                  <a:pt x="130" y="8"/>
                  <a:pt x="109" y="4"/>
                </a:cubicBezTo>
                <a:cubicBezTo>
                  <a:pt x="109" y="4"/>
                  <a:pt x="91" y="0"/>
                  <a:pt x="80" y="7"/>
                </a:cubicBezTo>
                <a:cubicBezTo>
                  <a:pt x="67" y="12"/>
                  <a:pt x="65" y="23"/>
                  <a:pt x="65" y="23"/>
                </a:cubicBezTo>
                <a:cubicBezTo>
                  <a:pt x="61" y="28"/>
                  <a:pt x="61" y="34"/>
                  <a:pt x="61" y="39"/>
                </a:cubicBezTo>
                <a:cubicBezTo>
                  <a:pt x="61" y="47"/>
                  <a:pt x="63" y="54"/>
                  <a:pt x="63" y="54"/>
                </a:cubicBezTo>
                <a:cubicBezTo>
                  <a:pt x="64" y="54"/>
                  <a:pt x="64" y="54"/>
                  <a:pt x="65" y="55"/>
                </a:cubicBezTo>
                <a:cubicBezTo>
                  <a:pt x="65" y="67"/>
                  <a:pt x="72" y="80"/>
                  <a:pt x="81" y="88"/>
                </a:cubicBezTo>
                <a:cubicBezTo>
                  <a:pt x="83" y="89"/>
                  <a:pt x="81" y="93"/>
                  <a:pt x="76" y="95"/>
                </a:cubicBezTo>
                <a:cubicBezTo>
                  <a:pt x="71" y="97"/>
                  <a:pt x="59" y="102"/>
                  <a:pt x="47" y="108"/>
                </a:cubicBezTo>
                <a:cubicBezTo>
                  <a:pt x="35" y="114"/>
                  <a:pt x="23" y="120"/>
                  <a:pt x="19" y="124"/>
                </a:cubicBezTo>
                <a:cubicBezTo>
                  <a:pt x="9" y="133"/>
                  <a:pt x="0" y="159"/>
                  <a:pt x="8" y="170"/>
                </a:cubicBezTo>
                <a:cubicBezTo>
                  <a:pt x="58" y="194"/>
                  <a:pt x="137" y="203"/>
                  <a:pt x="200" y="169"/>
                </a:cubicBezTo>
                <a:cubicBezTo>
                  <a:pt x="204" y="160"/>
                  <a:pt x="196" y="140"/>
                  <a:pt x="191" y="132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grpSp>
        <p:nvGrpSpPr>
          <p:cNvPr id="636" name="组合 635"/>
          <p:cNvGrpSpPr/>
          <p:nvPr/>
        </p:nvGrpSpPr>
        <p:grpSpPr>
          <a:xfrm>
            <a:off x="1663581" y="3657719"/>
            <a:ext cx="266482" cy="276910"/>
            <a:chOff x="2005013" y="3621089"/>
            <a:chExt cx="365126" cy="379413"/>
          </a:xfrm>
          <a:solidFill>
            <a:srgbClr val="E7E6E6">
              <a:lumMod val="10000"/>
            </a:srgbClr>
          </a:solidFill>
        </p:grpSpPr>
        <p:sp>
          <p:nvSpPr>
            <p:cNvPr id="637" name="Oval 174"/>
            <p:cNvSpPr>
              <a:spLocks noChangeArrowheads="1"/>
            </p:cNvSpPr>
            <p:nvPr/>
          </p:nvSpPr>
          <p:spPr bwMode="auto">
            <a:xfrm>
              <a:off x="2259013" y="3659189"/>
              <a:ext cx="28575" cy="25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638" name="Oval 175"/>
            <p:cNvSpPr>
              <a:spLocks noChangeArrowheads="1"/>
            </p:cNvSpPr>
            <p:nvPr/>
          </p:nvSpPr>
          <p:spPr bwMode="auto">
            <a:xfrm>
              <a:off x="2319338" y="3717926"/>
              <a:ext cx="25400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639" name="Oval 176"/>
            <p:cNvSpPr>
              <a:spLocks noChangeArrowheads="1"/>
            </p:cNvSpPr>
            <p:nvPr/>
          </p:nvSpPr>
          <p:spPr bwMode="auto">
            <a:xfrm>
              <a:off x="2339976" y="3800476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640" name="Oval 177"/>
            <p:cNvSpPr>
              <a:spLocks noChangeArrowheads="1"/>
            </p:cNvSpPr>
            <p:nvPr/>
          </p:nvSpPr>
          <p:spPr bwMode="auto">
            <a:xfrm>
              <a:off x="2314576" y="3878264"/>
              <a:ext cx="34925" cy="36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641" name="Oval 178"/>
            <p:cNvSpPr>
              <a:spLocks noChangeArrowheads="1"/>
            </p:cNvSpPr>
            <p:nvPr/>
          </p:nvSpPr>
          <p:spPr bwMode="auto">
            <a:xfrm>
              <a:off x="2254251" y="3938589"/>
              <a:ext cx="36513" cy="36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642" name="Oval 179"/>
            <p:cNvSpPr>
              <a:spLocks noChangeArrowheads="1"/>
            </p:cNvSpPr>
            <p:nvPr/>
          </p:nvSpPr>
          <p:spPr bwMode="auto">
            <a:xfrm>
              <a:off x="2171701" y="3960814"/>
              <a:ext cx="39688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643" name="Oval 180"/>
            <p:cNvSpPr>
              <a:spLocks noChangeArrowheads="1"/>
            </p:cNvSpPr>
            <p:nvPr/>
          </p:nvSpPr>
          <p:spPr bwMode="auto">
            <a:xfrm>
              <a:off x="2090738" y="3937001"/>
              <a:ext cx="38100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644" name="Oval 181"/>
            <p:cNvSpPr>
              <a:spLocks noChangeArrowheads="1"/>
            </p:cNvSpPr>
            <p:nvPr/>
          </p:nvSpPr>
          <p:spPr bwMode="auto">
            <a:xfrm>
              <a:off x="2027238" y="3875089"/>
              <a:ext cx="44450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645" name="Oval 182"/>
            <p:cNvSpPr>
              <a:spLocks noChangeArrowheads="1"/>
            </p:cNvSpPr>
            <p:nvPr/>
          </p:nvSpPr>
          <p:spPr bwMode="auto">
            <a:xfrm>
              <a:off x="2005013" y="3792539"/>
              <a:ext cx="44450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646" name="Oval 183"/>
            <p:cNvSpPr>
              <a:spLocks noChangeArrowheads="1"/>
            </p:cNvSpPr>
            <p:nvPr/>
          </p:nvSpPr>
          <p:spPr bwMode="auto">
            <a:xfrm>
              <a:off x="2024063" y="3705226"/>
              <a:ext cx="49213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647" name="Oval 184"/>
            <p:cNvSpPr>
              <a:spLocks noChangeArrowheads="1"/>
            </p:cNvSpPr>
            <p:nvPr/>
          </p:nvSpPr>
          <p:spPr bwMode="auto">
            <a:xfrm>
              <a:off x="2084388" y="3646489"/>
              <a:ext cx="52388" cy="508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648" name="Oval 185"/>
            <p:cNvSpPr>
              <a:spLocks noChangeArrowheads="1"/>
            </p:cNvSpPr>
            <p:nvPr/>
          </p:nvSpPr>
          <p:spPr bwMode="auto">
            <a:xfrm>
              <a:off x="2162176" y="3621089"/>
              <a:ext cx="57150" cy="555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sp>
        <p:nvSpPr>
          <p:cNvPr id="649" name="Freeform 186"/>
          <p:cNvSpPr/>
          <p:nvPr/>
        </p:nvSpPr>
        <p:spPr bwMode="auto">
          <a:xfrm>
            <a:off x="617354" y="5791884"/>
            <a:ext cx="278067" cy="171475"/>
          </a:xfrm>
          <a:custGeom>
            <a:avLst/>
            <a:gdLst>
              <a:gd name="T0" fmla="*/ 123 w 190"/>
              <a:gd name="T1" fmla="*/ 90 h 116"/>
              <a:gd name="T2" fmla="*/ 128 w 190"/>
              <a:gd name="T3" fmla="*/ 88 h 116"/>
              <a:gd name="T4" fmla="*/ 123 w 190"/>
              <a:gd name="T5" fmla="*/ 84 h 116"/>
              <a:gd name="T6" fmla="*/ 128 w 190"/>
              <a:gd name="T7" fmla="*/ 82 h 116"/>
              <a:gd name="T8" fmla="*/ 125 w 190"/>
              <a:gd name="T9" fmla="*/ 78 h 116"/>
              <a:gd name="T10" fmla="*/ 130 w 190"/>
              <a:gd name="T11" fmla="*/ 77 h 116"/>
              <a:gd name="T12" fmla="*/ 127 w 190"/>
              <a:gd name="T13" fmla="*/ 73 h 116"/>
              <a:gd name="T14" fmla="*/ 132 w 190"/>
              <a:gd name="T15" fmla="*/ 73 h 116"/>
              <a:gd name="T16" fmla="*/ 130 w 190"/>
              <a:gd name="T17" fmla="*/ 68 h 116"/>
              <a:gd name="T18" fmla="*/ 136 w 190"/>
              <a:gd name="T19" fmla="*/ 68 h 116"/>
              <a:gd name="T20" fmla="*/ 134 w 190"/>
              <a:gd name="T21" fmla="*/ 63 h 116"/>
              <a:gd name="T22" fmla="*/ 139 w 190"/>
              <a:gd name="T23" fmla="*/ 65 h 116"/>
              <a:gd name="T24" fmla="*/ 139 w 190"/>
              <a:gd name="T25" fmla="*/ 59 h 116"/>
              <a:gd name="T26" fmla="*/ 144 w 190"/>
              <a:gd name="T27" fmla="*/ 62 h 116"/>
              <a:gd name="T28" fmla="*/ 144 w 190"/>
              <a:gd name="T29" fmla="*/ 56 h 116"/>
              <a:gd name="T30" fmla="*/ 148 w 190"/>
              <a:gd name="T31" fmla="*/ 59 h 116"/>
              <a:gd name="T32" fmla="*/ 149 w 190"/>
              <a:gd name="T33" fmla="*/ 54 h 116"/>
              <a:gd name="T34" fmla="*/ 153 w 190"/>
              <a:gd name="T35" fmla="*/ 58 h 116"/>
              <a:gd name="T36" fmla="*/ 155 w 190"/>
              <a:gd name="T37" fmla="*/ 53 h 116"/>
              <a:gd name="T38" fmla="*/ 158 w 190"/>
              <a:gd name="T39" fmla="*/ 57 h 116"/>
              <a:gd name="T40" fmla="*/ 161 w 190"/>
              <a:gd name="T41" fmla="*/ 52 h 116"/>
              <a:gd name="T42" fmla="*/ 164 w 190"/>
              <a:gd name="T43" fmla="*/ 57 h 116"/>
              <a:gd name="T44" fmla="*/ 167 w 190"/>
              <a:gd name="T45" fmla="*/ 53 h 116"/>
              <a:gd name="T46" fmla="*/ 169 w 190"/>
              <a:gd name="T47" fmla="*/ 58 h 116"/>
              <a:gd name="T48" fmla="*/ 173 w 190"/>
              <a:gd name="T49" fmla="*/ 54 h 116"/>
              <a:gd name="T50" fmla="*/ 174 w 190"/>
              <a:gd name="T51" fmla="*/ 59 h 116"/>
              <a:gd name="T52" fmla="*/ 178 w 190"/>
              <a:gd name="T53" fmla="*/ 56 h 116"/>
              <a:gd name="T54" fmla="*/ 179 w 190"/>
              <a:gd name="T55" fmla="*/ 62 h 116"/>
              <a:gd name="T56" fmla="*/ 183 w 190"/>
              <a:gd name="T57" fmla="*/ 59 h 116"/>
              <a:gd name="T58" fmla="*/ 183 w 190"/>
              <a:gd name="T59" fmla="*/ 65 h 116"/>
              <a:gd name="T60" fmla="*/ 188 w 190"/>
              <a:gd name="T61" fmla="*/ 63 h 116"/>
              <a:gd name="T62" fmla="*/ 187 w 190"/>
              <a:gd name="T63" fmla="*/ 68 h 116"/>
              <a:gd name="T64" fmla="*/ 189 w 190"/>
              <a:gd name="T65" fmla="*/ 68 h 116"/>
              <a:gd name="T66" fmla="*/ 190 w 190"/>
              <a:gd name="T67" fmla="*/ 63 h 116"/>
              <a:gd name="T68" fmla="*/ 171 w 190"/>
              <a:gd name="T69" fmla="*/ 42 h 116"/>
              <a:gd name="T70" fmla="*/ 143 w 190"/>
              <a:gd name="T71" fmla="*/ 26 h 116"/>
              <a:gd name="T72" fmla="*/ 119 w 190"/>
              <a:gd name="T73" fmla="*/ 0 h 116"/>
              <a:gd name="T74" fmla="*/ 94 w 190"/>
              <a:gd name="T75" fmla="*/ 12 h 116"/>
              <a:gd name="T76" fmla="*/ 91 w 190"/>
              <a:gd name="T77" fmla="*/ 12 h 116"/>
              <a:gd name="T78" fmla="*/ 60 w 190"/>
              <a:gd name="T79" fmla="*/ 27 h 116"/>
              <a:gd name="T80" fmla="*/ 50 w 190"/>
              <a:gd name="T81" fmla="*/ 25 h 116"/>
              <a:gd name="T82" fmla="*/ 22 w 190"/>
              <a:gd name="T83" fmla="*/ 47 h 116"/>
              <a:gd name="T84" fmla="*/ 22 w 190"/>
              <a:gd name="T85" fmla="*/ 47 h 116"/>
              <a:gd name="T86" fmla="*/ 0 w 190"/>
              <a:gd name="T87" fmla="*/ 66 h 116"/>
              <a:gd name="T88" fmla="*/ 23 w 190"/>
              <a:gd name="T89" fmla="*/ 85 h 116"/>
              <a:gd name="T90" fmla="*/ 24 w 190"/>
              <a:gd name="T91" fmla="*/ 85 h 116"/>
              <a:gd name="T92" fmla="*/ 26 w 190"/>
              <a:gd name="T93" fmla="*/ 85 h 116"/>
              <a:gd name="T94" fmla="*/ 44 w 190"/>
              <a:gd name="T95" fmla="*/ 85 h 116"/>
              <a:gd name="T96" fmla="*/ 45 w 190"/>
              <a:gd name="T97" fmla="*/ 85 h 116"/>
              <a:gd name="T98" fmla="*/ 63 w 190"/>
              <a:gd name="T99" fmla="*/ 100 h 116"/>
              <a:gd name="T100" fmla="*/ 63 w 190"/>
              <a:gd name="T101" fmla="*/ 100 h 116"/>
              <a:gd name="T102" fmla="*/ 83 w 190"/>
              <a:gd name="T103" fmla="*/ 116 h 116"/>
              <a:gd name="T104" fmla="*/ 101 w 190"/>
              <a:gd name="T105" fmla="*/ 107 h 116"/>
              <a:gd name="T106" fmla="*/ 103 w 190"/>
              <a:gd name="T107" fmla="*/ 107 h 116"/>
              <a:gd name="T108" fmla="*/ 126 w 190"/>
              <a:gd name="T109" fmla="*/ 97 h 116"/>
              <a:gd name="T110" fmla="*/ 123 w 190"/>
              <a:gd name="T111" fmla="*/ 96 h 116"/>
              <a:gd name="T112" fmla="*/ 128 w 190"/>
              <a:gd name="T113" fmla="*/ 93 h 116"/>
              <a:gd name="T114" fmla="*/ 123 w 190"/>
              <a:gd name="T115" fmla="*/ 9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0" h="116">
                <a:moveTo>
                  <a:pt x="123" y="90"/>
                </a:moveTo>
                <a:cubicBezTo>
                  <a:pt x="128" y="88"/>
                  <a:pt x="128" y="88"/>
                  <a:pt x="128" y="88"/>
                </a:cubicBezTo>
                <a:cubicBezTo>
                  <a:pt x="123" y="84"/>
                  <a:pt x="123" y="84"/>
                  <a:pt x="123" y="84"/>
                </a:cubicBezTo>
                <a:cubicBezTo>
                  <a:pt x="128" y="82"/>
                  <a:pt x="128" y="82"/>
                  <a:pt x="128" y="82"/>
                </a:cubicBezTo>
                <a:cubicBezTo>
                  <a:pt x="125" y="78"/>
                  <a:pt x="125" y="78"/>
                  <a:pt x="125" y="78"/>
                </a:cubicBezTo>
                <a:cubicBezTo>
                  <a:pt x="130" y="77"/>
                  <a:pt x="130" y="77"/>
                  <a:pt x="130" y="77"/>
                </a:cubicBezTo>
                <a:cubicBezTo>
                  <a:pt x="127" y="73"/>
                  <a:pt x="127" y="73"/>
                  <a:pt x="127" y="73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0" y="68"/>
                  <a:pt x="130" y="68"/>
                  <a:pt x="130" y="68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34" y="63"/>
                  <a:pt x="134" y="63"/>
                  <a:pt x="134" y="63"/>
                </a:cubicBezTo>
                <a:cubicBezTo>
                  <a:pt x="139" y="65"/>
                  <a:pt x="139" y="65"/>
                  <a:pt x="139" y="65"/>
                </a:cubicBezTo>
                <a:cubicBezTo>
                  <a:pt x="139" y="59"/>
                  <a:pt x="139" y="59"/>
                  <a:pt x="139" y="59"/>
                </a:cubicBezTo>
                <a:cubicBezTo>
                  <a:pt x="144" y="62"/>
                  <a:pt x="144" y="62"/>
                  <a:pt x="144" y="62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8" y="59"/>
                  <a:pt x="148" y="59"/>
                  <a:pt x="148" y="59"/>
                </a:cubicBezTo>
                <a:cubicBezTo>
                  <a:pt x="149" y="54"/>
                  <a:pt x="149" y="54"/>
                  <a:pt x="149" y="54"/>
                </a:cubicBezTo>
                <a:cubicBezTo>
                  <a:pt x="153" y="58"/>
                  <a:pt x="153" y="58"/>
                  <a:pt x="153" y="58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4" y="57"/>
                  <a:pt x="164" y="57"/>
                  <a:pt x="164" y="57"/>
                </a:cubicBezTo>
                <a:cubicBezTo>
                  <a:pt x="167" y="53"/>
                  <a:pt x="167" y="53"/>
                  <a:pt x="167" y="53"/>
                </a:cubicBezTo>
                <a:cubicBezTo>
                  <a:pt x="169" y="58"/>
                  <a:pt x="169" y="58"/>
                  <a:pt x="169" y="58"/>
                </a:cubicBezTo>
                <a:cubicBezTo>
                  <a:pt x="173" y="54"/>
                  <a:pt x="173" y="54"/>
                  <a:pt x="173" y="54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178" y="56"/>
                  <a:pt x="178" y="56"/>
                  <a:pt x="178" y="56"/>
                </a:cubicBezTo>
                <a:cubicBezTo>
                  <a:pt x="179" y="62"/>
                  <a:pt x="179" y="62"/>
                  <a:pt x="179" y="62"/>
                </a:cubicBezTo>
                <a:cubicBezTo>
                  <a:pt x="183" y="59"/>
                  <a:pt x="183" y="59"/>
                  <a:pt x="183" y="59"/>
                </a:cubicBezTo>
                <a:cubicBezTo>
                  <a:pt x="183" y="65"/>
                  <a:pt x="183" y="65"/>
                  <a:pt x="183" y="65"/>
                </a:cubicBezTo>
                <a:cubicBezTo>
                  <a:pt x="188" y="63"/>
                  <a:pt x="188" y="63"/>
                  <a:pt x="188" y="63"/>
                </a:cubicBezTo>
                <a:cubicBezTo>
                  <a:pt x="187" y="68"/>
                  <a:pt x="187" y="68"/>
                  <a:pt x="187" y="68"/>
                </a:cubicBezTo>
                <a:cubicBezTo>
                  <a:pt x="189" y="68"/>
                  <a:pt x="189" y="68"/>
                  <a:pt x="189" y="68"/>
                </a:cubicBezTo>
                <a:cubicBezTo>
                  <a:pt x="190" y="67"/>
                  <a:pt x="190" y="65"/>
                  <a:pt x="190" y="63"/>
                </a:cubicBezTo>
                <a:cubicBezTo>
                  <a:pt x="190" y="53"/>
                  <a:pt x="182" y="45"/>
                  <a:pt x="171" y="42"/>
                </a:cubicBezTo>
                <a:cubicBezTo>
                  <a:pt x="181" y="31"/>
                  <a:pt x="159" y="13"/>
                  <a:pt x="143" y="26"/>
                </a:cubicBezTo>
                <a:cubicBezTo>
                  <a:pt x="143" y="25"/>
                  <a:pt x="145" y="3"/>
                  <a:pt x="119" y="0"/>
                </a:cubicBezTo>
                <a:cubicBezTo>
                  <a:pt x="108" y="0"/>
                  <a:pt x="99" y="5"/>
                  <a:pt x="94" y="12"/>
                </a:cubicBezTo>
                <a:cubicBezTo>
                  <a:pt x="93" y="12"/>
                  <a:pt x="92" y="12"/>
                  <a:pt x="91" y="12"/>
                </a:cubicBezTo>
                <a:cubicBezTo>
                  <a:pt x="78" y="12"/>
                  <a:pt x="66" y="18"/>
                  <a:pt x="60" y="27"/>
                </a:cubicBezTo>
                <a:cubicBezTo>
                  <a:pt x="57" y="26"/>
                  <a:pt x="53" y="25"/>
                  <a:pt x="50" y="25"/>
                </a:cubicBezTo>
                <a:cubicBezTo>
                  <a:pt x="34" y="25"/>
                  <a:pt x="22" y="35"/>
                  <a:pt x="22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10" y="48"/>
                  <a:pt x="0" y="56"/>
                  <a:pt x="0" y="66"/>
                </a:cubicBezTo>
                <a:cubicBezTo>
                  <a:pt x="0" y="77"/>
                  <a:pt x="11" y="85"/>
                  <a:pt x="23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5" y="85"/>
                  <a:pt x="26" y="85"/>
                  <a:pt x="26" y="85"/>
                </a:cubicBezTo>
                <a:cubicBezTo>
                  <a:pt x="44" y="85"/>
                  <a:pt x="44" y="85"/>
                  <a:pt x="44" y="85"/>
                </a:cubicBezTo>
                <a:cubicBezTo>
                  <a:pt x="44" y="85"/>
                  <a:pt x="44" y="85"/>
                  <a:pt x="45" y="85"/>
                </a:cubicBezTo>
                <a:cubicBezTo>
                  <a:pt x="47" y="93"/>
                  <a:pt x="54" y="98"/>
                  <a:pt x="63" y="100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3" y="109"/>
                  <a:pt x="72" y="116"/>
                  <a:pt x="83" y="116"/>
                </a:cubicBezTo>
                <a:cubicBezTo>
                  <a:pt x="91" y="116"/>
                  <a:pt x="98" y="113"/>
                  <a:pt x="101" y="107"/>
                </a:cubicBezTo>
                <a:cubicBezTo>
                  <a:pt x="102" y="107"/>
                  <a:pt x="102" y="107"/>
                  <a:pt x="103" y="107"/>
                </a:cubicBezTo>
                <a:cubicBezTo>
                  <a:pt x="113" y="107"/>
                  <a:pt x="121" y="103"/>
                  <a:pt x="126" y="97"/>
                </a:cubicBezTo>
                <a:cubicBezTo>
                  <a:pt x="123" y="96"/>
                  <a:pt x="123" y="96"/>
                  <a:pt x="123" y="96"/>
                </a:cubicBezTo>
                <a:cubicBezTo>
                  <a:pt x="128" y="93"/>
                  <a:pt x="128" y="93"/>
                  <a:pt x="128" y="93"/>
                </a:cubicBezTo>
                <a:lnTo>
                  <a:pt x="123" y="9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50" name="Freeform 187"/>
          <p:cNvSpPr/>
          <p:nvPr/>
        </p:nvSpPr>
        <p:spPr bwMode="auto">
          <a:xfrm>
            <a:off x="822428" y="5893842"/>
            <a:ext cx="61406" cy="61406"/>
          </a:xfrm>
          <a:custGeom>
            <a:avLst/>
            <a:gdLst>
              <a:gd name="T0" fmla="*/ 37 w 42"/>
              <a:gd name="T1" fmla="*/ 31 h 42"/>
              <a:gd name="T2" fmla="*/ 38 w 42"/>
              <a:gd name="T3" fmla="*/ 28 h 42"/>
              <a:gd name="T4" fmla="*/ 39 w 42"/>
              <a:gd name="T5" fmla="*/ 25 h 42"/>
              <a:gd name="T6" fmla="*/ 40 w 42"/>
              <a:gd name="T7" fmla="*/ 23 h 42"/>
              <a:gd name="T8" fmla="*/ 40 w 42"/>
              <a:gd name="T9" fmla="*/ 20 h 42"/>
              <a:gd name="T10" fmla="*/ 39 w 42"/>
              <a:gd name="T11" fmla="*/ 17 h 42"/>
              <a:gd name="T12" fmla="*/ 38 w 42"/>
              <a:gd name="T13" fmla="*/ 14 h 42"/>
              <a:gd name="T14" fmla="*/ 37 w 42"/>
              <a:gd name="T15" fmla="*/ 12 h 42"/>
              <a:gd name="T16" fmla="*/ 38 w 42"/>
              <a:gd name="T17" fmla="*/ 9 h 42"/>
              <a:gd name="T18" fmla="*/ 35 w 42"/>
              <a:gd name="T19" fmla="*/ 9 h 42"/>
              <a:gd name="T20" fmla="*/ 36 w 42"/>
              <a:gd name="T21" fmla="*/ 7 h 42"/>
              <a:gd name="T22" fmla="*/ 33 w 42"/>
              <a:gd name="T23" fmla="*/ 7 h 42"/>
              <a:gd name="T24" fmla="*/ 33 w 42"/>
              <a:gd name="T25" fmla="*/ 5 h 42"/>
              <a:gd name="T26" fmla="*/ 31 w 42"/>
              <a:gd name="T27" fmla="*/ 6 h 42"/>
              <a:gd name="T28" fmla="*/ 30 w 42"/>
              <a:gd name="T29" fmla="*/ 3 h 42"/>
              <a:gd name="T30" fmla="*/ 28 w 42"/>
              <a:gd name="T31" fmla="*/ 4 h 42"/>
              <a:gd name="T32" fmla="*/ 28 w 42"/>
              <a:gd name="T33" fmla="*/ 2 h 42"/>
              <a:gd name="T34" fmla="*/ 26 w 42"/>
              <a:gd name="T35" fmla="*/ 3 h 42"/>
              <a:gd name="T36" fmla="*/ 24 w 42"/>
              <a:gd name="T37" fmla="*/ 1 h 42"/>
              <a:gd name="T38" fmla="*/ 23 w 42"/>
              <a:gd name="T39" fmla="*/ 3 h 42"/>
              <a:gd name="T40" fmla="*/ 21 w 42"/>
              <a:gd name="T41" fmla="*/ 1 h 42"/>
              <a:gd name="T42" fmla="*/ 20 w 42"/>
              <a:gd name="T43" fmla="*/ 3 h 42"/>
              <a:gd name="T44" fmla="*/ 18 w 42"/>
              <a:gd name="T45" fmla="*/ 1 h 42"/>
              <a:gd name="T46" fmla="*/ 17 w 42"/>
              <a:gd name="T47" fmla="*/ 3 h 42"/>
              <a:gd name="T48" fmla="*/ 15 w 42"/>
              <a:gd name="T49" fmla="*/ 2 h 42"/>
              <a:gd name="T50" fmla="*/ 14 w 42"/>
              <a:gd name="T51" fmla="*/ 4 h 42"/>
              <a:gd name="T52" fmla="*/ 12 w 42"/>
              <a:gd name="T53" fmla="*/ 3 h 42"/>
              <a:gd name="T54" fmla="*/ 12 w 42"/>
              <a:gd name="T55" fmla="*/ 6 h 42"/>
              <a:gd name="T56" fmla="*/ 9 w 42"/>
              <a:gd name="T57" fmla="*/ 5 h 42"/>
              <a:gd name="T58" fmla="*/ 9 w 42"/>
              <a:gd name="T59" fmla="*/ 7 h 42"/>
              <a:gd name="T60" fmla="*/ 7 w 42"/>
              <a:gd name="T61" fmla="*/ 7 h 42"/>
              <a:gd name="T62" fmla="*/ 7 w 42"/>
              <a:gd name="T63" fmla="*/ 9 h 42"/>
              <a:gd name="T64" fmla="*/ 5 w 42"/>
              <a:gd name="T65" fmla="*/ 9 h 42"/>
              <a:gd name="T66" fmla="*/ 5 w 42"/>
              <a:gd name="T67" fmla="*/ 12 h 42"/>
              <a:gd name="T68" fmla="*/ 4 w 42"/>
              <a:gd name="T69" fmla="*/ 14 h 42"/>
              <a:gd name="T70" fmla="*/ 3 w 42"/>
              <a:gd name="T71" fmla="*/ 17 h 42"/>
              <a:gd name="T72" fmla="*/ 3 w 42"/>
              <a:gd name="T73" fmla="*/ 20 h 42"/>
              <a:gd name="T74" fmla="*/ 3 w 42"/>
              <a:gd name="T75" fmla="*/ 23 h 42"/>
              <a:gd name="T76" fmla="*/ 3 w 42"/>
              <a:gd name="T77" fmla="*/ 25 h 42"/>
              <a:gd name="T78" fmla="*/ 2 w 42"/>
              <a:gd name="T79" fmla="*/ 27 h 42"/>
              <a:gd name="T80" fmla="*/ 4 w 42"/>
              <a:gd name="T81" fmla="*/ 28 h 42"/>
              <a:gd name="T82" fmla="*/ 6 w 42"/>
              <a:gd name="T83" fmla="*/ 31 h 42"/>
              <a:gd name="T84" fmla="*/ 7 w 42"/>
              <a:gd name="T85" fmla="*/ 33 h 42"/>
              <a:gd name="T86" fmla="*/ 9 w 42"/>
              <a:gd name="T87" fmla="*/ 35 h 42"/>
              <a:gd name="T88" fmla="*/ 12 w 42"/>
              <a:gd name="T89" fmla="*/ 37 h 42"/>
              <a:gd name="T90" fmla="*/ 14 w 42"/>
              <a:gd name="T91" fmla="*/ 38 h 42"/>
              <a:gd name="T92" fmla="*/ 17 w 42"/>
              <a:gd name="T93" fmla="*/ 39 h 42"/>
              <a:gd name="T94" fmla="*/ 20 w 42"/>
              <a:gd name="T95" fmla="*/ 39 h 42"/>
              <a:gd name="T96" fmla="*/ 23 w 42"/>
              <a:gd name="T97" fmla="*/ 39 h 42"/>
              <a:gd name="T98" fmla="*/ 26 w 42"/>
              <a:gd name="T99" fmla="*/ 39 h 42"/>
              <a:gd name="T100" fmla="*/ 28 w 42"/>
              <a:gd name="T101" fmla="*/ 38 h 42"/>
              <a:gd name="T102" fmla="*/ 31 w 42"/>
              <a:gd name="T103" fmla="*/ 37 h 42"/>
              <a:gd name="T104" fmla="*/ 33 w 42"/>
              <a:gd name="T105" fmla="*/ 35 h 42"/>
              <a:gd name="T106" fmla="*/ 35 w 42"/>
              <a:gd name="T107" fmla="*/ 3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" h="42">
                <a:moveTo>
                  <a:pt x="38" y="33"/>
                </a:moveTo>
                <a:cubicBezTo>
                  <a:pt x="37" y="31"/>
                  <a:pt x="37" y="31"/>
                  <a:pt x="37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38" y="28"/>
                  <a:pt x="38" y="28"/>
                  <a:pt x="38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39" y="25"/>
                  <a:pt x="39" y="25"/>
                  <a:pt x="39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0" y="23"/>
                  <a:pt x="40" y="23"/>
                  <a:pt x="40" y="23"/>
                </a:cubicBezTo>
                <a:cubicBezTo>
                  <a:pt x="42" y="21"/>
                  <a:pt x="42" y="21"/>
                  <a:pt x="42" y="21"/>
                </a:cubicBezTo>
                <a:cubicBezTo>
                  <a:pt x="40" y="20"/>
                  <a:pt x="40" y="20"/>
                  <a:pt x="40" y="20"/>
                </a:cubicBezTo>
                <a:cubicBezTo>
                  <a:pt x="42" y="18"/>
                  <a:pt x="42" y="18"/>
                  <a:pt x="42" y="18"/>
                </a:cubicBezTo>
                <a:cubicBezTo>
                  <a:pt x="39" y="17"/>
                  <a:pt x="39" y="17"/>
                  <a:pt x="39" y="17"/>
                </a:cubicBezTo>
                <a:cubicBezTo>
                  <a:pt x="41" y="15"/>
                  <a:pt x="41" y="15"/>
                  <a:pt x="41" y="15"/>
                </a:cubicBezTo>
                <a:cubicBezTo>
                  <a:pt x="38" y="14"/>
                  <a:pt x="38" y="14"/>
                  <a:pt x="38" y="14"/>
                </a:cubicBezTo>
                <a:cubicBezTo>
                  <a:pt x="40" y="12"/>
                  <a:pt x="40" y="12"/>
                  <a:pt x="40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5" y="9"/>
                  <a:pt x="35" y="9"/>
                  <a:pt x="35" y="9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4" y="4"/>
                  <a:pt x="34" y="4"/>
                  <a:pt x="34" y="4"/>
                </a:cubicBezTo>
                <a:cubicBezTo>
                  <a:pt x="33" y="5"/>
                  <a:pt x="33" y="5"/>
                  <a:pt x="33" y="5"/>
                </a:cubicBezTo>
                <a:cubicBezTo>
                  <a:pt x="33" y="4"/>
                  <a:pt x="33" y="4"/>
                  <a:pt x="33" y="4"/>
                </a:cubicBezTo>
                <a:cubicBezTo>
                  <a:pt x="31" y="6"/>
                  <a:pt x="31" y="6"/>
                  <a:pt x="31" y="6"/>
                </a:cubicBezTo>
                <a:cubicBezTo>
                  <a:pt x="31" y="3"/>
                  <a:pt x="31" y="3"/>
                  <a:pt x="31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2"/>
                  <a:pt x="28" y="2"/>
                  <a:pt x="28" y="2"/>
                </a:cubicBezTo>
                <a:cubicBezTo>
                  <a:pt x="27" y="1"/>
                  <a:pt x="27" y="1"/>
                  <a:pt x="27" y="1"/>
                </a:cubicBezTo>
                <a:cubicBezTo>
                  <a:pt x="26" y="3"/>
                  <a:pt x="26" y="3"/>
                  <a:pt x="26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0" y="3"/>
                  <a:pt x="20" y="3"/>
                  <a:pt x="20" y="3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7" y="3"/>
                  <a:pt x="17" y="3"/>
                  <a:pt x="17" y="3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5" y="1"/>
                  <a:pt x="15" y="1"/>
                </a:cubicBezTo>
                <a:cubicBezTo>
                  <a:pt x="14" y="4"/>
                  <a:pt x="14" y="4"/>
                  <a:pt x="14" y="4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6"/>
                  <a:pt x="12" y="6"/>
                  <a:pt x="12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4"/>
                  <a:pt x="9" y="4"/>
                </a:cubicBezTo>
                <a:cubicBezTo>
                  <a:pt x="9" y="7"/>
                  <a:pt x="9" y="7"/>
                  <a:pt x="9" y="7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7" y="7"/>
                  <a:pt x="7" y="7"/>
                </a:cubicBezTo>
                <a:cubicBezTo>
                  <a:pt x="6" y="7"/>
                  <a:pt x="6" y="7"/>
                  <a:pt x="6" y="7"/>
                </a:cubicBezTo>
                <a:cubicBezTo>
                  <a:pt x="7" y="9"/>
                  <a:pt x="7" y="9"/>
                  <a:pt x="7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9"/>
                  <a:pt x="5" y="9"/>
                </a:cubicBezTo>
                <a:cubicBezTo>
                  <a:pt x="4" y="9"/>
                  <a:pt x="4" y="9"/>
                  <a:pt x="4" y="9"/>
                </a:cubicBezTo>
                <a:cubicBezTo>
                  <a:pt x="5" y="12"/>
                  <a:pt x="5" y="12"/>
                  <a:pt x="5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4" y="14"/>
                  <a:pt x="4" y="14"/>
                  <a:pt x="4" y="14"/>
                </a:cubicBezTo>
                <a:cubicBezTo>
                  <a:pt x="1" y="15"/>
                  <a:pt x="1" y="15"/>
                  <a:pt x="1" y="15"/>
                </a:cubicBezTo>
                <a:cubicBezTo>
                  <a:pt x="3" y="17"/>
                  <a:pt x="3" y="17"/>
                  <a:pt x="3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3"/>
                  <a:pt x="3" y="23"/>
                  <a:pt x="3" y="23"/>
                </a:cubicBezTo>
                <a:cubicBezTo>
                  <a:pt x="1" y="24"/>
                  <a:pt x="1" y="24"/>
                  <a:pt x="1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7"/>
                  <a:pt x="1" y="27"/>
                  <a:pt x="1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8"/>
                  <a:pt x="2" y="28"/>
                  <a:pt x="2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3" y="31"/>
                  <a:pt x="3" y="31"/>
                  <a:pt x="3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5" y="33"/>
                  <a:pt x="5" y="33"/>
                  <a:pt x="5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6"/>
                  <a:pt x="7" y="36"/>
                  <a:pt x="7" y="36"/>
                </a:cubicBezTo>
                <a:cubicBezTo>
                  <a:pt x="9" y="35"/>
                  <a:pt x="9" y="35"/>
                  <a:pt x="9" y="35"/>
                </a:cubicBezTo>
                <a:cubicBezTo>
                  <a:pt x="9" y="38"/>
                  <a:pt x="9" y="38"/>
                  <a:pt x="9" y="38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40"/>
                  <a:pt x="12" y="40"/>
                  <a:pt x="12" y="40"/>
                </a:cubicBezTo>
                <a:cubicBezTo>
                  <a:pt x="14" y="38"/>
                  <a:pt x="14" y="38"/>
                  <a:pt x="14" y="38"/>
                </a:cubicBezTo>
                <a:cubicBezTo>
                  <a:pt x="15" y="41"/>
                  <a:pt x="15" y="41"/>
                  <a:pt x="15" y="41"/>
                </a:cubicBezTo>
                <a:cubicBezTo>
                  <a:pt x="17" y="39"/>
                  <a:pt x="17" y="39"/>
                  <a:pt x="17" y="39"/>
                </a:cubicBezTo>
                <a:cubicBezTo>
                  <a:pt x="18" y="42"/>
                  <a:pt x="18" y="42"/>
                  <a:pt x="18" y="42"/>
                </a:cubicBezTo>
                <a:cubicBezTo>
                  <a:pt x="20" y="39"/>
                  <a:pt x="20" y="39"/>
                  <a:pt x="20" y="39"/>
                </a:cubicBezTo>
                <a:cubicBezTo>
                  <a:pt x="21" y="42"/>
                  <a:pt x="21" y="42"/>
                  <a:pt x="21" y="42"/>
                </a:cubicBezTo>
                <a:cubicBezTo>
                  <a:pt x="23" y="39"/>
                  <a:pt x="23" y="39"/>
                  <a:pt x="23" y="39"/>
                </a:cubicBezTo>
                <a:cubicBezTo>
                  <a:pt x="25" y="42"/>
                  <a:pt x="25" y="42"/>
                  <a:pt x="25" y="42"/>
                </a:cubicBezTo>
                <a:cubicBezTo>
                  <a:pt x="26" y="39"/>
                  <a:pt x="26" y="39"/>
                  <a:pt x="26" y="39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38"/>
                  <a:pt x="28" y="38"/>
                  <a:pt x="28" y="38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37"/>
                  <a:pt x="31" y="37"/>
                  <a:pt x="31" y="37"/>
                </a:cubicBezTo>
                <a:cubicBezTo>
                  <a:pt x="34" y="38"/>
                  <a:pt x="34" y="38"/>
                  <a:pt x="34" y="38"/>
                </a:cubicBezTo>
                <a:cubicBezTo>
                  <a:pt x="33" y="35"/>
                  <a:pt x="33" y="35"/>
                  <a:pt x="33" y="35"/>
                </a:cubicBezTo>
                <a:cubicBezTo>
                  <a:pt x="36" y="36"/>
                  <a:pt x="36" y="36"/>
                  <a:pt x="36" y="36"/>
                </a:cubicBezTo>
                <a:cubicBezTo>
                  <a:pt x="35" y="33"/>
                  <a:pt x="35" y="33"/>
                  <a:pt x="35" y="33"/>
                </a:cubicBezTo>
                <a:lnTo>
                  <a:pt x="38" y="33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51" name="Freeform 188"/>
          <p:cNvSpPr>
            <a:spLocks noEditPoints="1"/>
          </p:cNvSpPr>
          <p:nvPr/>
        </p:nvSpPr>
        <p:spPr bwMode="auto">
          <a:xfrm>
            <a:off x="803890" y="5874145"/>
            <a:ext cx="99640" cy="100799"/>
          </a:xfrm>
          <a:custGeom>
            <a:avLst/>
            <a:gdLst>
              <a:gd name="T0" fmla="*/ 81 w 86"/>
              <a:gd name="T1" fmla="*/ 41 h 87"/>
              <a:gd name="T2" fmla="*/ 84 w 86"/>
              <a:gd name="T3" fmla="*/ 31 h 87"/>
              <a:gd name="T4" fmla="*/ 76 w 86"/>
              <a:gd name="T5" fmla="*/ 25 h 87"/>
              <a:gd name="T6" fmla="*/ 73 w 86"/>
              <a:gd name="T7" fmla="*/ 13 h 87"/>
              <a:gd name="T8" fmla="*/ 63 w 86"/>
              <a:gd name="T9" fmla="*/ 12 h 87"/>
              <a:gd name="T10" fmla="*/ 57 w 86"/>
              <a:gd name="T11" fmla="*/ 3 h 87"/>
              <a:gd name="T12" fmla="*/ 46 w 86"/>
              <a:gd name="T13" fmla="*/ 7 h 87"/>
              <a:gd name="T14" fmla="*/ 36 w 86"/>
              <a:gd name="T15" fmla="*/ 2 h 87"/>
              <a:gd name="T16" fmla="*/ 29 w 86"/>
              <a:gd name="T17" fmla="*/ 9 h 87"/>
              <a:gd name="T18" fmla="*/ 17 w 86"/>
              <a:gd name="T19" fmla="*/ 9 h 87"/>
              <a:gd name="T20" fmla="*/ 15 w 86"/>
              <a:gd name="T21" fmla="*/ 20 h 87"/>
              <a:gd name="T22" fmla="*/ 5 w 86"/>
              <a:gd name="T23" fmla="*/ 25 h 87"/>
              <a:gd name="T24" fmla="*/ 6 w 86"/>
              <a:gd name="T25" fmla="*/ 35 h 87"/>
              <a:gd name="T26" fmla="*/ 0 w 86"/>
              <a:gd name="T27" fmla="*/ 44 h 87"/>
              <a:gd name="T28" fmla="*/ 6 w 86"/>
              <a:gd name="T29" fmla="*/ 52 h 87"/>
              <a:gd name="T30" fmla="*/ 5 w 86"/>
              <a:gd name="T31" fmla="*/ 63 h 87"/>
              <a:gd name="T32" fmla="*/ 15 w 86"/>
              <a:gd name="T33" fmla="*/ 68 h 87"/>
              <a:gd name="T34" fmla="*/ 17 w 86"/>
              <a:gd name="T35" fmla="*/ 78 h 87"/>
              <a:gd name="T36" fmla="*/ 29 w 86"/>
              <a:gd name="T37" fmla="*/ 79 h 87"/>
              <a:gd name="T38" fmla="*/ 36 w 86"/>
              <a:gd name="T39" fmla="*/ 87 h 87"/>
              <a:gd name="T40" fmla="*/ 46 w 86"/>
              <a:gd name="T41" fmla="*/ 82 h 87"/>
              <a:gd name="T42" fmla="*/ 57 w 86"/>
              <a:gd name="T43" fmla="*/ 84 h 87"/>
              <a:gd name="T44" fmla="*/ 63 w 86"/>
              <a:gd name="T45" fmla="*/ 75 h 87"/>
              <a:gd name="T46" fmla="*/ 73 w 86"/>
              <a:gd name="T47" fmla="*/ 74 h 87"/>
              <a:gd name="T48" fmla="*/ 76 w 86"/>
              <a:gd name="T49" fmla="*/ 64 h 87"/>
              <a:gd name="T50" fmla="*/ 84 w 86"/>
              <a:gd name="T51" fmla="*/ 58 h 87"/>
              <a:gd name="T52" fmla="*/ 81 w 86"/>
              <a:gd name="T53" fmla="*/ 46 h 87"/>
              <a:gd name="T54" fmla="*/ 58 w 86"/>
              <a:gd name="T55" fmla="*/ 71 h 87"/>
              <a:gd name="T56" fmla="*/ 49 w 86"/>
              <a:gd name="T57" fmla="*/ 70 h 87"/>
              <a:gd name="T58" fmla="*/ 43 w 86"/>
              <a:gd name="T59" fmla="*/ 75 h 87"/>
              <a:gd name="T60" fmla="*/ 36 w 86"/>
              <a:gd name="T61" fmla="*/ 70 h 87"/>
              <a:gd name="T62" fmla="*/ 29 w 86"/>
              <a:gd name="T63" fmla="*/ 71 h 87"/>
              <a:gd name="T64" fmla="*/ 25 w 86"/>
              <a:gd name="T65" fmla="*/ 65 h 87"/>
              <a:gd name="T66" fmla="*/ 17 w 86"/>
              <a:gd name="T67" fmla="*/ 63 h 87"/>
              <a:gd name="T68" fmla="*/ 17 w 86"/>
              <a:gd name="T69" fmla="*/ 55 h 87"/>
              <a:gd name="T70" fmla="*/ 12 w 86"/>
              <a:gd name="T71" fmla="*/ 49 h 87"/>
              <a:gd name="T72" fmla="*/ 15 w 86"/>
              <a:gd name="T73" fmla="*/ 41 h 87"/>
              <a:gd name="T74" fmla="*/ 12 w 86"/>
              <a:gd name="T75" fmla="*/ 33 h 87"/>
              <a:gd name="T76" fmla="*/ 20 w 86"/>
              <a:gd name="T77" fmla="*/ 30 h 87"/>
              <a:gd name="T78" fmla="*/ 21 w 86"/>
              <a:gd name="T79" fmla="*/ 21 h 87"/>
              <a:gd name="T80" fmla="*/ 29 w 86"/>
              <a:gd name="T81" fmla="*/ 20 h 87"/>
              <a:gd name="T82" fmla="*/ 34 w 86"/>
              <a:gd name="T83" fmla="*/ 13 h 87"/>
              <a:gd name="T84" fmla="*/ 41 w 86"/>
              <a:gd name="T85" fmla="*/ 16 h 87"/>
              <a:gd name="T86" fmla="*/ 48 w 86"/>
              <a:gd name="T87" fmla="*/ 12 h 87"/>
              <a:gd name="T88" fmla="*/ 54 w 86"/>
              <a:gd name="T89" fmla="*/ 18 h 87"/>
              <a:gd name="T90" fmla="*/ 62 w 86"/>
              <a:gd name="T91" fmla="*/ 18 h 87"/>
              <a:gd name="T92" fmla="*/ 64 w 86"/>
              <a:gd name="T93" fmla="*/ 26 h 87"/>
              <a:gd name="T94" fmla="*/ 72 w 86"/>
              <a:gd name="T95" fmla="*/ 30 h 87"/>
              <a:gd name="T96" fmla="*/ 71 w 86"/>
              <a:gd name="T97" fmla="*/ 37 h 87"/>
              <a:gd name="T98" fmla="*/ 74 w 86"/>
              <a:gd name="T99" fmla="*/ 44 h 87"/>
              <a:gd name="T100" fmla="*/ 71 w 86"/>
              <a:gd name="T101" fmla="*/ 50 h 87"/>
              <a:gd name="T102" fmla="*/ 72 w 86"/>
              <a:gd name="T103" fmla="*/ 58 h 87"/>
              <a:gd name="T104" fmla="*/ 64 w 86"/>
              <a:gd name="T105" fmla="*/ 61 h 87"/>
              <a:gd name="T106" fmla="*/ 62 w 86"/>
              <a:gd name="T107" fmla="*/ 69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" h="87">
                <a:moveTo>
                  <a:pt x="81" y="46"/>
                </a:moveTo>
                <a:lnTo>
                  <a:pt x="86" y="44"/>
                </a:lnTo>
                <a:lnTo>
                  <a:pt x="81" y="41"/>
                </a:lnTo>
                <a:lnTo>
                  <a:pt x="86" y="37"/>
                </a:lnTo>
                <a:lnTo>
                  <a:pt x="79" y="35"/>
                </a:lnTo>
                <a:lnTo>
                  <a:pt x="84" y="31"/>
                </a:lnTo>
                <a:lnTo>
                  <a:pt x="78" y="30"/>
                </a:lnTo>
                <a:lnTo>
                  <a:pt x="82" y="25"/>
                </a:lnTo>
                <a:lnTo>
                  <a:pt x="76" y="25"/>
                </a:lnTo>
                <a:lnTo>
                  <a:pt x="78" y="18"/>
                </a:lnTo>
                <a:lnTo>
                  <a:pt x="72" y="20"/>
                </a:lnTo>
                <a:lnTo>
                  <a:pt x="73" y="13"/>
                </a:lnTo>
                <a:lnTo>
                  <a:pt x="68" y="16"/>
                </a:lnTo>
                <a:lnTo>
                  <a:pt x="68" y="9"/>
                </a:lnTo>
                <a:lnTo>
                  <a:pt x="63" y="12"/>
                </a:lnTo>
                <a:lnTo>
                  <a:pt x="63" y="6"/>
                </a:lnTo>
                <a:lnTo>
                  <a:pt x="58" y="9"/>
                </a:lnTo>
                <a:lnTo>
                  <a:pt x="57" y="3"/>
                </a:lnTo>
                <a:lnTo>
                  <a:pt x="52" y="7"/>
                </a:lnTo>
                <a:lnTo>
                  <a:pt x="50" y="2"/>
                </a:lnTo>
                <a:lnTo>
                  <a:pt x="46" y="7"/>
                </a:lnTo>
                <a:lnTo>
                  <a:pt x="43" y="0"/>
                </a:lnTo>
                <a:lnTo>
                  <a:pt x="40" y="7"/>
                </a:lnTo>
                <a:lnTo>
                  <a:pt x="36" y="2"/>
                </a:lnTo>
                <a:lnTo>
                  <a:pt x="34" y="7"/>
                </a:lnTo>
                <a:lnTo>
                  <a:pt x="30" y="3"/>
                </a:lnTo>
                <a:lnTo>
                  <a:pt x="29" y="9"/>
                </a:lnTo>
                <a:lnTo>
                  <a:pt x="24" y="6"/>
                </a:lnTo>
                <a:lnTo>
                  <a:pt x="24" y="12"/>
                </a:lnTo>
                <a:lnTo>
                  <a:pt x="17" y="9"/>
                </a:lnTo>
                <a:lnTo>
                  <a:pt x="19" y="16"/>
                </a:lnTo>
                <a:lnTo>
                  <a:pt x="12" y="13"/>
                </a:lnTo>
                <a:lnTo>
                  <a:pt x="15" y="20"/>
                </a:lnTo>
                <a:lnTo>
                  <a:pt x="8" y="18"/>
                </a:lnTo>
                <a:lnTo>
                  <a:pt x="11" y="25"/>
                </a:lnTo>
                <a:lnTo>
                  <a:pt x="5" y="25"/>
                </a:lnTo>
                <a:lnTo>
                  <a:pt x="8" y="30"/>
                </a:lnTo>
                <a:lnTo>
                  <a:pt x="2" y="31"/>
                </a:lnTo>
                <a:lnTo>
                  <a:pt x="6" y="35"/>
                </a:lnTo>
                <a:lnTo>
                  <a:pt x="1" y="37"/>
                </a:lnTo>
                <a:lnTo>
                  <a:pt x="6" y="41"/>
                </a:lnTo>
                <a:lnTo>
                  <a:pt x="0" y="44"/>
                </a:lnTo>
                <a:lnTo>
                  <a:pt x="6" y="46"/>
                </a:lnTo>
                <a:lnTo>
                  <a:pt x="1" y="50"/>
                </a:lnTo>
                <a:lnTo>
                  <a:pt x="6" y="52"/>
                </a:lnTo>
                <a:lnTo>
                  <a:pt x="2" y="58"/>
                </a:lnTo>
                <a:lnTo>
                  <a:pt x="8" y="58"/>
                </a:lnTo>
                <a:lnTo>
                  <a:pt x="5" y="63"/>
                </a:lnTo>
                <a:lnTo>
                  <a:pt x="11" y="64"/>
                </a:lnTo>
                <a:lnTo>
                  <a:pt x="8" y="69"/>
                </a:lnTo>
                <a:lnTo>
                  <a:pt x="15" y="68"/>
                </a:lnTo>
                <a:lnTo>
                  <a:pt x="12" y="74"/>
                </a:lnTo>
                <a:lnTo>
                  <a:pt x="19" y="73"/>
                </a:lnTo>
                <a:lnTo>
                  <a:pt x="17" y="78"/>
                </a:lnTo>
                <a:lnTo>
                  <a:pt x="24" y="75"/>
                </a:lnTo>
                <a:lnTo>
                  <a:pt x="24" y="82"/>
                </a:lnTo>
                <a:lnTo>
                  <a:pt x="29" y="79"/>
                </a:lnTo>
                <a:lnTo>
                  <a:pt x="30" y="84"/>
                </a:lnTo>
                <a:lnTo>
                  <a:pt x="34" y="80"/>
                </a:lnTo>
                <a:lnTo>
                  <a:pt x="36" y="87"/>
                </a:lnTo>
                <a:lnTo>
                  <a:pt x="40" y="82"/>
                </a:lnTo>
                <a:lnTo>
                  <a:pt x="43" y="87"/>
                </a:lnTo>
                <a:lnTo>
                  <a:pt x="46" y="82"/>
                </a:lnTo>
                <a:lnTo>
                  <a:pt x="50" y="87"/>
                </a:lnTo>
                <a:lnTo>
                  <a:pt x="52" y="80"/>
                </a:lnTo>
                <a:lnTo>
                  <a:pt x="57" y="84"/>
                </a:lnTo>
                <a:lnTo>
                  <a:pt x="58" y="79"/>
                </a:lnTo>
                <a:lnTo>
                  <a:pt x="63" y="82"/>
                </a:lnTo>
                <a:lnTo>
                  <a:pt x="63" y="75"/>
                </a:lnTo>
                <a:lnTo>
                  <a:pt x="68" y="78"/>
                </a:lnTo>
                <a:lnTo>
                  <a:pt x="68" y="73"/>
                </a:lnTo>
                <a:lnTo>
                  <a:pt x="73" y="74"/>
                </a:lnTo>
                <a:lnTo>
                  <a:pt x="72" y="68"/>
                </a:lnTo>
                <a:lnTo>
                  <a:pt x="78" y="69"/>
                </a:lnTo>
                <a:lnTo>
                  <a:pt x="76" y="64"/>
                </a:lnTo>
                <a:lnTo>
                  <a:pt x="82" y="63"/>
                </a:lnTo>
                <a:lnTo>
                  <a:pt x="78" y="58"/>
                </a:lnTo>
                <a:lnTo>
                  <a:pt x="84" y="58"/>
                </a:lnTo>
                <a:lnTo>
                  <a:pt x="79" y="52"/>
                </a:lnTo>
                <a:lnTo>
                  <a:pt x="86" y="50"/>
                </a:lnTo>
                <a:lnTo>
                  <a:pt x="81" y="46"/>
                </a:lnTo>
                <a:close/>
                <a:moveTo>
                  <a:pt x="62" y="69"/>
                </a:moveTo>
                <a:lnTo>
                  <a:pt x="58" y="68"/>
                </a:lnTo>
                <a:lnTo>
                  <a:pt x="58" y="71"/>
                </a:lnTo>
                <a:lnTo>
                  <a:pt x="54" y="69"/>
                </a:lnTo>
                <a:lnTo>
                  <a:pt x="53" y="74"/>
                </a:lnTo>
                <a:lnTo>
                  <a:pt x="49" y="70"/>
                </a:lnTo>
                <a:lnTo>
                  <a:pt x="48" y="75"/>
                </a:lnTo>
                <a:lnTo>
                  <a:pt x="45" y="71"/>
                </a:lnTo>
                <a:lnTo>
                  <a:pt x="43" y="75"/>
                </a:lnTo>
                <a:lnTo>
                  <a:pt x="41" y="71"/>
                </a:lnTo>
                <a:lnTo>
                  <a:pt x="38" y="75"/>
                </a:lnTo>
                <a:lnTo>
                  <a:pt x="36" y="70"/>
                </a:lnTo>
                <a:lnTo>
                  <a:pt x="34" y="74"/>
                </a:lnTo>
                <a:lnTo>
                  <a:pt x="32" y="69"/>
                </a:lnTo>
                <a:lnTo>
                  <a:pt x="29" y="71"/>
                </a:lnTo>
                <a:lnTo>
                  <a:pt x="29" y="68"/>
                </a:lnTo>
                <a:lnTo>
                  <a:pt x="25" y="69"/>
                </a:lnTo>
                <a:lnTo>
                  <a:pt x="25" y="65"/>
                </a:lnTo>
                <a:lnTo>
                  <a:pt x="21" y="66"/>
                </a:lnTo>
                <a:lnTo>
                  <a:pt x="22" y="61"/>
                </a:lnTo>
                <a:lnTo>
                  <a:pt x="17" y="63"/>
                </a:lnTo>
                <a:lnTo>
                  <a:pt x="20" y="59"/>
                </a:lnTo>
                <a:lnTo>
                  <a:pt x="15" y="58"/>
                </a:lnTo>
                <a:lnTo>
                  <a:pt x="17" y="55"/>
                </a:lnTo>
                <a:lnTo>
                  <a:pt x="12" y="54"/>
                </a:lnTo>
                <a:lnTo>
                  <a:pt x="16" y="50"/>
                </a:lnTo>
                <a:lnTo>
                  <a:pt x="12" y="49"/>
                </a:lnTo>
                <a:lnTo>
                  <a:pt x="15" y="46"/>
                </a:lnTo>
                <a:lnTo>
                  <a:pt x="11" y="44"/>
                </a:lnTo>
                <a:lnTo>
                  <a:pt x="15" y="41"/>
                </a:lnTo>
                <a:lnTo>
                  <a:pt x="12" y="39"/>
                </a:lnTo>
                <a:lnTo>
                  <a:pt x="16" y="37"/>
                </a:lnTo>
                <a:lnTo>
                  <a:pt x="12" y="33"/>
                </a:lnTo>
                <a:lnTo>
                  <a:pt x="17" y="33"/>
                </a:lnTo>
                <a:lnTo>
                  <a:pt x="15" y="30"/>
                </a:lnTo>
                <a:lnTo>
                  <a:pt x="20" y="30"/>
                </a:lnTo>
                <a:lnTo>
                  <a:pt x="17" y="25"/>
                </a:lnTo>
                <a:lnTo>
                  <a:pt x="22" y="26"/>
                </a:lnTo>
                <a:lnTo>
                  <a:pt x="21" y="21"/>
                </a:lnTo>
                <a:lnTo>
                  <a:pt x="25" y="22"/>
                </a:lnTo>
                <a:lnTo>
                  <a:pt x="25" y="18"/>
                </a:lnTo>
                <a:lnTo>
                  <a:pt x="29" y="20"/>
                </a:lnTo>
                <a:lnTo>
                  <a:pt x="29" y="16"/>
                </a:lnTo>
                <a:lnTo>
                  <a:pt x="32" y="18"/>
                </a:lnTo>
                <a:lnTo>
                  <a:pt x="34" y="13"/>
                </a:lnTo>
                <a:lnTo>
                  <a:pt x="36" y="17"/>
                </a:lnTo>
                <a:lnTo>
                  <a:pt x="38" y="13"/>
                </a:lnTo>
                <a:lnTo>
                  <a:pt x="41" y="16"/>
                </a:lnTo>
                <a:lnTo>
                  <a:pt x="43" y="12"/>
                </a:lnTo>
                <a:lnTo>
                  <a:pt x="45" y="16"/>
                </a:lnTo>
                <a:lnTo>
                  <a:pt x="48" y="12"/>
                </a:lnTo>
                <a:lnTo>
                  <a:pt x="49" y="17"/>
                </a:lnTo>
                <a:lnTo>
                  <a:pt x="53" y="13"/>
                </a:lnTo>
                <a:lnTo>
                  <a:pt x="54" y="18"/>
                </a:lnTo>
                <a:lnTo>
                  <a:pt x="58" y="16"/>
                </a:lnTo>
                <a:lnTo>
                  <a:pt x="58" y="20"/>
                </a:lnTo>
                <a:lnTo>
                  <a:pt x="62" y="18"/>
                </a:lnTo>
                <a:lnTo>
                  <a:pt x="62" y="22"/>
                </a:lnTo>
                <a:lnTo>
                  <a:pt x="65" y="21"/>
                </a:lnTo>
                <a:lnTo>
                  <a:pt x="64" y="26"/>
                </a:lnTo>
                <a:lnTo>
                  <a:pt x="69" y="25"/>
                </a:lnTo>
                <a:lnTo>
                  <a:pt x="67" y="30"/>
                </a:lnTo>
                <a:lnTo>
                  <a:pt x="72" y="30"/>
                </a:lnTo>
                <a:lnTo>
                  <a:pt x="69" y="33"/>
                </a:lnTo>
                <a:lnTo>
                  <a:pt x="73" y="33"/>
                </a:lnTo>
                <a:lnTo>
                  <a:pt x="71" y="37"/>
                </a:lnTo>
                <a:lnTo>
                  <a:pt x="74" y="39"/>
                </a:lnTo>
                <a:lnTo>
                  <a:pt x="71" y="41"/>
                </a:lnTo>
                <a:lnTo>
                  <a:pt x="74" y="44"/>
                </a:lnTo>
                <a:lnTo>
                  <a:pt x="71" y="46"/>
                </a:lnTo>
                <a:lnTo>
                  <a:pt x="74" y="49"/>
                </a:lnTo>
                <a:lnTo>
                  <a:pt x="71" y="50"/>
                </a:lnTo>
                <a:lnTo>
                  <a:pt x="73" y="54"/>
                </a:lnTo>
                <a:lnTo>
                  <a:pt x="69" y="55"/>
                </a:lnTo>
                <a:lnTo>
                  <a:pt x="72" y="58"/>
                </a:lnTo>
                <a:lnTo>
                  <a:pt x="67" y="59"/>
                </a:lnTo>
                <a:lnTo>
                  <a:pt x="69" y="63"/>
                </a:lnTo>
                <a:lnTo>
                  <a:pt x="64" y="61"/>
                </a:lnTo>
                <a:lnTo>
                  <a:pt x="65" y="66"/>
                </a:lnTo>
                <a:lnTo>
                  <a:pt x="62" y="65"/>
                </a:lnTo>
                <a:lnTo>
                  <a:pt x="62" y="69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52" name="Freeform 189"/>
          <p:cNvSpPr/>
          <p:nvPr/>
        </p:nvSpPr>
        <p:spPr bwMode="auto">
          <a:xfrm>
            <a:off x="2312403" y="5342343"/>
            <a:ext cx="145985" cy="35917"/>
          </a:xfrm>
          <a:custGeom>
            <a:avLst/>
            <a:gdLst>
              <a:gd name="T0" fmla="*/ 96 w 99"/>
              <a:gd name="T1" fmla="*/ 24 h 24"/>
              <a:gd name="T2" fmla="*/ 99 w 99"/>
              <a:gd name="T3" fmla="*/ 24 h 24"/>
              <a:gd name="T4" fmla="*/ 93 w 99"/>
              <a:gd name="T5" fmla="*/ 5 h 24"/>
              <a:gd name="T6" fmla="*/ 89 w 99"/>
              <a:gd name="T7" fmla="*/ 0 h 24"/>
              <a:gd name="T8" fmla="*/ 64 w 99"/>
              <a:gd name="T9" fmla="*/ 0 h 24"/>
              <a:gd name="T10" fmla="*/ 64 w 99"/>
              <a:gd name="T11" fmla="*/ 0 h 24"/>
              <a:gd name="T12" fmla="*/ 23 w 99"/>
              <a:gd name="T13" fmla="*/ 0 h 24"/>
              <a:gd name="T14" fmla="*/ 15 w 99"/>
              <a:gd name="T15" fmla="*/ 0 h 24"/>
              <a:gd name="T16" fmla="*/ 15 w 99"/>
              <a:gd name="T17" fmla="*/ 0 h 24"/>
              <a:gd name="T18" fmla="*/ 12 w 99"/>
              <a:gd name="T19" fmla="*/ 0 h 24"/>
              <a:gd name="T20" fmla="*/ 7 w 99"/>
              <a:gd name="T21" fmla="*/ 4 h 24"/>
              <a:gd name="T22" fmla="*/ 0 w 99"/>
              <a:gd name="T23" fmla="*/ 24 h 24"/>
              <a:gd name="T24" fmla="*/ 3 w 99"/>
              <a:gd name="T25" fmla="*/ 24 h 24"/>
              <a:gd name="T26" fmla="*/ 96 w 99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24">
                <a:moveTo>
                  <a:pt x="96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7" y="17"/>
                  <a:pt x="94" y="7"/>
                  <a:pt x="93" y="5"/>
                </a:cubicBezTo>
                <a:cubicBezTo>
                  <a:pt x="92" y="2"/>
                  <a:pt x="92" y="1"/>
                  <a:pt x="89" y="0"/>
                </a:cubicBezTo>
                <a:cubicBezTo>
                  <a:pt x="87" y="0"/>
                  <a:pt x="77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1" y="0"/>
                  <a:pt x="34" y="0"/>
                  <a:pt x="23" y="0"/>
                </a:cubicBezTo>
                <a:cubicBezTo>
                  <a:pt x="19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0" y="0"/>
                  <a:pt x="8" y="1"/>
                  <a:pt x="7" y="4"/>
                </a:cubicBezTo>
                <a:cubicBezTo>
                  <a:pt x="6" y="7"/>
                  <a:pt x="1" y="21"/>
                  <a:pt x="0" y="24"/>
                </a:cubicBezTo>
                <a:cubicBezTo>
                  <a:pt x="3" y="24"/>
                  <a:pt x="3" y="24"/>
                  <a:pt x="3" y="24"/>
                </a:cubicBezTo>
                <a:lnTo>
                  <a:pt x="96" y="24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53" name="Freeform 190"/>
          <p:cNvSpPr>
            <a:spLocks noEditPoints="1"/>
          </p:cNvSpPr>
          <p:nvPr/>
        </p:nvSpPr>
        <p:spPr bwMode="auto">
          <a:xfrm>
            <a:off x="2167577" y="5386369"/>
            <a:ext cx="290812" cy="177268"/>
          </a:xfrm>
          <a:custGeom>
            <a:avLst/>
            <a:gdLst>
              <a:gd name="T0" fmla="*/ 2 w 198"/>
              <a:gd name="T1" fmla="*/ 0 h 120"/>
              <a:gd name="T2" fmla="*/ 2 w 198"/>
              <a:gd name="T3" fmla="*/ 2 h 120"/>
              <a:gd name="T4" fmla="*/ 2 w 198"/>
              <a:gd name="T5" fmla="*/ 119 h 120"/>
              <a:gd name="T6" fmla="*/ 198 w 198"/>
              <a:gd name="T7" fmla="*/ 120 h 120"/>
              <a:gd name="T8" fmla="*/ 198 w 198"/>
              <a:gd name="T9" fmla="*/ 0 h 120"/>
              <a:gd name="T10" fmla="*/ 102 w 198"/>
              <a:gd name="T11" fmla="*/ 0 h 120"/>
              <a:gd name="T12" fmla="*/ 2 w 198"/>
              <a:gd name="T13" fmla="*/ 0 h 120"/>
              <a:gd name="T14" fmla="*/ 110 w 198"/>
              <a:gd name="T15" fmla="*/ 58 h 120"/>
              <a:gd name="T16" fmla="*/ 110 w 198"/>
              <a:gd name="T17" fmla="*/ 89 h 120"/>
              <a:gd name="T18" fmla="*/ 82 w 198"/>
              <a:gd name="T19" fmla="*/ 89 h 120"/>
              <a:gd name="T20" fmla="*/ 82 w 198"/>
              <a:gd name="T21" fmla="*/ 58 h 120"/>
              <a:gd name="T22" fmla="*/ 68 w 198"/>
              <a:gd name="T23" fmla="*/ 58 h 120"/>
              <a:gd name="T24" fmla="*/ 96 w 198"/>
              <a:gd name="T25" fmla="*/ 26 h 120"/>
              <a:gd name="T26" fmla="*/ 125 w 198"/>
              <a:gd name="T27" fmla="*/ 58 h 120"/>
              <a:gd name="T28" fmla="*/ 110 w 198"/>
              <a:gd name="T29" fmla="*/ 5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8" h="120">
                <a:moveTo>
                  <a:pt x="2" y="0"/>
                </a:moveTo>
                <a:cubicBezTo>
                  <a:pt x="0" y="0"/>
                  <a:pt x="2" y="1"/>
                  <a:pt x="2" y="2"/>
                </a:cubicBezTo>
                <a:cubicBezTo>
                  <a:pt x="2" y="119"/>
                  <a:pt x="2" y="119"/>
                  <a:pt x="2" y="119"/>
                </a:cubicBezTo>
                <a:cubicBezTo>
                  <a:pt x="198" y="120"/>
                  <a:pt x="198" y="120"/>
                  <a:pt x="198" y="120"/>
                </a:cubicBezTo>
                <a:cubicBezTo>
                  <a:pt x="198" y="0"/>
                  <a:pt x="198" y="0"/>
                  <a:pt x="198" y="0"/>
                </a:cubicBezTo>
                <a:cubicBezTo>
                  <a:pt x="102" y="0"/>
                  <a:pt x="102" y="0"/>
                  <a:pt x="102" y="0"/>
                </a:cubicBezTo>
                <a:lnTo>
                  <a:pt x="2" y="0"/>
                </a:lnTo>
                <a:close/>
                <a:moveTo>
                  <a:pt x="110" y="58"/>
                </a:moveTo>
                <a:cubicBezTo>
                  <a:pt x="110" y="89"/>
                  <a:pt x="110" y="89"/>
                  <a:pt x="110" y="89"/>
                </a:cubicBezTo>
                <a:cubicBezTo>
                  <a:pt x="82" y="89"/>
                  <a:pt x="82" y="89"/>
                  <a:pt x="82" y="89"/>
                </a:cubicBezTo>
                <a:cubicBezTo>
                  <a:pt x="82" y="58"/>
                  <a:pt x="82" y="58"/>
                  <a:pt x="82" y="58"/>
                </a:cubicBezTo>
                <a:cubicBezTo>
                  <a:pt x="68" y="58"/>
                  <a:pt x="68" y="58"/>
                  <a:pt x="68" y="58"/>
                </a:cubicBezTo>
                <a:cubicBezTo>
                  <a:pt x="96" y="26"/>
                  <a:pt x="96" y="26"/>
                  <a:pt x="96" y="26"/>
                </a:cubicBezTo>
                <a:cubicBezTo>
                  <a:pt x="125" y="58"/>
                  <a:pt x="125" y="58"/>
                  <a:pt x="125" y="58"/>
                </a:cubicBezTo>
                <a:lnTo>
                  <a:pt x="110" y="58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54" name="Freeform 191"/>
          <p:cNvSpPr/>
          <p:nvPr/>
        </p:nvSpPr>
        <p:spPr bwMode="auto">
          <a:xfrm>
            <a:off x="2831462" y="5336549"/>
            <a:ext cx="144827" cy="35917"/>
          </a:xfrm>
          <a:custGeom>
            <a:avLst/>
            <a:gdLst>
              <a:gd name="T0" fmla="*/ 96 w 99"/>
              <a:gd name="T1" fmla="*/ 24 h 24"/>
              <a:gd name="T2" fmla="*/ 99 w 99"/>
              <a:gd name="T3" fmla="*/ 24 h 24"/>
              <a:gd name="T4" fmla="*/ 94 w 99"/>
              <a:gd name="T5" fmla="*/ 5 h 24"/>
              <a:gd name="T6" fmla="*/ 89 w 99"/>
              <a:gd name="T7" fmla="*/ 0 h 24"/>
              <a:gd name="T8" fmla="*/ 65 w 99"/>
              <a:gd name="T9" fmla="*/ 0 h 24"/>
              <a:gd name="T10" fmla="*/ 65 w 99"/>
              <a:gd name="T11" fmla="*/ 0 h 24"/>
              <a:gd name="T12" fmla="*/ 24 w 99"/>
              <a:gd name="T13" fmla="*/ 0 h 24"/>
              <a:gd name="T14" fmla="*/ 16 w 99"/>
              <a:gd name="T15" fmla="*/ 0 h 24"/>
              <a:gd name="T16" fmla="*/ 16 w 99"/>
              <a:gd name="T17" fmla="*/ 0 h 24"/>
              <a:gd name="T18" fmla="*/ 13 w 99"/>
              <a:gd name="T19" fmla="*/ 0 h 24"/>
              <a:gd name="T20" fmla="*/ 8 w 99"/>
              <a:gd name="T21" fmla="*/ 4 h 24"/>
              <a:gd name="T22" fmla="*/ 0 w 99"/>
              <a:gd name="T23" fmla="*/ 24 h 24"/>
              <a:gd name="T24" fmla="*/ 4 w 99"/>
              <a:gd name="T25" fmla="*/ 24 h 24"/>
              <a:gd name="T26" fmla="*/ 96 w 99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24">
                <a:moveTo>
                  <a:pt x="96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8" y="17"/>
                  <a:pt x="94" y="7"/>
                  <a:pt x="94" y="5"/>
                </a:cubicBezTo>
                <a:cubicBezTo>
                  <a:pt x="93" y="2"/>
                  <a:pt x="93" y="0"/>
                  <a:pt x="89" y="0"/>
                </a:cubicBezTo>
                <a:cubicBezTo>
                  <a:pt x="88" y="0"/>
                  <a:pt x="77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52" y="0"/>
                  <a:pt x="35" y="0"/>
                  <a:pt x="24" y="0"/>
                </a:cubicBezTo>
                <a:cubicBezTo>
                  <a:pt x="19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3" y="0"/>
                  <a:pt x="13" y="0"/>
                </a:cubicBezTo>
                <a:cubicBezTo>
                  <a:pt x="11" y="0"/>
                  <a:pt x="9" y="1"/>
                  <a:pt x="8" y="4"/>
                </a:cubicBezTo>
                <a:cubicBezTo>
                  <a:pt x="6" y="7"/>
                  <a:pt x="2" y="21"/>
                  <a:pt x="0" y="24"/>
                </a:cubicBezTo>
                <a:cubicBezTo>
                  <a:pt x="4" y="24"/>
                  <a:pt x="4" y="24"/>
                  <a:pt x="4" y="24"/>
                </a:cubicBezTo>
                <a:lnTo>
                  <a:pt x="96" y="24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55" name="Freeform 192"/>
          <p:cNvSpPr>
            <a:spLocks noEditPoints="1"/>
          </p:cNvSpPr>
          <p:nvPr/>
        </p:nvSpPr>
        <p:spPr bwMode="auto">
          <a:xfrm>
            <a:off x="2687795" y="5380576"/>
            <a:ext cx="288494" cy="177268"/>
          </a:xfrm>
          <a:custGeom>
            <a:avLst/>
            <a:gdLst>
              <a:gd name="T0" fmla="*/ 2 w 197"/>
              <a:gd name="T1" fmla="*/ 0 h 120"/>
              <a:gd name="T2" fmla="*/ 2 w 197"/>
              <a:gd name="T3" fmla="*/ 2 h 120"/>
              <a:gd name="T4" fmla="*/ 2 w 197"/>
              <a:gd name="T5" fmla="*/ 120 h 120"/>
              <a:gd name="T6" fmla="*/ 197 w 197"/>
              <a:gd name="T7" fmla="*/ 120 h 120"/>
              <a:gd name="T8" fmla="*/ 197 w 197"/>
              <a:gd name="T9" fmla="*/ 0 h 120"/>
              <a:gd name="T10" fmla="*/ 102 w 197"/>
              <a:gd name="T11" fmla="*/ 0 h 120"/>
              <a:gd name="T12" fmla="*/ 2 w 197"/>
              <a:gd name="T13" fmla="*/ 0 h 120"/>
              <a:gd name="T14" fmla="*/ 124 w 197"/>
              <a:gd name="T15" fmla="*/ 56 h 120"/>
              <a:gd name="T16" fmla="*/ 96 w 197"/>
              <a:gd name="T17" fmla="*/ 89 h 120"/>
              <a:gd name="T18" fmla="*/ 68 w 197"/>
              <a:gd name="T19" fmla="*/ 56 h 120"/>
              <a:gd name="T20" fmla="*/ 82 w 197"/>
              <a:gd name="T21" fmla="*/ 56 h 120"/>
              <a:gd name="T22" fmla="*/ 82 w 197"/>
              <a:gd name="T23" fmla="*/ 25 h 120"/>
              <a:gd name="T24" fmla="*/ 110 w 197"/>
              <a:gd name="T25" fmla="*/ 25 h 120"/>
              <a:gd name="T26" fmla="*/ 110 w 197"/>
              <a:gd name="T27" fmla="*/ 56 h 120"/>
              <a:gd name="T28" fmla="*/ 124 w 197"/>
              <a:gd name="T29" fmla="*/ 5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7" h="120">
                <a:moveTo>
                  <a:pt x="2" y="0"/>
                </a:moveTo>
                <a:cubicBezTo>
                  <a:pt x="0" y="0"/>
                  <a:pt x="2" y="1"/>
                  <a:pt x="2" y="2"/>
                </a:cubicBezTo>
                <a:cubicBezTo>
                  <a:pt x="2" y="120"/>
                  <a:pt x="2" y="120"/>
                  <a:pt x="2" y="120"/>
                </a:cubicBezTo>
                <a:cubicBezTo>
                  <a:pt x="197" y="120"/>
                  <a:pt x="197" y="120"/>
                  <a:pt x="197" y="120"/>
                </a:cubicBezTo>
                <a:cubicBezTo>
                  <a:pt x="197" y="0"/>
                  <a:pt x="197" y="0"/>
                  <a:pt x="197" y="0"/>
                </a:cubicBezTo>
                <a:cubicBezTo>
                  <a:pt x="102" y="0"/>
                  <a:pt x="102" y="0"/>
                  <a:pt x="102" y="0"/>
                </a:cubicBezTo>
                <a:lnTo>
                  <a:pt x="2" y="0"/>
                </a:lnTo>
                <a:close/>
                <a:moveTo>
                  <a:pt x="124" y="56"/>
                </a:moveTo>
                <a:cubicBezTo>
                  <a:pt x="96" y="89"/>
                  <a:pt x="96" y="89"/>
                  <a:pt x="96" y="89"/>
                </a:cubicBezTo>
                <a:cubicBezTo>
                  <a:pt x="68" y="56"/>
                  <a:pt x="68" y="56"/>
                  <a:pt x="68" y="56"/>
                </a:cubicBezTo>
                <a:cubicBezTo>
                  <a:pt x="82" y="56"/>
                  <a:pt x="82" y="56"/>
                  <a:pt x="82" y="56"/>
                </a:cubicBezTo>
                <a:cubicBezTo>
                  <a:pt x="82" y="25"/>
                  <a:pt x="82" y="25"/>
                  <a:pt x="82" y="25"/>
                </a:cubicBezTo>
                <a:cubicBezTo>
                  <a:pt x="110" y="25"/>
                  <a:pt x="110" y="25"/>
                  <a:pt x="110" y="25"/>
                </a:cubicBezTo>
                <a:cubicBezTo>
                  <a:pt x="110" y="56"/>
                  <a:pt x="110" y="56"/>
                  <a:pt x="110" y="56"/>
                </a:cubicBezTo>
                <a:lnTo>
                  <a:pt x="124" y="5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56" name="Freeform 193"/>
          <p:cNvSpPr/>
          <p:nvPr/>
        </p:nvSpPr>
        <p:spPr bwMode="auto">
          <a:xfrm>
            <a:off x="1794504" y="5338866"/>
            <a:ext cx="145985" cy="34758"/>
          </a:xfrm>
          <a:custGeom>
            <a:avLst/>
            <a:gdLst>
              <a:gd name="T0" fmla="*/ 96 w 99"/>
              <a:gd name="T1" fmla="*/ 24 h 24"/>
              <a:gd name="T2" fmla="*/ 99 w 99"/>
              <a:gd name="T3" fmla="*/ 24 h 24"/>
              <a:gd name="T4" fmla="*/ 94 w 99"/>
              <a:gd name="T5" fmla="*/ 5 h 24"/>
              <a:gd name="T6" fmla="*/ 89 w 99"/>
              <a:gd name="T7" fmla="*/ 0 h 24"/>
              <a:gd name="T8" fmla="*/ 66 w 99"/>
              <a:gd name="T9" fmla="*/ 0 h 24"/>
              <a:gd name="T10" fmla="*/ 24 w 99"/>
              <a:gd name="T11" fmla="*/ 0 h 24"/>
              <a:gd name="T12" fmla="*/ 15 w 99"/>
              <a:gd name="T13" fmla="*/ 0 h 24"/>
              <a:gd name="T14" fmla="*/ 15 w 99"/>
              <a:gd name="T15" fmla="*/ 0 h 24"/>
              <a:gd name="T16" fmla="*/ 12 w 99"/>
              <a:gd name="T17" fmla="*/ 0 h 24"/>
              <a:gd name="T18" fmla="*/ 7 w 99"/>
              <a:gd name="T19" fmla="*/ 4 h 24"/>
              <a:gd name="T20" fmla="*/ 0 w 99"/>
              <a:gd name="T21" fmla="*/ 24 h 24"/>
              <a:gd name="T22" fmla="*/ 3 w 99"/>
              <a:gd name="T23" fmla="*/ 24 h 24"/>
              <a:gd name="T24" fmla="*/ 96 w 99"/>
              <a:gd name="T2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9" h="24">
                <a:moveTo>
                  <a:pt x="96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8" y="17"/>
                  <a:pt x="95" y="7"/>
                  <a:pt x="94" y="5"/>
                </a:cubicBezTo>
                <a:cubicBezTo>
                  <a:pt x="93" y="1"/>
                  <a:pt x="93" y="0"/>
                  <a:pt x="89" y="0"/>
                </a:cubicBezTo>
                <a:cubicBezTo>
                  <a:pt x="88" y="0"/>
                  <a:pt x="78" y="0"/>
                  <a:pt x="66" y="0"/>
                </a:cubicBezTo>
                <a:cubicBezTo>
                  <a:pt x="53" y="0"/>
                  <a:pt x="35" y="0"/>
                  <a:pt x="24" y="0"/>
                </a:cubicBezTo>
                <a:cubicBezTo>
                  <a:pt x="19" y="0"/>
                  <a:pt x="16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0" y="0"/>
                  <a:pt x="8" y="1"/>
                  <a:pt x="7" y="4"/>
                </a:cubicBezTo>
                <a:cubicBezTo>
                  <a:pt x="6" y="7"/>
                  <a:pt x="1" y="21"/>
                  <a:pt x="0" y="24"/>
                </a:cubicBezTo>
                <a:cubicBezTo>
                  <a:pt x="3" y="24"/>
                  <a:pt x="3" y="24"/>
                  <a:pt x="3" y="24"/>
                </a:cubicBezTo>
                <a:lnTo>
                  <a:pt x="96" y="24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57" name="Freeform 194"/>
          <p:cNvSpPr/>
          <p:nvPr/>
        </p:nvSpPr>
        <p:spPr bwMode="auto">
          <a:xfrm>
            <a:off x="1649677" y="5382893"/>
            <a:ext cx="290812" cy="176109"/>
          </a:xfrm>
          <a:custGeom>
            <a:avLst/>
            <a:gdLst>
              <a:gd name="T0" fmla="*/ 1 w 198"/>
              <a:gd name="T1" fmla="*/ 0 h 120"/>
              <a:gd name="T2" fmla="*/ 1 w 198"/>
              <a:gd name="T3" fmla="*/ 1 h 120"/>
              <a:gd name="T4" fmla="*/ 1 w 198"/>
              <a:gd name="T5" fmla="*/ 120 h 120"/>
              <a:gd name="T6" fmla="*/ 198 w 198"/>
              <a:gd name="T7" fmla="*/ 120 h 120"/>
              <a:gd name="T8" fmla="*/ 198 w 198"/>
              <a:gd name="T9" fmla="*/ 0 h 120"/>
              <a:gd name="T10" fmla="*/ 102 w 198"/>
              <a:gd name="T11" fmla="*/ 0 h 120"/>
              <a:gd name="T12" fmla="*/ 1 w 198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" h="120">
                <a:moveTo>
                  <a:pt x="1" y="0"/>
                </a:moveTo>
                <a:cubicBezTo>
                  <a:pt x="0" y="0"/>
                  <a:pt x="1" y="1"/>
                  <a:pt x="1" y="1"/>
                </a:cubicBezTo>
                <a:cubicBezTo>
                  <a:pt x="1" y="120"/>
                  <a:pt x="1" y="120"/>
                  <a:pt x="1" y="120"/>
                </a:cubicBezTo>
                <a:cubicBezTo>
                  <a:pt x="198" y="120"/>
                  <a:pt x="198" y="120"/>
                  <a:pt x="198" y="120"/>
                </a:cubicBezTo>
                <a:cubicBezTo>
                  <a:pt x="198" y="0"/>
                  <a:pt x="198" y="0"/>
                  <a:pt x="198" y="0"/>
                </a:cubicBezTo>
                <a:cubicBezTo>
                  <a:pt x="102" y="0"/>
                  <a:pt x="102" y="0"/>
                  <a:pt x="102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58" name="Freeform 195"/>
          <p:cNvSpPr>
            <a:spLocks noEditPoints="1"/>
          </p:cNvSpPr>
          <p:nvPr/>
        </p:nvSpPr>
        <p:spPr bwMode="auto">
          <a:xfrm>
            <a:off x="3725911" y="2003219"/>
            <a:ext cx="290812" cy="254895"/>
          </a:xfrm>
          <a:custGeom>
            <a:avLst/>
            <a:gdLst>
              <a:gd name="T0" fmla="*/ 193 w 198"/>
              <a:gd name="T1" fmla="*/ 157 h 174"/>
              <a:gd name="T2" fmla="*/ 107 w 198"/>
              <a:gd name="T3" fmla="*/ 9 h 174"/>
              <a:gd name="T4" fmla="*/ 97 w 198"/>
              <a:gd name="T5" fmla="*/ 2 h 174"/>
              <a:gd name="T6" fmla="*/ 90 w 198"/>
              <a:gd name="T7" fmla="*/ 12 h 174"/>
              <a:gd name="T8" fmla="*/ 12 w 198"/>
              <a:gd name="T9" fmla="*/ 147 h 174"/>
              <a:gd name="T10" fmla="*/ 2 w 198"/>
              <a:gd name="T11" fmla="*/ 169 h 174"/>
              <a:gd name="T12" fmla="*/ 24 w 198"/>
              <a:gd name="T13" fmla="*/ 172 h 174"/>
              <a:gd name="T14" fmla="*/ 175 w 198"/>
              <a:gd name="T15" fmla="*/ 172 h 174"/>
              <a:gd name="T16" fmla="*/ 196 w 198"/>
              <a:gd name="T17" fmla="*/ 169 h 174"/>
              <a:gd name="T18" fmla="*/ 193 w 198"/>
              <a:gd name="T19" fmla="*/ 157 h 174"/>
              <a:gd name="T20" fmla="*/ 21 w 198"/>
              <a:gd name="T21" fmla="*/ 157 h 174"/>
              <a:gd name="T22" fmla="*/ 99 w 198"/>
              <a:gd name="T23" fmla="*/ 20 h 174"/>
              <a:gd name="T24" fmla="*/ 177 w 198"/>
              <a:gd name="T25" fmla="*/ 157 h 174"/>
              <a:gd name="T26" fmla="*/ 21 w 198"/>
              <a:gd name="T27" fmla="*/ 15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8" h="174">
                <a:moveTo>
                  <a:pt x="193" y="157"/>
                </a:moveTo>
                <a:cubicBezTo>
                  <a:pt x="164" y="107"/>
                  <a:pt x="136" y="59"/>
                  <a:pt x="107" y="9"/>
                </a:cubicBezTo>
                <a:cubicBezTo>
                  <a:pt x="105" y="6"/>
                  <a:pt x="103" y="0"/>
                  <a:pt x="97" y="2"/>
                </a:cubicBezTo>
                <a:cubicBezTo>
                  <a:pt x="94" y="2"/>
                  <a:pt x="92" y="8"/>
                  <a:pt x="90" y="12"/>
                </a:cubicBezTo>
                <a:cubicBezTo>
                  <a:pt x="63" y="57"/>
                  <a:pt x="39" y="101"/>
                  <a:pt x="12" y="147"/>
                </a:cubicBezTo>
                <a:cubicBezTo>
                  <a:pt x="10" y="151"/>
                  <a:pt x="0" y="163"/>
                  <a:pt x="2" y="169"/>
                </a:cubicBezTo>
                <a:cubicBezTo>
                  <a:pt x="4" y="174"/>
                  <a:pt x="16" y="172"/>
                  <a:pt x="24" y="172"/>
                </a:cubicBezTo>
                <a:cubicBezTo>
                  <a:pt x="77" y="172"/>
                  <a:pt x="122" y="172"/>
                  <a:pt x="175" y="172"/>
                </a:cubicBezTo>
                <a:cubicBezTo>
                  <a:pt x="183" y="172"/>
                  <a:pt x="195" y="174"/>
                  <a:pt x="196" y="169"/>
                </a:cubicBezTo>
                <a:cubicBezTo>
                  <a:pt x="198" y="165"/>
                  <a:pt x="195" y="161"/>
                  <a:pt x="193" y="157"/>
                </a:cubicBezTo>
                <a:close/>
                <a:moveTo>
                  <a:pt x="21" y="157"/>
                </a:moveTo>
                <a:cubicBezTo>
                  <a:pt x="47" y="111"/>
                  <a:pt x="73" y="66"/>
                  <a:pt x="99" y="20"/>
                </a:cubicBezTo>
                <a:cubicBezTo>
                  <a:pt x="126" y="65"/>
                  <a:pt x="151" y="111"/>
                  <a:pt x="177" y="157"/>
                </a:cubicBezTo>
                <a:cubicBezTo>
                  <a:pt x="125" y="157"/>
                  <a:pt x="73" y="157"/>
                  <a:pt x="21" y="157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59" name="Freeform 196"/>
          <p:cNvSpPr/>
          <p:nvPr/>
        </p:nvSpPr>
        <p:spPr bwMode="auto">
          <a:xfrm>
            <a:off x="3804697" y="2170059"/>
            <a:ext cx="134399" cy="52138"/>
          </a:xfrm>
          <a:custGeom>
            <a:avLst/>
            <a:gdLst>
              <a:gd name="T0" fmla="*/ 41 w 91"/>
              <a:gd name="T1" fmla="*/ 13 h 35"/>
              <a:gd name="T2" fmla="*/ 54 w 91"/>
              <a:gd name="T3" fmla="*/ 6 h 35"/>
              <a:gd name="T4" fmla="*/ 42 w 91"/>
              <a:gd name="T5" fmla="*/ 7 h 35"/>
              <a:gd name="T6" fmla="*/ 33 w 91"/>
              <a:gd name="T7" fmla="*/ 12 h 35"/>
              <a:gd name="T8" fmla="*/ 24 w 91"/>
              <a:gd name="T9" fmla="*/ 12 h 35"/>
              <a:gd name="T10" fmla="*/ 9 w 91"/>
              <a:gd name="T11" fmla="*/ 8 h 35"/>
              <a:gd name="T12" fmla="*/ 16 w 91"/>
              <a:gd name="T13" fmla="*/ 2 h 35"/>
              <a:gd name="T14" fmla="*/ 18 w 91"/>
              <a:gd name="T15" fmla="*/ 0 h 35"/>
              <a:gd name="T16" fmla="*/ 7 w 91"/>
              <a:gd name="T17" fmla="*/ 3 h 35"/>
              <a:gd name="T18" fmla="*/ 0 w 91"/>
              <a:gd name="T19" fmla="*/ 8 h 35"/>
              <a:gd name="T20" fmla="*/ 5 w 91"/>
              <a:gd name="T21" fmla="*/ 13 h 35"/>
              <a:gd name="T22" fmla="*/ 23 w 91"/>
              <a:gd name="T23" fmla="*/ 17 h 35"/>
              <a:gd name="T24" fmla="*/ 32 w 91"/>
              <a:gd name="T25" fmla="*/ 19 h 35"/>
              <a:gd name="T26" fmla="*/ 36 w 91"/>
              <a:gd name="T27" fmla="*/ 21 h 35"/>
              <a:gd name="T28" fmla="*/ 49 w 91"/>
              <a:gd name="T29" fmla="*/ 28 h 35"/>
              <a:gd name="T30" fmla="*/ 47 w 91"/>
              <a:gd name="T31" fmla="*/ 34 h 35"/>
              <a:gd name="T32" fmla="*/ 59 w 91"/>
              <a:gd name="T33" fmla="*/ 35 h 35"/>
              <a:gd name="T34" fmla="*/ 61 w 91"/>
              <a:gd name="T35" fmla="*/ 26 h 35"/>
              <a:gd name="T36" fmla="*/ 45 w 91"/>
              <a:gd name="T37" fmla="*/ 19 h 35"/>
              <a:gd name="T38" fmla="*/ 71 w 91"/>
              <a:gd name="T39" fmla="*/ 19 h 35"/>
              <a:gd name="T40" fmla="*/ 78 w 91"/>
              <a:gd name="T41" fmla="*/ 19 h 35"/>
              <a:gd name="T42" fmla="*/ 79 w 91"/>
              <a:gd name="T43" fmla="*/ 33 h 35"/>
              <a:gd name="T44" fmla="*/ 90 w 91"/>
              <a:gd name="T45" fmla="*/ 33 h 35"/>
              <a:gd name="T46" fmla="*/ 89 w 91"/>
              <a:gd name="T47" fmla="*/ 18 h 35"/>
              <a:gd name="T48" fmla="*/ 79 w 91"/>
              <a:gd name="T49" fmla="*/ 14 h 35"/>
              <a:gd name="T50" fmla="*/ 41 w 91"/>
              <a:gd name="T51" fmla="*/ 1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1" h="35">
                <a:moveTo>
                  <a:pt x="41" y="13"/>
                </a:moveTo>
                <a:cubicBezTo>
                  <a:pt x="44" y="9"/>
                  <a:pt x="49" y="9"/>
                  <a:pt x="54" y="6"/>
                </a:cubicBezTo>
                <a:cubicBezTo>
                  <a:pt x="49" y="7"/>
                  <a:pt x="46" y="6"/>
                  <a:pt x="42" y="7"/>
                </a:cubicBezTo>
                <a:cubicBezTo>
                  <a:pt x="38" y="8"/>
                  <a:pt x="36" y="12"/>
                  <a:pt x="33" y="12"/>
                </a:cubicBezTo>
                <a:cubicBezTo>
                  <a:pt x="30" y="13"/>
                  <a:pt x="27" y="12"/>
                  <a:pt x="24" y="12"/>
                </a:cubicBezTo>
                <a:cubicBezTo>
                  <a:pt x="18" y="12"/>
                  <a:pt x="13" y="10"/>
                  <a:pt x="9" y="8"/>
                </a:cubicBezTo>
                <a:cubicBezTo>
                  <a:pt x="10" y="5"/>
                  <a:pt x="13" y="3"/>
                  <a:pt x="16" y="2"/>
                </a:cubicBezTo>
                <a:cubicBezTo>
                  <a:pt x="17" y="2"/>
                  <a:pt x="18" y="1"/>
                  <a:pt x="18" y="0"/>
                </a:cubicBezTo>
                <a:cubicBezTo>
                  <a:pt x="14" y="1"/>
                  <a:pt x="10" y="1"/>
                  <a:pt x="7" y="3"/>
                </a:cubicBezTo>
                <a:cubicBezTo>
                  <a:pt x="4" y="4"/>
                  <a:pt x="0" y="6"/>
                  <a:pt x="0" y="8"/>
                </a:cubicBezTo>
                <a:cubicBezTo>
                  <a:pt x="0" y="11"/>
                  <a:pt x="3" y="13"/>
                  <a:pt x="5" y="13"/>
                </a:cubicBezTo>
                <a:cubicBezTo>
                  <a:pt x="11" y="16"/>
                  <a:pt x="16" y="17"/>
                  <a:pt x="23" y="17"/>
                </a:cubicBezTo>
                <a:cubicBezTo>
                  <a:pt x="26" y="18"/>
                  <a:pt x="30" y="18"/>
                  <a:pt x="32" y="19"/>
                </a:cubicBezTo>
                <a:cubicBezTo>
                  <a:pt x="34" y="19"/>
                  <a:pt x="35" y="20"/>
                  <a:pt x="36" y="21"/>
                </a:cubicBezTo>
                <a:cubicBezTo>
                  <a:pt x="40" y="24"/>
                  <a:pt x="46" y="26"/>
                  <a:pt x="49" y="28"/>
                </a:cubicBezTo>
                <a:cubicBezTo>
                  <a:pt x="49" y="30"/>
                  <a:pt x="47" y="32"/>
                  <a:pt x="47" y="34"/>
                </a:cubicBezTo>
                <a:cubicBezTo>
                  <a:pt x="51" y="34"/>
                  <a:pt x="55" y="35"/>
                  <a:pt x="59" y="35"/>
                </a:cubicBezTo>
                <a:cubicBezTo>
                  <a:pt x="59" y="32"/>
                  <a:pt x="60" y="29"/>
                  <a:pt x="61" y="26"/>
                </a:cubicBezTo>
                <a:cubicBezTo>
                  <a:pt x="56" y="24"/>
                  <a:pt x="50" y="21"/>
                  <a:pt x="45" y="19"/>
                </a:cubicBezTo>
                <a:cubicBezTo>
                  <a:pt x="53" y="19"/>
                  <a:pt x="62" y="19"/>
                  <a:pt x="71" y="19"/>
                </a:cubicBezTo>
                <a:cubicBezTo>
                  <a:pt x="73" y="19"/>
                  <a:pt x="77" y="19"/>
                  <a:pt x="78" y="19"/>
                </a:cubicBezTo>
                <a:cubicBezTo>
                  <a:pt x="83" y="21"/>
                  <a:pt x="79" y="29"/>
                  <a:pt x="79" y="33"/>
                </a:cubicBezTo>
                <a:cubicBezTo>
                  <a:pt x="82" y="33"/>
                  <a:pt x="86" y="33"/>
                  <a:pt x="90" y="33"/>
                </a:cubicBezTo>
                <a:cubicBezTo>
                  <a:pt x="90" y="28"/>
                  <a:pt x="91" y="21"/>
                  <a:pt x="89" y="18"/>
                </a:cubicBezTo>
                <a:cubicBezTo>
                  <a:pt x="87" y="16"/>
                  <a:pt x="83" y="15"/>
                  <a:pt x="79" y="14"/>
                </a:cubicBezTo>
                <a:cubicBezTo>
                  <a:pt x="68" y="13"/>
                  <a:pt x="52" y="14"/>
                  <a:pt x="41" y="13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60" name="Freeform 197"/>
          <p:cNvSpPr/>
          <p:nvPr/>
        </p:nvSpPr>
        <p:spPr bwMode="auto">
          <a:xfrm>
            <a:off x="3830187" y="2117921"/>
            <a:ext cx="72993" cy="60247"/>
          </a:xfrm>
          <a:custGeom>
            <a:avLst/>
            <a:gdLst>
              <a:gd name="T0" fmla="*/ 0 w 50"/>
              <a:gd name="T1" fmla="*/ 20 h 41"/>
              <a:gd name="T2" fmla="*/ 2 w 50"/>
              <a:gd name="T3" fmla="*/ 35 h 41"/>
              <a:gd name="T4" fmla="*/ 7 w 50"/>
              <a:gd name="T5" fmla="*/ 35 h 41"/>
              <a:gd name="T6" fmla="*/ 9 w 50"/>
              <a:gd name="T7" fmla="*/ 29 h 41"/>
              <a:gd name="T8" fmla="*/ 36 w 50"/>
              <a:gd name="T9" fmla="*/ 34 h 41"/>
              <a:gd name="T10" fmla="*/ 37 w 50"/>
              <a:gd name="T11" fmla="*/ 41 h 41"/>
              <a:gd name="T12" fmla="*/ 44 w 50"/>
              <a:gd name="T13" fmla="*/ 41 h 41"/>
              <a:gd name="T14" fmla="*/ 49 w 50"/>
              <a:gd name="T15" fmla="*/ 24 h 41"/>
              <a:gd name="T16" fmla="*/ 45 w 50"/>
              <a:gd name="T17" fmla="*/ 6 h 41"/>
              <a:gd name="T18" fmla="*/ 28 w 50"/>
              <a:gd name="T19" fmla="*/ 0 h 41"/>
              <a:gd name="T20" fmla="*/ 10 w 50"/>
              <a:gd name="T21" fmla="*/ 0 h 41"/>
              <a:gd name="T22" fmla="*/ 0 w 50"/>
              <a:gd name="T23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" h="41">
                <a:moveTo>
                  <a:pt x="0" y="20"/>
                </a:moveTo>
                <a:cubicBezTo>
                  <a:pt x="0" y="25"/>
                  <a:pt x="1" y="30"/>
                  <a:pt x="2" y="35"/>
                </a:cubicBezTo>
                <a:cubicBezTo>
                  <a:pt x="4" y="35"/>
                  <a:pt x="5" y="35"/>
                  <a:pt x="7" y="35"/>
                </a:cubicBezTo>
                <a:cubicBezTo>
                  <a:pt x="8" y="33"/>
                  <a:pt x="8" y="31"/>
                  <a:pt x="9" y="29"/>
                </a:cubicBezTo>
                <a:cubicBezTo>
                  <a:pt x="19" y="30"/>
                  <a:pt x="27" y="32"/>
                  <a:pt x="36" y="34"/>
                </a:cubicBezTo>
                <a:cubicBezTo>
                  <a:pt x="36" y="36"/>
                  <a:pt x="37" y="38"/>
                  <a:pt x="37" y="41"/>
                </a:cubicBezTo>
                <a:cubicBezTo>
                  <a:pt x="39" y="41"/>
                  <a:pt x="42" y="41"/>
                  <a:pt x="44" y="41"/>
                </a:cubicBezTo>
                <a:cubicBezTo>
                  <a:pt x="45" y="35"/>
                  <a:pt x="49" y="30"/>
                  <a:pt x="49" y="24"/>
                </a:cubicBezTo>
                <a:cubicBezTo>
                  <a:pt x="50" y="18"/>
                  <a:pt x="48" y="10"/>
                  <a:pt x="45" y="6"/>
                </a:cubicBezTo>
                <a:cubicBezTo>
                  <a:pt x="43" y="2"/>
                  <a:pt x="35" y="1"/>
                  <a:pt x="28" y="0"/>
                </a:cubicBezTo>
                <a:cubicBezTo>
                  <a:pt x="22" y="0"/>
                  <a:pt x="16" y="0"/>
                  <a:pt x="10" y="0"/>
                </a:cubicBezTo>
                <a:cubicBezTo>
                  <a:pt x="6" y="5"/>
                  <a:pt x="0" y="12"/>
                  <a:pt x="0" y="2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61" name="Freeform 198"/>
          <p:cNvSpPr>
            <a:spLocks noEditPoints="1"/>
          </p:cNvSpPr>
          <p:nvPr/>
        </p:nvSpPr>
        <p:spPr bwMode="auto">
          <a:xfrm>
            <a:off x="4747807" y="4493078"/>
            <a:ext cx="317460" cy="268799"/>
          </a:xfrm>
          <a:custGeom>
            <a:avLst/>
            <a:gdLst>
              <a:gd name="T0" fmla="*/ 108 w 216"/>
              <a:gd name="T1" fmla="*/ 61 h 183"/>
              <a:gd name="T2" fmla="*/ 102 w 216"/>
              <a:gd name="T3" fmla="*/ 77 h 183"/>
              <a:gd name="T4" fmla="*/ 81 w 216"/>
              <a:gd name="T5" fmla="*/ 77 h 183"/>
              <a:gd name="T6" fmla="*/ 98 w 216"/>
              <a:gd name="T7" fmla="*/ 89 h 183"/>
              <a:gd name="T8" fmla="*/ 91 w 216"/>
              <a:gd name="T9" fmla="*/ 110 h 183"/>
              <a:gd name="T10" fmla="*/ 109 w 216"/>
              <a:gd name="T11" fmla="*/ 98 h 183"/>
              <a:gd name="T12" fmla="*/ 125 w 216"/>
              <a:gd name="T13" fmla="*/ 110 h 183"/>
              <a:gd name="T14" fmla="*/ 118 w 216"/>
              <a:gd name="T15" fmla="*/ 89 h 183"/>
              <a:gd name="T16" fmla="*/ 135 w 216"/>
              <a:gd name="T17" fmla="*/ 77 h 183"/>
              <a:gd name="T18" fmla="*/ 115 w 216"/>
              <a:gd name="T19" fmla="*/ 77 h 183"/>
              <a:gd name="T20" fmla="*/ 108 w 216"/>
              <a:gd name="T21" fmla="*/ 61 h 183"/>
              <a:gd name="T22" fmla="*/ 114 w 216"/>
              <a:gd name="T23" fmla="*/ 183 h 183"/>
              <a:gd name="T24" fmla="*/ 41 w 216"/>
              <a:gd name="T25" fmla="*/ 43 h 183"/>
              <a:gd name="T26" fmla="*/ 29 w 216"/>
              <a:gd name="T27" fmla="*/ 31 h 183"/>
              <a:gd name="T28" fmla="*/ 14 w 216"/>
              <a:gd name="T29" fmla="*/ 24 h 183"/>
              <a:gd name="T30" fmla="*/ 25 w 216"/>
              <a:gd name="T31" fmla="*/ 6 h 183"/>
              <a:gd name="T32" fmla="*/ 50 w 216"/>
              <a:gd name="T33" fmla="*/ 16 h 183"/>
              <a:gd name="T34" fmla="*/ 68 w 216"/>
              <a:gd name="T35" fmla="*/ 12 h 183"/>
              <a:gd name="T36" fmla="*/ 84 w 216"/>
              <a:gd name="T37" fmla="*/ 4 h 183"/>
              <a:gd name="T38" fmla="*/ 105 w 216"/>
              <a:gd name="T39" fmla="*/ 0 h 183"/>
              <a:gd name="T40" fmla="*/ 127 w 216"/>
              <a:gd name="T41" fmla="*/ 4 h 183"/>
              <a:gd name="T42" fmla="*/ 143 w 216"/>
              <a:gd name="T43" fmla="*/ 10 h 183"/>
              <a:gd name="T44" fmla="*/ 162 w 216"/>
              <a:gd name="T45" fmla="*/ 13 h 183"/>
              <a:gd name="T46" fmla="*/ 190 w 216"/>
              <a:gd name="T47" fmla="*/ 6 h 183"/>
              <a:gd name="T48" fmla="*/ 201 w 216"/>
              <a:gd name="T49" fmla="*/ 24 h 183"/>
              <a:gd name="T50" fmla="*/ 186 w 216"/>
              <a:gd name="T51" fmla="*/ 31 h 183"/>
              <a:gd name="T52" fmla="*/ 174 w 216"/>
              <a:gd name="T53" fmla="*/ 43 h 183"/>
              <a:gd name="T54" fmla="*/ 114 w 216"/>
              <a:gd name="T55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183">
                <a:moveTo>
                  <a:pt x="108" y="61"/>
                </a:moveTo>
                <a:cubicBezTo>
                  <a:pt x="102" y="77"/>
                  <a:pt x="102" y="77"/>
                  <a:pt x="102" y="77"/>
                </a:cubicBezTo>
                <a:cubicBezTo>
                  <a:pt x="81" y="77"/>
                  <a:pt x="81" y="77"/>
                  <a:pt x="81" y="77"/>
                </a:cubicBezTo>
                <a:cubicBezTo>
                  <a:pt x="98" y="89"/>
                  <a:pt x="98" y="89"/>
                  <a:pt x="98" y="89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109" y="98"/>
                  <a:pt x="109" y="98"/>
                  <a:pt x="109" y="98"/>
                </a:cubicBezTo>
                <a:cubicBezTo>
                  <a:pt x="125" y="110"/>
                  <a:pt x="125" y="110"/>
                  <a:pt x="125" y="110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35" y="77"/>
                  <a:pt x="135" y="77"/>
                  <a:pt x="135" y="77"/>
                </a:cubicBezTo>
                <a:cubicBezTo>
                  <a:pt x="115" y="77"/>
                  <a:pt x="115" y="77"/>
                  <a:pt x="115" y="77"/>
                </a:cubicBezTo>
                <a:lnTo>
                  <a:pt x="108" y="61"/>
                </a:lnTo>
                <a:close/>
                <a:moveTo>
                  <a:pt x="114" y="183"/>
                </a:moveTo>
                <a:cubicBezTo>
                  <a:pt x="0" y="138"/>
                  <a:pt x="46" y="51"/>
                  <a:pt x="41" y="43"/>
                </a:cubicBezTo>
                <a:cubicBezTo>
                  <a:pt x="38" y="38"/>
                  <a:pt x="34" y="34"/>
                  <a:pt x="29" y="31"/>
                </a:cubicBezTo>
                <a:cubicBezTo>
                  <a:pt x="24" y="29"/>
                  <a:pt x="19" y="26"/>
                  <a:pt x="14" y="24"/>
                </a:cubicBezTo>
                <a:cubicBezTo>
                  <a:pt x="25" y="6"/>
                  <a:pt x="25" y="6"/>
                  <a:pt x="25" y="6"/>
                </a:cubicBezTo>
                <a:cubicBezTo>
                  <a:pt x="36" y="12"/>
                  <a:pt x="44" y="16"/>
                  <a:pt x="50" y="16"/>
                </a:cubicBezTo>
                <a:cubicBezTo>
                  <a:pt x="57" y="16"/>
                  <a:pt x="63" y="15"/>
                  <a:pt x="68" y="12"/>
                </a:cubicBezTo>
                <a:cubicBezTo>
                  <a:pt x="73" y="10"/>
                  <a:pt x="78" y="7"/>
                  <a:pt x="84" y="4"/>
                </a:cubicBezTo>
                <a:cubicBezTo>
                  <a:pt x="89" y="1"/>
                  <a:pt x="96" y="0"/>
                  <a:pt x="105" y="0"/>
                </a:cubicBezTo>
                <a:cubicBezTo>
                  <a:pt x="114" y="0"/>
                  <a:pt x="121" y="1"/>
                  <a:pt x="127" y="4"/>
                </a:cubicBezTo>
                <a:cubicBezTo>
                  <a:pt x="132" y="6"/>
                  <a:pt x="137" y="8"/>
                  <a:pt x="143" y="10"/>
                </a:cubicBezTo>
                <a:cubicBezTo>
                  <a:pt x="148" y="12"/>
                  <a:pt x="155" y="13"/>
                  <a:pt x="162" y="13"/>
                </a:cubicBezTo>
                <a:cubicBezTo>
                  <a:pt x="169" y="13"/>
                  <a:pt x="178" y="11"/>
                  <a:pt x="190" y="6"/>
                </a:cubicBezTo>
                <a:cubicBezTo>
                  <a:pt x="201" y="24"/>
                  <a:pt x="201" y="24"/>
                  <a:pt x="201" y="24"/>
                </a:cubicBezTo>
                <a:cubicBezTo>
                  <a:pt x="196" y="26"/>
                  <a:pt x="191" y="29"/>
                  <a:pt x="186" y="31"/>
                </a:cubicBezTo>
                <a:cubicBezTo>
                  <a:pt x="181" y="34"/>
                  <a:pt x="177" y="38"/>
                  <a:pt x="174" y="43"/>
                </a:cubicBezTo>
                <a:cubicBezTo>
                  <a:pt x="169" y="51"/>
                  <a:pt x="216" y="137"/>
                  <a:pt x="114" y="183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grpSp>
        <p:nvGrpSpPr>
          <p:cNvPr id="662" name="组合 661"/>
          <p:cNvGrpSpPr/>
          <p:nvPr/>
        </p:nvGrpSpPr>
        <p:grpSpPr>
          <a:xfrm>
            <a:off x="2695905" y="3244093"/>
            <a:ext cx="279226" cy="276910"/>
            <a:chOff x="5363331" y="3068914"/>
            <a:chExt cx="305029" cy="302498"/>
          </a:xfrm>
          <a:solidFill>
            <a:srgbClr val="E7E6E6">
              <a:lumMod val="10000"/>
            </a:srgbClr>
          </a:solidFill>
        </p:grpSpPr>
        <p:sp>
          <p:nvSpPr>
            <p:cNvPr id="663" name="Freeform 199"/>
            <p:cNvSpPr/>
            <p:nvPr/>
          </p:nvSpPr>
          <p:spPr bwMode="auto">
            <a:xfrm>
              <a:off x="5363331" y="3068914"/>
              <a:ext cx="153148" cy="302498"/>
            </a:xfrm>
            <a:custGeom>
              <a:avLst/>
              <a:gdLst>
                <a:gd name="T0" fmla="*/ 0 w 121"/>
                <a:gd name="T1" fmla="*/ 77 h 239"/>
                <a:gd name="T2" fmla="*/ 0 w 121"/>
                <a:gd name="T3" fmla="*/ 165 h 239"/>
                <a:gd name="T4" fmla="*/ 48 w 121"/>
                <a:gd name="T5" fmla="*/ 165 h 239"/>
                <a:gd name="T6" fmla="*/ 121 w 121"/>
                <a:gd name="T7" fmla="*/ 239 h 239"/>
                <a:gd name="T8" fmla="*/ 121 w 121"/>
                <a:gd name="T9" fmla="*/ 0 h 239"/>
                <a:gd name="T10" fmla="*/ 46 w 121"/>
                <a:gd name="T11" fmla="*/ 77 h 239"/>
                <a:gd name="T12" fmla="*/ 0 w 121"/>
                <a:gd name="T13" fmla="*/ 7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239">
                  <a:moveTo>
                    <a:pt x="0" y="77"/>
                  </a:moveTo>
                  <a:lnTo>
                    <a:pt x="0" y="165"/>
                  </a:lnTo>
                  <a:lnTo>
                    <a:pt x="48" y="165"/>
                  </a:lnTo>
                  <a:lnTo>
                    <a:pt x="121" y="239"/>
                  </a:lnTo>
                  <a:lnTo>
                    <a:pt x="121" y="0"/>
                  </a:lnTo>
                  <a:lnTo>
                    <a:pt x="46" y="77"/>
                  </a:lnTo>
                  <a:lnTo>
                    <a:pt x="0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664" name="Freeform 200"/>
            <p:cNvSpPr/>
            <p:nvPr/>
          </p:nvSpPr>
          <p:spPr bwMode="auto">
            <a:xfrm>
              <a:off x="5560777" y="3120808"/>
              <a:ext cx="107583" cy="198712"/>
            </a:xfrm>
            <a:custGeom>
              <a:avLst/>
              <a:gdLst>
                <a:gd name="T0" fmla="*/ 5 w 67"/>
                <a:gd name="T1" fmla="*/ 0 h 124"/>
                <a:gd name="T2" fmla="*/ 0 w 67"/>
                <a:gd name="T3" fmla="*/ 0 h 124"/>
                <a:gd name="T4" fmla="*/ 57 w 67"/>
                <a:gd name="T5" fmla="*/ 62 h 124"/>
                <a:gd name="T6" fmla="*/ 0 w 67"/>
                <a:gd name="T7" fmla="*/ 124 h 124"/>
                <a:gd name="T8" fmla="*/ 5 w 67"/>
                <a:gd name="T9" fmla="*/ 124 h 124"/>
                <a:gd name="T10" fmla="*/ 67 w 67"/>
                <a:gd name="T11" fmla="*/ 62 h 124"/>
                <a:gd name="T12" fmla="*/ 5 w 67"/>
                <a:gd name="T1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124">
                  <a:moveTo>
                    <a:pt x="5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32" y="3"/>
                    <a:pt x="57" y="30"/>
                    <a:pt x="57" y="62"/>
                  </a:cubicBezTo>
                  <a:cubicBezTo>
                    <a:pt x="57" y="95"/>
                    <a:pt x="32" y="121"/>
                    <a:pt x="0" y="124"/>
                  </a:cubicBezTo>
                  <a:cubicBezTo>
                    <a:pt x="2" y="124"/>
                    <a:pt x="4" y="124"/>
                    <a:pt x="5" y="124"/>
                  </a:cubicBezTo>
                  <a:cubicBezTo>
                    <a:pt x="39" y="124"/>
                    <a:pt x="67" y="97"/>
                    <a:pt x="67" y="62"/>
                  </a:cubicBezTo>
                  <a:cubicBezTo>
                    <a:pt x="67" y="28"/>
                    <a:pt x="3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665" name="Freeform 201"/>
            <p:cNvSpPr/>
            <p:nvPr/>
          </p:nvSpPr>
          <p:spPr bwMode="auto">
            <a:xfrm>
              <a:off x="5560777" y="3163841"/>
              <a:ext cx="60753" cy="112646"/>
            </a:xfrm>
            <a:custGeom>
              <a:avLst/>
              <a:gdLst>
                <a:gd name="T0" fmla="*/ 3 w 38"/>
                <a:gd name="T1" fmla="*/ 0 h 70"/>
                <a:gd name="T2" fmla="*/ 0 w 38"/>
                <a:gd name="T3" fmla="*/ 0 h 70"/>
                <a:gd name="T4" fmla="*/ 32 w 38"/>
                <a:gd name="T5" fmla="*/ 35 h 70"/>
                <a:gd name="T6" fmla="*/ 0 w 38"/>
                <a:gd name="T7" fmla="*/ 70 h 70"/>
                <a:gd name="T8" fmla="*/ 3 w 38"/>
                <a:gd name="T9" fmla="*/ 70 h 70"/>
                <a:gd name="T10" fmla="*/ 38 w 38"/>
                <a:gd name="T11" fmla="*/ 35 h 70"/>
                <a:gd name="T12" fmla="*/ 3 w 38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70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8" y="2"/>
                    <a:pt x="32" y="17"/>
                    <a:pt x="32" y="35"/>
                  </a:cubicBezTo>
                  <a:cubicBezTo>
                    <a:pt x="32" y="54"/>
                    <a:pt x="18" y="69"/>
                    <a:pt x="0" y="70"/>
                  </a:cubicBezTo>
                  <a:cubicBezTo>
                    <a:pt x="1" y="70"/>
                    <a:pt x="2" y="70"/>
                    <a:pt x="3" y="70"/>
                  </a:cubicBezTo>
                  <a:cubicBezTo>
                    <a:pt x="22" y="70"/>
                    <a:pt x="38" y="55"/>
                    <a:pt x="38" y="35"/>
                  </a:cubicBezTo>
                  <a:cubicBezTo>
                    <a:pt x="38" y="16"/>
                    <a:pt x="22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sp>
        <p:nvSpPr>
          <p:cNvPr id="666" name="Freeform 202"/>
          <p:cNvSpPr>
            <a:spLocks noEditPoints="1"/>
          </p:cNvSpPr>
          <p:nvPr/>
        </p:nvSpPr>
        <p:spPr bwMode="auto">
          <a:xfrm>
            <a:off x="7878379" y="3247570"/>
            <a:ext cx="288494" cy="268799"/>
          </a:xfrm>
          <a:custGeom>
            <a:avLst/>
            <a:gdLst>
              <a:gd name="T0" fmla="*/ 184 w 196"/>
              <a:gd name="T1" fmla="*/ 53 h 183"/>
              <a:gd name="T2" fmla="*/ 184 w 196"/>
              <a:gd name="T3" fmla="*/ 49 h 183"/>
              <a:gd name="T4" fmla="*/ 135 w 196"/>
              <a:gd name="T5" fmla="*/ 32 h 183"/>
              <a:gd name="T6" fmla="*/ 17 w 196"/>
              <a:gd name="T7" fmla="*/ 0 h 183"/>
              <a:gd name="T8" fmla="*/ 4 w 196"/>
              <a:gd name="T9" fmla="*/ 1 h 183"/>
              <a:gd name="T10" fmla="*/ 5 w 196"/>
              <a:gd name="T11" fmla="*/ 183 h 183"/>
              <a:gd name="T12" fmla="*/ 22 w 196"/>
              <a:gd name="T13" fmla="*/ 183 h 183"/>
              <a:gd name="T14" fmla="*/ 175 w 196"/>
              <a:gd name="T15" fmla="*/ 150 h 183"/>
              <a:gd name="T16" fmla="*/ 189 w 196"/>
              <a:gd name="T17" fmla="*/ 180 h 183"/>
              <a:gd name="T18" fmla="*/ 191 w 196"/>
              <a:gd name="T19" fmla="*/ 57 h 183"/>
              <a:gd name="T20" fmla="*/ 7 w 196"/>
              <a:gd name="T21" fmla="*/ 167 h 183"/>
              <a:gd name="T22" fmla="*/ 14 w 196"/>
              <a:gd name="T23" fmla="*/ 163 h 183"/>
              <a:gd name="T24" fmla="*/ 14 w 196"/>
              <a:gd name="T25" fmla="*/ 154 h 183"/>
              <a:gd name="T26" fmla="*/ 7 w 196"/>
              <a:gd name="T27" fmla="*/ 150 h 183"/>
              <a:gd name="T28" fmla="*/ 17 w 196"/>
              <a:gd name="T29" fmla="*/ 145 h 183"/>
              <a:gd name="T30" fmla="*/ 4 w 196"/>
              <a:gd name="T31" fmla="*/ 132 h 183"/>
              <a:gd name="T32" fmla="*/ 14 w 196"/>
              <a:gd name="T33" fmla="*/ 137 h 183"/>
              <a:gd name="T34" fmla="*/ 7 w 196"/>
              <a:gd name="T35" fmla="*/ 115 h 183"/>
              <a:gd name="T36" fmla="*/ 14 w 196"/>
              <a:gd name="T37" fmla="*/ 110 h 183"/>
              <a:gd name="T38" fmla="*/ 14 w 196"/>
              <a:gd name="T39" fmla="*/ 102 h 183"/>
              <a:gd name="T40" fmla="*/ 7 w 196"/>
              <a:gd name="T41" fmla="*/ 89 h 183"/>
              <a:gd name="T42" fmla="*/ 7 w 196"/>
              <a:gd name="T43" fmla="*/ 97 h 183"/>
              <a:gd name="T44" fmla="*/ 4 w 196"/>
              <a:gd name="T45" fmla="*/ 80 h 183"/>
              <a:gd name="T46" fmla="*/ 14 w 196"/>
              <a:gd name="T47" fmla="*/ 84 h 183"/>
              <a:gd name="T48" fmla="*/ 17 w 196"/>
              <a:gd name="T49" fmla="*/ 67 h 183"/>
              <a:gd name="T50" fmla="*/ 14 w 196"/>
              <a:gd name="T51" fmla="*/ 58 h 183"/>
              <a:gd name="T52" fmla="*/ 14 w 196"/>
              <a:gd name="T53" fmla="*/ 49 h 183"/>
              <a:gd name="T54" fmla="*/ 7 w 196"/>
              <a:gd name="T55" fmla="*/ 36 h 183"/>
              <a:gd name="T56" fmla="*/ 7 w 196"/>
              <a:gd name="T57" fmla="*/ 45 h 183"/>
              <a:gd name="T58" fmla="*/ 4 w 196"/>
              <a:gd name="T59" fmla="*/ 27 h 183"/>
              <a:gd name="T60" fmla="*/ 14 w 196"/>
              <a:gd name="T61" fmla="*/ 32 h 183"/>
              <a:gd name="T62" fmla="*/ 7 w 196"/>
              <a:gd name="T63" fmla="*/ 10 h 183"/>
              <a:gd name="T64" fmla="*/ 169 w 196"/>
              <a:gd name="T65" fmla="*/ 46 h 183"/>
              <a:gd name="T66" fmla="*/ 160 w 196"/>
              <a:gd name="T67" fmla="*/ 46 h 183"/>
              <a:gd name="T68" fmla="*/ 155 w 196"/>
              <a:gd name="T69" fmla="*/ 53 h 183"/>
              <a:gd name="T70" fmla="*/ 151 w 196"/>
              <a:gd name="T71" fmla="*/ 42 h 183"/>
              <a:gd name="T72" fmla="*/ 175 w 196"/>
              <a:gd name="T73" fmla="*/ 47 h 183"/>
              <a:gd name="T74" fmla="*/ 170 w 196"/>
              <a:gd name="T75" fmla="*/ 137 h 183"/>
              <a:gd name="T76" fmla="*/ 26 w 196"/>
              <a:gd name="T77" fmla="*/ 41 h 183"/>
              <a:gd name="T78" fmla="*/ 141 w 196"/>
              <a:gd name="T79" fmla="*/ 46 h 183"/>
              <a:gd name="T80" fmla="*/ 135 w 196"/>
              <a:gd name="T81" fmla="*/ 61 h 183"/>
              <a:gd name="T82" fmla="*/ 189 w 196"/>
              <a:gd name="T83" fmla="*/ 176 h 183"/>
              <a:gd name="T84" fmla="*/ 189 w 196"/>
              <a:gd name="T85" fmla="*/ 167 h 183"/>
              <a:gd name="T86" fmla="*/ 182 w 196"/>
              <a:gd name="T87" fmla="*/ 163 h 183"/>
              <a:gd name="T88" fmla="*/ 192 w 196"/>
              <a:gd name="T89" fmla="*/ 159 h 183"/>
              <a:gd name="T90" fmla="*/ 179 w 196"/>
              <a:gd name="T91" fmla="*/ 145 h 183"/>
              <a:gd name="T92" fmla="*/ 189 w 196"/>
              <a:gd name="T93" fmla="*/ 150 h 183"/>
              <a:gd name="T94" fmla="*/ 182 w 196"/>
              <a:gd name="T95" fmla="*/ 128 h 183"/>
              <a:gd name="T96" fmla="*/ 189 w 196"/>
              <a:gd name="T97" fmla="*/ 124 h 183"/>
              <a:gd name="T98" fmla="*/ 189 w 196"/>
              <a:gd name="T99" fmla="*/ 115 h 183"/>
              <a:gd name="T100" fmla="*/ 182 w 196"/>
              <a:gd name="T101" fmla="*/ 110 h 183"/>
              <a:gd name="T102" fmla="*/ 192 w 196"/>
              <a:gd name="T103" fmla="*/ 106 h 183"/>
              <a:gd name="T104" fmla="*/ 179 w 196"/>
              <a:gd name="T105" fmla="*/ 93 h 183"/>
              <a:gd name="T106" fmla="*/ 189 w 196"/>
              <a:gd name="T107" fmla="*/ 97 h 183"/>
              <a:gd name="T108" fmla="*/ 182 w 196"/>
              <a:gd name="T109" fmla="*/ 76 h 183"/>
              <a:gd name="T110" fmla="*/ 189 w 196"/>
              <a:gd name="T111" fmla="*/ 71 h 183"/>
              <a:gd name="T112" fmla="*/ 189 w 196"/>
              <a:gd name="T113" fmla="*/ 6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6" h="183">
                <a:moveTo>
                  <a:pt x="191" y="57"/>
                </a:moveTo>
                <a:cubicBezTo>
                  <a:pt x="191" y="57"/>
                  <a:pt x="191" y="57"/>
                  <a:pt x="191" y="57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84" y="53"/>
                  <a:pt x="184" y="53"/>
                  <a:pt x="184" y="53"/>
                </a:cubicBezTo>
                <a:cubicBezTo>
                  <a:pt x="184" y="54"/>
                  <a:pt x="182" y="56"/>
                  <a:pt x="179" y="56"/>
                </a:cubicBezTo>
                <a:cubicBezTo>
                  <a:pt x="179" y="55"/>
                  <a:pt x="179" y="55"/>
                  <a:pt x="179" y="54"/>
                </a:cubicBezTo>
                <a:cubicBezTo>
                  <a:pt x="179" y="51"/>
                  <a:pt x="180" y="49"/>
                  <a:pt x="182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35" y="1"/>
                  <a:pt x="135" y="1"/>
                  <a:pt x="135" y="1"/>
                </a:cubicBezTo>
                <a:cubicBezTo>
                  <a:pt x="135" y="32"/>
                  <a:pt x="135" y="32"/>
                  <a:pt x="135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4" y="32"/>
                  <a:pt x="22" y="30"/>
                  <a:pt x="22" y="27"/>
                </a:cubicBezTo>
                <a:cubicBezTo>
                  <a:pt x="22" y="0"/>
                  <a:pt x="22" y="0"/>
                  <a:pt x="22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4"/>
                  <a:pt x="16" y="6"/>
                  <a:pt x="14" y="6"/>
                </a:cubicBezTo>
                <a:cubicBezTo>
                  <a:pt x="7" y="6"/>
                  <a:pt x="7" y="6"/>
                  <a:pt x="7" y="6"/>
                </a:cubicBezTo>
                <a:cubicBezTo>
                  <a:pt x="6" y="6"/>
                  <a:pt x="4" y="4"/>
                  <a:pt x="4" y="1"/>
                </a:cubicBezTo>
                <a:cubicBezTo>
                  <a:pt x="4" y="1"/>
                  <a:pt x="4" y="1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5" y="183"/>
                  <a:pt x="5" y="183"/>
                  <a:pt x="5" y="183"/>
                </a:cubicBezTo>
                <a:cubicBezTo>
                  <a:pt x="5" y="181"/>
                  <a:pt x="6" y="180"/>
                  <a:pt x="7" y="180"/>
                </a:cubicBezTo>
                <a:cubicBezTo>
                  <a:pt x="14" y="180"/>
                  <a:pt x="14" y="180"/>
                  <a:pt x="14" y="180"/>
                </a:cubicBezTo>
                <a:cubicBezTo>
                  <a:pt x="15" y="180"/>
                  <a:pt x="16" y="181"/>
                  <a:pt x="17" y="183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2" y="150"/>
                  <a:pt x="22" y="150"/>
                  <a:pt x="22" y="150"/>
                </a:cubicBezTo>
                <a:cubicBezTo>
                  <a:pt x="22" y="147"/>
                  <a:pt x="24" y="145"/>
                  <a:pt x="26" y="145"/>
                </a:cubicBezTo>
                <a:cubicBezTo>
                  <a:pt x="170" y="145"/>
                  <a:pt x="170" y="145"/>
                  <a:pt x="170" y="145"/>
                </a:cubicBezTo>
                <a:cubicBezTo>
                  <a:pt x="173" y="145"/>
                  <a:pt x="175" y="147"/>
                  <a:pt x="175" y="150"/>
                </a:cubicBezTo>
                <a:cubicBezTo>
                  <a:pt x="175" y="183"/>
                  <a:pt x="175" y="183"/>
                  <a:pt x="175" y="183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80" y="181"/>
                  <a:pt x="181" y="180"/>
                  <a:pt x="182" y="180"/>
                </a:cubicBezTo>
                <a:cubicBezTo>
                  <a:pt x="189" y="180"/>
                  <a:pt x="189" y="180"/>
                  <a:pt x="189" y="180"/>
                </a:cubicBezTo>
                <a:cubicBezTo>
                  <a:pt x="190" y="180"/>
                  <a:pt x="191" y="181"/>
                  <a:pt x="192" y="183"/>
                </a:cubicBezTo>
                <a:cubicBezTo>
                  <a:pt x="196" y="183"/>
                  <a:pt x="196" y="183"/>
                  <a:pt x="196" y="183"/>
                </a:cubicBezTo>
                <a:cubicBezTo>
                  <a:pt x="196" y="62"/>
                  <a:pt x="196" y="62"/>
                  <a:pt x="196" y="62"/>
                </a:cubicBezTo>
                <a:lnTo>
                  <a:pt x="191" y="57"/>
                </a:lnTo>
                <a:close/>
                <a:moveTo>
                  <a:pt x="14" y="176"/>
                </a:moveTo>
                <a:cubicBezTo>
                  <a:pt x="7" y="176"/>
                  <a:pt x="7" y="176"/>
                  <a:pt x="7" y="176"/>
                </a:cubicBezTo>
                <a:cubicBezTo>
                  <a:pt x="6" y="176"/>
                  <a:pt x="4" y="174"/>
                  <a:pt x="4" y="172"/>
                </a:cubicBezTo>
                <a:cubicBezTo>
                  <a:pt x="4" y="169"/>
                  <a:pt x="6" y="167"/>
                  <a:pt x="7" y="167"/>
                </a:cubicBezTo>
                <a:cubicBezTo>
                  <a:pt x="14" y="167"/>
                  <a:pt x="14" y="167"/>
                  <a:pt x="14" y="167"/>
                </a:cubicBezTo>
                <a:cubicBezTo>
                  <a:pt x="16" y="167"/>
                  <a:pt x="17" y="169"/>
                  <a:pt x="17" y="172"/>
                </a:cubicBezTo>
                <a:cubicBezTo>
                  <a:pt x="17" y="174"/>
                  <a:pt x="16" y="176"/>
                  <a:pt x="14" y="176"/>
                </a:cubicBezTo>
                <a:close/>
                <a:moveTo>
                  <a:pt x="14" y="163"/>
                </a:moveTo>
                <a:cubicBezTo>
                  <a:pt x="7" y="163"/>
                  <a:pt x="7" y="163"/>
                  <a:pt x="7" y="163"/>
                </a:cubicBezTo>
                <a:cubicBezTo>
                  <a:pt x="6" y="163"/>
                  <a:pt x="4" y="161"/>
                  <a:pt x="4" y="159"/>
                </a:cubicBezTo>
                <a:cubicBezTo>
                  <a:pt x="4" y="156"/>
                  <a:pt x="6" y="154"/>
                  <a:pt x="7" y="154"/>
                </a:cubicBezTo>
                <a:cubicBezTo>
                  <a:pt x="14" y="154"/>
                  <a:pt x="14" y="154"/>
                  <a:pt x="14" y="154"/>
                </a:cubicBezTo>
                <a:cubicBezTo>
                  <a:pt x="16" y="154"/>
                  <a:pt x="17" y="156"/>
                  <a:pt x="17" y="159"/>
                </a:cubicBezTo>
                <a:cubicBezTo>
                  <a:pt x="17" y="161"/>
                  <a:pt x="16" y="163"/>
                  <a:pt x="14" y="163"/>
                </a:cubicBezTo>
                <a:close/>
                <a:moveTo>
                  <a:pt x="14" y="150"/>
                </a:moveTo>
                <a:cubicBezTo>
                  <a:pt x="7" y="150"/>
                  <a:pt x="7" y="150"/>
                  <a:pt x="7" y="150"/>
                </a:cubicBezTo>
                <a:cubicBezTo>
                  <a:pt x="6" y="150"/>
                  <a:pt x="4" y="148"/>
                  <a:pt x="4" y="145"/>
                </a:cubicBezTo>
                <a:cubicBezTo>
                  <a:pt x="4" y="143"/>
                  <a:pt x="6" y="141"/>
                  <a:pt x="7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16" y="141"/>
                  <a:pt x="17" y="143"/>
                  <a:pt x="17" y="145"/>
                </a:cubicBezTo>
                <a:cubicBezTo>
                  <a:pt x="17" y="148"/>
                  <a:pt x="16" y="150"/>
                  <a:pt x="14" y="150"/>
                </a:cubicBezTo>
                <a:close/>
                <a:moveTo>
                  <a:pt x="14" y="137"/>
                </a:moveTo>
                <a:cubicBezTo>
                  <a:pt x="7" y="137"/>
                  <a:pt x="7" y="137"/>
                  <a:pt x="7" y="137"/>
                </a:cubicBezTo>
                <a:cubicBezTo>
                  <a:pt x="6" y="137"/>
                  <a:pt x="4" y="135"/>
                  <a:pt x="4" y="132"/>
                </a:cubicBezTo>
                <a:cubicBezTo>
                  <a:pt x="4" y="130"/>
                  <a:pt x="6" y="128"/>
                  <a:pt x="7" y="128"/>
                </a:cubicBezTo>
                <a:cubicBezTo>
                  <a:pt x="14" y="128"/>
                  <a:pt x="14" y="128"/>
                  <a:pt x="14" y="128"/>
                </a:cubicBezTo>
                <a:cubicBezTo>
                  <a:pt x="16" y="128"/>
                  <a:pt x="17" y="130"/>
                  <a:pt x="17" y="132"/>
                </a:cubicBezTo>
                <a:cubicBezTo>
                  <a:pt x="17" y="135"/>
                  <a:pt x="16" y="137"/>
                  <a:pt x="14" y="137"/>
                </a:cubicBezTo>
                <a:close/>
                <a:moveTo>
                  <a:pt x="14" y="124"/>
                </a:moveTo>
                <a:cubicBezTo>
                  <a:pt x="7" y="124"/>
                  <a:pt x="7" y="124"/>
                  <a:pt x="7" y="124"/>
                </a:cubicBezTo>
                <a:cubicBezTo>
                  <a:pt x="6" y="124"/>
                  <a:pt x="4" y="122"/>
                  <a:pt x="4" y="119"/>
                </a:cubicBezTo>
                <a:cubicBezTo>
                  <a:pt x="4" y="117"/>
                  <a:pt x="6" y="115"/>
                  <a:pt x="7" y="115"/>
                </a:cubicBezTo>
                <a:cubicBezTo>
                  <a:pt x="14" y="115"/>
                  <a:pt x="14" y="115"/>
                  <a:pt x="14" y="115"/>
                </a:cubicBezTo>
                <a:cubicBezTo>
                  <a:pt x="16" y="115"/>
                  <a:pt x="17" y="117"/>
                  <a:pt x="17" y="119"/>
                </a:cubicBezTo>
                <a:cubicBezTo>
                  <a:pt x="17" y="122"/>
                  <a:pt x="16" y="124"/>
                  <a:pt x="14" y="124"/>
                </a:cubicBezTo>
                <a:close/>
                <a:moveTo>
                  <a:pt x="14" y="110"/>
                </a:moveTo>
                <a:cubicBezTo>
                  <a:pt x="7" y="110"/>
                  <a:pt x="7" y="110"/>
                  <a:pt x="7" y="110"/>
                </a:cubicBezTo>
                <a:cubicBezTo>
                  <a:pt x="6" y="110"/>
                  <a:pt x="4" y="109"/>
                  <a:pt x="4" y="106"/>
                </a:cubicBezTo>
                <a:cubicBezTo>
                  <a:pt x="4" y="104"/>
                  <a:pt x="6" y="102"/>
                  <a:pt x="7" y="102"/>
                </a:cubicBezTo>
                <a:cubicBezTo>
                  <a:pt x="14" y="102"/>
                  <a:pt x="14" y="102"/>
                  <a:pt x="14" y="102"/>
                </a:cubicBezTo>
                <a:cubicBezTo>
                  <a:pt x="16" y="102"/>
                  <a:pt x="17" y="104"/>
                  <a:pt x="17" y="106"/>
                </a:cubicBezTo>
                <a:cubicBezTo>
                  <a:pt x="17" y="109"/>
                  <a:pt x="16" y="110"/>
                  <a:pt x="14" y="110"/>
                </a:cubicBezTo>
                <a:close/>
                <a:moveTo>
                  <a:pt x="4" y="93"/>
                </a:moveTo>
                <a:cubicBezTo>
                  <a:pt x="4" y="91"/>
                  <a:pt x="6" y="89"/>
                  <a:pt x="7" y="89"/>
                </a:cubicBezTo>
                <a:cubicBezTo>
                  <a:pt x="14" y="89"/>
                  <a:pt x="14" y="89"/>
                  <a:pt x="14" y="89"/>
                </a:cubicBezTo>
                <a:cubicBezTo>
                  <a:pt x="16" y="89"/>
                  <a:pt x="17" y="91"/>
                  <a:pt x="17" y="93"/>
                </a:cubicBezTo>
                <a:cubicBezTo>
                  <a:pt x="17" y="95"/>
                  <a:pt x="16" y="97"/>
                  <a:pt x="14" y="97"/>
                </a:cubicBezTo>
                <a:cubicBezTo>
                  <a:pt x="7" y="97"/>
                  <a:pt x="7" y="97"/>
                  <a:pt x="7" y="97"/>
                </a:cubicBezTo>
                <a:cubicBezTo>
                  <a:pt x="6" y="97"/>
                  <a:pt x="4" y="95"/>
                  <a:pt x="4" y="93"/>
                </a:cubicBezTo>
                <a:close/>
                <a:moveTo>
                  <a:pt x="14" y="84"/>
                </a:moveTo>
                <a:cubicBezTo>
                  <a:pt x="7" y="84"/>
                  <a:pt x="7" y="84"/>
                  <a:pt x="7" y="84"/>
                </a:cubicBezTo>
                <a:cubicBezTo>
                  <a:pt x="6" y="84"/>
                  <a:pt x="4" y="82"/>
                  <a:pt x="4" y="80"/>
                </a:cubicBezTo>
                <a:cubicBezTo>
                  <a:pt x="4" y="77"/>
                  <a:pt x="6" y="76"/>
                  <a:pt x="7" y="76"/>
                </a:cubicBezTo>
                <a:cubicBezTo>
                  <a:pt x="14" y="76"/>
                  <a:pt x="14" y="76"/>
                  <a:pt x="14" y="76"/>
                </a:cubicBezTo>
                <a:cubicBezTo>
                  <a:pt x="16" y="76"/>
                  <a:pt x="17" y="77"/>
                  <a:pt x="17" y="80"/>
                </a:cubicBezTo>
                <a:cubicBezTo>
                  <a:pt x="17" y="82"/>
                  <a:pt x="16" y="84"/>
                  <a:pt x="14" y="84"/>
                </a:cubicBezTo>
                <a:close/>
                <a:moveTo>
                  <a:pt x="4" y="67"/>
                </a:moveTo>
                <a:cubicBezTo>
                  <a:pt x="4" y="64"/>
                  <a:pt x="6" y="62"/>
                  <a:pt x="7" y="62"/>
                </a:cubicBezTo>
                <a:cubicBezTo>
                  <a:pt x="14" y="62"/>
                  <a:pt x="14" y="62"/>
                  <a:pt x="14" y="62"/>
                </a:cubicBezTo>
                <a:cubicBezTo>
                  <a:pt x="16" y="62"/>
                  <a:pt x="17" y="64"/>
                  <a:pt x="17" y="67"/>
                </a:cubicBezTo>
                <a:cubicBezTo>
                  <a:pt x="17" y="69"/>
                  <a:pt x="16" y="71"/>
                  <a:pt x="14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6" y="71"/>
                  <a:pt x="4" y="69"/>
                  <a:pt x="4" y="67"/>
                </a:cubicBezTo>
                <a:close/>
                <a:moveTo>
                  <a:pt x="14" y="58"/>
                </a:moveTo>
                <a:cubicBezTo>
                  <a:pt x="7" y="58"/>
                  <a:pt x="7" y="58"/>
                  <a:pt x="7" y="58"/>
                </a:cubicBezTo>
                <a:cubicBezTo>
                  <a:pt x="6" y="58"/>
                  <a:pt x="4" y="56"/>
                  <a:pt x="4" y="54"/>
                </a:cubicBezTo>
                <a:cubicBezTo>
                  <a:pt x="4" y="51"/>
                  <a:pt x="6" y="49"/>
                  <a:pt x="7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6" y="49"/>
                  <a:pt x="17" y="51"/>
                  <a:pt x="17" y="54"/>
                </a:cubicBezTo>
                <a:cubicBezTo>
                  <a:pt x="17" y="56"/>
                  <a:pt x="16" y="58"/>
                  <a:pt x="14" y="58"/>
                </a:cubicBezTo>
                <a:close/>
                <a:moveTo>
                  <a:pt x="4" y="41"/>
                </a:moveTo>
                <a:cubicBezTo>
                  <a:pt x="4" y="38"/>
                  <a:pt x="6" y="36"/>
                  <a:pt x="7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6" y="36"/>
                  <a:pt x="17" y="38"/>
                  <a:pt x="17" y="41"/>
                </a:cubicBezTo>
                <a:cubicBezTo>
                  <a:pt x="17" y="43"/>
                  <a:pt x="16" y="45"/>
                  <a:pt x="14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6" y="45"/>
                  <a:pt x="4" y="43"/>
                  <a:pt x="4" y="41"/>
                </a:cubicBezTo>
                <a:close/>
                <a:moveTo>
                  <a:pt x="14" y="32"/>
                </a:moveTo>
                <a:cubicBezTo>
                  <a:pt x="7" y="32"/>
                  <a:pt x="7" y="32"/>
                  <a:pt x="7" y="32"/>
                </a:cubicBezTo>
                <a:cubicBezTo>
                  <a:pt x="6" y="32"/>
                  <a:pt x="4" y="30"/>
                  <a:pt x="4" y="27"/>
                </a:cubicBezTo>
                <a:cubicBezTo>
                  <a:pt x="4" y="25"/>
                  <a:pt x="6" y="23"/>
                  <a:pt x="7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6" y="23"/>
                  <a:pt x="17" y="25"/>
                  <a:pt x="17" y="27"/>
                </a:cubicBezTo>
                <a:cubicBezTo>
                  <a:pt x="17" y="30"/>
                  <a:pt x="16" y="32"/>
                  <a:pt x="14" y="32"/>
                </a:cubicBezTo>
                <a:close/>
                <a:moveTo>
                  <a:pt x="14" y="19"/>
                </a:moveTo>
                <a:cubicBezTo>
                  <a:pt x="7" y="19"/>
                  <a:pt x="7" y="19"/>
                  <a:pt x="7" y="19"/>
                </a:cubicBezTo>
                <a:cubicBezTo>
                  <a:pt x="6" y="19"/>
                  <a:pt x="4" y="17"/>
                  <a:pt x="4" y="14"/>
                </a:cubicBezTo>
                <a:cubicBezTo>
                  <a:pt x="4" y="12"/>
                  <a:pt x="6" y="10"/>
                  <a:pt x="7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6" y="10"/>
                  <a:pt x="17" y="12"/>
                  <a:pt x="17" y="14"/>
                </a:cubicBezTo>
                <a:cubicBezTo>
                  <a:pt x="17" y="17"/>
                  <a:pt x="16" y="19"/>
                  <a:pt x="14" y="19"/>
                </a:cubicBezTo>
                <a:close/>
                <a:moveTo>
                  <a:pt x="169" y="46"/>
                </a:moveTo>
                <a:cubicBezTo>
                  <a:pt x="169" y="53"/>
                  <a:pt x="169" y="53"/>
                  <a:pt x="169" y="53"/>
                </a:cubicBezTo>
                <a:cubicBezTo>
                  <a:pt x="169" y="55"/>
                  <a:pt x="167" y="56"/>
                  <a:pt x="165" y="56"/>
                </a:cubicBezTo>
                <a:cubicBezTo>
                  <a:pt x="162" y="56"/>
                  <a:pt x="160" y="55"/>
                  <a:pt x="160" y="53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4"/>
                  <a:pt x="162" y="42"/>
                  <a:pt x="165" y="42"/>
                </a:cubicBezTo>
                <a:cubicBezTo>
                  <a:pt x="167" y="42"/>
                  <a:pt x="169" y="44"/>
                  <a:pt x="169" y="46"/>
                </a:cubicBezTo>
                <a:close/>
                <a:moveTo>
                  <a:pt x="155" y="46"/>
                </a:moveTo>
                <a:cubicBezTo>
                  <a:pt x="155" y="53"/>
                  <a:pt x="155" y="53"/>
                  <a:pt x="155" y="53"/>
                </a:cubicBezTo>
                <a:cubicBezTo>
                  <a:pt x="155" y="55"/>
                  <a:pt x="153" y="56"/>
                  <a:pt x="151" y="56"/>
                </a:cubicBezTo>
                <a:cubicBezTo>
                  <a:pt x="148" y="56"/>
                  <a:pt x="146" y="55"/>
                  <a:pt x="146" y="53"/>
                </a:cubicBezTo>
                <a:cubicBezTo>
                  <a:pt x="146" y="46"/>
                  <a:pt x="146" y="46"/>
                  <a:pt x="146" y="46"/>
                </a:cubicBezTo>
                <a:cubicBezTo>
                  <a:pt x="146" y="44"/>
                  <a:pt x="148" y="42"/>
                  <a:pt x="151" y="42"/>
                </a:cubicBezTo>
                <a:cubicBezTo>
                  <a:pt x="153" y="42"/>
                  <a:pt x="155" y="44"/>
                  <a:pt x="155" y="46"/>
                </a:cubicBezTo>
                <a:close/>
                <a:moveTo>
                  <a:pt x="174" y="46"/>
                </a:moveTo>
                <a:cubicBezTo>
                  <a:pt x="174" y="45"/>
                  <a:pt x="174" y="45"/>
                  <a:pt x="174" y="45"/>
                </a:cubicBezTo>
                <a:cubicBezTo>
                  <a:pt x="174" y="45"/>
                  <a:pt x="175" y="46"/>
                  <a:pt x="175" y="47"/>
                </a:cubicBezTo>
                <a:cubicBezTo>
                  <a:pt x="175" y="54"/>
                  <a:pt x="175" y="54"/>
                  <a:pt x="175" y="54"/>
                </a:cubicBezTo>
                <a:cubicBezTo>
                  <a:pt x="174" y="54"/>
                  <a:pt x="174" y="53"/>
                  <a:pt x="174" y="53"/>
                </a:cubicBezTo>
                <a:lnTo>
                  <a:pt x="174" y="46"/>
                </a:lnTo>
                <a:close/>
                <a:moveTo>
                  <a:pt x="170" y="137"/>
                </a:moveTo>
                <a:cubicBezTo>
                  <a:pt x="26" y="137"/>
                  <a:pt x="26" y="137"/>
                  <a:pt x="26" y="137"/>
                </a:cubicBezTo>
                <a:cubicBezTo>
                  <a:pt x="24" y="137"/>
                  <a:pt x="22" y="134"/>
                  <a:pt x="22" y="131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3"/>
                  <a:pt x="24" y="41"/>
                  <a:pt x="26" y="41"/>
                </a:cubicBezTo>
                <a:cubicBezTo>
                  <a:pt x="135" y="41"/>
                  <a:pt x="135" y="41"/>
                  <a:pt x="135" y="41"/>
                </a:cubicBezTo>
                <a:cubicBezTo>
                  <a:pt x="135" y="42"/>
                  <a:pt x="135" y="42"/>
                  <a:pt x="135" y="42"/>
                </a:cubicBezTo>
                <a:cubicBezTo>
                  <a:pt x="136" y="42"/>
                  <a:pt x="136" y="42"/>
                  <a:pt x="136" y="42"/>
                </a:cubicBezTo>
                <a:cubicBezTo>
                  <a:pt x="139" y="42"/>
                  <a:pt x="141" y="44"/>
                  <a:pt x="141" y="4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41" y="55"/>
                  <a:pt x="139" y="56"/>
                  <a:pt x="136" y="56"/>
                </a:cubicBezTo>
                <a:cubicBezTo>
                  <a:pt x="136" y="56"/>
                  <a:pt x="136" y="56"/>
                  <a:pt x="135" y="56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75" y="61"/>
                  <a:pt x="175" y="61"/>
                  <a:pt x="175" y="61"/>
                </a:cubicBezTo>
                <a:cubicBezTo>
                  <a:pt x="175" y="131"/>
                  <a:pt x="175" y="131"/>
                  <a:pt x="175" y="131"/>
                </a:cubicBezTo>
                <a:cubicBezTo>
                  <a:pt x="175" y="134"/>
                  <a:pt x="173" y="137"/>
                  <a:pt x="170" y="137"/>
                </a:cubicBezTo>
                <a:close/>
                <a:moveTo>
                  <a:pt x="189" y="176"/>
                </a:moveTo>
                <a:cubicBezTo>
                  <a:pt x="182" y="176"/>
                  <a:pt x="182" y="176"/>
                  <a:pt x="182" y="176"/>
                </a:cubicBezTo>
                <a:cubicBezTo>
                  <a:pt x="180" y="176"/>
                  <a:pt x="179" y="174"/>
                  <a:pt x="179" y="172"/>
                </a:cubicBezTo>
                <a:cubicBezTo>
                  <a:pt x="179" y="169"/>
                  <a:pt x="180" y="167"/>
                  <a:pt x="182" y="167"/>
                </a:cubicBezTo>
                <a:cubicBezTo>
                  <a:pt x="189" y="167"/>
                  <a:pt x="189" y="167"/>
                  <a:pt x="189" y="167"/>
                </a:cubicBezTo>
                <a:cubicBezTo>
                  <a:pt x="191" y="167"/>
                  <a:pt x="192" y="169"/>
                  <a:pt x="192" y="172"/>
                </a:cubicBezTo>
                <a:cubicBezTo>
                  <a:pt x="192" y="174"/>
                  <a:pt x="191" y="176"/>
                  <a:pt x="189" y="176"/>
                </a:cubicBezTo>
                <a:close/>
                <a:moveTo>
                  <a:pt x="189" y="163"/>
                </a:moveTo>
                <a:cubicBezTo>
                  <a:pt x="182" y="163"/>
                  <a:pt x="182" y="163"/>
                  <a:pt x="182" y="163"/>
                </a:cubicBezTo>
                <a:cubicBezTo>
                  <a:pt x="180" y="163"/>
                  <a:pt x="179" y="161"/>
                  <a:pt x="179" y="159"/>
                </a:cubicBezTo>
                <a:cubicBezTo>
                  <a:pt x="179" y="156"/>
                  <a:pt x="180" y="154"/>
                  <a:pt x="182" y="154"/>
                </a:cubicBezTo>
                <a:cubicBezTo>
                  <a:pt x="189" y="154"/>
                  <a:pt x="189" y="154"/>
                  <a:pt x="189" y="154"/>
                </a:cubicBezTo>
                <a:cubicBezTo>
                  <a:pt x="191" y="154"/>
                  <a:pt x="192" y="156"/>
                  <a:pt x="192" y="159"/>
                </a:cubicBezTo>
                <a:cubicBezTo>
                  <a:pt x="192" y="161"/>
                  <a:pt x="191" y="163"/>
                  <a:pt x="189" y="163"/>
                </a:cubicBezTo>
                <a:close/>
                <a:moveTo>
                  <a:pt x="189" y="150"/>
                </a:moveTo>
                <a:cubicBezTo>
                  <a:pt x="182" y="150"/>
                  <a:pt x="182" y="150"/>
                  <a:pt x="182" y="150"/>
                </a:cubicBezTo>
                <a:cubicBezTo>
                  <a:pt x="180" y="150"/>
                  <a:pt x="179" y="148"/>
                  <a:pt x="179" y="145"/>
                </a:cubicBezTo>
                <a:cubicBezTo>
                  <a:pt x="179" y="143"/>
                  <a:pt x="180" y="141"/>
                  <a:pt x="182" y="141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1" y="141"/>
                  <a:pt x="192" y="143"/>
                  <a:pt x="192" y="145"/>
                </a:cubicBezTo>
                <a:cubicBezTo>
                  <a:pt x="192" y="148"/>
                  <a:pt x="191" y="150"/>
                  <a:pt x="189" y="150"/>
                </a:cubicBezTo>
                <a:close/>
                <a:moveTo>
                  <a:pt x="189" y="137"/>
                </a:moveTo>
                <a:cubicBezTo>
                  <a:pt x="182" y="137"/>
                  <a:pt x="182" y="137"/>
                  <a:pt x="182" y="137"/>
                </a:cubicBezTo>
                <a:cubicBezTo>
                  <a:pt x="180" y="137"/>
                  <a:pt x="179" y="135"/>
                  <a:pt x="179" y="132"/>
                </a:cubicBezTo>
                <a:cubicBezTo>
                  <a:pt x="179" y="130"/>
                  <a:pt x="180" y="128"/>
                  <a:pt x="182" y="128"/>
                </a:cubicBezTo>
                <a:cubicBezTo>
                  <a:pt x="189" y="128"/>
                  <a:pt x="189" y="128"/>
                  <a:pt x="189" y="128"/>
                </a:cubicBezTo>
                <a:cubicBezTo>
                  <a:pt x="191" y="128"/>
                  <a:pt x="192" y="130"/>
                  <a:pt x="192" y="132"/>
                </a:cubicBezTo>
                <a:cubicBezTo>
                  <a:pt x="192" y="135"/>
                  <a:pt x="191" y="137"/>
                  <a:pt x="189" y="137"/>
                </a:cubicBezTo>
                <a:close/>
                <a:moveTo>
                  <a:pt x="189" y="124"/>
                </a:moveTo>
                <a:cubicBezTo>
                  <a:pt x="182" y="124"/>
                  <a:pt x="182" y="124"/>
                  <a:pt x="182" y="124"/>
                </a:cubicBezTo>
                <a:cubicBezTo>
                  <a:pt x="180" y="124"/>
                  <a:pt x="179" y="122"/>
                  <a:pt x="179" y="119"/>
                </a:cubicBezTo>
                <a:cubicBezTo>
                  <a:pt x="179" y="117"/>
                  <a:pt x="180" y="115"/>
                  <a:pt x="182" y="115"/>
                </a:cubicBezTo>
                <a:cubicBezTo>
                  <a:pt x="189" y="115"/>
                  <a:pt x="189" y="115"/>
                  <a:pt x="189" y="115"/>
                </a:cubicBezTo>
                <a:cubicBezTo>
                  <a:pt x="191" y="115"/>
                  <a:pt x="192" y="117"/>
                  <a:pt x="192" y="119"/>
                </a:cubicBezTo>
                <a:cubicBezTo>
                  <a:pt x="192" y="122"/>
                  <a:pt x="191" y="124"/>
                  <a:pt x="189" y="124"/>
                </a:cubicBezTo>
                <a:close/>
                <a:moveTo>
                  <a:pt x="189" y="110"/>
                </a:moveTo>
                <a:cubicBezTo>
                  <a:pt x="182" y="110"/>
                  <a:pt x="182" y="110"/>
                  <a:pt x="182" y="110"/>
                </a:cubicBezTo>
                <a:cubicBezTo>
                  <a:pt x="180" y="110"/>
                  <a:pt x="179" y="109"/>
                  <a:pt x="179" y="106"/>
                </a:cubicBezTo>
                <a:cubicBezTo>
                  <a:pt x="179" y="104"/>
                  <a:pt x="180" y="102"/>
                  <a:pt x="182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91" y="102"/>
                  <a:pt x="192" y="104"/>
                  <a:pt x="192" y="106"/>
                </a:cubicBezTo>
                <a:cubicBezTo>
                  <a:pt x="192" y="109"/>
                  <a:pt x="191" y="110"/>
                  <a:pt x="189" y="110"/>
                </a:cubicBezTo>
                <a:close/>
                <a:moveTo>
                  <a:pt x="189" y="97"/>
                </a:moveTo>
                <a:cubicBezTo>
                  <a:pt x="182" y="97"/>
                  <a:pt x="182" y="97"/>
                  <a:pt x="182" y="97"/>
                </a:cubicBezTo>
                <a:cubicBezTo>
                  <a:pt x="180" y="97"/>
                  <a:pt x="179" y="95"/>
                  <a:pt x="179" y="93"/>
                </a:cubicBezTo>
                <a:cubicBezTo>
                  <a:pt x="179" y="91"/>
                  <a:pt x="180" y="89"/>
                  <a:pt x="182" y="89"/>
                </a:cubicBezTo>
                <a:cubicBezTo>
                  <a:pt x="189" y="89"/>
                  <a:pt x="189" y="89"/>
                  <a:pt x="189" y="89"/>
                </a:cubicBezTo>
                <a:cubicBezTo>
                  <a:pt x="191" y="89"/>
                  <a:pt x="192" y="91"/>
                  <a:pt x="192" y="93"/>
                </a:cubicBezTo>
                <a:cubicBezTo>
                  <a:pt x="192" y="95"/>
                  <a:pt x="191" y="97"/>
                  <a:pt x="189" y="97"/>
                </a:cubicBezTo>
                <a:close/>
                <a:moveTo>
                  <a:pt x="189" y="84"/>
                </a:moveTo>
                <a:cubicBezTo>
                  <a:pt x="182" y="84"/>
                  <a:pt x="182" y="84"/>
                  <a:pt x="182" y="84"/>
                </a:cubicBezTo>
                <a:cubicBezTo>
                  <a:pt x="180" y="84"/>
                  <a:pt x="179" y="82"/>
                  <a:pt x="179" y="80"/>
                </a:cubicBezTo>
                <a:cubicBezTo>
                  <a:pt x="179" y="77"/>
                  <a:pt x="180" y="76"/>
                  <a:pt x="182" y="76"/>
                </a:cubicBezTo>
                <a:cubicBezTo>
                  <a:pt x="189" y="76"/>
                  <a:pt x="189" y="76"/>
                  <a:pt x="189" y="76"/>
                </a:cubicBezTo>
                <a:cubicBezTo>
                  <a:pt x="191" y="76"/>
                  <a:pt x="192" y="77"/>
                  <a:pt x="192" y="80"/>
                </a:cubicBezTo>
                <a:cubicBezTo>
                  <a:pt x="192" y="82"/>
                  <a:pt x="191" y="84"/>
                  <a:pt x="189" y="84"/>
                </a:cubicBezTo>
                <a:close/>
                <a:moveTo>
                  <a:pt x="189" y="71"/>
                </a:moveTo>
                <a:cubicBezTo>
                  <a:pt x="182" y="71"/>
                  <a:pt x="182" y="71"/>
                  <a:pt x="182" y="71"/>
                </a:cubicBezTo>
                <a:cubicBezTo>
                  <a:pt x="180" y="71"/>
                  <a:pt x="179" y="69"/>
                  <a:pt x="179" y="67"/>
                </a:cubicBezTo>
                <a:cubicBezTo>
                  <a:pt x="179" y="64"/>
                  <a:pt x="180" y="62"/>
                  <a:pt x="182" y="62"/>
                </a:cubicBezTo>
                <a:cubicBezTo>
                  <a:pt x="189" y="62"/>
                  <a:pt x="189" y="62"/>
                  <a:pt x="189" y="62"/>
                </a:cubicBezTo>
                <a:cubicBezTo>
                  <a:pt x="191" y="62"/>
                  <a:pt x="192" y="64"/>
                  <a:pt x="192" y="67"/>
                </a:cubicBezTo>
                <a:cubicBezTo>
                  <a:pt x="192" y="69"/>
                  <a:pt x="191" y="71"/>
                  <a:pt x="189" y="7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67" name="Freeform 203"/>
          <p:cNvSpPr/>
          <p:nvPr/>
        </p:nvSpPr>
        <p:spPr bwMode="auto">
          <a:xfrm>
            <a:off x="8392804" y="3654243"/>
            <a:ext cx="286178" cy="230565"/>
          </a:xfrm>
          <a:custGeom>
            <a:avLst/>
            <a:gdLst>
              <a:gd name="T0" fmla="*/ 195 w 195"/>
              <a:gd name="T1" fmla="*/ 115 h 157"/>
              <a:gd name="T2" fmla="*/ 189 w 195"/>
              <a:gd name="T3" fmla="*/ 110 h 157"/>
              <a:gd name="T4" fmla="*/ 101 w 195"/>
              <a:gd name="T5" fmla="*/ 80 h 157"/>
              <a:gd name="T6" fmla="*/ 116 w 195"/>
              <a:gd name="T7" fmla="*/ 48 h 157"/>
              <a:gd name="T8" fmla="*/ 119 w 195"/>
              <a:gd name="T9" fmla="*/ 47 h 157"/>
              <a:gd name="T10" fmla="*/ 122 w 195"/>
              <a:gd name="T11" fmla="*/ 43 h 157"/>
              <a:gd name="T12" fmla="*/ 122 w 195"/>
              <a:gd name="T13" fmla="*/ 5 h 157"/>
              <a:gd name="T14" fmla="*/ 116 w 195"/>
              <a:gd name="T15" fmla="*/ 0 h 157"/>
              <a:gd name="T16" fmla="*/ 77 w 195"/>
              <a:gd name="T17" fmla="*/ 0 h 157"/>
              <a:gd name="T18" fmla="*/ 73 w 195"/>
              <a:gd name="T19" fmla="*/ 5 h 157"/>
              <a:gd name="T20" fmla="*/ 77 w 195"/>
              <a:gd name="T21" fmla="*/ 47 h 157"/>
              <a:gd name="T22" fmla="*/ 79 w 195"/>
              <a:gd name="T23" fmla="*/ 48 h 157"/>
              <a:gd name="T24" fmla="*/ 94 w 195"/>
              <a:gd name="T25" fmla="*/ 80 h 157"/>
              <a:gd name="T26" fmla="*/ 5 w 195"/>
              <a:gd name="T27" fmla="*/ 110 h 157"/>
              <a:gd name="T28" fmla="*/ 5 w 195"/>
              <a:gd name="T29" fmla="*/ 110 h 157"/>
              <a:gd name="T30" fmla="*/ 3 w 195"/>
              <a:gd name="T31" fmla="*/ 110 h 157"/>
              <a:gd name="T32" fmla="*/ 2 w 195"/>
              <a:gd name="T33" fmla="*/ 111 h 157"/>
              <a:gd name="T34" fmla="*/ 1 w 195"/>
              <a:gd name="T35" fmla="*/ 113 h 157"/>
              <a:gd name="T36" fmla="*/ 0 w 195"/>
              <a:gd name="T37" fmla="*/ 142 h 157"/>
              <a:gd name="T38" fmla="*/ 0 w 195"/>
              <a:gd name="T39" fmla="*/ 153 h 157"/>
              <a:gd name="T40" fmla="*/ 1 w 195"/>
              <a:gd name="T41" fmla="*/ 154 h 157"/>
              <a:gd name="T42" fmla="*/ 2 w 195"/>
              <a:gd name="T43" fmla="*/ 156 h 157"/>
              <a:gd name="T44" fmla="*/ 3 w 195"/>
              <a:gd name="T45" fmla="*/ 157 h 157"/>
              <a:gd name="T46" fmla="*/ 5 w 195"/>
              <a:gd name="T47" fmla="*/ 157 h 157"/>
              <a:gd name="T48" fmla="*/ 43 w 195"/>
              <a:gd name="T49" fmla="*/ 157 h 157"/>
              <a:gd name="T50" fmla="*/ 43 w 195"/>
              <a:gd name="T51" fmla="*/ 157 h 157"/>
              <a:gd name="T52" fmla="*/ 45 w 195"/>
              <a:gd name="T53" fmla="*/ 157 h 157"/>
              <a:gd name="T54" fmla="*/ 47 w 195"/>
              <a:gd name="T55" fmla="*/ 156 h 157"/>
              <a:gd name="T56" fmla="*/ 48 w 195"/>
              <a:gd name="T57" fmla="*/ 154 h 157"/>
              <a:gd name="T58" fmla="*/ 48 w 195"/>
              <a:gd name="T59" fmla="*/ 152 h 157"/>
              <a:gd name="T60" fmla="*/ 48 w 195"/>
              <a:gd name="T61" fmla="*/ 115 h 157"/>
              <a:gd name="T62" fmla="*/ 48 w 195"/>
              <a:gd name="T63" fmla="*/ 113 h 157"/>
              <a:gd name="T64" fmla="*/ 47 w 195"/>
              <a:gd name="T65" fmla="*/ 111 h 157"/>
              <a:gd name="T66" fmla="*/ 45 w 195"/>
              <a:gd name="T67" fmla="*/ 110 h 157"/>
              <a:gd name="T68" fmla="*/ 43 w 195"/>
              <a:gd name="T69" fmla="*/ 110 h 157"/>
              <a:gd name="T70" fmla="*/ 32 w 195"/>
              <a:gd name="T71" fmla="*/ 110 h 157"/>
              <a:gd name="T72" fmla="*/ 94 w 195"/>
              <a:gd name="T73" fmla="*/ 110 h 157"/>
              <a:gd name="T74" fmla="*/ 73 w 195"/>
              <a:gd name="T75" fmla="*/ 115 h 157"/>
              <a:gd name="T76" fmla="*/ 73 w 195"/>
              <a:gd name="T77" fmla="*/ 141 h 157"/>
              <a:gd name="T78" fmla="*/ 73 w 195"/>
              <a:gd name="T79" fmla="*/ 152 h 157"/>
              <a:gd name="T80" fmla="*/ 73 w 195"/>
              <a:gd name="T81" fmla="*/ 153 h 157"/>
              <a:gd name="T82" fmla="*/ 77 w 195"/>
              <a:gd name="T83" fmla="*/ 157 h 157"/>
              <a:gd name="T84" fmla="*/ 116 w 195"/>
              <a:gd name="T85" fmla="*/ 157 h 157"/>
              <a:gd name="T86" fmla="*/ 121 w 195"/>
              <a:gd name="T87" fmla="*/ 153 h 157"/>
              <a:gd name="T88" fmla="*/ 122 w 195"/>
              <a:gd name="T89" fmla="*/ 152 h 157"/>
              <a:gd name="T90" fmla="*/ 122 w 195"/>
              <a:gd name="T91" fmla="*/ 151 h 157"/>
              <a:gd name="T92" fmla="*/ 122 w 195"/>
              <a:gd name="T93" fmla="*/ 140 h 157"/>
              <a:gd name="T94" fmla="*/ 116 w 195"/>
              <a:gd name="T95" fmla="*/ 110 h 157"/>
              <a:gd name="T96" fmla="*/ 101 w 195"/>
              <a:gd name="T97" fmla="*/ 86 h 157"/>
              <a:gd name="T98" fmla="*/ 152 w 195"/>
              <a:gd name="T99" fmla="*/ 110 h 157"/>
              <a:gd name="T100" fmla="*/ 146 w 195"/>
              <a:gd name="T101" fmla="*/ 115 h 157"/>
              <a:gd name="T102" fmla="*/ 146 w 195"/>
              <a:gd name="T103" fmla="*/ 153 h 157"/>
              <a:gd name="T104" fmla="*/ 148 w 195"/>
              <a:gd name="T105" fmla="*/ 156 h 157"/>
              <a:gd name="T106" fmla="*/ 152 w 195"/>
              <a:gd name="T107" fmla="*/ 157 h 157"/>
              <a:gd name="T108" fmla="*/ 191 w 195"/>
              <a:gd name="T109" fmla="*/ 157 h 157"/>
              <a:gd name="T110" fmla="*/ 195 w 195"/>
              <a:gd name="T111" fmla="*/ 153 h 157"/>
              <a:gd name="T112" fmla="*/ 195 w 195"/>
              <a:gd name="T113" fmla="*/ 152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5" h="157">
                <a:moveTo>
                  <a:pt x="195" y="152"/>
                </a:moveTo>
                <a:cubicBezTo>
                  <a:pt x="195" y="115"/>
                  <a:pt x="195" y="115"/>
                  <a:pt x="195" y="115"/>
                </a:cubicBezTo>
                <a:cubicBezTo>
                  <a:pt x="195" y="113"/>
                  <a:pt x="194" y="112"/>
                  <a:pt x="193" y="111"/>
                </a:cubicBezTo>
                <a:cubicBezTo>
                  <a:pt x="192" y="110"/>
                  <a:pt x="191" y="110"/>
                  <a:pt x="189" y="110"/>
                </a:cubicBezTo>
                <a:cubicBezTo>
                  <a:pt x="174" y="110"/>
                  <a:pt x="174" y="110"/>
                  <a:pt x="174" y="110"/>
                </a:cubicBezTo>
                <a:cubicBezTo>
                  <a:pt x="157" y="92"/>
                  <a:pt x="131" y="81"/>
                  <a:pt x="101" y="80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17" y="48"/>
                  <a:pt x="118" y="48"/>
                  <a:pt x="118" y="47"/>
                </a:cubicBezTo>
                <a:cubicBezTo>
                  <a:pt x="118" y="47"/>
                  <a:pt x="119" y="47"/>
                  <a:pt x="119" y="47"/>
                </a:cubicBezTo>
                <a:cubicBezTo>
                  <a:pt x="120" y="46"/>
                  <a:pt x="121" y="45"/>
                  <a:pt x="121" y="43"/>
                </a:cubicBezTo>
                <a:cubicBezTo>
                  <a:pt x="121" y="43"/>
                  <a:pt x="122" y="43"/>
                  <a:pt x="122" y="43"/>
                </a:cubicBezTo>
                <a:cubicBezTo>
                  <a:pt x="122" y="43"/>
                  <a:pt x="122" y="43"/>
                  <a:pt x="122" y="42"/>
                </a:cubicBezTo>
                <a:cubicBezTo>
                  <a:pt x="122" y="5"/>
                  <a:pt x="122" y="5"/>
                  <a:pt x="122" y="5"/>
                </a:cubicBezTo>
                <a:cubicBezTo>
                  <a:pt x="122" y="3"/>
                  <a:pt x="121" y="2"/>
                  <a:pt x="119" y="1"/>
                </a:cubicBezTo>
                <a:cubicBezTo>
                  <a:pt x="118" y="0"/>
                  <a:pt x="117" y="0"/>
                  <a:pt x="116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8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5" y="1"/>
                  <a:pt x="73" y="3"/>
                  <a:pt x="73" y="5"/>
                </a:cubicBezTo>
                <a:cubicBezTo>
                  <a:pt x="73" y="42"/>
                  <a:pt x="73" y="42"/>
                  <a:pt x="73" y="42"/>
                </a:cubicBezTo>
                <a:cubicBezTo>
                  <a:pt x="73" y="45"/>
                  <a:pt x="75" y="46"/>
                  <a:pt x="77" y="47"/>
                </a:cubicBezTo>
                <a:cubicBezTo>
                  <a:pt x="77" y="47"/>
                  <a:pt x="77" y="47"/>
                  <a:pt x="77" y="47"/>
                </a:cubicBezTo>
                <a:cubicBezTo>
                  <a:pt x="77" y="47"/>
                  <a:pt x="78" y="48"/>
                  <a:pt x="79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80"/>
                  <a:pt x="94" y="80"/>
                  <a:pt x="94" y="80"/>
                </a:cubicBezTo>
                <a:cubicBezTo>
                  <a:pt x="64" y="81"/>
                  <a:pt x="38" y="92"/>
                  <a:pt x="21" y="110"/>
                </a:cubicBezTo>
                <a:cubicBezTo>
                  <a:pt x="5" y="110"/>
                  <a:pt x="5" y="110"/>
                  <a:pt x="5" y="110"/>
                </a:cubicBezTo>
                <a:cubicBezTo>
                  <a:pt x="5" y="110"/>
                  <a:pt x="5" y="110"/>
                  <a:pt x="5" y="110"/>
                </a:cubicBezTo>
                <a:cubicBezTo>
                  <a:pt x="5" y="110"/>
                  <a:pt x="5" y="110"/>
                  <a:pt x="5" y="110"/>
                </a:cubicBezTo>
                <a:cubicBezTo>
                  <a:pt x="5" y="110"/>
                  <a:pt x="4" y="110"/>
                  <a:pt x="3" y="110"/>
                </a:cubicBezTo>
                <a:cubicBezTo>
                  <a:pt x="3" y="110"/>
                  <a:pt x="3" y="110"/>
                  <a:pt x="3" y="110"/>
                </a:cubicBezTo>
                <a:cubicBezTo>
                  <a:pt x="3" y="110"/>
                  <a:pt x="2" y="111"/>
                  <a:pt x="2" y="111"/>
                </a:cubicBezTo>
                <a:cubicBezTo>
                  <a:pt x="2" y="111"/>
                  <a:pt x="2" y="111"/>
                  <a:pt x="2" y="111"/>
                </a:cubicBezTo>
                <a:cubicBezTo>
                  <a:pt x="1" y="112"/>
                  <a:pt x="1" y="112"/>
                  <a:pt x="1" y="113"/>
                </a:cubicBezTo>
                <a:cubicBezTo>
                  <a:pt x="1" y="113"/>
                  <a:pt x="1" y="113"/>
                  <a:pt x="1" y="113"/>
                </a:cubicBezTo>
                <a:cubicBezTo>
                  <a:pt x="0" y="113"/>
                  <a:pt x="0" y="114"/>
                  <a:pt x="0" y="115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4"/>
                  <a:pt x="0" y="154"/>
                  <a:pt x="1" y="154"/>
                </a:cubicBezTo>
                <a:cubicBezTo>
                  <a:pt x="1" y="154"/>
                  <a:pt x="1" y="154"/>
                  <a:pt x="1" y="154"/>
                </a:cubicBezTo>
                <a:cubicBezTo>
                  <a:pt x="1" y="155"/>
                  <a:pt x="1" y="155"/>
                  <a:pt x="2" y="156"/>
                </a:cubicBezTo>
                <a:cubicBezTo>
                  <a:pt x="2" y="156"/>
                  <a:pt x="2" y="156"/>
                  <a:pt x="2" y="156"/>
                </a:cubicBezTo>
                <a:cubicBezTo>
                  <a:pt x="2" y="156"/>
                  <a:pt x="3" y="157"/>
                  <a:pt x="3" y="157"/>
                </a:cubicBezTo>
                <a:cubicBezTo>
                  <a:pt x="3" y="157"/>
                  <a:pt x="3" y="157"/>
                  <a:pt x="3" y="157"/>
                </a:cubicBezTo>
                <a:cubicBezTo>
                  <a:pt x="4" y="157"/>
                  <a:pt x="5" y="157"/>
                  <a:pt x="5" y="157"/>
                </a:cubicBezTo>
                <a:cubicBezTo>
                  <a:pt x="5" y="157"/>
                  <a:pt x="5" y="157"/>
                  <a:pt x="5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4" y="157"/>
                  <a:pt x="45" y="157"/>
                  <a:pt x="45" y="157"/>
                </a:cubicBezTo>
                <a:cubicBezTo>
                  <a:pt x="45" y="157"/>
                  <a:pt x="45" y="157"/>
                  <a:pt x="45" y="157"/>
                </a:cubicBezTo>
                <a:cubicBezTo>
                  <a:pt x="46" y="157"/>
                  <a:pt x="46" y="156"/>
                  <a:pt x="47" y="156"/>
                </a:cubicBezTo>
                <a:cubicBezTo>
                  <a:pt x="47" y="156"/>
                  <a:pt x="47" y="156"/>
                  <a:pt x="47" y="156"/>
                </a:cubicBezTo>
                <a:cubicBezTo>
                  <a:pt x="47" y="155"/>
                  <a:pt x="48" y="155"/>
                  <a:pt x="48" y="154"/>
                </a:cubicBezTo>
                <a:cubicBezTo>
                  <a:pt x="48" y="154"/>
                  <a:pt x="48" y="154"/>
                  <a:pt x="48" y="154"/>
                </a:cubicBezTo>
                <a:cubicBezTo>
                  <a:pt x="48" y="154"/>
                  <a:pt x="48" y="153"/>
                  <a:pt x="48" y="152"/>
                </a:cubicBezTo>
                <a:cubicBezTo>
                  <a:pt x="48" y="142"/>
                  <a:pt x="48" y="142"/>
                  <a:pt x="48" y="142"/>
                </a:cubicBezTo>
                <a:cubicBezTo>
                  <a:pt x="48" y="115"/>
                  <a:pt x="48" y="115"/>
                  <a:pt x="48" y="115"/>
                </a:cubicBezTo>
                <a:cubicBezTo>
                  <a:pt x="48" y="114"/>
                  <a:pt x="48" y="113"/>
                  <a:pt x="48" y="113"/>
                </a:cubicBezTo>
                <a:cubicBezTo>
                  <a:pt x="48" y="113"/>
                  <a:pt x="48" y="113"/>
                  <a:pt x="48" y="113"/>
                </a:cubicBezTo>
                <a:cubicBezTo>
                  <a:pt x="48" y="112"/>
                  <a:pt x="47" y="112"/>
                  <a:pt x="47" y="111"/>
                </a:cubicBezTo>
                <a:cubicBezTo>
                  <a:pt x="47" y="111"/>
                  <a:pt x="47" y="111"/>
                  <a:pt x="47" y="111"/>
                </a:cubicBezTo>
                <a:cubicBezTo>
                  <a:pt x="46" y="111"/>
                  <a:pt x="46" y="110"/>
                  <a:pt x="45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110"/>
                  <a:pt x="44" y="110"/>
                  <a:pt x="43" y="110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32" y="110"/>
                  <a:pt x="32" y="110"/>
                  <a:pt x="32" y="110"/>
                </a:cubicBezTo>
                <a:cubicBezTo>
                  <a:pt x="47" y="96"/>
                  <a:pt x="69" y="87"/>
                  <a:pt x="94" y="86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6" y="110"/>
                  <a:pt x="73" y="112"/>
                  <a:pt x="73" y="115"/>
                </a:cubicBezTo>
                <a:cubicBezTo>
                  <a:pt x="73" y="140"/>
                  <a:pt x="73" y="140"/>
                  <a:pt x="73" y="140"/>
                </a:cubicBezTo>
                <a:cubicBezTo>
                  <a:pt x="73" y="141"/>
                  <a:pt x="73" y="141"/>
                  <a:pt x="73" y="141"/>
                </a:cubicBezTo>
                <a:cubicBezTo>
                  <a:pt x="73" y="151"/>
                  <a:pt x="73" y="151"/>
                  <a:pt x="73" y="151"/>
                </a:cubicBezTo>
                <a:cubicBezTo>
                  <a:pt x="73" y="152"/>
                  <a:pt x="73" y="152"/>
                  <a:pt x="73" y="152"/>
                </a:cubicBezTo>
                <a:cubicBezTo>
                  <a:pt x="73" y="152"/>
                  <a:pt x="73" y="152"/>
                  <a:pt x="73" y="152"/>
                </a:cubicBezTo>
                <a:cubicBezTo>
                  <a:pt x="73" y="152"/>
                  <a:pt x="73" y="153"/>
                  <a:pt x="73" y="153"/>
                </a:cubicBezTo>
                <a:cubicBezTo>
                  <a:pt x="73" y="153"/>
                  <a:pt x="73" y="153"/>
                  <a:pt x="74" y="153"/>
                </a:cubicBezTo>
                <a:cubicBezTo>
                  <a:pt x="74" y="155"/>
                  <a:pt x="75" y="157"/>
                  <a:pt x="77" y="157"/>
                </a:cubicBezTo>
                <a:cubicBezTo>
                  <a:pt x="77" y="157"/>
                  <a:pt x="78" y="157"/>
                  <a:pt x="79" y="157"/>
                </a:cubicBezTo>
                <a:cubicBezTo>
                  <a:pt x="116" y="157"/>
                  <a:pt x="116" y="157"/>
                  <a:pt x="116" y="157"/>
                </a:cubicBezTo>
                <a:cubicBezTo>
                  <a:pt x="117" y="157"/>
                  <a:pt x="117" y="157"/>
                  <a:pt x="118" y="157"/>
                </a:cubicBezTo>
                <a:cubicBezTo>
                  <a:pt x="120" y="157"/>
                  <a:pt x="121" y="155"/>
                  <a:pt x="121" y="153"/>
                </a:cubicBezTo>
                <a:cubicBezTo>
                  <a:pt x="121" y="153"/>
                  <a:pt x="122" y="153"/>
                  <a:pt x="122" y="153"/>
                </a:cubicBezTo>
                <a:cubicBezTo>
                  <a:pt x="122" y="153"/>
                  <a:pt x="122" y="152"/>
                  <a:pt x="122" y="152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22" y="151"/>
                  <a:pt x="122" y="151"/>
                  <a:pt x="122" y="151"/>
                </a:cubicBezTo>
                <a:cubicBezTo>
                  <a:pt x="122" y="141"/>
                  <a:pt x="122" y="141"/>
                  <a:pt x="122" y="141"/>
                </a:cubicBezTo>
                <a:cubicBezTo>
                  <a:pt x="122" y="140"/>
                  <a:pt x="122" y="140"/>
                  <a:pt x="122" y="140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2" y="112"/>
                  <a:pt x="119" y="110"/>
                  <a:pt x="116" y="11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101" y="86"/>
                  <a:pt x="101" y="86"/>
                  <a:pt x="101" y="86"/>
                </a:cubicBezTo>
                <a:cubicBezTo>
                  <a:pt x="126" y="87"/>
                  <a:pt x="148" y="96"/>
                  <a:pt x="163" y="110"/>
                </a:cubicBezTo>
                <a:cubicBezTo>
                  <a:pt x="152" y="110"/>
                  <a:pt x="152" y="110"/>
                  <a:pt x="152" y="110"/>
                </a:cubicBezTo>
                <a:cubicBezTo>
                  <a:pt x="150" y="110"/>
                  <a:pt x="149" y="110"/>
                  <a:pt x="148" y="111"/>
                </a:cubicBezTo>
                <a:cubicBezTo>
                  <a:pt x="147" y="112"/>
                  <a:pt x="146" y="113"/>
                  <a:pt x="146" y="115"/>
                </a:cubicBezTo>
                <a:cubicBezTo>
                  <a:pt x="146" y="152"/>
                  <a:pt x="146" y="152"/>
                  <a:pt x="146" y="152"/>
                </a:cubicBezTo>
                <a:cubicBezTo>
                  <a:pt x="146" y="152"/>
                  <a:pt x="146" y="153"/>
                  <a:pt x="146" y="153"/>
                </a:cubicBezTo>
                <a:cubicBezTo>
                  <a:pt x="147" y="153"/>
                  <a:pt x="147" y="153"/>
                  <a:pt x="147" y="153"/>
                </a:cubicBezTo>
                <a:cubicBezTo>
                  <a:pt x="147" y="154"/>
                  <a:pt x="147" y="155"/>
                  <a:pt x="148" y="156"/>
                </a:cubicBezTo>
                <a:cubicBezTo>
                  <a:pt x="149" y="157"/>
                  <a:pt x="149" y="157"/>
                  <a:pt x="150" y="157"/>
                </a:cubicBezTo>
                <a:cubicBezTo>
                  <a:pt x="151" y="157"/>
                  <a:pt x="151" y="157"/>
                  <a:pt x="152" y="157"/>
                </a:cubicBezTo>
                <a:cubicBezTo>
                  <a:pt x="189" y="157"/>
                  <a:pt x="189" y="157"/>
                  <a:pt x="189" y="157"/>
                </a:cubicBezTo>
                <a:cubicBezTo>
                  <a:pt x="190" y="157"/>
                  <a:pt x="191" y="157"/>
                  <a:pt x="191" y="157"/>
                </a:cubicBezTo>
                <a:cubicBezTo>
                  <a:pt x="192" y="157"/>
                  <a:pt x="193" y="156"/>
                  <a:pt x="193" y="156"/>
                </a:cubicBezTo>
                <a:cubicBezTo>
                  <a:pt x="194" y="155"/>
                  <a:pt x="194" y="154"/>
                  <a:pt x="195" y="153"/>
                </a:cubicBezTo>
                <a:cubicBezTo>
                  <a:pt x="195" y="153"/>
                  <a:pt x="195" y="153"/>
                  <a:pt x="195" y="153"/>
                </a:cubicBezTo>
                <a:cubicBezTo>
                  <a:pt x="195" y="153"/>
                  <a:pt x="195" y="152"/>
                  <a:pt x="195" y="152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68" name="Freeform 204"/>
          <p:cNvSpPr/>
          <p:nvPr/>
        </p:nvSpPr>
        <p:spPr bwMode="auto">
          <a:xfrm>
            <a:off x="7368590" y="3857001"/>
            <a:ext cx="35917" cy="37076"/>
          </a:xfrm>
          <a:custGeom>
            <a:avLst/>
            <a:gdLst>
              <a:gd name="T0" fmla="*/ 24 w 24"/>
              <a:gd name="T1" fmla="*/ 18 h 25"/>
              <a:gd name="T2" fmla="*/ 17 w 24"/>
              <a:gd name="T3" fmla="*/ 25 h 25"/>
              <a:gd name="T4" fmla="*/ 7 w 24"/>
              <a:gd name="T5" fmla="*/ 25 h 25"/>
              <a:gd name="T6" fmla="*/ 0 w 24"/>
              <a:gd name="T7" fmla="*/ 18 h 25"/>
              <a:gd name="T8" fmla="*/ 0 w 24"/>
              <a:gd name="T9" fmla="*/ 7 h 25"/>
              <a:gd name="T10" fmla="*/ 7 w 24"/>
              <a:gd name="T11" fmla="*/ 0 h 25"/>
              <a:gd name="T12" fmla="*/ 17 w 24"/>
              <a:gd name="T13" fmla="*/ 0 h 25"/>
              <a:gd name="T14" fmla="*/ 24 w 24"/>
              <a:gd name="T15" fmla="*/ 7 h 25"/>
              <a:gd name="T16" fmla="*/ 24 w 24"/>
              <a:gd name="T17" fmla="*/ 18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25">
                <a:moveTo>
                  <a:pt x="24" y="18"/>
                </a:moveTo>
                <a:cubicBezTo>
                  <a:pt x="24" y="22"/>
                  <a:pt x="21" y="25"/>
                  <a:pt x="1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3" y="25"/>
                  <a:pt x="0" y="22"/>
                  <a:pt x="0" y="18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1" y="0"/>
                  <a:pt x="24" y="3"/>
                  <a:pt x="24" y="7"/>
                </a:cubicBezTo>
                <a:lnTo>
                  <a:pt x="24" y="18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69" name="Freeform 206"/>
          <p:cNvSpPr/>
          <p:nvPr/>
        </p:nvSpPr>
        <p:spPr bwMode="auto">
          <a:xfrm>
            <a:off x="7599154" y="3856999"/>
            <a:ext cx="37076" cy="37076"/>
          </a:xfrm>
          <a:custGeom>
            <a:avLst/>
            <a:gdLst>
              <a:gd name="T0" fmla="*/ 25 w 25"/>
              <a:gd name="T1" fmla="*/ 18 h 25"/>
              <a:gd name="T2" fmla="*/ 18 w 25"/>
              <a:gd name="T3" fmla="*/ 25 h 25"/>
              <a:gd name="T4" fmla="*/ 7 w 25"/>
              <a:gd name="T5" fmla="*/ 25 h 25"/>
              <a:gd name="T6" fmla="*/ 0 w 25"/>
              <a:gd name="T7" fmla="*/ 18 h 25"/>
              <a:gd name="T8" fmla="*/ 0 w 25"/>
              <a:gd name="T9" fmla="*/ 7 h 25"/>
              <a:gd name="T10" fmla="*/ 7 w 25"/>
              <a:gd name="T11" fmla="*/ 0 h 25"/>
              <a:gd name="T12" fmla="*/ 18 w 25"/>
              <a:gd name="T13" fmla="*/ 0 h 25"/>
              <a:gd name="T14" fmla="*/ 25 w 25"/>
              <a:gd name="T15" fmla="*/ 7 h 25"/>
              <a:gd name="T16" fmla="*/ 25 w 25"/>
              <a:gd name="T17" fmla="*/ 18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25">
                <a:moveTo>
                  <a:pt x="25" y="18"/>
                </a:moveTo>
                <a:cubicBezTo>
                  <a:pt x="25" y="22"/>
                  <a:pt x="21" y="25"/>
                  <a:pt x="18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3" y="25"/>
                  <a:pt x="0" y="22"/>
                  <a:pt x="0" y="18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5" y="3"/>
                  <a:pt x="25" y="7"/>
                </a:cubicBezTo>
                <a:lnTo>
                  <a:pt x="25" y="18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70" name="Freeform 207"/>
          <p:cNvSpPr/>
          <p:nvPr/>
        </p:nvSpPr>
        <p:spPr bwMode="auto">
          <a:xfrm>
            <a:off x="7431155" y="3658878"/>
            <a:ext cx="143668" cy="111227"/>
          </a:xfrm>
          <a:custGeom>
            <a:avLst/>
            <a:gdLst>
              <a:gd name="T0" fmla="*/ 0 w 124"/>
              <a:gd name="T1" fmla="*/ 0 h 96"/>
              <a:gd name="T2" fmla="*/ 0 w 124"/>
              <a:gd name="T3" fmla="*/ 96 h 96"/>
              <a:gd name="T4" fmla="*/ 11 w 124"/>
              <a:gd name="T5" fmla="*/ 96 h 96"/>
              <a:gd name="T6" fmla="*/ 11 w 124"/>
              <a:gd name="T7" fmla="*/ 9 h 96"/>
              <a:gd name="T8" fmla="*/ 112 w 124"/>
              <a:gd name="T9" fmla="*/ 9 h 96"/>
              <a:gd name="T10" fmla="*/ 112 w 124"/>
              <a:gd name="T11" fmla="*/ 96 h 96"/>
              <a:gd name="T12" fmla="*/ 124 w 124"/>
              <a:gd name="T13" fmla="*/ 96 h 96"/>
              <a:gd name="T14" fmla="*/ 124 w 124"/>
              <a:gd name="T15" fmla="*/ 0 h 96"/>
              <a:gd name="T16" fmla="*/ 0 w 124"/>
              <a:gd name="T17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" h="96">
                <a:moveTo>
                  <a:pt x="0" y="0"/>
                </a:moveTo>
                <a:lnTo>
                  <a:pt x="0" y="96"/>
                </a:lnTo>
                <a:lnTo>
                  <a:pt x="11" y="96"/>
                </a:lnTo>
                <a:lnTo>
                  <a:pt x="11" y="9"/>
                </a:lnTo>
                <a:lnTo>
                  <a:pt x="112" y="9"/>
                </a:lnTo>
                <a:lnTo>
                  <a:pt x="112" y="96"/>
                </a:lnTo>
                <a:lnTo>
                  <a:pt x="124" y="96"/>
                </a:lnTo>
                <a:lnTo>
                  <a:pt x="124" y="0"/>
                </a:ln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71" name="Freeform 208"/>
          <p:cNvSpPr/>
          <p:nvPr/>
        </p:nvSpPr>
        <p:spPr bwMode="auto">
          <a:xfrm>
            <a:off x="7359322" y="3738821"/>
            <a:ext cx="287336" cy="148302"/>
          </a:xfrm>
          <a:custGeom>
            <a:avLst/>
            <a:gdLst>
              <a:gd name="T0" fmla="*/ 212 w 248"/>
              <a:gd name="T1" fmla="*/ 0 h 128"/>
              <a:gd name="T2" fmla="*/ 212 w 248"/>
              <a:gd name="T3" fmla="*/ 54 h 128"/>
              <a:gd name="T4" fmla="*/ 32 w 248"/>
              <a:gd name="T5" fmla="*/ 54 h 128"/>
              <a:gd name="T6" fmla="*/ 32 w 248"/>
              <a:gd name="T7" fmla="*/ 0 h 128"/>
              <a:gd name="T8" fmla="*/ 0 w 248"/>
              <a:gd name="T9" fmla="*/ 0 h 128"/>
              <a:gd name="T10" fmla="*/ 0 w 248"/>
              <a:gd name="T11" fmla="*/ 128 h 128"/>
              <a:gd name="T12" fmla="*/ 57 w 248"/>
              <a:gd name="T13" fmla="*/ 128 h 128"/>
              <a:gd name="T14" fmla="*/ 57 w 248"/>
              <a:gd name="T15" fmla="*/ 95 h 128"/>
              <a:gd name="T16" fmla="*/ 191 w 248"/>
              <a:gd name="T17" fmla="*/ 95 h 128"/>
              <a:gd name="T18" fmla="*/ 191 w 248"/>
              <a:gd name="T19" fmla="*/ 128 h 128"/>
              <a:gd name="T20" fmla="*/ 248 w 248"/>
              <a:gd name="T21" fmla="*/ 128 h 128"/>
              <a:gd name="T22" fmla="*/ 248 w 248"/>
              <a:gd name="T23" fmla="*/ 0 h 128"/>
              <a:gd name="T24" fmla="*/ 212 w 248"/>
              <a:gd name="T2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8" h="128">
                <a:moveTo>
                  <a:pt x="212" y="0"/>
                </a:moveTo>
                <a:lnTo>
                  <a:pt x="212" y="54"/>
                </a:lnTo>
                <a:lnTo>
                  <a:pt x="32" y="54"/>
                </a:lnTo>
                <a:lnTo>
                  <a:pt x="32" y="0"/>
                </a:lnTo>
                <a:lnTo>
                  <a:pt x="0" y="0"/>
                </a:lnTo>
                <a:lnTo>
                  <a:pt x="0" y="128"/>
                </a:lnTo>
                <a:lnTo>
                  <a:pt x="57" y="128"/>
                </a:lnTo>
                <a:lnTo>
                  <a:pt x="57" y="95"/>
                </a:lnTo>
                <a:lnTo>
                  <a:pt x="191" y="95"/>
                </a:lnTo>
                <a:lnTo>
                  <a:pt x="191" y="128"/>
                </a:lnTo>
                <a:lnTo>
                  <a:pt x="248" y="128"/>
                </a:lnTo>
                <a:lnTo>
                  <a:pt x="248" y="0"/>
                </a:lnTo>
                <a:lnTo>
                  <a:pt x="212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72" name="Freeform 209"/>
          <p:cNvSpPr/>
          <p:nvPr/>
        </p:nvSpPr>
        <p:spPr bwMode="auto">
          <a:xfrm>
            <a:off x="7418410" y="3859317"/>
            <a:ext cx="167999" cy="75310"/>
          </a:xfrm>
          <a:custGeom>
            <a:avLst/>
            <a:gdLst>
              <a:gd name="T0" fmla="*/ 145 w 145"/>
              <a:gd name="T1" fmla="*/ 65 h 65"/>
              <a:gd name="T2" fmla="*/ 0 w 145"/>
              <a:gd name="T3" fmla="*/ 65 h 65"/>
              <a:gd name="T4" fmla="*/ 18 w 145"/>
              <a:gd name="T5" fmla="*/ 0 h 65"/>
              <a:gd name="T6" fmla="*/ 128 w 145"/>
              <a:gd name="T7" fmla="*/ 0 h 65"/>
              <a:gd name="T8" fmla="*/ 145 w 145"/>
              <a:gd name="T9" fmla="*/ 65 h 65"/>
              <a:gd name="T10" fmla="*/ 145 w 145"/>
              <a:gd name="T11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5">
                <a:moveTo>
                  <a:pt x="145" y="65"/>
                </a:moveTo>
                <a:lnTo>
                  <a:pt x="0" y="65"/>
                </a:lnTo>
                <a:lnTo>
                  <a:pt x="18" y="0"/>
                </a:lnTo>
                <a:lnTo>
                  <a:pt x="128" y="0"/>
                </a:lnTo>
                <a:lnTo>
                  <a:pt x="145" y="65"/>
                </a:lnTo>
                <a:lnTo>
                  <a:pt x="145" y="65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73" name="Freeform 210"/>
          <p:cNvSpPr/>
          <p:nvPr/>
        </p:nvSpPr>
        <p:spPr bwMode="auto">
          <a:xfrm>
            <a:off x="7417252" y="3840779"/>
            <a:ext cx="164522" cy="46344"/>
          </a:xfrm>
          <a:custGeom>
            <a:avLst/>
            <a:gdLst>
              <a:gd name="T0" fmla="*/ 141 w 142"/>
              <a:gd name="T1" fmla="*/ 40 h 40"/>
              <a:gd name="T2" fmla="*/ 133 w 142"/>
              <a:gd name="T3" fmla="*/ 10 h 40"/>
              <a:gd name="T4" fmla="*/ 14 w 142"/>
              <a:gd name="T5" fmla="*/ 10 h 40"/>
              <a:gd name="T6" fmla="*/ 7 w 142"/>
              <a:gd name="T7" fmla="*/ 40 h 40"/>
              <a:gd name="T8" fmla="*/ 0 w 142"/>
              <a:gd name="T9" fmla="*/ 36 h 40"/>
              <a:gd name="T10" fmla="*/ 0 w 142"/>
              <a:gd name="T11" fmla="*/ 0 h 40"/>
              <a:gd name="T12" fmla="*/ 142 w 142"/>
              <a:gd name="T13" fmla="*/ 0 h 40"/>
              <a:gd name="T14" fmla="*/ 142 w 142"/>
              <a:gd name="T15" fmla="*/ 36 h 40"/>
              <a:gd name="T16" fmla="*/ 141 w 142"/>
              <a:gd name="T1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40">
                <a:moveTo>
                  <a:pt x="141" y="40"/>
                </a:moveTo>
                <a:lnTo>
                  <a:pt x="133" y="10"/>
                </a:lnTo>
                <a:lnTo>
                  <a:pt x="14" y="10"/>
                </a:lnTo>
                <a:lnTo>
                  <a:pt x="7" y="40"/>
                </a:lnTo>
                <a:lnTo>
                  <a:pt x="0" y="36"/>
                </a:lnTo>
                <a:lnTo>
                  <a:pt x="0" y="0"/>
                </a:lnTo>
                <a:lnTo>
                  <a:pt x="142" y="0"/>
                </a:lnTo>
                <a:lnTo>
                  <a:pt x="142" y="36"/>
                </a:lnTo>
                <a:lnTo>
                  <a:pt x="141" y="4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74" name="Freeform 211"/>
          <p:cNvSpPr>
            <a:spLocks noEditPoints="1"/>
          </p:cNvSpPr>
          <p:nvPr/>
        </p:nvSpPr>
        <p:spPr bwMode="auto">
          <a:xfrm>
            <a:off x="7403349" y="3722600"/>
            <a:ext cx="195806" cy="72992"/>
          </a:xfrm>
          <a:custGeom>
            <a:avLst/>
            <a:gdLst>
              <a:gd name="T0" fmla="*/ 0 w 134"/>
              <a:gd name="T1" fmla="*/ 0 h 50"/>
              <a:gd name="T2" fmla="*/ 0 w 134"/>
              <a:gd name="T3" fmla="*/ 50 h 50"/>
              <a:gd name="T4" fmla="*/ 134 w 134"/>
              <a:gd name="T5" fmla="*/ 50 h 50"/>
              <a:gd name="T6" fmla="*/ 134 w 134"/>
              <a:gd name="T7" fmla="*/ 0 h 50"/>
              <a:gd name="T8" fmla="*/ 0 w 134"/>
              <a:gd name="T9" fmla="*/ 0 h 50"/>
              <a:gd name="T10" fmla="*/ 79 w 134"/>
              <a:gd name="T11" fmla="*/ 32 h 50"/>
              <a:gd name="T12" fmla="*/ 54 w 134"/>
              <a:gd name="T13" fmla="*/ 32 h 50"/>
              <a:gd name="T14" fmla="*/ 51 w 134"/>
              <a:gd name="T15" fmla="*/ 27 h 50"/>
              <a:gd name="T16" fmla="*/ 54 w 134"/>
              <a:gd name="T17" fmla="*/ 23 h 50"/>
              <a:gd name="T18" fmla="*/ 79 w 134"/>
              <a:gd name="T19" fmla="*/ 23 h 50"/>
              <a:gd name="T20" fmla="*/ 81 w 134"/>
              <a:gd name="T21" fmla="*/ 27 h 50"/>
              <a:gd name="T22" fmla="*/ 79 w 134"/>
              <a:gd name="T23" fmla="*/ 3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4" h="50">
                <a:moveTo>
                  <a:pt x="0" y="0"/>
                </a:moveTo>
                <a:cubicBezTo>
                  <a:pt x="0" y="50"/>
                  <a:pt x="0" y="50"/>
                  <a:pt x="0" y="50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0"/>
                  <a:pt x="134" y="0"/>
                  <a:pt x="134" y="0"/>
                </a:cubicBezTo>
                <a:lnTo>
                  <a:pt x="0" y="0"/>
                </a:lnTo>
                <a:close/>
                <a:moveTo>
                  <a:pt x="79" y="32"/>
                </a:moveTo>
                <a:cubicBezTo>
                  <a:pt x="54" y="32"/>
                  <a:pt x="54" y="32"/>
                  <a:pt x="54" y="32"/>
                </a:cubicBezTo>
                <a:cubicBezTo>
                  <a:pt x="52" y="32"/>
                  <a:pt x="51" y="30"/>
                  <a:pt x="51" y="27"/>
                </a:cubicBezTo>
                <a:cubicBezTo>
                  <a:pt x="51" y="25"/>
                  <a:pt x="52" y="23"/>
                  <a:pt x="54" y="23"/>
                </a:cubicBezTo>
                <a:cubicBezTo>
                  <a:pt x="79" y="23"/>
                  <a:pt x="79" y="23"/>
                  <a:pt x="79" y="23"/>
                </a:cubicBezTo>
                <a:cubicBezTo>
                  <a:pt x="80" y="23"/>
                  <a:pt x="81" y="25"/>
                  <a:pt x="81" y="27"/>
                </a:cubicBezTo>
                <a:cubicBezTo>
                  <a:pt x="81" y="30"/>
                  <a:pt x="80" y="32"/>
                  <a:pt x="79" y="32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75" name="Rectangle 212"/>
          <p:cNvSpPr>
            <a:spLocks noChangeArrowheads="1"/>
          </p:cNvSpPr>
          <p:nvPr/>
        </p:nvSpPr>
        <p:spPr bwMode="auto">
          <a:xfrm>
            <a:off x="2211604" y="2830469"/>
            <a:ext cx="77628" cy="275750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76" name="Rectangle 213"/>
          <p:cNvSpPr>
            <a:spLocks noChangeArrowheads="1"/>
          </p:cNvSpPr>
          <p:nvPr/>
        </p:nvSpPr>
        <p:spPr bwMode="auto">
          <a:xfrm>
            <a:off x="2344846" y="2830469"/>
            <a:ext cx="78785" cy="275750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77" name="Freeform 214"/>
          <p:cNvSpPr>
            <a:spLocks noEditPoints="1"/>
          </p:cNvSpPr>
          <p:nvPr/>
        </p:nvSpPr>
        <p:spPr bwMode="auto">
          <a:xfrm>
            <a:off x="4247288" y="3723760"/>
            <a:ext cx="287336" cy="173792"/>
          </a:xfrm>
          <a:custGeom>
            <a:avLst/>
            <a:gdLst>
              <a:gd name="T0" fmla="*/ 248 w 248"/>
              <a:gd name="T1" fmla="*/ 150 h 150"/>
              <a:gd name="T2" fmla="*/ 209 w 248"/>
              <a:gd name="T3" fmla="*/ 101 h 150"/>
              <a:gd name="T4" fmla="*/ 209 w 248"/>
              <a:gd name="T5" fmla="*/ 0 h 150"/>
              <a:gd name="T6" fmla="*/ 31 w 248"/>
              <a:gd name="T7" fmla="*/ 0 h 150"/>
              <a:gd name="T8" fmla="*/ 31 w 248"/>
              <a:gd name="T9" fmla="*/ 103 h 150"/>
              <a:gd name="T10" fmla="*/ 0 w 248"/>
              <a:gd name="T11" fmla="*/ 150 h 150"/>
              <a:gd name="T12" fmla="*/ 248 w 248"/>
              <a:gd name="T13" fmla="*/ 150 h 150"/>
              <a:gd name="T14" fmla="*/ 17 w 248"/>
              <a:gd name="T15" fmla="*/ 139 h 150"/>
              <a:gd name="T16" fmla="*/ 39 w 248"/>
              <a:gd name="T17" fmla="*/ 108 h 150"/>
              <a:gd name="T18" fmla="*/ 203 w 248"/>
              <a:gd name="T19" fmla="*/ 108 h 150"/>
              <a:gd name="T20" fmla="*/ 228 w 248"/>
              <a:gd name="T21" fmla="*/ 139 h 150"/>
              <a:gd name="T22" fmla="*/ 17 w 248"/>
              <a:gd name="T23" fmla="*/ 139 h 150"/>
              <a:gd name="T24" fmla="*/ 200 w 248"/>
              <a:gd name="T25" fmla="*/ 9 h 150"/>
              <a:gd name="T26" fmla="*/ 200 w 248"/>
              <a:gd name="T27" fmla="*/ 95 h 150"/>
              <a:gd name="T28" fmla="*/ 40 w 248"/>
              <a:gd name="T29" fmla="*/ 95 h 150"/>
              <a:gd name="T30" fmla="*/ 40 w 248"/>
              <a:gd name="T31" fmla="*/ 9 h 150"/>
              <a:gd name="T32" fmla="*/ 200 w 248"/>
              <a:gd name="T33" fmla="*/ 9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8" h="150">
                <a:moveTo>
                  <a:pt x="248" y="150"/>
                </a:moveTo>
                <a:lnTo>
                  <a:pt x="209" y="101"/>
                </a:lnTo>
                <a:lnTo>
                  <a:pt x="209" y="0"/>
                </a:lnTo>
                <a:lnTo>
                  <a:pt x="31" y="0"/>
                </a:lnTo>
                <a:lnTo>
                  <a:pt x="31" y="103"/>
                </a:lnTo>
                <a:lnTo>
                  <a:pt x="0" y="150"/>
                </a:lnTo>
                <a:lnTo>
                  <a:pt x="248" y="150"/>
                </a:lnTo>
                <a:close/>
                <a:moveTo>
                  <a:pt x="17" y="139"/>
                </a:moveTo>
                <a:lnTo>
                  <a:pt x="39" y="108"/>
                </a:lnTo>
                <a:lnTo>
                  <a:pt x="203" y="108"/>
                </a:lnTo>
                <a:lnTo>
                  <a:pt x="228" y="139"/>
                </a:lnTo>
                <a:lnTo>
                  <a:pt x="17" y="139"/>
                </a:lnTo>
                <a:close/>
                <a:moveTo>
                  <a:pt x="200" y="9"/>
                </a:moveTo>
                <a:lnTo>
                  <a:pt x="200" y="95"/>
                </a:lnTo>
                <a:lnTo>
                  <a:pt x="40" y="95"/>
                </a:lnTo>
                <a:lnTo>
                  <a:pt x="40" y="9"/>
                </a:lnTo>
                <a:lnTo>
                  <a:pt x="200" y="9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78" name="Rectangle 215"/>
          <p:cNvSpPr>
            <a:spLocks noChangeArrowheads="1"/>
          </p:cNvSpPr>
          <p:nvPr/>
        </p:nvSpPr>
        <p:spPr bwMode="auto">
          <a:xfrm>
            <a:off x="4297108" y="3852365"/>
            <a:ext cx="183061" cy="6951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79" name="Rectangle 216"/>
          <p:cNvSpPr>
            <a:spLocks noChangeArrowheads="1"/>
          </p:cNvSpPr>
          <p:nvPr/>
        </p:nvSpPr>
        <p:spPr bwMode="auto">
          <a:xfrm>
            <a:off x="4297108" y="3865110"/>
            <a:ext cx="183061" cy="3476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80" name="Rectangle 217"/>
          <p:cNvSpPr>
            <a:spLocks noChangeArrowheads="1"/>
          </p:cNvSpPr>
          <p:nvPr/>
        </p:nvSpPr>
        <p:spPr bwMode="auto">
          <a:xfrm>
            <a:off x="4297108" y="3874380"/>
            <a:ext cx="183061" cy="4634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81" name="Oval 218"/>
          <p:cNvSpPr>
            <a:spLocks noChangeArrowheads="1"/>
          </p:cNvSpPr>
          <p:nvPr/>
        </p:nvSpPr>
        <p:spPr bwMode="auto">
          <a:xfrm>
            <a:off x="2732981" y="4157081"/>
            <a:ext cx="50979" cy="50979"/>
          </a:xfrm>
          <a:prstGeom prst="ellipse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82" name="Freeform 219"/>
          <p:cNvSpPr>
            <a:spLocks noEditPoints="1"/>
          </p:cNvSpPr>
          <p:nvPr/>
        </p:nvSpPr>
        <p:spPr bwMode="auto">
          <a:xfrm>
            <a:off x="2682001" y="4102626"/>
            <a:ext cx="302398" cy="192330"/>
          </a:xfrm>
          <a:custGeom>
            <a:avLst/>
            <a:gdLst>
              <a:gd name="T0" fmla="*/ 196 w 206"/>
              <a:gd name="T1" fmla="*/ 56 h 131"/>
              <a:gd name="T2" fmla="*/ 144 w 206"/>
              <a:gd name="T3" fmla="*/ 5 h 131"/>
              <a:gd name="T4" fmla="*/ 131 w 206"/>
              <a:gd name="T5" fmla="*/ 15 h 131"/>
              <a:gd name="T6" fmla="*/ 74 w 206"/>
              <a:gd name="T7" fmla="*/ 15 h 131"/>
              <a:gd name="T8" fmla="*/ 61 w 206"/>
              <a:gd name="T9" fmla="*/ 5 h 131"/>
              <a:gd name="T10" fmla="*/ 9 w 206"/>
              <a:gd name="T11" fmla="*/ 56 h 131"/>
              <a:gd name="T12" fmla="*/ 26 w 206"/>
              <a:gd name="T13" fmla="*/ 127 h 131"/>
              <a:gd name="T14" fmla="*/ 72 w 206"/>
              <a:gd name="T15" fmla="*/ 91 h 131"/>
              <a:gd name="T16" fmla="*/ 133 w 206"/>
              <a:gd name="T17" fmla="*/ 91 h 131"/>
              <a:gd name="T18" fmla="*/ 179 w 206"/>
              <a:gd name="T19" fmla="*/ 127 h 131"/>
              <a:gd name="T20" fmla="*/ 196 w 206"/>
              <a:gd name="T21" fmla="*/ 56 h 131"/>
              <a:gd name="T22" fmla="*/ 53 w 206"/>
              <a:gd name="T23" fmla="*/ 80 h 131"/>
              <a:gd name="T24" fmla="*/ 27 w 206"/>
              <a:gd name="T25" fmla="*/ 55 h 131"/>
              <a:gd name="T26" fmla="*/ 53 w 206"/>
              <a:gd name="T27" fmla="*/ 29 h 131"/>
              <a:gd name="T28" fmla="*/ 79 w 206"/>
              <a:gd name="T29" fmla="*/ 55 h 131"/>
              <a:gd name="T30" fmla="*/ 53 w 206"/>
              <a:gd name="T31" fmla="*/ 80 h 131"/>
              <a:gd name="T32" fmla="*/ 163 w 206"/>
              <a:gd name="T33" fmla="*/ 59 h 131"/>
              <a:gd name="T34" fmla="*/ 153 w 206"/>
              <a:gd name="T35" fmla="*/ 59 h 131"/>
              <a:gd name="T36" fmla="*/ 153 w 206"/>
              <a:gd name="T37" fmla="*/ 70 h 131"/>
              <a:gd name="T38" fmla="*/ 140 w 206"/>
              <a:gd name="T39" fmla="*/ 70 h 131"/>
              <a:gd name="T40" fmla="*/ 140 w 206"/>
              <a:gd name="T41" fmla="*/ 59 h 131"/>
              <a:gd name="T42" fmla="*/ 130 w 206"/>
              <a:gd name="T43" fmla="*/ 59 h 131"/>
              <a:gd name="T44" fmla="*/ 130 w 206"/>
              <a:gd name="T45" fmla="*/ 47 h 131"/>
              <a:gd name="T46" fmla="*/ 140 w 206"/>
              <a:gd name="T47" fmla="*/ 47 h 131"/>
              <a:gd name="T48" fmla="*/ 140 w 206"/>
              <a:gd name="T49" fmla="*/ 37 h 131"/>
              <a:gd name="T50" fmla="*/ 153 w 206"/>
              <a:gd name="T51" fmla="*/ 37 h 131"/>
              <a:gd name="T52" fmla="*/ 153 w 206"/>
              <a:gd name="T53" fmla="*/ 47 h 131"/>
              <a:gd name="T54" fmla="*/ 163 w 206"/>
              <a:gd name="T55" fmla="*/ 47 h 131"/>
              <a:gd name="T56" fmla="*/ 163 w 206"/>
              <a:gd name="T57" fmla="*/ 5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6" h="131">
                <a:moveTo>
                  <a:pt x="196" y="56"/>
                </a:moveTo>
                <a:cubicBezTo>
                  <a:pt x="186" y="22"/>
                  <a:pt x="163" y="0"/>
                  <a:pt x="144" y="5"/>
                </a:cubicBezTo>
                <a:cubicBezTo>
                  <a:pt x="139" y="7"/>
                  <a:pt x="135" y="10"/>
                  <a:pt x="131" y="15"/>
                </a:cubicBezTo>
                <a:cubicBezTo>
                  <a:pt x="74" y="15"/>
                  <a:pt x="74" y="15"/>
                  <a:pt x="74" y="15"/>
                </a:cubicBezTo>
                <a:cubicBezTo>
                  <a:pt x="71" y="10"/>
                  <a:pt x="66" y="7"/>
                  <a:pt x="61" y="5"/>
                </a:cubicBezTo>
                <a:cubicBezTo>
                  <a:pt x="42" y="0"/>
                  <a:pt x="19" y="22"/>
                  <a:pt x="9" y="56"/>
                </a:cubicBezTo>
                <a:cubicBezTo>
                  <a:pt x="0" y="90"/>
                  <a:pt x="7" y="121"/>
                  <a:pt x="26" y="127"/>
                </a:cubicBezTo>
                <a:cubicBezTo>
                  <a:pt x="42" y="131"/>
                  <a:pt x="61" y="116"/>
                  <a:pt x="72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44" y="116"/>
                  <a:pt x="163" y="131"/>
                  <a:pt x="179" y="127"/>
                </a:cubicBezTo>
                <a:cubicBezTo>
                  <a:pt x="198" y="121"/>
                  <a:pt x="206" y="90"/>
                  <a:pt x="196" y="56"/>
                </a:cubicBezTo>
                <a:close/>
                <a:moveTo>
                  <a:pt x="53" y="80"/>
                </a:moveTo>
                <a:cubicBezTo>
                  <a:pt x="38" y="80"/>
                  <a:pt x="27" y="69"/>
                  <a:pt x="27" y="55"/>
                </a:cubicBezTo>
                <a:cubicBezTo>
                  <a:pt x="27" y="40"/>
                  <a:pt x="38" y="29"/>
                  <a:pt x="53" y="29"/>
                </a:cubicBezTo>
                <a:cubicBezTo>
                  <a:pt x="67" y="29"/>
                  <a:pt x="79" y="40"/>
                  <a:pt x="79" y="55"/>
                </a:cubicBezTo>
                <a:cubicBezTo>
                  <a:pt x="79" y="69"/>
                  <a:pt x="67" y="80"/>
                  <a:pt x="53" y="80"/>
                </a:cubicBezTo>
                <a:close/>
                <a:moveTo>
                  <a:pt x="163" y="59"/>
                </a:moveTo>
                <a:cubicBezTo>
                  <a:pt x="153" y="59"/>
                  <a:pt x="153" y="59"/>
                  <a:pt x="153" y="59"/>
                </a:cubicBezTo>
                <a:cubicBezTo>
                  <a:pt x="153" y="70"/>
                  <a:pt x="153" y="70"/>
                  <a:pt x="153" y="70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40" y="59"/>
                  <a:pt x="140" y="59"/>
                  <a:pt x="140" y="59"/>
                </a:cubicBezTo>
                <a:cubicBezTo>
                  <a:pt x="130" y="59"/>
                  <a:pt x="130" y="59"/>
                  <a:pt x="130" y="59"/>
                </a:cubicBezTo>
                <a:cubicBezTo>
                  <a:pt x="130" y="47"/>
                  <a:pt x="130" y="47"/>
                  <a:pt x="130" y="47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40" y="37"/>
                  <a:pt x="140" y="37"/>
                  <a:pt x="140" y="37"/>
                </a:cubicBezTo>
                <a:cubicBezTo>
                  <a:pt x="153" y="37"/>
                  <a:pt x="153" y="37"/>
                  <a:pt x="153" y="37"/>
                </a:cubicBezTo>
                <a:cubicBezTo>
                  <a:pt x="153" y="47"/>
                  <a:pt x="153" y="47"/>
                  <a:pt x="153" y="47"/>
                </a:cubicBezTo>
                <a:cubicBezTo>
                  <a:pt x="163" y="47"/>
                  <a:pt x="163" y="47"/>
                  <a:pt x="163" y="47"/>
                </a:cubicBezTo>
                <a:lnTo>
                  <a:pt x="163" y="59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83" name="Rectangle 220"/>
          <p:cNvSpPr>
            <a:spLocks noChangeArrowheads="1"/>
          </p:cNvSpPr>
          <p:nvPr/>
        </p:nvSpPr>
        <p:spPr bwMode="auto">
          <a:xfrm>
            <a:off x="2890552" y="4173302"/>
            <a:ext cx="12745" cy="15061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84" name="Freeform 221"/>
          <p:cNvSpPr>
            <a:spLocks noEditPoints="1"/>
          </p:cNvSpPr>
          <p:nvPr/>
        </p:nvSpPr>
        <p:spPr bwMode="auto">
          <a:xfrm>
            <a:off x="2698221" y="4902069"/>
            <a:ext cx="275750" cy="275750"/>
          </a:xfrm>
          <a:custGeom>
            <a:avLst/>
            <a:gdLst>
              <a:gd name="T0" fmla="*/ 94 w 188"/>
              <a:gd name="T1" fmla="*/ 0 h 188"/>
              <a:gd name="T2" fmla="*/ 0 w 188"/>
              <a:gd name="T3" fmla="*/ 94 h 188"/>
              <a:gd name="T4" fmla="*/ 94 w 188"/>
              <a:gd name="T5" fmla="*/ 188 h 188"/>
              <a:gd name="T6" fmla="*/ 188 w 188"/>
              <a:gd name="T7" fmla="*/ 94 h 188"/>
              <a:gd name="T8" fmla="*/ 94 w 188"/>
              <a:gd name="T9" fmla="*/ 0 h 188"/>
              <a:gd name="T10" fmla="*/ 151 w 188"/>
              <a:gd name="T11" fmla="*/ 107 h 188"/>
              <a:gd name="T12" fmla="*/ 107 w 188"/>
              <a:gd name="T13" fmla="*/ 107 h 188"/>
              <a:gd name="T14" fmla="*/ 107 w 188"/>
              <a:gd name="T15" fmla="*/ 145 h 188"/>
              <a:gd name="T16" fmla="*/ 81 w 188"/>
              <a:gd name="T17" fmla="*/ 145 h 188"/>
              <a:gd name="T18" fmla="*/ 81 w 188"/>
              <a:gd name="T19" fmla="*/ 107 h 188"/>
              <a:gd name="T20" fmla="*/ 37 w 188"/>
              <a:gd name="T21" fmla="*/ 107 h 188"/>
              <a:gd name="T22" fmla="*/ 37 w 188"/>
              <a:gd name="T23" fmla="*/ 84 h 188"/>
              <a:gd name="T24" fmla="*/ 81 w 188"/>
              <a:gd name="T25" fmla="*/ 84 h 188"/>
              <a:gd name="T26" fmla="*/ 81 w 188"/>
              <a:gd name="T27" fmla="*/ 45 h 188"/>
              <a:gd name="T28" fmla="*/ 107 w 188"/>
              <a:gd name="T29" fmla="*/ 45 h 188"/>
              <a:gd name="T30" fmla="*/ 107 w 188"/>
              <a:gd name="T31" fmla="*/ 84 h 188"/>
              <a:gd name="T32" fmla="*/ 151 w 188"/>
              <a:gd name="T33" fmla="*/ 84 h 188"/>
              <a:gd name="T34" fmla="*/ 151 w 188"/>
              <a:gd name="T35" fmla="*/ 10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8" h="188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8"/>
                  <a:pt x="94" y="188"/>
                </a:cubicBezTo>
                <a:cubicBezTo>
                  <a:pt x="146" y="188"/>
                  <a:pt x="188" y="146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51" y="107"/>
                </a:moveTo>
                <a:cubicBezTo>
                  <a:pt x="107" y="107"/>
                  <a:pt x="107" y="107"/>
                  <a:pt x="107" y="107"/>
                </a:cubicBezTo>
                <a:cubicBezTo>
                  <a:pt x="107" y="145"/>
                  <a:pt x="107" y="145"/>
                  <a:pt x="107" y="145"/>
                </a:cubicBezTo>
                <a:cubicBezTo>
                  <a:pt x="81" y="145"/>
                  <a:pt x="81" y="145"/>
                  <a:pt x="81" y="145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37" y="107"/>
                  <a:pt x="37" y="107"/>
                  <a:pt x="37" y="107"/>
                </a:cubicBezTo>
                <a:cubicBezTo>
                  <a:pt x="37" y="84"/>
                  <a:pt x="37" y="84"/>
                  <a:pt x="37" y="84"/>
                </a:cubicBezTo>
                <a:cubicBezTo>
                  <a:pt x="81" y="84"/>
                  <a:pt x="81" y="84"/>
                  <a:pt x="81" y="84"/>
                </a:cubicBezTo>
                <a:cubicBezTo>
                  <a:pt x="81" y="45"/>
                  <a:pt x="81" y="45"/>
                  <a:pt x="81" y="45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7" y="84"/>
                  <a:pt x="107" y="84"/>
                  <a:pt x="107" y="84"/>
                </a:cubicBezTo>
                <a:cubicBezTo>
                  <a:pt x="151" y="84"/>
                  <a:pt x="151" y="84"/>
                  <a:pt x="151" y="84"/>
                </a:cubicBezTo>
                <a:lnTo>
                  <a:pt x="151" y="107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685" name="Freeform 222"/>
          <p:cNvSpPr>
            <a:spLocks noEditPoints="1"/>
          </p:cNvSpPr>
          <p:nvPr/>
        </p:nvSpPr>
        <p:spPr bwMode="auto">
          <a:xfrm>
            <a:off x="3734022" y="4902069"/>
            <a:ext cx="276909" cy="275750"/>
          </a:xfrm>
          <a:custGeom>
            <a:avLst/>
            <a:gdLst>
              <a:gd name="T0" fmla="*/ 94 w 188"/>
              <a:gd name="T1" fmla="*/ 0 h 188"/>
              <a:gd name="T2" fmla="*/ 0 w 188"/>
              <a:gd name="T3" fmla="*/ 94 h 188"/>
              <a:gd name="T4" fmla="*/ 94 w 188"/>
              <a:gd name="T5" fmla="*/ 188 h 188"/>
              <a:gd name="T6" fmla="*/ 188 w 188"/>
              <a:gd name="T7" fmla="*/ 94 h 188"/>
              <a:gd name="T8" fmla="*/ 94 w 188"/>
              <a:gd name="T9" fmla="*/ 0 h 188"/>
              <a:gd name="T10" fmla="*/ 151 w 188"/>
              <a:gd name="T11" fmla="*/ 107 h 188"/>
              <a:gd name="T12" fmla="*/ 37 w 188"/>
              <a:gd name="T13" fmla="*/ 107 h 188"/>
              <a:gd name="T14" fmla="*/ 37 w 188"/>
              <a:gd name="T15" fmla="*/ 84 h 188"/>
              <a:gd name="T16" fmla="*/ 151 w 188"/>
              <a:gd name="T17" fmla="*/ 84 h 188"/>
              <a:gd name="T18" fmla="*/ 151 w 188"/>
              <a:gd name="T19" fmla="*/ 10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8" h="188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8"/>
                  <a:pt x="94" y="188"/>
                </a:cubicBezTo>
                <a:cubicBezTo>
                  <a:pt x="146" y="188"/>
                  <a:pt x="188" y="146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51" y="107"/>
                </a:moveTo>
                <a:cubicBezTo>
                  <a:pt x="37" y="107"/>
                  <a:pt x="37" y="107"/>
                  <a:pt x="37" y="107"/>
                </a:cubicBezTo>
                <a:cubicBezTo>
                  <a:pt x="37" y="84"/>
                  <a:pt x="37" y="84"/>
                  <a:pt x="37" y="84"/>
                </a:cubicBezTo>
                <a:cubicBezTo>
                  <a:pt x="151" y="84"/>
                  <a:pt x="151" y="84"/>
                  <a:pt x="151" y="84"/>
                </a:cubicBezTo>
                <a:lnTo>
                  <a:pt x="151" y="107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grpSp>
        <p:nvGrpSpPr>
          <p:cNvPr id="686" name="组合 685"/>
          <p:cNvGrpSpPr/>
          <p:nvPr/>
        </p:nvGrpSpPr>
        <p:grpSpPr>
          <a:xfrm>
            <a:off x="3206853" y="4487286"/>
            <a:ext cx="287336" cy="265322"/>
            <a:chOff x="4119564" y="4757738"/>
            <a:chExt cx="393700" cy="363537"/>
          </a:xfrm>
          <a:solidFill>
            <a:srgbClr val="E7E6E6">
              <a:lumMod val="10000"/>
            </a:srgbClr>
          </a:solidFill>
        </p:grpSpPr>
        <p:grpSp>
          <p:nvGrpSpPr>
            <p:cNvPr id="687" name="组合 686"/>
            <p:cNvGrpSpPr/>
            <p:nvPr/>
          </p:nvGrpSpPr>
          <p:grpSpPr>
            <a:xfrm>
              <a:off x="4119564" y="4757738"/>
              <a:ext cx="393700" cy="363537"/>
              <a:chOff x="4119564" y="4757738"/>
              <a:chExt cx="393700" cy="363537"/>
            </a:xfrm>
            <a:grpFill/>
          </p:grpSpPr>
          <p:sp>
            <p:nvSpPr>
              <p:cNvPr id="689" name="Freeform 223"/>
              <p:cNvSpPr/>
              <p:nvPr/>
            </p:nvSpPr>
            <p:spPr bwMode="auto">
              <a:xfrm>
                <a:off x="4422776" y="4757738"/>
                <a:ext cx="90488" cy="88900"/>
              </a:xfrm>
              <a:custGeom>
                <a:avLst/>
                <a:gdLst>
                  <a:gd name="T0" fmla="*/ 10 w 45"/>
                  <a:gd name="T1" fmla="*/ 8 h 44"/>
                  <a:gd name="T2" fmla="*/ 0 w 45"/>
                  <a:gd name="T3" fmla="*/ 13 h 44"/>
                  <a:gd name="T4" fmla="*/ 12 w 45"/>
                  <a:gd name="T5" fmla="*/ 30 h 44"/>
                  <a:gd name="T6" fmla="*/ 28 w 45"/>
                  <a:gd name="T7" fmla="*/ 44 h 44"/>
                  <a:gd name="T8" fmla="*/ 33 w 45"/>
                  <a:gd name="T9" fmla="*/ 35 h 44"/>
                  <a:gd name="T10" fmla="*/ 45 w 45"/>
                  <a:gd name="T11" fmla="*/ 1 h 44"/>
                  <a:gd name="T12" fmla="*/ 10 w 45"/>
                  <a:gd name="T13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4">
                    <a:moveTo>
                      <a:pt x="10" y="8"/>
                    </a:moveTo>
                    <a:cubicBezTo>
                      <a:pt x="7" y="10"/>
                      <a:pt x="3" y="11"/>
                      <a:pt x="0" y="13"/>
                    </a:cubicBezTo>
                    <a:cubicBezTo>
                      <a:pt x="4" y="19"/>
                      <a:pt x="7" y="24"/>
                      <a:pt x="12" y="30"/>
                    </a:cubicBezTo>
                    <a:cubicBezTo>
                      <a:pt x="17" y="35"/>
                      <a:pt x="22" y="40"/>
                      <a:pt x="28" y="44"/>
                    </a:cubicBezTo>
                    <a:cubicBezTo>
                      <a:pt x="30" y="41"/>
                      <a:pt x="32" y="38"/>
                      <a:pt x="33" y="35"/>
                    </a:cubicBezTo>
                    <a:cubicBezTo>
                      <a:pt x="40" y="24"/>
                      <a:pt x="44" y="12"/>
                      <a:pt x="45" y="1"/>
                    </a:cubicBezTo>
                    <a:cubicBezTo>
                      <a:pt x="33" y="0"/>
                      <a:pt x="21" y="3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+mn-ea"/>
                </a:endParaRPr>
              </a:p>
            </p:txBody>
          </p:sp>
          <p:sp>
            <p:nvSpPr>
              <p:cNvPr id="690" name="Freeform 224"/>
              <p:cNvSpPr/>
              <p:nvPr/>
            </p:nvSpPr>
            <p:spPr bwMode="auto">
              <a:xfrm>
                <a:off x="4119564" y="4891088"/>
                <a:ext cx="157163" cy="95250"/>
              </a:xfrm>
              <a:custGeom>
                <a:avLst/>
                <a:gdLst>
                  <a:gd name="T0" fmla="*/ 62 w 99"/>
                  <a:gd name="T1" fmla="*/ 56 h 60"/>
                  <a:gd name="T2" fmla="*/ 49 w 99"/>
                  <a:gd name="T3" fmla="*/ 41 h 60"/>
                  <a:gd name="T4" fmla="*/ 27 w 99"/>
                  <a:gd name="T5" fmla="*/ 44 h 60"/>
                  <a:gd name="T6" fmla="*/ 0 w 99"/>
                  <a:gd name="T7" fmla="*/ 60 h 60"/>
                  <a:gd name="T8" fmla="*/ 66 w 99"/>
                  <a:gd name="T9" fmla="*/ 0 h 60"/>
                  <a:gd name="T10" fmla="*/ 99 w 99"/>
                  <a:gd name="T11" fmla="*/ 5 h 60"/>
                  <a:gd name="T12" fmla="*/ 62 w 99"/>
                  <a:gd name="T13" fmla="*/ 5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60">
                    <a:moveTo>
                      <a:pt x="62" y="56"/>
                    </a:moveTo>
                    <a:lnTo>
                      <a:pt x="49" y="41"/>
                    </a:lnTo>
                    <a:lnTo>
                      <a:pt x="27" y="44"/>
                    </a:lnTo>
                    <a:lnTo>
                      <a:pt x="0" y="60"/>
                    </a:lnTo>
                    <a:lnTo>
                      <a:pt x="66" y="0"/>
                    </a:lnTo>
                    <a:lnTo>
                      <a:pt x="99" y="5"/>
                    </a:lnTo>
                    <a:lnTo>
                      <a:pt x="62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+mn-ea"/>
                </a:endParaRPr>
              </a:p>
            </p:txBody>
          </p:sp>
          <p:sp>
            <p:nvSpPr>
              <p:cNvPr id="691" name="Freeform 225"/>
              <p:cNvSpPr/>
              <p:nvPr/>
            </p:nvSpPr>
            <p:spPr bwMode="auto">
              <a:xfrm>
                <a:off x="4249739" y="4973638"/>
                <a:ext cx="106363" cy="147637"/>
              </a:xfrm>
              <a:custGeom>
                <a:avLst/>
                <a:gdLst>
                  <a:gd name="T0" fmla="*/ 11 w 67"/>
                  <a:gd name="T1" fmla="*/ 30 h 93"/>
                  <a:gd name="T2" fmla="*/ 25 w 67"/>
                  <a:gd name="T3" fmla="*/ 46 h 93"/>
                  <a:gd name="T4" fmla="*/ 19 w 67"/>
                  <a:gd name="T5" fmla="*/ 67 h 93"/>
                  <a:gd name="T6" fmla="*/ 0 w 67"/>
                  <a:gd name="T7" fmla="*/ 93 h 93"/>
                  <a:gd name="T8" fmla="*/ 67 w 67"/>
                  <a:gd name="T9" fmla="*/ 33 h 93"/>
                  <a:gd name="T10" fmla="*/ 65 w 67"/>
                  <a:gd name="T11" fmla="*/ 0 h 93"/>
                  <a:gd name="T12" fmla="*/ 11 w 67"/>
                  <a:gd name="T13" fmla="*/ 3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93">
                    <a:moveTo>
                      <a:pt x="11" y="30"/>
                    </a:moveTo>
                    <a:lnTo>
                      <a:pt x="25" y="46"/>
                    </a:lnTo>
                    <a:lnTo>
                      <a:pt x="19" y="67"/>
                    </a:lnTo>
                    <a:lnTo>
                      <a:pt x="0" y="93"/>
                    </a:lnTo>
                    <a:lnTo>
                      <a:pt x="67" y="33"/>
                    </a:lnTo>
                    <a:lnTo>
                      <a:pt x="65" y="0"/>
                    </a:lnTo>
                    <a:lnTo>
                      <a:pt x="11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+mn-ea"/>
                </a:endParaRPr>
              </a:p>
            </p:txBody>
          </p:sp>
          <p:sp>
            <p:nvSpPr>
              <p:cNvPr id="692" name="Freeform 226"/>
              <p:cNvSpPr>
                <a:spLocks noEditPoints="1"/>
              </p:cNvSpPr>
              <p:nvPr/>
            </p:nvSpPr>
            <p:spPr bwMode="auto">
              <a:xfrm>
                <a:off x="4119564" y="5003801"/>
                <a:ext cx="117475" cy="106362"/>
              </a:xfrm>
              <a:custGeom>
                <a:avLst/>
                <a:gdLst>
                  <a:gd name="T0" fmla="*/ 30 w 58"/>
                  <a:gd name="T1" fmla="*/ 4 h 53"/>
                  <a:gd name="T2" fmla="*/ 0 w 58"/>
                  <a:gd name="T3" fmla="*/ 53 h 53"/>
                  <a:gd name="T4" fmla="*/ 54 w 58"/>
                  <a:gd name="T5" fmla="*/ 25 h 53"/>
                  <a:gd name="T6" fmla="*/ 30 w 58"/>
                  <a:gd name="T7" fmla="*/ 4 h 53"/>
                  <a:gd name="T8" fmla="*/ 43 w 58"/>
                  <a:gd name="T9" fmla="*/ 22 h 53"/>
                  <a:gd name="T10" fmla="*/ 23 w 58"/>
                  <a:gd name="T11" fmla="*/ 33 h 53"/>
                  <a:gd name="T12" fmla="*/ 34 w 58"/>
                  <a:gd name="T13" fmla="*/ 14 h 53"/>
                  <a:gd name="T14" fmla="*/ 43 w 58"/>
                  <a:gd name="T15" fmla="*/ 2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53">
                    <a:moveTo>
                      <a:pt x="30" y="4"/>
                    </a:moveTo>
                    <a:cubicBezTo>
                      <a:pt x="18" y="13"/>
                      <a:pt x="0" y="53"/>
                      <a:pt x="0" y="53"/>
                    </a:cubicBezTo>
                    <a:cubicBezTo>
                      <a:pt x="0" y="53"/>
                      <a:pt x="51" y="38"/>
                      <a:pt x="54" y="25"/>
                    </a:cubicBezTo>
                    <a:cubicBezTo>
                      <a:pt x="58" y="3"/>
                      <a:pt x="34" y="0"/>
                      <a:pt x="30" y="4"/>
                    </a:cubicBezTo>
                    <a:close/>
                    <a:moveTo>
                      <a:pt x="43" y="22"/>
                    </a:moveTo>
                    <a:cubicBezTo>
                      <a:pt x="42" y="27"/>
                      <a:pt x="23" y="33"/>
                      <a:pt x="23" y="33"/>
                    </a:cubicBezTo>
                    <a:cubicBezTo>
                      <a:pt x="23" y="33"/>
                      <a:pt x="29" y="17"/>
                      <a:pt x="34" y="14"/>
                    </a:cubicBezTo>
                    <a:cubicBezTo>
                      <a:pt x="36" y="13"/>
                      <a:pt x="45" y="13"/>
                      <a:pt x="4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+mn-ea"/>
                </a:endParaRPr>
              </a:p>
            </p:txBody>
          </p:sp>
          <p:sp>
            <p:nvSpPr>
              <p:cNvPr id="693" name="Freeform 227"/>
              <p:cNvSpPr/>
              <p:nvPr/>
            </p:nvSpPr>
            <p:spPr bwMode="auto">
              <a:xfrm>
                <a:off x="4216401" y="4892676"/>
                <a:ext cx="141288" cy="133350"/>
              </a:xfrm>
              <a:custGeom>
                <a:avLst/>
                <a:gdLst>
                  <a:gd name="T0" fmla="*/ 52 w 89"/>
                  <a:gd name="T1" fmla="*/ 0 h 84"/>
                  <a:gd name="T2" fmla="*/ 0 w 89"/>
                  <a:gd name="T3" fmla="*/ 70 h 84"/>
                  <a:gd name="T4" fmla="*/ 4 w 89"/>
                  <a:gd name="T5" fmla="*/ 75 h 84"/>
                  <a:gd name="T6" fmla="*/ 8 w 89"/>
                  <a:gd name="T7" fmla="*/ 79 h 84"/>
                  <a:gd name="T8" fmla="*/ 12 w 89"/>
                  <a:gd name="T9" fmla="*/ 84 h 84"/>
                  <a:gd name="T10" fmla="*/ 89 w 89"/>
                  <a:gd name="T11" fmla="*/ 40 h 84"/>
                  <a:gd name="T12" fmla="*/ 52 w 89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84">
                    <a:moveTo>
                      <a:pt x="52" y="0"/>
                    </a:moveTo>
                    <a:lnTo>
                      <a:pt x="0" y="70"/>
                    </a:lnTo>
                    <a:lnTo>
                      <a:pt x="4" y="75"/>
                    </a:lnTo>
                    <a:lnTo>
                      <a:pt x="8" y="79"/>
                    </a:lnTo>
                    <a:lnTo>
                      <a:pt x="12" y="84"/>
                    </a:lnTo>
                    <a:lnTo>
                      <a:pt x="89" y="40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+mn-ea"/>
                </a:endParaRPr>
              </a:p>
            </p:txBody>
          </p:sp>
          <p:sp>
            <p:nvSpPr>
              <p:cNvPr id="694" name="Freeform 228"/>
              <p:cNvSpPr/>
              <p:nvPr/>
            </p:nvSpPr>
            <p:spPr bwMode="auto">
              <a:xfrm>
                <a:off x="4216401" y="4892676"/>
                <a:ext cx="141288" cy="133350"/>
              </a:xfrm>
              <a:custGeom>
                <a:avLst/>
                <a:gdLst>
                  <a:gd name="T0" fmla="*/ 52 w 89"/>
                  <a:gd name="T1" fmla="*/ 0 h 84"/>
                  <a:gd name="T2" fmla="*/ 0 w 89"/>
                  <a:gd name="T3" fmla="*/ 70 h 84"/>
                  <a:gd name="T4" fmla="*/ 4 w 89"/>
                  <a:gd name="T5" fmla="*/ 75 h 84"/>
                  <a:gd name="T6" fmla="*/ 8 w 89"/>
                  <a:gd name="T7" fmla="*/ 79 h 84"/>
                  <a:gd name="T8" fmla="*/ 12 w 89"/>
                  <a:gd name="T9" fmla="*/ 84 h 84"/>
                  <a:gd name="T10" fmla="*/ 89 w 89"/>
                  <a:gd name="T11" fmla="*/ 4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" h="84">
                    <a:moveTo>
                      <a:pt x="52" y="0"/>
                    </a:moveTo>
                    <a:lnTo>
                      <a:pt x="0" y="70"/>
                    </a:lnTo>
                    <a:lnTo>
                      <a:pt x="4" y="75"/>
                    </a:lnTo>
                    <a:lnTo>
                      <a:pt x="8" y="79"/>
                    </a:lnTo>
                    <a:lnTo>
                      <a:pt x="12" y="84"/>
                    </a:lnTo>
                    <a:lnTo>
                      <a:pt x="89" y="4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+mn-ea"/>
                </a:endParaRPr>
              </a:p>
            </p:txBody>
          </p:sp>
        </p:grpSp>
        <p:sp>
          <p:nvSpPr>
            <p:cNvPr id="688" name="Freeform 229"/>
            <p:cNvSpPr/>
            <p:nvPr/>
          </p:nvSpPr>
          <p:spPr bwMode="auto">
            <a:xfrm>
              <a:off x="4297364" y="4791076"/>
              <a:ext cx="171450" cy="161925"/>
            </a:xfrm>
            <a:custGeom>
              <a:avLst/>
              <a:gdLst>
                <a:gd name="T0" fmla="*/ 0 w 85"/>
                <a:gd name="T1" fmla="*/ 51 h 81"/>
                <a:gd name="T2" fmla="*/ 15 w 85"/>
                <a:gd name="T3" fmla="*/ 32 h 81"/>
                <a:gd name="T4" fmla="*/ 57 w 85"/>
                <a:gd name="T5" fmla="*/ 0 h 81"/>
                <a:gd name="T6" fmla="*/ 69 w 85"/>
                <a:gd name="T7" fmla="*/ 17 h 81"/>
                <a:gd name="T8" fmla="*/ 85 w 85"/>
                <a:gd name="T9" fmla="*/ 31 h 81"/>
                <a:gd name="T10" fmla="*/ 49 w 85"/>
                <a:gd name="T11" fmla="*/ 70 h 81"/>
                <a:gd name="T12" fmla="*/ 30 w 85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1">
                  <a:moveTo>
                    <a:pt x="0" y="5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33" y="13"/>
                    <a:pt x="57" y="0"/>
                  </a:cubicBezTo>
                  <a:cubicBezTo>
                    <a:pt x="61" y="6"/>
                    <a:pt x="64" y="12"/>
                    <a:pt x="69" y="17"/>
                  </a:cubicBezTo>
                  <a:cubicBezTo>
                    <a:pt x="74" y="23"/>
                    <a:pt x="79" y="27"/>
                    <a:pt x="85" y="31"/>
                  </a:cubicBezTo>
                  <a:cubicBezTo>
                    <a:pt x="69" y="54"/>
                    <a:pt x="49" y="70"/>
                    <a:pt x="49" y="70"/>
                  </a:cubicBezTo>
                  <a:cubicBezTo>
                    <a:pt x="30" y="81"/>
                    <a:pt x="30" y="81"/>
                    <a:pt x="30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sp>
        <p:nvSpPr>
          <p:cNvPr id="695" name="Freeform 230"/>
          <p:cNvSpPr>
            <a:spLocks noEditPoints="1"/>
          </p:cNvSpPr>
          <p:nvPr/>
        </p:nvSpPr>
        <p:spPr bwMode="auto">
          <a:xfrm>
            <a:off x="8428721" y="4489602"/>
            <a:ext cx="244468" cy="274591"/>
          </a:xfrm>
          <a:custGeom>
            <a:avLst/>
            <a:gdLst>
              <a:gd name="T0" fmla="*/ 90 w 166"/>
              <a:gd name="T1" fmla="*/ 94 h 187"/>
              <a:gd name="T2" fmla="*/ 77 w 166"/>
              <a:gd name="T3" fmla="*/ 34 h 187"/>
              <a:gd name="T4" fmla="*/ 77 w 166"/>
              <a:gd name="T5" fmla="*/ 31 h 187"/>
              <a:gd name="T6" fmla="*/ 64 w 166"/>
              <a:gd name="T7" fmla="*/ 7 h 187"/>
              <a:gd name="T8" fmla="*/ 63 w 166"/>
              <a:gd name="T9" fmla="*/ 7 h 187"/>
              <a:gd name="T10" fmla="*/ 62 w 166"/>
              <a:gd name="T11" fmla="*/ 6 h 187"/>
              <a:gd name="T12" fmla="*/ 61 w 166"/>
              <a:gd name="T13" fmla="*/ 5 h 187"/>
              <a:gd name="T14" fmla="*/ 59 w 166"/>
              <a:gd name="T15" fmla="*/ 4 h 187"/>
              <a:gd name="T16" fmla="*/ 58 w 166"/>
              <a:gd name="T17" fmla="*/ 3 h 187"/>
              <a:gd name="T18" fmla="*/ 55 w 166"/>
              <a:gd name="T19" fmla="*/ 2 h 187"/>
              <a:gd name="T20" fmla="*/ 54 w 166"/>
              <a:gd name="T21" fmla="*/ 2 h 187"/>
              <a:gd name="T22" fmla="*/ 52 w 166"/>
              <a:gd name="T23" fmla="*/ 1 h 187"/>
              <a:gd name="T24" fmla="*/ 51 w 166"/>
              <a:gd name="T25" fmla="*/ 1 h 187"/>
              <a:gd name="T26" fmla="*/ 49 w 166"/>
              <a:gd name="T27" fmla="*/ 0 h 187"/>
              <a:gd name="T28" fmla="*/ 47 w 166"/>
              <a:gd name="T29" fmla="*/ 0 h 187"/>
              <a:gd name="T30" fmla="*/ 46 w 166"/>
              <a:gd name="T31" fmla="*/ 0 h 187"/>
              <a:gd name="T32" fmla="*/ 44 w 166"/>
              <a:gd name="T33" fmla="*/ 0 h 187"/>
              <a:gd name="T34" fmla="*/ 41 w 166"/>
              <a:gd name="T35" fmla="*/ 0 h 187"/>
              <a:gd name="T36" fmla="*/ 40 w 166"/>
              <a:gd name="T37" fmla="*/ 0 h 187"/>
              <a:gd name="T38" fmla="*/ 38 w 166"/>
              <a:gd name="T39" fmla="*/ 0 h 187"/>
              <a:gd name="T40" fmla="*/ 36 w 166"/>
              <a:gd name="T41" fmla="*/ 1 h 187"/>
              <a:gd name="T42" fmla="*/ 35 w 166"/>
              <a:gd name="T43" fmla="*/ 1 h 187"/>
              <a:gd name="T44" fmla="*/ 33 w 166"/>
              <a:gd name="T45" fmla="*/ 1 h 187"/>
              <a:gd name="T46" fmla="*/ 31 w 166"/>
              <a:gd name="T47" fmla="*/ 2 h 187"/>
              <a:gd name="T48" fmla="*/ 30 w 166"/>
              <a:gd name="T49" fmla="*/ 3 h 187"/>
              <a:gd name="T50" fmla="*/ 28 w 166"/>
              <a:gd name="T51" fmla="*/ 3 h 187"/>
              <a:gd name="T52" fmla="*/ 27 w 166"/>
              <a:gd name="T53" fmla="*/ 4 h 187"/>
              <a:gd name="T54" fmla="*/ 10 w 166"/>
              <a:gd name="T55" fmla="*/ 26 h 187"/>
              <a:gd name="T56" fmla="*/ 9 w 166"/>
              <a:gd name="T57" fmla="*/ 34 h 187"/>
              <a:gd name="T58" fmla="*/ 17 w 166"/>
              <a:gd name="T59" fmla="*/ 111 h 187"/>
              <a:gd name="T60" fmla="*/ 48 w 166"/>
              <a:gd name="T61" fmla="*/ 138 h 187"/>
              <a:gd name="T62" fmla="*/ 52 w 166"/>
              <a:gd name="T63" fmla="*/ 152 h 187"/>
              <a:gd name="T64" fmla="*/ 57 w 166"/>
              <a:gd name="T65" fmla="*/ 166 h 187"/>
              <a:gd name="T66" fmla="*/ 62 w 166"/>
              <a:gd name="T67" fmla="*/ 172 h 187"/>
              <a:gd name="T68" fmla="*/ 70 w 166"/>
              <a:gd name="T69" fmla="*/ 177 h 187"/>
              <a:gd name="T70" fmla="*/ 77 w 166"/>
              <a:gd name="T71" fmla="*/ 174 h 187"/>
              <a:gd name="T72" fmla="*/ 66 w 166"/>
              <a:gd name="T73" fmla="*/ 122 h 187"/>
              <a:gd name="T74" fmla="*/ 103 w 166"/>
              <a:gd name="T75" fmla="*/ 150 h 187"/>
              <a:gd name="T76" fmla="*/ 119 w 166"/>
              <a:gd name="T77" fmla="*/ 167 h 187"/>
              <a:gd name="T78" fmla="*/ 135 w 166"/>
              <a:gd name="T79" fmla="*/ 182 h 187"/>
              <a:gd name="T80" fmla="*/ 146 w 166"/>
              <a:gd name="T81" fmla="*/ 186 h 187"/>
              <a:gd name="T82" fmla="*/ 158 w 166"/>
              <a:gd name="T83" fmla="*/ 187 h 187"/>
              <a:gd name="T84" fmla="*/ 166 w 166"/>
              <a:gd name="T85" fmla="*/ 178 h 187"/>
              <a:gd name="T86" fmla="*/ 71 w 166"/>
              <a:gd name="T87" fmla="*/ 42 h 187"/>
              <a:gd name="T88" fmla="*/ 29 w 166"/>
              <a:gd name="T89" fmla="*/ 65 h 187"/>
              <a:gd name="T90" fmla="*/ 32 w 166"/>
              <a:gd name="T91" fmla="*/ 61 h 187"/>
              <a:gd name="T92" fmla="*/ 29 w 166"/>
              <a:gd name="T93" fmla="*/ 68 h 187"/>
              <a:gd name="T94" fmla="*/ 61 w 166"/>
              <a:gd name="T95" fmla="*/ 122 h 187"/>
              <a:gd name="T96" fmla="*/ 82 w 166"/>
              <a:gd name="T97" fmla="*/ 104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6" h="187">
                <a:moveTo>
                  <a:pt x="164" y="170"/>
                </a:moveTo>
                <a:cubicBezTo>
                  <a:pt x="164" y="170"/>
                  <a:pt x="164" y="169"/>
                  <a:pt x="163" y="169"/>
                </a:cubicBezTo>
                <a:cubicBezTo>
                  <a:pt x="91" y="97"/>
                  <a:pt x="91" y="97"/>
                  <a:pt x="91" y="97"/>
                </a:cubicBezTo>
                <a:cubicBezTo>
                  <a:pt x="90" y="96"/>
                  <a:pt x="90" y="95"/>
                  <a:pt x="90" y="94"/>
                </a:cubicBezTo>
                <a:cubicBezTo>
                  <a:pt x="90" y="94"/>
                  <a:pt x="90" y="94"/>
                  <a:pt x="90" y="94"/>
                </a:cubicBezTo>
                <a:cubicBezTo>
                  <a:pt x="96" y="78"/>
                  <a:pt x="92" y="60"/>
                  <a:pt x="79" y="48"/>
                </a:cubicBezTo>
                <a:cubicBezTo>
                  <a:pt x="78" y="47"/>
                  <a:pt x="77" y="46"/>
                  <a:pt x="75" y="45"/>
                </a:cubicBezTo>
                <a:cubicBezTo>
                  <a:pt x="76" y="41"/>
                  <a:pt x="77" y="38"/>
                  <a:pt x="77" y="34"/>
                </a:cubicBezTo>
                <a:cubicBezTo>
                  <a:pt x="77" y="33"/>
                  <a:pt x="77" y="32"/>
                  <a:pt x="77" y="31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29"/>
                  <a:pt x="76" y="27"/>
                  <a:pt x="76" y="24"/>
                </a:cubicBezTo>
                <a:cubicBezTo>
                  <a:pt x="74" y="18"/>
                  <a:pt x="70" y="12"/>
                  <a:pt x="65" y="8"/>
                </a:cubicBezTo>
                <a:cubicBezTo>
                  <a:pt x="65" y="8"/>
                  <a:pt x="64" y="8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3" y="7"/>
                  <a:pt x="63" y="7"/>
                  <a:pt x="63" y="7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5"/>
                  <a:pt x="61" y="5"/>
                  <a:pt x="61" y="5"/>
                </a:cubicBezTo>
                <a:cubicBezTo>
                  <a:pt x="61" y="5"/>
                  <a:pt x="61" y="5"/>
                  <a:pt x="61" y="5"/>
                </a:cubicBezTo>
                <a:cubicBezTo>
                  <a:pt x="61" y="5"/>
                  <a:pt x="61" y="5"/>
                  <a:pt x="61" y="5"/>
                </a:cubicBezTo>
                <a:cubicBezTo>
                  <a:pt x="60" y="5"/>
                  <a:pt x="60" y="5"/>
                  <a:pt x="60" y="5"/>
                </a:cubicBezTo>
                <a:cubicBezTo>
                  <a:pt x="60" y="5"/>
                  <a:pt x="60" y="4"/>
                  <a:pt x="60" y="4"/>
                </a:cubicBezTo>
                <a:cubicBezTo>
                  <a:pt x="60" y="4"/>
                  <a:pt x="60" y="4"/>
                  <a:pt x="60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8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3"/>
                  <a:pt x="58" y="3"/>
                  <a:pt x="58" y="3"/>
                </a:cubicBezTo>
                <a:cubicBezTo>
                  <a:pt x="58" y="3"/>
                  <a:pt x="58" y="3"/>
                  <a:pt x="58" y="3"/>
                </a:cubicBezTo>
                <a:cubicBezTo>
                  <a:pt x="57" y="3"/>
                  <a:pt x="56" y="3"/>
                  <a:pt x="56" y="2"/>
                </a:cubicBezTo>
                <a:cubicBezTo>
                  <a:pt x="56" y="2"/>
                  <a:pt x="56" y="2"/>
                  <a:pt x="56" y="2"/>
                </a:cubicBezTo>
                <a:cubicBezTo>
                  <a:pt x="55" y="2"/>
                  <a:pt x="55" y="2"/>
                  <a:pt x="55" y="2"/>
                </a:cubicBezTo>
                <a:cubicBezTo>
                  <a:pt x="55" y="2"/>
                  <a:pt x="55" y="2"/>
                  <a:pt x="55" y="2"/>
                </a:cubicBezTo>
                <a:cubicBezTo>
                  <a:pt x="55" y="2"/>
                  <a:pt x="55" y="2"/>
                  <a:pt x="54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2"/>
                  <a:pt x="53" y="2"/>
                  <a:pt x="53" y="2"/>
                </a:cubicBez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3" y="1"/>
                  <a:pt x="52" y="1"/>
                </a:cubicBez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0" y="1"/>
                  <a:pt x="50" y="1"/>
                  <a:pt x="50" y="1"/>
                </a:cubicBezTo>
                <a:cubicBezTo>
                  <a:pt x="50" y="1"/>
                  <a:pt x="50" y="1"/>
                  <a:pt x="50" y="1"/>
                </a:cubicBezTo>
                <a:cubicBezTo>
                  <a:pt x="50" y="1"/>
                  <a:pt x="49" y="1"/>
                  <a:pt x="49" y="1"/>
                </a:cubicBezTo>
                <a:cubicBezTo>
                  <a:pt x="49" y="1"/>
                  <a:pt x="49" y="1"/>
                  <a:pt x="49" y="0"/>
                </a:cubicBezTo>
                <a:cubicBezTo>
                  <a:pt x="49" y="0"/>
                  <a:pt x="49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7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7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4" y="0"/>
                  <a:pt x="4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3" y="0"/>
                  <a:pt x="43" y="0"/>
                </a:cubicBezTo>
                <a:cubicBezTo>
                  <a:pt x="43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1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1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7" y="0"/>
                </a:cubicBezTo>
                <a:cubicBezTo>
                  <a:pt x="37" y="0"/>
                  <a:pt x="37" y="0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6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1"/>
                  <a:pt x="33" y="1"/>
                  <a:pt x="33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2"/>
                  <a:pt x="33" y="2"/>
                  <a:pt x="32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2"/>
                  <a:pt x="31" y="2"/>
                  <a:pt x="31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2"/>
                  <a:pt x="30" y="2"/>
                  <a:pt x="30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29" y="3"/>
                  <a:pt x="29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18" y="9"/>
                  <a:pt x="13" y="16"/>
                  <a:pt x="10" y="25"/>
                </a:cubicBezTo>
                <a:cubicBezTo>
                  <a:pt x="10" y="25"/>
                  <a:pt x="10" y="26"/>
                  <a:pt x="10" y="26"/>
                </a:cubicBezTo>
                <a:cubicBezTo>
                  <a:pt x="10" y="27"/>
                  <a:pt x="9" y="28"/>
                  <a:pt x="9" y="29"/>
                </a:cubicBezTo>
                <a:cubicBezTo>
                  <a:pt x="9" y="29"/>
                  <a:pt x="9" y="29"/>
                  <a:pt x="9" y="30"/>
                </a:cubicBezTo>
                <a:cubicBezTo>
                  <a:pt x="9" y="30"/>
                  <a:pt x="9" y="31"/>
                  <a:pt x="9" y="31"/>
                </a:cubicBezTo>
                <a:cubicBezTo>
                  <a:pt x="9" y="32"/>
                  <a:pt x="9" y="33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41"/>
                  <a:pt x="11" y="47"/>
                  <a:pt x="14" y="52"/>
                </a:cubicBezTo>
                <a:cubicBezTo>
                  <a:pt x="0" y="69"/>
                  <a:pt x="1" y="95"/>
                  <a:pt x="17" y="111"/>
                </a:cubicBezTo>
                <a:cubicBezTo>
                  <a:pt x="25" y="119"/>
                  <a:pt x="36" y="124"/>
                  <a:pt x="48" y="124"/>
                </a:cubicBezTo>
                <a:cubicBezTo>
                  <a:pt x="51" y="125"/>
                  <a:pt x="51" y="125"/>
                  <a:pt x="51" y="125"/>
                </a:cubicBezTo>
                <a:cubicBezTo>
                  <a:pt x="47" y="134"/>
                  <a:pt x="47" y="134"/>
                  <a:pt x="47" y="134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54" y="143"/>
                  <a:pt x="54" y="143"/>
                  <a:pt x="54" y="143"/>
                </a:cubicBezTo>
                <a:cubicBezTo>
                  <a:pt x="52" y="151"/>
                  <a:pt x="52" y="151"/>
                  <a:pt x="52" y="151"/>
                </a:cubicBezTo>
                <a:cubicBezTo>
                  <a:pt x="52" y="151"/>
                  <a:pt x="52" y="151"/>
                  <a:pt x="52" y="151"/>
                </a:cubicBezTo>
                <a:cubicBezTo>
                  <a:pt x="52" y="152"/>
                  <a:pt x="52" y="152"/>
                  <a:pt x="52" y="152"/>
                </a:cubicBezTo>
                <a:cubicBezTo>
                  <a:pt x="53" y="153"/>
                  <a:pt x="53" y="153"/>
                  <a:pt x="53" y="153"/>
                </a:cubicBezTo>
                <a:cubicBezTo>
                  <a:pt x="53" y="153"/>
                  <a:pt x="53" y="153"/>
                  <a:pt x="53" y="153"/>
                </a:cubicBezTo>
                <a:cubicBezTo>
                  <a:pt x="60" y="158"/>
                  <a:pt x="60" y="158"/>
                  <a:pt x="60" y="158"/>
                </a:cubicBezTo>
                <a:cubicBezTo>
                  <a:pt x="57" y="166"/>
                  <a:pt x="57" y="166"/>
                  <a:pt x="57" y="166"/>
                </a:cubicBezTo>
                <a:cubicBezTo>
                  <a:pt x="57" y="167"/>
                  <a:pt x="57" y="167"/>
                  <a:pt x="57" y="167"/>
                </a:cubicBezTo>
                <a:cubicBezTo>
                  <a:pt x="57" y="167"/>
                  <a:pt x="57" y="168"/>
                  <a:pt x="58" y="168"/>
                </a:cubicBezTo>
                <a:cubicBezTo>
                  <a:pt x="59" y="170"/>
                  <a:pt x="59" y="170"/>
                  <a:pt x="59" y="170"/>
                </a:cubicBezTo>
                <a:cubicBezTo>
                  <a:pt x="62" y="172"/>
                  <a:pt x="62" y="172"/>
                  <a:pt x="62" y="172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7"/>
                  <a:pt x="69" y="177"/>
                  <a:pt x="69" y="177"/>
                </a:cubicBezTo>
                <a:cubicBezTo>
                  <a:pt x="69" y="177"/>
                  <a:pt x="69" y="177"/>
                  <a:pt x="70" y="177"/>
                </a:cubicBezTo>
                <a:cubicBezTo>
                  <a:pt x="71" y="176"/>
                  <a:pt x="71" y="176"/>
                  <a:pt x="71" y="176"/>
                </a:cubicBezTo>
                <a:cubicBezTo>
                  <a:pt x="75" y="175"/>
                  <a:pt x="75" y="175"/>
                  <a:pt x="75" y="175"/>
                </a:cubicBezTo>
                <a:cubicBezTo>
                  <a:pt x="76" y="175"/>
                  <a:pt x="76" y="175"/>
                  <a:pt x="76" y="175"/>
                </a:cubicBezTo>
                <a:cubicBezTo>
                  <a:pt x="76" y="175"/>
                  <a:pt x="76" y="174"/>
                  <a:pt x="77" y="174"/>
                </a:cubicBezTo>
                <a:cubicBezTo>
                  <a:pt x="77" y="173"/>
                  <a:pt x="78" y="171"/>
                  <a:pt x="7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65" y="121"/>
                  <a:pt x="66" y="121"/>
                  <a:pt x="66" y="122"/>
                </a:cubicBezTo>
                <a:cubicBezTo>
                  <a:pt x="81" y="133"/>
                  <a:pt x="81" y="133"/>
                  <a:pt x="81" y="133"/>
                </a:cubicBezTo>
                <a:cubicBezTo>
                  <a:pt x="97" y="132"/>
                  <a:pt x="97" y="132"/>
                  <a:pt x="97" y="132"/>
                </a:cubicBezTo>
                <a:cubicBezTo>
                  <a:pt x="99" y="147"/>
                  <a:pt x="99" y="147"/>
                  <a:pt x="99" y="147"/>
                </a:cubicBezTo>
                <a:cubicBezTo>
                  <a:pt x="103" y="150"/>
                  <a:pt x="103" y="150"/>
                  <a:pt x="103" y="150"/>
                </a:cubicBezTo>
                <a:cubicBezTo>
                  <a:pt x="114" y="153"/>
                  <a:pt x="114" y="153"/>
                  <a:pt x="114" y="153"/>
                </a:cubicBezTo>
                <a:cubicBezTo>
                  <a:pt x="117" y="165"/>
                  <a:pt x="117" y="165"/>
                  <a:pt x="117" y="165"/>
                </a:cubicBezTo>
                <a:cubicBezTo>
                  <a:pt x="117" y="165"/>
                  <a:pt x="117" y="165"/>
                  <a:pt x="118" y="165"/>
                </a:cubicBezTo>
                <a:cubicBezTo>
                  <a:pt x="119" y="167"/>
                  <a:pt x="119" y="167"/>
                  <a:pt x="119" y="167"/>
                </a:cubicBezTo>
                <a:cubicBezTo>
                  <a:pt x="119" y="167"/>
                  <a:pt x="120" y="167"/>
                  <a:pt x="120" y="167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32" y="169"/>
                  <a:pt x="132" y="169"/>
                  <a:pt x="132" y="169"/>
                </a:cubicBezTo>
                <a:cubicBezTo>
                  <a:pt x="135" y="182"/>
                  <a:pt x="135" y="182"/>
                  <a:pt x="135" y="182"/>
                </a:cubicBezTo>
                <a:cubicBezTo>
                  <a:pt x="136" y="183"/>
                  <a:pt x="136" y="183"/>
                  <a:pt x="136" y="183"/>
                </a:cubicBezTo>
                <a:cubicBezTo>
                  <a:pt x="136" y="183"/>
                  <a:pt x="136" y="183"/>
                  <a:pt x="137" y="183"/>
                </a:cubicBezTo>
                <a:cubicBezTo>
                  <a:pt x="140" y="185"/>
                  <a:pt x="140" y="185"/>
                  <a:pt x="140" y="185"/>
                </a:cubicBezTo>
                <a:cubicBezTo>
                  <a:pt x="146" y="186"/>
                  <a:pt x="146" y="186"/>
                  <a:pt x="146" y="186"/>
                </a:cubicBezTo>
                <a:cubicBezTo>
                  <a:pt x="152" y="187"/>
                  <a:pt x="152" y="187"/>
                  <a:pt x="152" y="187"/>
                </a:cubicBezTo>
                <a:cubicBezTo>
                  <a:pt x="152" y="187"/>
                  <a:pt x="152" y="187"/>
                  <a:pt x="152" y="187"/>
                </a:cubicBezTo>
                <a:cubicBezTo>
                  <a:pt x="157" y="187"/>
                  <a:pt x="157" y="187"/>
                  <a:pt x="157" y="187"/>
                </a:cubicBezTo>
                <a:cubicBezTo>
                  <a:pt x="158" y="187"/>
                  <a:pt x="158" y="187"/>
                  <a:pt x="158" y="187"/>
                </a:cubicBezTo>
                <a:cubicBezTo>
                  <a:pt x="159" y="185"/>
                  <a:pt x="159" y="185"/>
                  <a:pt x="159" y="185"/>
                </a:cubicBezTo>
                <a:cubicBezTo>
                  <a:pt x="164" y="180"/>
                  <a:pt x="164" y="180"/>
                  <a:pt x="164" y="180"/>
                </a:cubicBezTo>
                <a:cubicBezTo>
                  <a:pt x="165" y="180"/>
                  <a:pt x="165" y="180"/>
                  <a:pt x="165" y="180"/>
                </a:cubicBezTo>
                <a:cubicBezTo>
                  <a:pt x="165" y="179"/>
                  <a:pt x="166" y="179"/>
                  <a:pt x="166" y="178"/>
                </a:cubicBezTo>
                <a:cubicBezTo>
                  <a:pt x="166" y="176"/>
                  <a:pt x="165" y="173"/>
                  <a:pt x="164" y="170"/>
                </a:cubicBezTo>
                <a:close/>
                <a:moveTo>
                  <a:pt x="43" y="6"/>
                </a:moveTo>
                <a:cubicBezTo>
                  <a:pt x="59" y="6"/>
                  <a:pt x="72" y="19"/>
                  <a:pt x="72" y="35"/>
                </a:cubicBezTo>
                <a:cubicBezTo>
                  <a:pt x="72" y="37"/>
                  <a:pt x="72" y="39"/>
                  <a:pt x="71" y="42"/>
                </a:cubicBezTo>
                <a:cubicBezTo>
                  <a:pt x="54" y="32"/>
                  <a:pt x="32" y="34"/>
                  <a:pt x="17" y="48"/>
                </a:cubicBezTo>
                <a:cubicBezTo>
                  <a:pt x="15" y="44"/>
                  <a:pt x="14" y="39"/>
                  <a:pt x="14" y="35"/>
                </a:cubicBezTo>
                <a:cubicBezTo>
                  <a:pt x="14" y="19"/>
                  <a:pt x="27" y="6"/>
                  <a:pt x="43" y="6"/>
                </a:cubicBezTo>
                <a:close/>
                <a:moveTo>
                  <a:pt x="29" y="65"/>
                </a:moveTo>
                <a:cubicBezTo>
                  <a:pt x="32" y="66"/>
                  <a:pt x="35" y="67"/>
                  <a:pt x="38" y="68"/>
                </a:cubicBezTo>
                <a:cubicBezTo>
                  <a:pt x="37" y="63"/>
                  <a:pt x="37" y="63"/>
                  <a:pt x="37" y="63"/>
                </a:cubicBezTo>
                <a:cubicBezTo>
                  <a:pt x="37" y="63"/>
                  <a:pt x="37" y="63"/>
                  <a:pt x="37" y="63"/>
                </a:cubicBezTo>
                <a:cubicBezTo>
                  <a:pt x="35" y="62"/>
                  <a:pt x="34" y="62"/>
                  <a:pt x="32" y="61"/>
                </a:cubicBezTo>
                <a:cubicBezTo>
                  <a:pt x="32" y="61"/>
                  <a:pt x="32" y="61"/>
                  <a:pt x="32" y="61"/>
                </a:cubicBezTo>
                <a:cubicBezTo>
                  <a:pt x="35" y="60"/>
                  <a:pt x="39" y="62"/>
                  <a:pt x="39" y="65"/>
                </a:cubicBezTo>
                <a:cubicBezTo>
                  <a:pt x="40" y="68"/>
                  <a:pt x="39" y="71"/>
                  <a:pt x="36" y="72"/>
                </a:cubicBezTo>
                <a:cubicBezTo>
                  <a:pt x="33" y="72"/>
                  <a:pt x="30" y="71"/>
                  <a:pt x="29" y="68"/>
                </a:cubicBezTo>
                <a:cubicBezTo>
                  <a:pt x="28" y="67"/>
                  <a:pt x="28" y="66"/>
                  <a:pt x="29" y="65"/>
                </a:cubicBezTo>
                <a:close/>
                <a:moveTo>
                  <a:pt x="71" y="171"/>
                </a:moveTo>
                <a:cubicBezTo>
                  <a:pt x="56" y="123"/>
                  <a:pt x="56" y="123"/>
                  <a:pt x="56" y="123"/>
                </a:cubicBezTo>
                <a:cubicBezTo>
                  <a:pt x="58" y="123"/>
                  <a:pt x="59" y="122"/>
                  <a:pt x="61" y="122"/>
                </a:cubicBezTo>
                <a:cubicBezTo>
                  <a:pt x="76" y="169"/>
                  <a:pt x="76" y="169"/>
                  <a:pt x="76" y="169"/>
                </a:cubicBezTo>
                <a:lnTo>
                  <a:pt x="71" y="171"/>
                </a:lnTo>
                <a:close/>
                <a:moveTo>
                  <a:pt x="156" y="178"/>
                </a:moveTo>
                <a:cubicBezTo>
                  <a:pt x="82" y="104"/>
                  <a:pt x="82" y="104"/>
                  <a:pt x="82" y="104"/>
                </a:cubicBezTo>
                <a:cubicBezTo>
                  <a:pt x="84" y="102"/>
                  <a:pt x="85" y="100"/>
                  <a:pt x="86" y="98"/>
                </a:cubicBezTo>
                <a:cubicBezTo>
                  <a:pt x="161" y="173"/>
                  <a:pt x="161" y="173"/>
                  <a:pt x="161" y="173"/>
                </a:cubicBezTo>
                <a:lnTo>
                  <a:pt x="156" y="178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grpSp>
        <p:nvGrpSpPr>
          <p:cNvPr id="696" name="组合 695"/>
          <p:cNvGrpSpPr/>
          <p:nvPr/>
        </p:nvGrpSpPr>
        <p:grpSpPr>
          <a:xfrm>
            <a:off x="4243811" y="1681124"/>
            <a:ext cx="290812" cy="126289"/>
            <a:chOff x="5540376" y="912813"/>
            <a:chExt cx="398463" cy="173038"/>
          </a:xfrm>
          <a:solidFill>
            <a:srgbClr val="E7E6E6">
              <a:lumMod val="10000"/>
            </a:srgbClr>
          </a:solidFill>
        </p:grpSpPr>
        <p:sp>
          <p:nvSpPr>
            <p:cNvPr id="697" name="Freeform 231"/>
            <p:cNvSpPr/>
            <p:nvPr/>
          </p:nvSpPr>
          <p:spPr bwMode="auto">
            <a:xfrm>
              <a:off x="5703889" y="1027113"/>
              <a:ext cx="47625" cy="49212"/>
            </a:xfrm>
            <a:custGeom>
              <a:avLst/>
              <a:gdLst>
                <a:gd name="T0" fmla="*/ 23 w 24"/>
                <a:gd name="T1" fmla="*/ 7 h 24"/>
                <a:gd name="T2" fmla="*/ 24 w 24"/>
                <a:gd name="T3" fmla="*/ 3 h 24"/>
                <a:gd name="T4" fmla="*/ 22 w 24"/>
                <a:gd name="T5" fmla="*/ 1 h 24"/>
                <a:gd name="T6" fmla="*/ 20 w 24"/>
                <a:gd name="T7" fmla="*/ 0 h 24"/>
                <a:gd name="T8" fmla="*/ 16 w 24"/>
                <a:gd name="T9" fmla="*/ 2 h 24"/>
                <a:gd name="T10" fmla="*/ 0 w 24"/>
                <a:gd name="T11" fmla="*/ 22 h 24"/>
                <a:gd name="T12" fmla="*/ 8 w 24"/>
                <a:gd name="T13" fmla="*/ 24 h 24"/>
                <a:gd name="T14" fmla="*/ 8 w 24"/>
                <a:gd name="T15" fmla="*/ 24 h 24"/>
                <a:gd name="T16" fmla="*/ 21 w 24"/>
                <a:gd name="T17" fmla="*/ 9 h 24"/>
                <a:gd name="T18" fmla="*/ 23 w 24"/>
                <a:gd name="T19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3" y="7"/>
                  </a:moveTo>
                  <a:cubicBezTo>
                    <a:pt x="23" y="6"/>
                    <a:pt x="24" y="5"/>
                    <a:pt x="24" y="3"/>
                  </a:cubicBezTo>
                  <a:cubicBezTo>
                    <a:pt x="23" y="2"/>
                    <a:pt x="23" y="2"/>
                    <a:pt x="22" y="1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8" y="0"/>
                    <a:pt x="17" y="1"/>
                    <a:pt x="16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23"/>
                    <a:pt x="5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7"/>
                    <a:pt x="2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698" name="Freeform 232"/>
            <p:cNvSpPr/>
            <p:nvPr/>
          </p:nvSpPr>
          <p:spPr bwMode="auto">
            <a:xfrm>
              <a:off x="5680076" y="1025526"/>
              <a:ext cx="41275" cy="42862"/>
            </a:xfrm>
            <a:custGeom>
              <a:avLst/>
              <a:gdLst>
                <a:gd name="T0" fmla="*/ 21 w 21"/>
                <a:gd name="T1" fmla="*/ 4 h 21"/>
                <a:gd name="T2" fmla="*/ 19 w 21"/>
                <a:gd name="T3" fmla="*/ 1 h 21"/>
                <a:gd name="T4" fmla="*/ 17 w 21"/>
                <a:gd name="T5" fmla="*/ 0 h 21"/>
                <a:gd name="T6" fmla="*/ 13 w 21"/>
                <a:gd name="T7" fmla="*/ 2 h 21"/>
                <a:gd name="T8" fmla="*/ 0 w 21"/>
                <a:gd name="T9" fmla="*/ 18 h 21"/>
                <a:gd name="T10" fmla="*/ 8 w 21"/>
                <a:gd name="T11" fmla="*/ 21 h 21"/>
                <a:gd name="T12" fmla="*/ 20 w 21"/>
                <a:gd name="T13" fmla="*/ 7 h 21"/>
                <a:gd name="T14" fmla="*/ 21 w 21"/>
                <a:gd name="T1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1">
                  <a:moveTo>
                    <a:pt x="21" y="4"/>
                  </a:moveTo>
                  <a:cubicBezTo>
                    <a:pt x="21" y="2"/>
                    <a:pt x="20" y="1"/>
                    <a:pt x="19" y="1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6" y="0"/>
                    <a:pt x="14" y="1"/>
                    <a:pt x="13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19"/>
                    <a:pt x="5" y="20"/>
                    <a:pt x="8" y="2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5"/>
                    <a:pt x="2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699" name="Freeform 233"/>
            <p:cNvSpPr/>
            <p:nvPr/>
          </p:nvSpPr>
          <p:spPr bwMode="auto">
            <a:xfrm>
              <a:off x="5727701" y="1047751"/>
              <a:ext cx="38100" cy="36512"/>
            </a:xfrm>
            <a:custGeom>
              <a:avLst/>
              <a:gdLst>
                <a:gd name="T0" fmla="*/ 14 w 19"/>
                <a:gd name="T1" fmla="*/ 0 h 18"/>
                <a:gd name="T2" fmla="*/ 13 w 19"/>
                <a:gd name="T3" fmla="*/ 0 h 18"/>
                <a:gd name="T4" fmla="*/ 0 w 19"/>
                <a:gd name="T5" fmla="*/ 16 h 18"/>
                <a:gd name="T6" fmla="*/ 9 w 19"/>
                <a:gd name="T7" fmla="*/ 18 h 18"/>
                <a:gd name="T8" fmla="*/ 17 w 19"/>
                <a:gd name="T9" fmla="*/ 8 h 18"/>
                <a:gd name="T10" fmla="*/ 17 w 19"/>
                <a:gd name="T11" fmla="*/ 7 h 18"/>
                <a:gd name="T12" fmla="*/ 18 w 19"/>
                <a:gd name="T13" fmla="*/ 6 h 18"/>
                <a:gd name="T14" fmla="*/ 17 w 19"/>
                <a:gd name="T15" fmla="*/ 1 h 18"/>
                <a:gd name="T16" fmla="*/ 14 w 19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14" y="0"/>
                  </a:moveTo>
                  <a:cubicBezTo>
                    <a:pt x="14" y="0"/>
                    <a:pt x="13" y="0"/>
                    <a:pt x="13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6"/>
                    <a:pt x="6" y="17"/>
                    <a:pt x="9" y="1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2"/>
                    <a:pt x="17" y="1"/>
                  </a:cubicBezTo>
                  <a:cubicBezTo>
                    <a:pt x="16" y="0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700" name="Freeform 234"/>
            <p:cNvSpPr/>
            <p:nvPr/>
          </p:nvSpPr>
          <p:spPr bwMode="auto">
            <a:xfrm>
              <a:off x="5661026" y="1038226"/>
              <a:ext cx="22225" cy="19050"/>
            </a:xfrm>
            <a:custGeom>
              <a:avLst/>
              <a:gdLst>
                <a:gd name="T0" fmla="*/ 9 w 11"/>
                <a:gd name="T1" fmla="*/ 1 h 10"/>
                <a:gd name="T2" fmla="*/ 6 w 11"/>
                <a:gd name="T3" fmla="*/ 0 h 10"/>
                <a:gd name="T4" fmla="*/ 6 w 11"/>
                <a:gd name="T5" fmla="*/ 0 h 10"/>
                <a:gd name="T6" fmla="*/ 0 w 11"/>
                <a:gd name="T7" fmla="*/ 7 h 10"/>
                <a:gd name="T8" fmla="*/ 5 w 11"/>
                <a:gd name="T9" fmla="*/ 10 h 10"/>
                <a:gd name="T10" fmla="*/ 10 w 11"/>
                <a:gd name="T11" fmla="*/ 4 h 10"/>
                <a:gd name="T12" fmla="*/ 9 w 11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3" y="9"/>
                    <a:pt x="5" y="1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0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701" name="Freeform 235"/>
            <p:cNvSpPr/>
            <p:nvPr/>
          </p:nvSpPr>
          <p:spPr bwMode="auto">
            <a:xfrm>
              <a:off x="5754689" y="1076326"/>
              <a:ext cx="7938" cy="9525"/>
            </a:xfrm>
            <a:custGeom>
              <a:avLst/>
              <a:gdLst>
                <a:gd name="T0" fmla="*/ 0 w 4"/>
                <a:gd name="T1" fmla="*/ 5 h 5"/>
                <a:gd name="T2" fmla="*/ 0 w 4"/>
                <a:gd name="T3" fmla="*/ 5 h 5"/>
                <a:gd name="T4" fmla="*/ 4 w 4"/>
                <a:gd name="T5" fmla="*/ 4 h 5"/>
                <a:gd name="T6" fmla="*/ 4 w 4"/>
                <a:gd name="T7" fmla="*/ 0 h 5"/>
                <a:gd name="T8" fmla="*/ 0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702" name="Freeform 236"/>
            <p:cNvSpPr/>
            <p:nvPr/>
          </p:nvSpPr>
          <p:spPr bwMode="auto">
            <a:xfrm>
              <a:off x="5702301" y="917576"/>
              <a:ext cx="236538" cy="130175"/>
            </a:xfrm>
            <a:custGeom>
              <a:avLst/>
              <a:gdLst>
                <a:gd name="T0" fmla="*/ 117 w 118"/>
                <a:gd name="T1" fmla="*/ 9 h 65"/>
                <a:gd name="T2" fmla="*/ 101 w 118"/>
                <a:gd name="T3" fmla="*/ 0 h 65"/>
                <a:gd name="T4" fmla="*/ 85 w 118"/>
                <a:gd name="T5" fmla="*/ 10 h 65"/>
                <a:gd name="T6" fmla="*/ 85 w 118"/>
                <a:gd name="T7" fmla="*/ 13 h 65"/>
                <a:gd name="T8" fmla="*/ 63 w 118"/>
                <a:gd name="T9" fmla="*/ 21 h 65"/>
                <a:gd name="T10" fmla="*/ 62 w 118"/>
                <a:gd name="T11" fmla="*/ 20 h 65"/>
                <a:gd name="T12" fmla="*/ 36 w 118"/>
                <a:gd name="T13" fmla="*/ 7 h 65"/>
                <a:gd name="T14" fmla="*/ 36 w 118"/>
                <a:gd name="T15" fmla="*/ 7 h 65"/>
                <a:gd name="T16" fmla="*/ 30 w 118"/>
                <a:gd name="T17" fmla="*/ 5 h 65"/>
                <a:gd name="T18" fmla="*/ 25 w 118"/>
                <a:gd name="T19" fmla="*/ 7 h 65"/>
                <a:gd name="T20" fmla="*/ 25 w 118"/>
                <a:gd name="T21" fmla="*/ 7 h 65"/>
                <a:gd name="T22" fmla="*/ 7 w 118"/>
                <a:gd name="T23" fmla="*/ 17 h 65"/>
                <a:gd name="T24" fmla="*/ 3 w 118"/>
                <a:gd name="T25" fmla="*/ 29 h 65"/>
                <a:gd name="T26" fmla="*/ 2 w 118"/>
                <a:gd name="T27" fmla="*/ 39 h 65"/>
                <a:gd name="T28" fmla="*/ 3 w 118"/>
                <a:gd name="T29" fmla="*/ 40 h 65"/>
                <a:gd name="T30" fmla="*/ 8 w 118"/>
                <a:gd name="T31" fmla="*/ 38 h 65"/>
                <a:gd name="T32" fmla="*/ 21 w 118"/>
                <a:gd name="T33" fmla="*/ 20 h 65"/>
                <a:gd name="T34" fmla="*/ 22 w 118"/>
                <a:gd name="T35" fmla="*/ 18 h 65"/>
                <a:gd name="T36" fmla="*/ 24 w 118"/>
                <a:gd name="T37" fmla="*/ 19 h 65"/>
                <a:gd name="T38" fmla="*/ 28 w 118"/>
                <a:gd name="T39" fmla="*/ 21 h 65"/>
                <a:gd name="T40" fmla="*/ 34 w 118"/>
                <a:gd name="T41" fmla="*/ 24 h 65"/>
                <a:gd name="T42" fmla="*/ 34 w 118"/>
                <a:gd name="T43" fmla="*/ 24 h 65"/>
                <a:gd name="T44" fmla="*/ 46 w 118"/>
                <a:gd name="T45" fmla="*/ 34 h 65"/>
                <a:gd name="T46" fmla="*/ 58 w 118"/>
                <a:gd name="T47" fmla="*/ 46 h 65"/>
                <a:gd name="T48" fmla="*/ 58 w 118"/>
                <a:gd name="T49" fmla="*/ 46 h 65"/>
                <a:gd name="T50" fmla="*/ 58 w 118"/>
                <a:gd name="T51" fmla="*/ 46 h 65"/>
                <a:gd name="T52" fmla="*/ 59 w 118"/>
                <a:gd name="T53" fmla="*/ 65 h 65"/>
                <a:gd name="T54" fmla="*/ 86 w 118"/>
                <a:gd name="T55" fmla="*/ 52 h 65"/>
                <a:gd name="T56" fmla="*/ 102 w 118"/>
                <a:gd name="T57" fmla="*/ 58 h 65"/>
                <a:gd name="T58" fmla="*/ 118 w 118"/>
                <a:gd name="T59" fmla="*/ 49 h 65"/>
                <a:gd name="T60" fmla="*/ 117 w 118"/>
                <a:gd name="T61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8" h="65">
                  <a:moveTo>
                    <a:pt x="117" y="9"/>
                  </a:moveTo>
                  <a:cubicBezTo>
                    <a:pt x="117" y="4"/>
                    <a:pt x="110" y="0"/>
                    <a:pt x="101" y="0"/>
                  </a:cubicBezTo>
                  <a:cubicBezTo>
                    <a:pt x="92" y="0"/>
                    <a:pt x="85" y="5"/>
                    <a:pt x="85" y="10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0" y="18"/>
                    <a:pt x="45" y="11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4" y="6"/>
                    <a:pt x="32" y="5"/>
                    <a:pt x="30" y="5"/>
                  </a:cubicBezTo>
                  <a:cubicBezTo>
                    <a:pt x="27" y="5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0" y="37"/>
                    <a:pt x="1" y="39"/>
                    <a:pt x="2" y="39"/>
                  </a:cubicBezTo>
                  <a:cubicBezTo>
                    <a:pt x="2" y="39"/>
                    <a:pt x="2" y="40"/>
                    <a:pt x="3" y="40"/>
                  </a:cubicBezTo>
                  <a:cubicBezTo>
                    <a:pt x="5" y="40"/>
                    <a:pt x="7" y="39"/>
                    <a:pt x="8" y="38"/>
                  </a:cubicBezTo>
                  <a:cubicBezTo>
                    <a:pt x="16" y="33"/>
                    <a:pt x="21" y="20"/>
                    <a:pt x="21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20"/>
                    <a:pt x="26" y="20"/>
                    <a:pt x="28" y="21"/>
                  </a:cubicBezTo>
                  <a:cubicBezTo>
                    <a:pt x="30" y="22"/>
                    <a:pt x="33" y="23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8" y="28"/>
                    <a:pt x="42" y="31"/>
                    <a:pt x="46" y="34"/>
                  </a:cubicBezTo>
                  <a:cubicBezTo>
                    <a:pt x="51" y="38"/>
                    <a:pt x="56" y="41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54"/>
                    <a:pt x="59" y="61"/>
                    <a:pt x="59" y="65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8" y="56"/>
                    <a:pt x="94" y="58"/>
                    <a:pt x="102" y="58"/>
                  </a:cubicBezTo>
                  <a:cubicBezTo>
                    <a:pt x="111" y="58"/>
                    <a:pt x="118" y="54"/>
                    <a:pt x="118" y="49"/>
                  </a:cubicBezTo>
                  <a:lnTo>
                    <a:pt x="11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703" name="Freeform 237"/>
            <p:cNvSpPr/>
            <p:nvPr/>
          </p:nvSpPr>
          <p:spPr bwMode="auto">
            <a:xfrm>
              <a:off x="5540376" y="912813"/>
              <a:ext cx="274638" cy="169862"/>
            </a:xfrm>
            <a:custGeom>
              <a:avLst/>
              <a:gdLst>
                <a:gd name="T0" fmla="*/ 123 w 136"/>
                <a:gd name="T1" fmla="*/ 38 h 84"/>
                <a:gd name="T2" fmla="*/ 112 w 136"/>
                <a:gd name="T3" fmla="*/ 29 h 84"/>
                <a:gd name="T4" fmla="*/ 107 w 136"/>
                <a:gd name="T5" fmla="*/ 26 h 84"/>
                <a:gd name="T6" fmla="*/ 104 w 136"/>
                <a:gd name="T7" fmla="*/ 25 h 84"/>
                <a:gd name="T8" fmla="*/ 90 w 136"/>
                <a:gd name="T9" fmla="*/ 43 h 84"/>
                <a:gd name="T10" fmla="*/ 90 w 136"/>
                <a:gd name="T11" fmla="*/ 43 h 84"/>
                <a:gd name="T12" fmla="*/ 83 w 136"/>
                <a:gd name="T13" fmla="*/ 45 h 84"/>
                <a:gd name="T14" fmla="*/ 79 w 136"/>
                <a:gd name="T15" fmla="*/ 43 h 84"/>
                <a:gd name="T16" fmla="*/ 80 w 136"/>
                <a:gd name="T17" fmla="*/ 30 h 84"/>
                <a:gd name="T18" fmla="*/ 84 w 136"/>
                <a:gd name="T19" fmla="*/ 17 h 84"/>
                <a:gd name="T20" fmla="*/ 95 w 136"/>
                <a:gd name="T21" fmla="*/ 10 h 84"/>
                <a:gd name="T22" fmla="*/ 87 w 136"/>
                <a:gd name="T23" fmla="*/ 8 h 84"/>
                <a:gd name="T24" fmla="*/ 57 w 136"/>
                <a:gd name="T25" fmla="*/ 19 h 84"/>
                <a:gd name="T26" fmla="*/ 57 w 136"/>
                <a:gd name="T27" fmla="*/ 20 h 84"/>
                <a:gd name="T28" fmla="*/ 32 w 136"/>
                <a:gd name="T29" fmla="*/ 9 h 84"/>
                <a:gd name="T30" fmla="*/ 16 w 136"/>
                <a:gd name="T31" fmla="*/ 0 h 84"/>
                <a:gd name="T32" fmla="*/ 0 w 136"/>
                <a:gd name="T33" fmla="*/ 10 h 84"/>
                <a:gd name="T34" fmla="*/ 0 w 136"/>
                <a:gd name="T35" fmla="*/ 49 h 84"/>
                <a:gd name="T36" fmla="*/ 17 w 136"/>
                <a:gd name="T37" fmla="*/ 58 h 84"/>
                <a:gd name="T38" fmla="*/ 33 w 136"/>
                <a:gd name="T39" fmla="*/ 51 h 84"/>
                <a:gd name="T40" fmla="*/ 57 w 136"/>
                <a:gd name="T41" fmla="*/ 62 h 84"/>
                <a:gd name="T42" fmla="*/ 57 w 136"/>
                <a:gd name="T43" fmla="*/ 63 h 84"/>
                <a:gd name="T44" fmla="*/ 58 w 136"/>
                <a:gd name="T45" fmla="*/ 66 h 84"/>
                <a:gd name="T46" fmla="*/ 63 w 136"/>
                <a:gd name="T47" fmla="*/ 60 h 84"/>
                <a:gd name="T48" fmla="*/ 66 w 136"/>
                <a:gd name="T49" fmla="*/ 58 h 84"/>
                <a:gd name="T50" fmla="*/ 71 w 136"/>
                <a:gd name="T51" fmla="*/ 60 h 84"/>
                <a:gd name="T52" fmla="*/ 73 w 136"/>
                <a:gd name="T53" fmla="*/ 62 h 84"/>
                <a:gd name="T54" fmla="*/ 79 w 136"/>
                <a:gd name="T55" fmla="*/ 55 h 84"/>
                <a:gd name="T56" fmla="*/ 86 w 136"/>
                <a:gd name="T57" fmla="*/ 52 h 84"/>
                <a:gd name="T58" fmla="*/ 91 w 136"/>
                <a:gd name="T59" fmla="*/ 54 h 84"/>
                <a:gd name="T60" fmla="*/ 93 w 136"/>
                <a:gd name="T61" fmla="*/ 57 h 84"/>
                <a:gd name="T62" fmla="*/ 94 w 136"/>
                <a:gd name="T63" fmla="*/ 57 h 84"/>
                <a:gd name="T64" fmla="*/ 101 w 136"/>
                <a:gd name="T65" fmla="*/ 53 h 84"/>
                <a:gd name="T66" fmla="*/ 106 w 136"/>
                <a:gd name="T67" fmla="*/ 55 h 84"/>
                <a:gd name="T68" fmla="*/ 108 w 136"/>
                <a:gd name="T69" fmla="*/ 60 h 84"/>
                <a:gd name="T70" fmla="*/ 108 w 136"/>
                <a:gd name="T71" fmla="*/ 63 h 84"/>
                <a:gd name="T72" fmla="*/ 113 w 136"/>
                <a:gd name="T73" fmla="*/ 65 h 84"/>
                <a:gd name="T74" fmla="*/ 114 w 136"/>
                <a:gd name="T75" fmla="*/ 76 h 84"/>
                <a:gd name="T76" fmla="*/ 113 w 136"/>
                <a:gd name="T77" fmla="*/ 78 h 84"/>
                <a:gd name="T78" fmla="*/ 113 w 136"/>
                <a:gd name="T79" fmla="*/ 84 h 84"/>
                <a:gd name="T80" fmla="*/ 114 w 136"/>
                <a:gd name="T81" fmla="*/ 84 h 84"/>
                <a:gd name="T82" fmla="*/ 119 w 136"/>
                <a:gd name="T83" fmla="*/ 80 h 84"/>
                <a:gd name="T84" fmla="*/ 119 w 136"/>
                <a:gd name="T85" fmla="*/ 64 h 84"/>
                <a:gd name="T86" fmla="*/ 118 w 136"/>
                <a:gd name="T87" fmla="*/ 62 h 84"/>
                <a:gd name="T88" fmla="*/ 106 w 136"/>
                <a:gd name="T89" fmla="*/ 50 h 84"/>
                <a:gd name="T90" fmla="*/ 108 w 136"/>
                <a:gd name="T91" fmla="*/ 48 h 84"/>
                <a:gd name="T92" fmla="*/ 121 w 136"/>
                <a:gd name="T93" fmla="*/ 61 h 84"/>
                <a:gd name="T94" fmla="*/ 122 w 136"/>
                <a:gd name="T95" fmla="*/ 63 h 84"/>
                <a:gd name="T96" fmla="*/ 122 w 136"/>
                <a:gd name="T97" fmla="*/ 79 h 84"/>
                <a:gd name="T98" fmla="*/ 123 w 136"/>
                <a:gd name="T99" fmla="*/ 79 h 84"/>
                <a:gd name="T100" fmla="*/ 128 w 136"/>
                <a:gd name="T101" fmla="*/ 76 h 84"/>
                <a:gd name="T102" fmla="*/ 128 w 136"/>
                <a:gd name="T103" fmla="*/ 66 h 84"/>
                <a:gd name="T104" fmla="*/ 127 w 136"/>
                <a:gd name="T105" fmla="*/ 53 h 84"/>
                <a:gd name="T106" fmla="*/ 111 w 136"/>
                <a:gd name="T107" fmla="*/ 38 h 84"/>
                <a:gd name="T108" fmla="*/ 113 w 136"/>
                <a:gd name="T109" fmla="*/ 36 h 84"/>
                <a:gd name="T110" fmla="*/ 129 w 136"/>
                <a:gd name="T111" fmla="*/ 52 h 84"/>
                <a:gd name="T112" fmla="*/ 131 w 136"/>
                <a:gd name="T113" fmla="*/ 66 h 84"/>
                <a:gd name="T114" fmla="*/ 131 w 136"/>
                <a:gd name="T115" fmla="*/ 75 h 84"/>
                <a:gd name="T116" fmla="*/ 131 w 136"/>
                <a:gd name="T117" fmla="*/ 75 h 84"/>
                <a:gd name="T118" fmla="*/ 135 w 136"/>
                <a:gd name="T119" fmla="*/ 74 h 84"/>
                <a:gd name="T120" fmla="*/ 135 w 136"/>
                <a:gd name="T121" fmla="*/ 73 h 84"/>
                <a:gd name="T122" fmla="*/ 134 w 136"/>
                <a:gd name="T123" fmla="*/ 49 h 84"/>
                <a:gd name="T124" fmla="*/ 123 w 136"/>
                <a:gd name="T125" fmla="*/ 3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" h="84">
                  <a:moveTo>
                    <a:pt x="123" y="38"/>
                  </a:moveTo>
                  <a:cubicBezTo>
                    <a:pt x="120" y="35"/>
                    <a:pt x="115" y="32"/>
                    <a:pt x="112" y="29"/>
                  </a:cubicBezTo>
                  <a:cubicBezTo>
                    <a:pt x="111" y="28"/>
                    <a:pt x="109" y="27"/>
                    <a:pt x="107" y="26"/>
                  </a:cubicBezTo>
                  <a:cubicBezTo>
                    <a:pt x="106" y="26"/>
                    <a:pt x="105" y="26"/>
                    <a:pt x="104" y="25"/>
                  </a:cubicBezTo>
                  <a:cubicBezTo>
                    <a:pt x="102" y="29"/>
                    <a:pt x="97" y="39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9" y="43"/>
                    <a:pt x="86" y="45"/>
                    <a:pt x="83" y="45"/>
                  </a:cubicBezTo>
                  <a:cubicBezTo>
                    <a:pt x="81" y="45"/>
                    <a:pt x="79" y="44"/>
                    <a:pt x="79" y="43"/>
                  </a:cubicBezTo>
                  <a:cubicBezTo>
                    <a:pt x="77" y="41"/>
                    <a:pt x="77" y="37"/>
                    <a:pt x="80" y="30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3" y="9"/>
                    <a:pt x="90" y="8"/>
                    <a:pt x="87" y="8"/>
                  </a:cubicBezTo>
                  <a:cubicBezTo>
                    <a:pt x="74" y="9"/>
                    <a:pt x="57" y="19"/>
                    <a:pt x="57" y="19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4"/>
                    <a:pt x="25" y="0"/>
                    <a:pt x="16" y="0"/>
                  </a:cubicBezTo>
                  <a:cubicBezTo>
                    <a:pt x="7" y="1"/>
                    <a:pt x="0" y="5"/>
                    <a:pt x="0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5"/>
                    <a:pt x="8" y="59"/>
                    <a:pt x="17" y="58"/>
                  </a:cubicBezTo>
                  <a:cubicBezTo>
                    <a:pt x="25" y="58"/>
                    <a:pt x="31" y="55"/>
                    <a:pt x="33" y="51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7" y="64"/>
                    <a:pt x="57" y="65"/>
                    <a:pt x="58" y="66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59"/>
                    <a:pt x="65" y="58"/>
                    <a:pt x="66" y="58"/>
                  </a:cubicBezTo>
                  <a:cubicBezTo>
                    <a:pt x="68" y="58"/>
                    <a:pt x="70" y="59"/>
                    <a:pt x="71" y="60"/>
                  </a:cubicBezTo>
                  <a:cubicBezTo>
                    <a:pt x="72" y="61"/>
                    <a:pt x="73" y="62"/>
                    <a:pt x="73" y="62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1" y="53"/>
                    <a:pt x="83" y="52"/>
                    <a:pt x="86" y="52"/>
                  </a:cubicBezTo>
                  <a:cubicBezTo>
                    <a:pt x="88" y="52"/>
                    <a:pt x="90" y="53"/>
                    <a:pt x="91" y="54"/>
                  </a:cubicBezTo>
                  <a:cubicBezTo>
                    <a:pt x="92" y="55"/>
                    <a:pt x="93" y="56"/>
                    <a:pt x="93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6" y="54"/>
                    <a:pt x="98" y="53"/>
                    <a:pt x="101" y="53"/>
                  </a:cubicBezTo>
                  <a:cubicBezTo>
                    <a:pt x="103" y="53"/>
                    <a:pt x="104" y="54"/>
                    <a:pt x="106" y="55"/>
                  </a:cubicBezTo>
                  <a:cubicBezTo>
                    <a:pt x="107" y="56"/>
                    <a:pt x="108" y="58"/>
                    <a:pt x="108" y="60"/>
                  </a:cubicBezTo>
                  <a:cubicBezTo>
                    <a:pt x="109" y="61"/>
                    <a:pt x="108" y="62"/>
                    <a:pt x="108" y="63"/>
                  </a:cubicBezTo>
                  <a:cubicBezTo>
                    <a:pt x="110" y="63"/>
                    <a:pt x="111" y="64"/>
                    <a:pt x="113" y="65"/>
                  </a:cubicBezTo>
                  <a:cubicBezTo>
                    <a:pt x="116" y="68"/>
                    <a:pt x="117" y="73"/>
                    <a:pt x="114" y="76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84"/>
                    <a:pt x="113" y="84"/>
                    <a:pt x="113" y="84"/>
                  </a:cubicBezTo>
                  <a:cubicBezTo>
                    <a:pt x="113" y="84"/>
                    <a:pt x="113" y="84"/>
                    <a:pt x="114" y="84"/>
                  </a:cubicBezTo>
                  <a:cubicBezTo>
                    <a:pt x="117" y="84"/>
                    <a:pt x="119" y="81"/>
                    <a:pt x="119" y="80"/>
                  </a:cubicBezTo>
                  <a:cubicBezTo>
                    <a:pt x="119" y="78"/>
                    <a:pt x="120" y="69"/>
                    <a:pt x="119" y="64"/>
                  </a:cubicBezTo>
                  <a:cubicBezTo>
                    <a:pt x="119" y="63"/>
                    <a:pt x="118" y="63"/>
                    <a:pt x="118" y="62"/>
                  </a:cubicBezTo>
                  <a:cubicBezTo>
                    <a:pt x="117" y="59"/>
                    <a:pt x="109" y="53"/>
                    <a:pt x="106" y="50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49"/>
                    <a:pt x="119" y="56"/>
                    <a:pt x="121" y="61"/>
                  </a:cubicBezTo>
                  <a:cubicBezTo>
                    <a:pt x="121" y="62"/>
                    <a:pt x="121" y="62"/>
                    <a:pt x="122" y="63"/>
                  </a:cubicBezTo>
                  <a:cubicBezTo>
                    <a:pt x="123" y="68"/>
                    <a:pt x="122" y="76"/>
                    <a:pt x="122" y="79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7" y="79"/>
                    <a:pt x="128" y="77"/>
                    <a:pt x="128" y="76"/>
                  </a:cubicBezTo>
                  <a:cubicBezTo>
                    <a:pt x="128" y="76"/>
                    <a:pt x="128" y="71"/>
                    <a:pt x="128" y="66"/>
                  </a:cubicBezTo>
                  <a:cubicBezTo>
                    <a:pt x="128" y="58"/>
                    <a:pt x="127" y="54"/>
                    <a:pt x="127" y="53"/>
                  </a:cubicBezTo>
                  <a:cubicBezTo>
                    <a:pt x="125" y="49"/>
                    <a:pt x="115" y="41"/>
                    <a:pt x="111" y="38"/>
                  </a:cubicBezTo>
                  <a:cubicBezTo>
                    <a:pt x="113" y="36"/>
                    <a:pt x="113" y="36"/>
                    <a:pt x="113" y="36"/>
                  </a:cubicBezTo>
                  <a:cubicBezTo>
                    <a:pt x="113" y="36"/>
                    <a:pt x="127" y="46"/>
                    <a:pt x="129" y="52"/>
                  </a:cubicBezTo>
                  <a:cubicBezTo>
                    <a:pt x="130" y="54"/>
                    <a:pt x="131" y="59"/>
                    <a:pt x="131" y="66"/>
                  </a:cubicBezTo>
                  <a:cubicBezTo>
                    <a:pt x="131" y="70"/>
                    <a:pt x="131" y="74"/>
                    <a:pt x="131" y="75"/>
                  </a:cubicBezTo>
                  <a:cubicBezTo>
                    <a:pt x="131" y="75"/>
                    <a:pt x="131" y="75"/>
                    <a:pt x="131" y="75"/>
                  </a:cubicBezTo>
                  <a:cubicBezTo>
                    <a:pt x="133" y="75"/>
                    <a:pt x="134" y="75"/>
                    <a:pt x="135" y="74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35" y="73"/>
                    <a:pt x="136" y="63"/>
                    <a:pt x="134" y="49"/>
                  </a:cubicBezTo>
                  <a:cubicBezTo>
                    <a:pt x="133" y="45"/>
                    <a:pt x="128" y="42"/>
                    <a:pt x="12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sp>
        <p:nvSpPr>
          <p:cNvPr id="704" name="Freeform 238"/>
          <p:cNvSpPr>
            <a:spLocks noEditPoints="1"/>
          </p:cNvSpPr>
          <p:nvPr/>
        </p:nvSpPr>
        <p:spPr bwMode="auto">
          <a:xfrm>
            <a:off x="8454210" y="3247569"/>
            <a:ext cx="177268" cy="285019"/>
          </a:xfrm>
          <a:custGeom>
            <a:avLst/>
            <a:gdLst>
              <a:gd name="T0" fmla="*/ 0 w 153"/>
              <a:gd name="T1" fmla="*/ 246 h 246"/>
              <a:gd name="T2" fmla="*/ 153 w 153"/>
              <a:gd name="T3" fmla="*/ 0 h 246"/>
              <a:gd name="T4" fmla="*/ 27 w 153"/>
              <a:gd name="T5" fmla="*/ 219 h 246"/>
              <a:gd name="T6" fmla="*/ 14 w 153"/>
              <a:gd name="T7" fmla="*/ 205 h 246"/>
              <a:gd name="T8" fmla="*/ 27 w 153"/>
              <a:gd name="T9" fmla="*/ 219 h 246"/>
              <a:gd name="T10" fmla="*/ 14 w 153"/>
              <a:gd name="T11" fmla="*/ 185 h 246"/>
              <a:gd name="T12" fmla="*/ 27 w 153"/>
              <a:gd name="T13" fmla="*/ 171 h 246"/>
              <a:gd name="T14" fmla="*/ 27 w 153"/>
              <a:gd name="T15" fmla="*/ 151 h 246"/>
              <a:gd name="T16" fmla="*/ 14 w 153"/>
              <a:gd name="T17" fmla="*/ 137 h 246"/>
              <a:gd name="T18" fmla="*/ 27 w 153"/>
              <a:gd name="T19" fmla="*/ 151 h 246"/>
              <a:gd name="T20" fmla="*/ 14 w 153"/>
              <a:gd name="T21" fmla="*/ 115 h 246"/>
              <a:gd name="T22" fmla="*/ 27 w 153"/>
              <a:gd name="T23" fmla="*/ 101 h 246"/>
              <a:gd name="T24" fmla="*/ 27 w 153"/>
              <a:gd name="T25" fmla="*/ 81 h 246"/>
              <a:gd name="T26" fmla="*/ 14 w 153"/>
              <a:gd name="T27" fmla="*/ 67 h 246"/>
              <a:gd name="T28" fmla="*/ 27 w 153"/>
              <a:gd name="T29" fmla="*/ 81 h 246"/>
              <a:gd name="T30" fmla="*/ 14 w 153"/>
              <a:gd name="T31" fmla="*/ 47 h 246"/>
              <a:gd name="T32" fmla="*/ 27 w 153"/>
              <a:gd name="T33" fmla="*/ 33 h 246"/>
              <a:gd name="T34" fmla="*/ 118 w 153"/>
              <a:gd name="T35" fmla="*/ 223 h 246"/>
              <a:gd name="T36" fmla="*/ 36 w 153"/>
              <a:gd name="T37" fmla="*/ 133 h 246"/>
              <a:gd name="T38" fmla="*/ 118 w 153"/>
              <a:gd name="T39" fmla="*/ 223 h 246"/>
              <a:gd name="T40" fmla="*/ 36 w 153"/>
              <a:gd name="T41" fmla="*/ 112 h 246"/>
              <a:gd name="T42" fmla="*/ 118 w 153"/>
              <a:gd name="T43" fmla="*/ 23 h 246"/>
              <a:gd name="T44" fmla="*/ 141 w 153"/>
              <a:gd name="T45" fmla="*/ 219 h 246"/>
              <a:gd name="T46" fmla="*/ 127 w 153"/>
              <a:gd name="T47" fmla="*/ 205 h 246"/>
              <a:gd name="T48" fmla="*/ 141 w 153"/>
              <a:gd name="T49" fmla="*/ 219 h 246"/>
              <a:gd name="T50" fmla="*/ 127 w 153"/>
              <a:gd name="T51" fmla="*/ 185 h 246"/>
              <a:gd name="T52" fmla="*/ 141 w 153"/>
              <a:gd name="T53" fmla="*/ 171 h 246"/>
              <a:gd name="T54" fmla="*/ 141 w 153"/>
              <a:gd name="T55" fmla="*/ 151 h 246"/>
              <a:gd name="T56" fmla="*/ 127 w 153"/>
              <a:gd name="T57" fmla="*/ 137 h 246"/>
              <a:gd name="T58" fmla="*/ 141 w 153"/>
              <a:gd name="T59" fmla="*/ 151 h 246"/>
              <a:gd name="T60" fmla="*/ 127 w 153"/>
              <a:gd name="T61" fmla="*/ 115 h 246"/>
              <a:gd name="T62" fmla="*/ 141 w 153"/>
              <a:gd name="T63" fmla="*/ 101 h 246"/>
              <a:gd name="T64" fmla="*/ 141 w 153"/>
              <a:gd name="T65" fmla="*/ 81 h 246"/>
              <a:gd name="T66" fmla="*/ 127 w 153"/>
              <a:gd name="T67" fmla="*/ 67 h 246"/>
              <a:gd name="T68" fmla="*/ 141 w 153"/>
              <a:gd name="T69" fmla="*/ 81 h 246"/>
              <a:gd name="T70" fmla="*/ 127 w 153"/>
              <a:gd name="T71" fmla="*/ 47 h 246"/>
              <a:gd name="T72" fmla="*/ 141 w 153"/>
              <a:gd name="T73" fmla="*/ 3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3" h="246">
                <a:moveTo>
                  <a:pt x="0" y="0"/>
                </a:moveTo>
                <a:lnTo>
                  <a:pt x="0" y="246"/>
                </a:lnTo>
                <a:lnTo>
                  <a:pt x="153" y="246"/>
                </a:lnTo>
                <a:lnTo>
                  <a:pt x="153" y="0"/>
                </a:lnTo>
                <a:lnTo>
                  <a:pt x="0" y="0"/>
                </a:lnTo>
                <a:close/>
                <a:moveTo>
                  <a:pt x="27" y="219"/>
                </a:moveTo>
                <a:lnTo>
                  <a:pt x="14" y="219"/>
                </a:lnTo>
                <a:lnTo>
                  <a:pt x="14" y="205"/>
                </a:lnTo>
                <a:lnTo>
                  <a:pt x="27" y="205"/>
                </a:lnTo>
                <a:lnTo>
                  <a:pt x="27" y="219"/>
                </a:lnTo>
                <a:close/>
                <a:moveTo>
                  <a:pt x="27" y="185"/>
                </a:moveTo>
                <a:lnTo>
                  <a:pt x="14" y="185"/>
                </a:lnTo>
                <a:lnTo>
                  <a:pt x="14" y="171"/>
                </a:lnTo>
                <a:lnTo>
                  <a:pt x="27" y="171"/>
                </a:lnTo>
                <a:lnTo>
                  <a:pt x="27" y="185"/>
                </a:lnTo>
                <a:close/>
                <a:moveTo>
                  <a:pt x="27" y="151"/>
                </a:moveTo>
                <a:lnTo>
                  <a:pt x="14" y="151"/>
                </a:lnTo>
                <a:lnTo>
                  <a:pt x="14" y="137"/>
                </a:lnTo>
                <a:lnTo>
                  <a:pt x="27" y="137"/>
                </a:lnTo>
                <a:lnTo>
                  <a:pt x="27" y="151"/>
                </a:lnTo>
                <a:close/>
                <a:moveTo>
                  <a:pt x="27" y="115"/>
                </a:moveTo>
                <a:lnTo>
                  <a:pt x="14" y="115"/>
                </a:lnTo>
                <a:lnTo>
                  <a:pt x="14" y="101"/>
                </a:lnTo>
                <a:lnTo>
                  <a:pt x="27" y="101"/>
                </a:lnTo>
                <a:lnTo>
                  <a:pt x="27" y="115"/>
                </a:lnTo>
                <a:close/>
                <a:moveTo>
                  <a:pt x="27" y="81"/>
                </a:moveTo>
                <a:lnTo>
                  <a:pt x="14" y="81"/>
                </a:lnTo>
                <a:lnTo>
                  <a:pt x="14" y="67"/>
                </a:lnTo>
                <a:lnTo>
                  <a:pt x="27" y="67"/>
                </a:lnTo>
                <a:lnTo>
                  <a:pt x="27" y="81"/>
                </a:lnTo>
                <a:close/>
                <a:moveTo>
                  <a:pt x="27" y="47"/>
                </a:moveTo>
                <a:lnTo>
                  <a:pt x="14" y="47"/>
                </a:lnTo>
                <a:lnTo>
                  <a:pt x="14" y="33"/>
                </a:lnTo>
                <a:lnTo>
                  <a:pt x="27" y="33"/>
                </a:lnTo>
                <a:lnTo>
                  <a:pt x="27" y="47"/>
                </a:lnTo>
                <a:close/>
                <a:moveTo>
                  <a:pt x="118" y="223"/>
                </a:moveTo>
                <a:lnTo>
                  <a:pt x="36" y="223"/>
                </a:lnTo>
                <a:lnTo>
                  <a:pt x="36" y="133"/>
                </a:lnTo>
                <a:lnTo>
                  <a:pt x="118" y="133"/>
                </a:lnTo>
                <a:lnTo>
                  <a:pt x="118" y="223"/>
                </a:lnTo>
                <a:close/>
                <a:moveTo>
                  <a:pt x="118" y="112"/>
                </a:moveTo>
                <a:lnTo>
                  <a:pt x="36" y="112"/>
                </a:lnTo>
                <a:lnTo>
                  <a:pt x="36" y="23"/>
                </a:lnTo>
                <a:lnTo>
                  <a:pt x="118" y="23"/>
                </a:lnTo>
                <a:lnTo>
                  <a:pt x="118" y="112"/>
                </a:lnTo>
                <a:close/>
                <a:moveTo>
                  <a:pt x="141" y="219"/>
                </a:moveTo>
                <a:lnTo>
                  <a:pt x="127" y="219"/>
                </a:lnTo>
                <a:lnTo>
                  <a:pt x="127" y="205"/>
                </a:lnTo>
                <a:lnTo>
                  <a:pt x="141" y="205"/>
                </a:lnTo>
                <a:lnTo>
                  <a:pt x="141" y="219"/>
                </a:lnTo>
                <a:close/>
                <a:moveTo>
                  <a:pt x="141" y="185"/>
                </a:moveTo>
                <a:lnTo>
                  <a:pt x="127" y="185"/>
                </a:lnTo>
                <a:lnTo>
                  <a:pt x="127" y="171"/>
                </a:lnTo>
                <a:lnTo>
                  <a:pt x="141" y="171"/>
                </a:lnTo>
                <a:lnTo>
                  <a:pt x="141" y="185"/>
                </a:lnTo>
                <a:close/>
                <a:moveTo>
                  <a:pt x="141" y="151"/>
                </a:moveTo>
                <a:lnTo>
                  <a:pt x="127" y="151"/>
                </a:lnTo>
                <a:lnTo>
                  <a:pt x="127" y="137"/>
                </a:lnTo>
                <a:lnTo>
                  <a:pt x="141" y="137"/>
                </a:lnTo>
                <a:lnTo>
                  <a:pt x="141" y="151"/>
                </a:lnTo>
                <a:close/>
                <a:moveTo>
                  <a:pt x="141" y="115"/>
                </a:moveTo>
                <a:lnTo>
                  <a:pt x="127" y="115"/>
                </a:lnTo>
                <a:lnTo>
                  <a:pt x="127" y="101"/>
                </a:lnTo>
                <a:lnTo>
                  <a:pt x="141" y="101"/>
                </a:lnTo>
                <a:lnTo>
                  <a:pt x="141" y="115"/>
                </a:lnTo>
                <a:close/>
                <a:moveTo>
                  <a:pt x="141" y="81"/>
                </a:moveTo>
                <a:lnTo>
                  <a:pt x="127" y="81"/>
                </a:lnTo>
                <a:lnTo>
                  <a:pt x="127" y="67"/>
                </a:lnTo>
                <a:lnTo>
                  <a:pt x="141" y="67"/>
                </a:lnTo>
                <a:lnTo>
                  <a:pt x="141" y="81"/>
                </a:lnTo>
                <a:close/>
                <a:moveTo>
                  <a:pt x="141" y="47"/>
                </a:moveTo>
                <a:lnTo>
                  <a:pt x="127" y="47"/>
                </a:lnTo>
                <a:lnTo>
                  <a:pt x="127" y="33"/>
                </a:lnTo>
                <a:lnTo>
                  <a:pt x="141" y="33"/>
                </a:lnTo>
                <a:lnTo>
                  <a:pt x="141" y="47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05" name="Freeform 239"/>
          <p:cNvSpPr>
            <a:spLocks noEditPoints="1"/>
          </p:cNvSpPr>
          <p:nvPr/>
        </p:nvSpPr>
        <p:spPr bwMode="auto">
          <a:xfrm>
            <a:off x="1672851" y="4073661"/>
            <a:ext cx="258371" cy="279225"/>
          </a:xfrm>
          <a:custGeom>
            <a:avLst/>
            <a:gdLst>
              <a:gd name="T0" fmla="*/ 145 w 176"/>
              <a:gd name="T1" fmla="*/ 0 h 190"/>
              <a:gd name="T2" fmla="*/ 31 w 176"/>
              <a:gd name="T3" fmla="*/ 0 h 190"/>
              <a:gd name="T4" fmla="*/ 0 w 176"/>
              <a:gd name="T5" fmla="*/ 31 h 190"/>
              <a:gd name="T6" fmla="*/ 0 w 176"/>
              <a:gd name="T7" fmla="*/ 119 h 190"/>
              <a:gd name="T8" fmla="*/ 6 w 176"/>
              <a:gd name="T9" fmla="*/ 137 h 190"/>
              <a:gd name="T10" fmla="*/ 6 w 176"/>
              <a:gd name="T11" fmla="*/ 138 h 190"/>
              <a:gd name="T12" fmla="*/ 6 w 176"/>
              <a:gd name="T13" fmla="*/ 138 h 190"/>
              <a:gd name="T14" fmla="*/ 31 w 176"/>
              <a:gd name="T15" fmla="*/ 150 h 190"/>
              <a:gd name="T16" fmla="*/ 69 w 176"/>
              <a:gd name="T17" fmla="*/ 150 h 190"/>
              <a:gd name="T18" fmla="*/ 47 w 176"/>
              <a:gd name="T19" fmla="*/ 185 h 190"/>
              <a:gd name="T20" fmla="*/ 55 w 176"/>
              <a:gd name="T21" fmla="*/ 190 h 190"/>
              <a:gd name="T22" fmla="*/ 81 w 176"/>
              <a:gd name="T23" fmla="*/ 150 h 190"/>
              <a:gd name="T24" fmla="*/ 88 w 176"/>
              <a:gd name="T25" fmla="*/ 150 h 190"/>
              <a:gd name="T26" fmla="*/ 116 w 176"/>
              <a:gd name="T27" fmla="*/ 190 h 190"/>
              <a:gd name="T28" fmla="*/ 124 w 176"/>
              <a:gd name="T29" fmla="*/ 184 h 190"/>
              <a:gd name="T30" fmla="*/ 100 w 176"/>
              <a:gd name="T31" fmla="*/ 150 h 190"/>
              <a:gd name="T32" fmla="*/ 145 w 176"/>
              <a:gd name="T33" fmla="*/ 150 h 190"/>
              <a:gd name="T34" fmla="*/ 176 w 176"/>
              <a:gd name="T35" fmla="*/ 119 h 190"/>
              <a:gd name="T36" fmla="*/ 176 w 176"/>
              <a:gd name="T37" fmla="*/ 31 h 190"/>
              <a:gd name="T38" fmla="*/ 145 w 176"/>
              <a:gd name="T39" fmla="*/ 0 h 190"/>
              <a:gd name="T40" fmla="*/ 13 w 176"/>
              <a:gd name="T41" fmla="*/ 39 h 190"/>
              <a:gd name="T42" fmla="*/ 39 w 176"/>
              <a:gd name="T43" fmla="*/ 13 h 190"/>
              <a:gd name="T44" fmla="*/ 137 w 176"/>
              <a:gd name="T45" fmla="*/ 13 h 190"/>
              <a:gd name="T46" fmla="*/ 163 w 176"/>
              <a:gd name="T47" fmla="*/ 39 h 190"/>
              <a:gd name="T48" fmla="*/ 163 w 176"/>
              <a:gd name="T49" fmla="*/ 111 h 190"/>
              <a:gd name="T50" fmla="*/ 162 w 176"/>
              <a:gd name="T51" fmla="*/ 118 h 190"/>
              <a:gd name="T52" fmla="*/ 14 w 176"/>
              <a:gd name="T53" fmla="*/ 118 h 190"/>
              <a:gd name="T54" fmla="*/ 13 w 176"/>
              <a:gd name="T55" fmla="*/ 111 h 190"/>
              <a:gd name="T56" fmla="*/ 13 w 176"/>
              <a:gd name="T57" fmla="*/ 39 h 190"/>
              <a:gd name="T58" fmla="*/ 59 w 176"/>
              <a:gd name="T59" fmla="*/ 136 h 190"/>
              <a:gd name="T60" fmla="*/ 59 w 176"/>
              <a:gd name="T61" fmla="*/ 129 h 190"/>
              <a:gd name="T62" fmla="*/ 113 w 176"/>
              <a:gd name="T63" fmla="*/ 129 h 190"/>
              <a:gd name="T64" fmla="*/ 113 w 176"/>
              <a:gd name="T65" fmla="*/ 136 h 190"/>
              <a:gd name="T66" fmla="*/ 59 w 176"/>
              <a:gd name="T67" fmla="*/ 136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90">
                <a:moveTo>
                  <a:pt x="145" y="0"/>
                </a:moveTo>
                <a:cubicBezTo>
                  <a:pt x="31" y="0"/>
                  <a:pt x="31" y="0"/>
                  <a:pt x="31" y="0"/>
                </a:cubicBezTo>
                <a:cubicBezTo>
                  <a:pt x="14" y="0"/>
                  <a:pt x="0" y="14"/>
                  <a:pt x="0" y="31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6"/>
                  <a:pt x="2" y="132"/>
                  <a:pt x="6" y="137"/>
                </a:cubicBezTo>
                <a:cubicBezTo>
                  <a:pt x="6" y="138"/>
                  <a:pt x="6" y="138"/>
                  <a:pt x="6" y="138"/>
                </a:cubicBezTo>
                <a:cubicBezTo>
                  <a:pt x="6" y="138"/>
                  <a:pt x="6" y="138"/>
                  <a:pt x="6" y="138"/>
                </a:cubicBezTo>
                <a:cubicBezTo>
                  <a:pt x="12" y="145"/>
                  <a:pt x="21" y="150"/>
                  <a:pt x="31" y="150"/>
                </a:cubicBezTo>
                <a:cubicBezTo>
                  <a:pt x="69" y="150"/>
                  <a:pt x="69" y="150"/>
                  <a:pt x="69" y="150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81" y="150"/>
                  <a:pt x="81" y="150"/>
                  <a:pt x="81" y="150"/>
                </a:cubicBezTo>
                <a:cubicBezTo>
                  <a:pt x="88" y="150"/>
                  <a:pt x="88" y="150"/>
                  <a:pt x="88" y="150"/>
                </a:cubicBezTo>
                <a:cubicBezTo>
                  <a:pt x="116" y="190"/>
                  <a:pt x="116" y="190"/>
                  <a:pt x="116" y="190"/>
                </a:cubicBezTo>
                <a:cubicBezTo>
                  <a:pt x="124" y="184"/>
                  <a:pt x="124" y="184"/>
                  <a:pt x="124" y="184"/>
                </a:cubicBezTo>
                <a:cubicBezTo>
                  <a:pt x="100" y="150"/>
                  <a:pt x="100" y="150"/>
                  <a:pt x="100" y="150"/>
                </a:cubicBezTo>
                <a:cubicBezTo>
                  <a:pt x="145" y="150"/>
                  <a:pt x="145" y="150"/>
                  <a:pt x="145" y="150"/>
                </a:cubicBezTo>
                <a:cubicBezTo>
                  <a:pt x="162" y="150"/>
                  <a:pt x="176" y="136"/>
                  <a:pt x="176" y="119"/>
                </a:cubicBezTo>
                <a:cubicBezTo>
                  <a:pt x="176" y="31"/>
                  <a:pt x="176" y="31"/>
                  <a:pt x="176" y="31"/>
                </a:cubicBezTo>
                <a:cubicBezTo>
                  <a:pt x="176" y="14"/>
                  <a:pt x="162" y="0"/>
                  <a:pt x="145" y="0"/>
                </a:cubicBezTo>
                <a:close/>
                <a:moveTo>
                  <a:pt x="13" y="39"/>
                </a:moveTo>
                <a:cubicBezTo>
                  <a:pt x="13" y="25"/>
                  <a:pt x="24" y="13"/>
                  <a:pt x="39" y="13"/>
                </a:cubicBezTo>
                <a:cubicBezTo>
                  <a:pt x="137" y="13"/>
                  <a:pt x="137" y="13"/>
                  <a:pt x="137" y="13"/>
                </a:cubicBezTo>
                <a:cubicBezTo>
                  <a:pt x="151" y="13"/>
                  <a:pt x="163" y="25"/>
                  <a:pt x="163" y="39"/>
                </a:cubicBezTo>
                <a:cubicBezTo>
                  <a:pt x="163" y="111"/>
                  <a:pt x="163" y="111"/>
                  <a:pt x="163" y="111"/>
                </a:cubicBezTo>
                <a:cubicBezTo>
                  <a:pt x="163" y="113"/>
                  <a:pt x="162" y="116"/>
                  <a:pt x="162" y="118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3" y="116"/>
                  <a:pt x="13" y="113"/>
                  <a:pt x="13" y="111"/>
                </a:cubicBezTo>
                <a:lnTo>
                  <a:pt x="13" y="39"/>
                </a:lnTo>
                <a:close/>
                <a:moveTo>
                  <a:pt x="59" y="136"/>
                </a:moveTo>
                <a:cubicBezTo>
                  <a:pt x="59" y="129"/>
                  <a:pt x="59" y="129"/>
                  <a:pt x="59" y="129"/>
                </a:cubicBezTo>
                <a:cubicBezTo>
                  <a:pt x="113" y="129"/>
                  <a:pt x="113" y="129"/>
                  <a:pt x="113" y="129"/>
                </a:cubicBezTo>
                <a:cubicBezTo>
                  <a:pt x="113" y="136"/>
                  <a:pt x="113" y="136"/>
                  <a:pt x="113" y="136"/>
                </a:cubicBezTo>
                <a:lnTo>
                  <a:pt x="59" y="13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06" name="Freeform 240"/>
          <p:cNvSpPr/>
          <p:nvPr/>
        </p:nvSpPr>
        <p:spPr bwMode="auto">
          <a:xfrm>
            <a:off x="1258067" y="5730478"/>
            <a:ext cx="37076" cy="85737"/>
          </a:xfrm>
          <a:custGeom>
            <a:avLst/>
            <a:gdLst>
              <a:gd name="T0" fmla="*/ 12 w 25"/>
              <a:gd name="T1" fmla="*/ 56 h 58"/>
              <a:gd name="T2" fmla="*/ 25 w 25"/>
              <a:gd name="T3" fmla="*/ 58 h 58"/>
              <a:gd name="T4" fmla="*/ 12 w 25"/>
              <a:gd name="T5" fmla="*/ 0 h 58"/>
              <a:gd name="T6" fmla="*/ 0 w 25"/>
              <a:gd name="T7" fmla="*/ 58 h 58"/>
              <a:gd name="T8" fmla="*/ 12 w 25"/>
              <a:gd name="T9" fmla="*/ 5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58">
                <a:moveTo>
                  <a:pt x="12" y="56"/>
                </a:moveTo>
                <a:cubicBezTo>
                  <a:pt x="17" y="56"/>
                  <a:pt x="21" y="57"/>
                  <a:pt x="25" y="58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4" y="57"/>
                  <a:pt x="8" y="56"/>
                  <a:pt x="12" y="56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07" name="Freeform 241"/>
          <p:cNvSpPr/>
          <p:nvPr/>
        </p:nvSpPr>
        <p:spPr bwMode="auto">
          <a:xfrm>
            <a:off x="1312521" y="5799994"/>
            <a:ext cx="82262" cy="59089"/>
          </a:xfrm>
          <a:custGeom>
            <a:avLst/>
            <a:gdLst>
              <a:gd name="T0" fmla="*/ 0 w 56"/>
              <a:gd name="T1" fmla="*/ 18 h 40"/>
              <a:gd name="T2" fmla="*/ 12 w 56"/>
              <a:gd name="T3" fmla="*/ 40 h 40"/>
              <a:gd name="T4" fmla="*/ 56 w 56"/>
              <a:gd name="T5" fmla="*/ 0 h 40"/>
              <a:gd name="T6" fmla="*/ 0 w 56"/>
              <a:gd name="T7" fmla="*/ 1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40">
                <a:moveTo>
                  <a:pt x="0" y="18"/>
                </a:moveTo>
                <a:cubicBezTo>
                  <a:pt x="7" y="24"/>
                  <a:pt x="11" y="31"/>
                  <a:pt x="12" y="40"/>
                </a:cubicBezTo>
                <a:cubicBezTo>
                  <a:pt x="56" y="0"/>
                  <a:pt x="56" y="0"/>
                  <a:pt x="56" y="0"/>
                </a:cubicBezTo>
                <a:lnTo>
                  <a:pt x="0" y="18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08" name="Freeform 242"/>
          <p:cNvSpPr/>
          <p:nvPr/>
        </p:nvSpPr>
        <p:spPr bwMode="auto">
          <a:xfrm>
            <a:off x="1157267" y="5799994"/>
            <a:ext cx="82262" cy="59089"/>
          </a:xfrm>
          <a:custGeom>
            <a:avLst/>
            <a:gdLst>
              <a:gd name="T0" fmla="*/ 56 w 56"/>
              <a:gd name="T1" fmla="*/ 18 h 40"/>
              <a:gd name="T2" fmla="*/ 0 w 56"/>
              <a:gd name="T3" fmla="*/ 0 h 40"/>
              <a:gd name="T4" fmla="*/ 44 w 56"/>
              <a:gd name="T5" fmla="*/ 40 h 40"/>
              <a:gd name="T6" fmla="*/ 56 w 56"/>
              <a:gd name="T7" fmla="*/ 1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40">
                <a:moveTo>
                  <a:pt x="56" y="18"/>
                </a:moveTo>
                <a:cubicBezTo>
                  <a:pt x="0" y="0"/>
                  <a:pt x="0" y="0"/>
                  <a:pt x="0" y="0"/>
                </a:cubicBezTo>
                <a:cubicBezTo>
                  <a:pt x="44" y="40"/>
                  <a:pt x="44" y="40"/>
                  <a:pt x="44" y="40"/>
                </a:cubicBezTo>
                <a:cubicBezTo>
                  <a:pt x="46" y="31"/>
                  <a:pt x="50" y="24"/>
                  <a:pt x="56" y="18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09" name="Freeform 243"/>
          <p:cNvSpPr/>
          <p:nvPr/>
        </p:nvSpPr>
        <p:spPr bwMode="auto">
          <a:xfrm>
            <a:off x="1309046" y="5878780"/>
            <a:ext cx="85737" cy="59089"/>
          </a:xfrm>
          <a:custGeom>
            <a:avLst/>
            <a:gdLst>
              <a:gd name="T0" fmla="*/ 0 w 59"/>
              <a:gd name="T1" fmla="*/ 21 h 40"/>
              <a:gd name="T2" fmla="*/ 59 w 59"/>
              <a:gd name="T3" fmla="*/ 40 h 40"/>
              <a:gd name="T4" fmla="*/ 15 w 59"/>
              <a:gd name="T5" fmla="*/ 0 h 40"/>
              <a:gd name="T6" fmla="*/ 0 w 59"/>
              <a:gd name="T7" fmla="*/ 2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40">
                <a:moveTo>
                  <a:pt x="0" y="21"/>
                </a:moveTo>
                <a:cubicBezTo>
                  <a:pt x="59" y="40"/>
                  <a:pt x="59" y="40"/>
                  <a:pt x="59" y="4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8"/>
                  <a:pt x="7" y="16"/>
                  <a:pt x="0" y="2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10" name="Freeform 244"/>
          <p:cNvSpPr/>
          <p:nvPr/>
        </p:nvSpPr>
        <p:spPr bwMode="auto">
          <a:xfrm>
            <a:off x="1157267" y="5878780"/>
            <a:ext cx="86896" cy="59089"/>
          </a:xfrm>
          <a:custGeom>
            <a:avLst/>
            <a:gdLst>
              <a:gd name="T0" fmla="*/ 45 w 59"/>
              <a:gd name="T1" fmla="*/ 0 h 40"/>
              <a:gd name="T2" fmla="*/ 0 w 59"/>
              <a:gd name="T3" fmla="*/ 40 h 40"/>
              <a:gd name="T4" fmla="*/ 59 w 59"/>
              <a:gd name="T5" fmla="*/ 21 h 40"/>
              <a:gd name="T6" fmla="*/ 45 w 59"/>
              <a:gd name="T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40">
                <a:moveTo>
                  <a:pt x="45" y="0"/>
                </a:moveTo>
                <a:cubicBezTo>
                  <a:pt x="0" y="40"/>
                  <a:pt x="0" y="40"/>
                  <a:pt x="0" y="40"/>
                </a:cubicBezTo>
                <a:cubicBezTo>
                  <a:pt x="59" y="21"/>
                  <a:pt x="59" y="21"/>
                  <a:pt x="59" y="21"/>
                </a:cubicBezTo>
                <a:cubicBezTo>
                  <a:pt x="52" y="16"/>
                  <a:pt x="47" y="8"/>
                  <a:pt x="45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11" name="Freeform 245"/>
          <p:cNvSpPr/>
          <p:nvPr/>
        </p:nvSpPr>
        <p:spPr bwMode="auto">
          <a:xfrm>
            <a:off x="1256908" y="5917014"/>
            <a:ext cx="38235" cy="90372"/>
          </a:xfrm>
          <a:custGeom>
            <a:avLst/>
            <a:gdLst>
              <a:gd name="T0" fmla="*/ 13 w 26"/>
              <a:gd name="T1" fmla="*/ 2 h 61"/>
              <a:gd name="T2" fmla="*/ 0 w 26"/>
              <a:gd name="T3" fmla="*/ 0 h 61"/>
              <a:gd name="T4" fmla="*/ 13 w 26"/>
              <a:gd name="T5" fmla="*/ 61 h 61"/>
              <a:gd name="T6" fmla="*/ 26 w 26"/>
              <a:gd name="T7" fmla="*/ 0 h 61"/>
              <a:gd name="T8" fmla="*/ 13 w 26"/>
              <a:gd name="T9" fmla="*/ 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61">
                <a:moveTo>
                  <a:pt x="13" y="2"/>
                </a:moveTo>
                <a:cubicBezTo>
                  <a:pt x="9" y="2"/>
                  <a:pt x="4" y="1"/>
                  <a:pt x="0" y="0"/>
                </a:cubicBezTo>
                <a:cubicBezTo>
                  <a:pt x="13" y="61"/>
                  <a:pt x="13" y="61"/>
                  <a:pt x="13" y="61"/>
                </a:cubicBezTo>
                <a:cubicBezTo>
                  <a:pt x="26" y="0"/>
                  <a:pt x="26" y="0"/>
                  <a:pt x="26" y="0"/>
                </a:cubicBezTo>
                <a:cubicBezTo>
                  <a:pt x="22" y="1"/>
                  <a:pt x="18" y="2"/>
                  <a:pt x="13" y="2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12" name="Oval 246"/>
          <p:cNvSpPr>
            <a:spLocks noChangeArrowheads="1"/>
          </p:cNvSpPr>
          <p:nvPr/>
        </p:nvSpPr>
        <p:spPr bwMode="auto">
          <a:xfrm>
            <a:off x="1238370" y="5828959"/>
            <a:ext cx="76468" cy="76468"/>
          </a:xfrm>
          <a:prstGeom prst="ellipse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13" name="Freeform 247"/>
          <p:cNvSpPr>
            <a:spLocks noEditPoints="1"/>
          </p:cNvSpPr>
          <p:nvPr/>
        </p:nvSpPr>
        <p:spPr bwMode="auto">
          <a:xfrm>
            <a:off x="7925883" y="4486127"/>
            <a:ext cx="199282" cy="278067"/>
          </a:xfrm>
          <a:custGeom>
            <a:avLst/>
            <a:gdLst>
              <a:gd name="T0" fmla="*/ 121 w 136"/>
              <a:gd name="T1" fmla="*/ 81 h 189"/>
              <a:gd name="T2" fmla="*/ 121 w 136"/>
              <a:gd name="T3" fmla="*/ 46 h 189"/>
              <a:gd name="T4" fmla="*/ 68 w 136"/>
              <a:gd name="T5" fmla="*/ 0 h 189"/>
              <a:gd name="T6" fmla="*/ 15 w 136"/>
              <a:gd name="T7" fmla="*/ 46 h 189"/>
              <a:gd name="T8" fmla="*/ 15 w 136"/>
              <a:gd name="T9" fmla="*/ 59 h 189"/>
              <a:gd name="T10" fmla="*/ 31 w 136"/>
              <a:gd name="T11" fmla="*/ 59 h 189"/>
              <a:gd name="T12" fmla="*/ 31 w 136"/>
              <a:gd name="T13" fmla="*/ 51 h 189"/>
              <a:gd name="T14" fmla="*/ 68 w 136"/>
              <a:gd name="T15" fmla="*/ 20 h 189"/>
              <a:gd name="T16" fmla="*/ 105 w 136"/>
              <a:gd name="T17" fmla="*/ 51 h 189"/>
              <a:gd name="T18" fmla="*/ 105 w 136"/>
              <a:gd name="T19" fmla="*/ 67 h 189"/>
              <a:gd name="T20" fmla="*/ 68 w 136"/>
              <a:gd name="T21" fmla="*/ 56 h 189"/>
              <a:gd name="T22" fmla="*/ 0 w 136"/>
              <a:gd name="T23" fmla="*/ 123 h 189"/>
              <a:gd name="T24" fmla="*/ 68 w 136"/>
              <a:gd name="T25" fmla="*/ 189 h 189"/>
              <a:gd name="T26" fmla="*/ 136 w 136"/>
              <a:gd name="T27" fmla="*/ 123 h 189"/>
              <a:gd name="T28" fmla="*/ 121 w 136"/>
              <a:gd name="T29" fmla="*/ 81 h 189"/>
              <a:gd name="T30" fmla="*/ 67 w 136"/>
              <a:gd name="T31" fmla="*/ 184 h 189"/>
              <a:gd name="T32" fmla="*/ 6 w 136"/>
              <a:gd name="T33" fmla="*/ 124 h 189"/>
              <a:gd name="T34" fmla="*/ 17 w 136"/>
              <a:gd name="T35" fmla="*/ 90 h 189"/>
              <a:gd name="T36" fmla="*/ 68 w 136"/>
              <a:gd name="T37" fmla="*/ 63 h 189"/>
              <a:gd name="T38" fmla="*/ 129 w 136"/>
              <a:gd name="T39" fmla="*/ 123 h 189"/>
              <a:gd name="T40" fmla="*/ 119 w 136"/>
              <a:gd name="T41" fmla="*/ 156 h 189"/>
              <a:gd name="T42" fmla="*/ 67 w 136"/>
              <a:gd name="T43" fmla="*/ 184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6" h="189">
                <a:moveTo>
                  <a:pt x="121" y="81"/>
                </a:moveTo>
                <a:cubicBezTo>
                  <a:pt x="121" y="46"/>
                  <a:pt x="121" y="46"/>
                  <a:pt x="121" y="46"/>
                </a:cubicBezTo>
                <a:cubicBezTo>
                  <a:pt x="121" y="21"/>
                  <a:pt x="97" y="0"/>
                  <a:pt x="68" y="0"/>
                </a:cubicBezTo>
                <a:cubicBezTo>
                  <a:pt x="39" y="0"/>
                  <a:pt x="15" y="21"/>
                  <a:pt x="15" y="46"/>
                </a:cubicBezTo>
                <a:cubicBezTo>
                  <a:pt x="15" y="59"/>
                  <a:pt x="15" y="59"/>
                  <a:pt x="15" y="59"/>
                </a:cubicBezTo>
                <a:cubicBezTo>
                  <a:pt x="31" y="59"/>
                  <a:pt x="31" y="59"/>
                  <a:pt x="31" y="59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34"/>
                  <a:pt x="48" y="20"/>
                  <a:pt x="68" y="20"/>
                </a:cubicBezTo>
                <a:cubicBezTo>
                  <a:pt x="88" y="20"/>
                  <a:pt x="105" y="34"/>
                  <a:pt x="105" y="51"/>
                </a:cubicBezTo>
                <a:cubicBezTo>
                  <a:pt x="105" y="67"/>
                  <a:pt x="105" y="67"/>
                  <a:pt x="105" y="67"/>
                </a:cubicBezTo>
                <a:cubicBezTo>
                  <a:pt x="94" y="60"/>
                  <a:pt x="82" y="56"/>
                  <a:pt x="68" y="56"/>
                </a:cubicBezTo>
                <a:cubicBezTo>
                  <a:pt x="30" y="56"/>
                  <a:pt x="0" y="86"/>
                  <a:pt x="0" y="123"/>
                </a:cubicBezTo>
                <a:cubicBezTo>
                  <a:pt x="0" y="159"/>
                  <a:pt x="30" y="189"/>
                  <a:pt x="68" y="189"/>
                </a:cubicBezTo>
                <a:cubicBezTo>
                  <a:pt x="106" y="189"/>
                  <a:pt x="136" y="159"/>
                  <a:pt x="136" y="123"/>
                </a:cubicBezTo>
                <a:cubicBezTo>
                  <a:pt x="136" y="107"/>
                  <a:pt x="131" y="93"/>
                  <a:pt x="121" y="81"/>
                </a:cubicBezTo>
                <a:close/>
                <a:moveTo>
                  <a:pt x="67" y="184"/>
                </a:moveTo>
                <a:cubicBezTo>
                  <a:pt x="33" y="184"/>
                  <a:pt x="6" y="157"/>
                  <a:pt x="6" y="124"/>
                </a:cubicBezTo>
                <a:cubicBezTo>
                  <a:pt x="6" y="111"/>
                  <a:pt x="10" y="100"/>
                  <a:pt x="17" y="90"/>
                </a:cubicBezTo>
                <a:cubicBezTo>
                  <a:pt x="27" y="74"/>
                  <a:pt x="46" y="63"/>
                  <a:pt x="68" y="63"/>
                </a:cubicBezTo>
                <a:cubicBezTo>
                  <a:pt x="102" y="63"/>
                  <a:pt x="129" y="89"/>
                  <a:pt x="129" y="123"/>
                </a:cubicBezTo>
                <a:cubicBezTo>
                  <a:pt x="129" y="135"/>
                  <a:pt x="126" y="147"/>
                  <a:pt x="119" y="156"/>
                </a:cubicBezTo>
                <a:cubicBezTo>
                  <a:pt x="108" y="173"/>
                  <a:pt x="89" y="184"/>
                  <a:pt x="67" y="184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14" name="Freeform 248"/>
          <p:cNvSpPr>
            <a:spLocks noEditPoints="1"/>
          </p:cNvSpPr>
          <p:nvPr/>
        </p:nvSpPr>
        <p:spPr bwMode="auto">
          <a:xfrm>
            <a:off x="7939787" y="4583450"/>
            <a:ext cx="170316" cy="165682"/>
          </a:xfrm>
          <a:custGeom>
            <a:avLst/>
            <a:gdLst>
              <a:gd name="T0" fmla="*/ 58 w 116"/>
              <a:gd name="T1" fmla="*/ 0 h 113"/>
              <a:gd name="T2" fmla="*/ 0 w 116"/>
              <a:gd name="T3" fmla="*/ 57 h 113"/>
              <a:gd name="T4" fmla="*/ 58 w 116"/>
              <a:gd name="T5" fmla="*/ 113 h 113"/>
              <a:gd name="T6" fmla="*/ 116 w 116"/>
              <a:gd name="T7" fmla="*/ 57 h 113"/>
              <a:gd name="T8" fmla="*/ 58 w 116"/>
              <a:gd name="T9" fmla="*/ 0 h 113"/>
              <a:gd name="T10" fmla="*/ 66 w 116"/>
              <a:gd name="T11" fmla="*/ 70 h 113"/>
              <a:gd name="T12" fmla="*/ 53 w 116"/>
              <a:gd name="T13" fmla="*/ 70 h 113"/>
              <a:gd name="T14" fmla="*/ 57 w 116"/>
              <a:gd name="T15" fmla="*/ 58 h 113"/>
              <a:gd name="T16" fmla="*/ 53 w 116"/>
              <a:gd name="T17" fmla="*/ 52 h 113"/>
              <a:gd name="T18" fmla="*/ 59 w 116"/>
              <a:gd name="T19" fmla="*/ 45 h 113"/>
              <a:gd name="T20" fmla="*/ 66 w 116"/>
              <a:gd name="T21" fmla="*/ 52 h 113"/>
              <a:gd name="T22" fmla="*/ 62 w 116"/>
              <a:gd name="T23" fmla="*/ 58 h 113"/>
              <a:gd name="T24" fmla="*/ 66 w 116"/>
              <a:gd name="T25" fmla="*/ 7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" h="113">
                <a:moveTo>
                  <a:pt x="58" y="0"/>
                </a:moveTo>
                <a:cubicBezTo>
                  <a:pt x="26" y="0"/>
                  <a:pt x="0" y="25"/>
                  <a:pt x="0" y="57"/>
                </a:cubicBezTo>
                <a:cubicBezTo>
                  <a:pt x="0" y="88"/>
                  <a:pt x="26" y="113"/>
                  <a:pt x="58" y="113"/>
                </a:cubicBezTo>
                <a:cubicBezTo>
                  <a:pt x="90" y="113"/>
                  <a:pt x="116" y="88"/>
                  <a:pt x="116" y="57"/>
                </a:cubicBezTo>
                <a:cubicBezTo>
                  <a:pt x="116" y="25"/>
                  <a:pt x="90" y="0"/>
                  <a:pt x="58" y="0"/>
                </a:cubicBezTo>
                <a:close/>
                <a:moveTo>
                  <a:pt x="66" y="70"/>
                </a:moveTo>
                <a:cubicBezTo>
                  <a:pt x="53" y="70"/>
                  <a:pt x="53" y="70"/>
                  <a:pt x="53" y="70"/>
                </a:cubicBezTo>
                <a:cubicBezTo>
                  <a:pt x="57" y="58"/>
                  <a:pt x="57" y="58"/>
                  <a:pt x="57" y="58"/>
                </a:cubicBezTo>
                <a:cubicBezTo>
                  <a:pt x="55" y="57"/>
                  <a:pt x="53" y="55"/>
                  <a:pt x="53" y="52"/>
                </a:cubicBezTo>
                <a:cubicBezTo>
                  <a:pt x="53" y="48"/>
                  <a:pt x="56" y="45"/>
                  <a:pt x="59" y="45"/>
                </a:cubicBezTo>
                <a:cubicBezTo>
                  <a:pt x="63" y="45"/>
                  <a:pt x="66" y="48"/>
                  <a:pt x="66" y="52"/>
                </a:cubicBezTo>
                <a:cubicBezTo>
                  <a:pt x="66" y="55"/>
                  <a:pt x="64" y="57"/>
                  <a:pt x="62" y="58"/>
                </a:cubicBezTo>
                <a:lnTo>
                  <a:pt x="66" y="7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15" name="Freeform 249"/>
          <p:cNvSpPr>
            <a:spLocks noEditPoints="1"/>
          </p:cNvSpPr>
          <p:nvPr/>
        </p:nvSpPr>
        <p:spPr bwMode="auto">
          <a:xfrm>
            <a:off x="3212646" y="4902069"/>
            <a:ext cx="278067" cy="278067"/>
          </a:xfrm>
          <a:custGeom>
            <a:avLst/>
            <a:gdLst>
              <a:gd name="T0" fmla="*/ 94 w 189"/>
              <a:gd name="T1" fmla="*/ 0 h 189"/>
              <a:gd name="T2" fmla="*/ 0 w 189"/>
              <a:gd name="T3" fmla="*/ 95 h 189"/>
              <a:gd name="T4" fmla="*/ 94 w 189"/>
              <a:gd name="T5" fmla="*/ 189 h 189"/>
              <a:gd name="T6" fmla="*/ 189 w 189"/>
              <a:gd name="T7" fmla="*/ 95 h 189"/>
              <a:gd name="T8" fmla="*/ 94 w 189"/>
              <a:gd name="T9" fmla="*/ 0 h 189"/>
              <a:gd name="T10" fmla="*/ 146 w 189"/>
              <a:gd name="T11" fmla="*/ 128 h 189"/>
              <a:gd name="T12" fmla="*/ 127 w 189"/>
              <a:gd name="T13" fmla="*/ 147 h 189"/>
              <a:gd name="T14" fmla="*/ 96 w 189"/>
              <a:gd name="T15" fmla="*/ 116 h 189"/>
              <a:gd name="T16" fmla="*/ 65 w 189"/>
              <a:gd name="T17" fmla="*/ 147 h 189"/>
              <a:gd name="T18" fmla="*/ 45 w 189"/>
              <a:gd name="T19" fmla="*/ 128 h 189"/>
              <a:gd name="T20" fmla="*/ 76 w 189"/>
              <a:gd name="T21" fmla="*/ 97 h 189"/>
              <a:gd name="T22" fmla="*/ 45 w 189"/>
              <a:gd name="T23" fmla="*/ 66 h 189"/>
              <a:gd name="T24" fmla="*/ 65 w 189"/>
              <a:gd name="T25" fmla="*/ 46 h 189"/>
              <a:gd name="T26" fmla="*/ 96 w 189"/>
              <a:gd name="T27" fmla="*/ 77 h 189"/>
              <a:gd name="T28" fmla="*/ 127 w 189"/>
              <a:gd name="T29" fmla="*/ 46 h 189"/>
              <a:gd name="T30" fmla="*/ 146 w 189"/>
              <a:gd name="T31" fmla="*/ 66 h 189"/>
              <a:gd name="T32" fmla="*/ 115 w 189"/>
              <a:gd name="T33" fmla="*/ 97 h 189"/>
              <a:gd name="T34" fmla="*/ 146 w 189"/>
              <a:gd name="T35" fmla="*/ 12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9" h="189">
                <a:moveTo>
                  <a:pt x="94" y="0"/>
                </a:moveTo>
                <a:cubicBezTo>
                  <a:pt x="42" y="0"/>
                  <a:pt x="0" y="43"/>
                  <a:pt x="0" y="95"/>
                </a:cubicBezTo>
                <a:cubicBezTo>
                  <a:pt x="0" y="147"/>
                  <a:pt x="42" y="189"/>
                  <a:pt x="94" y="189"/>
                </a:cubicBezTo>
                <a:cubicBezTo>
                  <a:pt x="147" y="189"/>
                  <a:pt x="189" y="147"/>
                  <a:pt x="189" y="95"/>
                </a:cubicBezTo>
                <a:cubicBezTo>
                  <a:pt x="189" y="43"/>
                  <a:pt x="147" y="0"/>
                  <a:pt x="94" y="0"/>
                </a:cubicBezTo>
                <a:close/>
                <a:moveTo>
                  <a:pt x="146" y="128"/>
                </a:moveTo>
                <a:cubicBezTo>
                  <a:pt x="127" y="147"/>
                  <a:pt x="127" y="147"/>
                  <a:pt x="127" y="147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65" y="147"/>
                  <a:pt x="65" y="147"/>
                  <a:pt x="65" y="147"/>
                </a:cubicBezTo>
                <a:cubicBezTo>
                  <a:pt x="45" y="128"/>
                  <a:pt x="45" y="128"/>
                  <a:pt x="45" y="128"/>
                </a:cubicBezTo>
                <a:cubicBezTo>
                  <a:pt x="76" y="97"/>
                  <a:pt x="76" y="97"/>
                  <a:pt x="76" y="97"/>
                </a:cubicBezTo>
                <a:cubicBezTo>
                  <a:pt x="45" y="66"/>
                  <a:pt x="45" y="66"/>
                  <a:pt x="45" y="66"/>
                </a:cubicBezTo>
                <a:cubicBezTo>
                  <a:pt x="65" y="46"/>
                  <a:pt x="65" y="46"/>
                  <a:pt x="65" y="46"/>
                </a:cubicBezTo>
                <a:cubicBezTo>
                  <a:pt x="96" y="77"/>
                  <a:pt x="96" y="77"/>
                  <a:pt x="96" y="77"/>
                </a:cubicBezTo>
                <a:cubicBezTo>
                  <a:pt x="127" y="46"/>
                  <a:pt x="127" y="46"/>
                  <a:pt x="127" y="46"/>
                </a:cubicBezTo>
                <a:cubicBezTo>
                  <a:pt x="146" y="66"/>
                  <a:pt x="146" y="66"/>
                  <a:pt x="146" y="66"/>
                </a:cubicBezTo>
                <a:cubicBezTo>
                  <a:pt x="115" y="97"/>
                  <a:pt x="115" y="97"/>
                  <a:pt x="115" y="97"/>
                </a:cubicBezTo>
                <a:lnTo>
                  <a:pt x="146" y="128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16" name="Freeform 250"/>
          <p:cNvSpPr>
            <a:spLocks noEditPoints="1"/>
          </p:cNvSpPr>
          <p:nvPr/>
        </p:nvSpPr>
        <p:spPr bwMode="auto">
          <a:xfrm>
            <a:off x="4298267" y="3244093"/>
            <a:ext cx="164522" cy="276908"/>
          </a:xfrm>
          <a:custGeom>
            <a:avLst/>
            <a:gdLst>
              <a:gd name="T0" fmla="*/ 96 w 112"/>
              <a:gd name="T1" fmla="*/ 0 h 188"/>
              <a:gd name="T2" fmla="*/ 19 w 112"/>
              <a:gd name="T3" fmla="*/ 0 h 188"/>
              <a:gd name="T4" fmla="*/ 0 w 112"/>
              <a:gd name="T5" fmla="*/ 26 h 188"/>
              <a:gd name="T6" fmla="*/ 0 w 112"/>
              <a:gd name="T7" fmla="*/ 188 h 188"/>
              <a:gd name="T8" fmla="*/ 112 w 112"/>
              <a:gd name="T9" fmla="*/ 188 h 188"/>
              <a:gd name="T10" fmla="*/ 112 w 112"/>
              <a:gd name="T11" fmla="*/ 26 h 188"/>
              <a:gd name="T12" fmla="*/ 96 w 112"/>
              <a:gd name="T13" fmla="*/ 0 h 188"/>
              <a:gd name="T14" fmla="*/ 14 w 112"/>
              <a:gd name="T15" fmla="*/ 53 h 188"/>
              <a:gd name="T16" fmla="*/ 32 w 112"/>
              <a:gd name="T17" fmla="*/ 33 h 188"/>
              <a:gd name="T18" fmla="*/ 51 w 112"/>
              <a:gd name="T19" fmla="*/ 53 h 188"/>
              <a:gd name="T20" fmla="*/ 32 w 112"/>
              <a:gd name="T21" fmla="*/ 73 h 188"/>
              <a:gd name="T22" fmla="*/ 14 w 112"/>
              <a:gd name="T23" fmla="*/ 53 h 188"/>
              <a:gd name="T24" fmla="*/ 91 w 112"/>
              <a:gd name="T25" fmla="*/ 141 h 188"/>
              <a:gd name="T26" fmla="*/ 56 w 112"/>
              <a:gd name="T27" fmla="*/ 178 h 188"/>
              <a:gd name="T28" fmla="*/ 21 w 112"/>
              <a:gd name="T29" fmla="*/ 141 h 188"/>
              <a:gd name="T30" fmla="*/ 21 w 112"/>
              <a:gd name="T31" fmla="*/ 140 h 188"/>
              <a:gd name="T32" fmla="*/ 21 w 112"/>
              <a:gd name="T33" fmla="*/ 139 h 188"/>
              <a:gd name="T34" fmla="*/ 56 w 112"/>
              <a:gd name="T35" fmla="*/ 102 h 188"/>
              <a:gd name="T36" fmla="*/ 91 w 112"/>
              <a:gd name="T37" fmla="*/ 139 h 188"/>
              <a:gd name="T38" fmla="*/ 91 w 112"/>
              <a:gd name="T39" fmla="*/ 140 h 188"/>
              <a:gd name="T40" fmla="*/ 91 w 112"/>
              <a:gd name="T41" fmla="*/ 141 h 188"/>
              <a:gd name="T42" fmla="*/ 80 w 112"/>
              <a:gd name="T43" fmla="*/ 91 h 188"/>
              <a:gd name="T44" fmla="*/ 61 w 112"/>
              <a:gd name="T45" fmla="*/ 71 h 188"/>
              <a:gd name="T46" fmla="*/ 80 w 112"/>
              <a:gd name="T47" fmla="*/ 51 h 188"/>
              <a:gd name="T48" fmla="*/ 98 w 112"/>
              <a:gd name="T49" fmla="*/ 71 h 188"/>
              <a:gd name="T50" fmla="*/ 80 w 112"/>
              <a:gd name="T51" fmla="*/ 9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2" h="188">
                <a:moveTo>
                  <a:pt x="96" y="0"/>
                </a:moveTo>
                <a:cubicBezTo>
                  <a:pt x="19" y="0"/>
                  <a:pt x="19" y="0"/>
                  <a:pt x="19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88"/>
                  <a:pt x="0" y="188"/>
                  <a:pt x="0" y="188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12" y="26"/>
                  <a:pt x="112" y="26"/>
                  <a:pt x="112" y="26"/>
                </a:cubicBezTo>
                <a:lnTo>
                  <a:pt x="96" y="0"/>
                </a:lnTo>
                <a:close/>
                <a:moveTo>
                  <a:pt x="14" y="53"/>
                </a:moveTo>
                <a:cubicBezTo>
                  <a:pt x="14" y="42"/>
                  <a:pt x="22" y="33"/>
                  <a:pt x="32" y="33"/>
                </a:cubicBezTo>
                <a:cubicBezTo>
                  <a:pt x="43" y="33"/>
                  <a:pt x="51" y="42"/>
                  <a:pt x="51" y="53"/>
                </a:cubicBezTo>
                <a:cubicBezTo>
                  <a:pt x="51" y="64"/>
                  <a:pt x="43" y="73"/>
                  <a:pt x="32" y="73"/>
                </a:cubicBezTo>
                <a:cubicBezTo>
                  <a:pt x="22" y="73"/>
                  <a:pt x="14" y="64"/>
                  <a:pt x="14" y="53"/>
                </a:cubicBezTo>
                <a:close/>
                <a:moveTo>
                  <a:pt x="91" y="141"/>
                </a:moveTo>
                <a:cubicBezTo>
                  <a:pt x="91" y="162"/>
                  <a:pt x="75" y="178"/>
                  <a:pt x="56" y="178"/>
                </a:cubicBezTo>
                <a:cubicBezTo>
                  <a:pt x="37" y="178"/>
                  <a:pt x="21" y="162"/>
                  <a:pt x="21" y="141"/>
                </a:cubicBezTo>
                <a:cubicBezTo>
                  <a:pt x="21" y="141"/>
                  <a:pt x="21" y="141"/>
                  <a:pt x="21" y="140"/>
                </a:cubicBezTo>
                <a:cubicBezTo>
                  <a:pt x="21" y="140"/>
                  <a:pt x="21" y="140"/>
                  <a:pt x="21" y="139"/>
                </a:cubicBezTo>
                <a:cubicBezTo>
                  <a:pt x="21" y="119"/>
                  <a:pt x="37" y="102"/>
                  <a:pt x="56" y="102"/>
                </a:cubicBezTo>
                <a:cubicBezTo>
                  <a:pt x="75" y="102"/>
                  <a:pt x="91" y="119"/>
                  <a:pt x="91" y="139"/>
                </a:cubicBezTo>
                <a:cubicBezTo>
                  <a:pt x="91" y="140"/>
                  <a:pt x="91" y="140"/>
                  <a:pt x="91" y="140"/>
                </a:cubicBezTo>
                <a:cubicBezTo>
                  <a:pt x="91" y="141"/>
                  <a:pt x="91" y="141"/>
                  <a:pt x="91" y="141"/>
                </a:cubicBezTo>
                <a:close/>
                <a:moveTo>
                  <a:pt x="80" y="91"/>
                </a:moveTo>
                <a:cubicBezTo>
                  <a:pt x="69" y="91"/>
                  <a:pt x="61" y="82"/>
                  <a:pt x="61" y="71"/>
                </a:cubicBezTo>
                <a:cubicBezTo>
                  <a:pt x="61" y="60"/>
                  <a:pt x="69" y="51"/>
                  <a:pt x="80" y="51"/>
                </a:cubicBezTo>
                <a:cubicBezTo>
                  <a:pt x="90" y="51"/>
                  <a:pt x="98" y="60"/>
                  <a:pt x="98" y="71"/>
                </a:cubicBezTo>
                <a:cubicBezTo>
                  <a:pt x="98" y="82"/>
                  <a:pt x="90" y="91"/>
                  <a:pt x="80" y="9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17" name="Oval 251"/>
          <p:cNvSpPr>
            <a:spLocks noChangeArrowheads="1"/>
          </p:cNvSpPr>
          <p:nvPr/>
        </p:nvSpPr>
        <p:spPr bwMode="auto">
          <a:xfrm>
            <a:off x="4364307" y="3430629"/>
            <a:ext cx="32441" cy="35917"/>
          </a:xfrm>
          <a:prstGeom prst="ellipse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18" name="Oval 252"/>
          <p:cNvSpPr>
            <a:spLocks noChangeArrowheads="1"/>
          </p:cNvSpPr>
          <p:nvPr/>
        </p:nvSpPr>
        <p:spPr bwMode="auto">
          <a:xfrm>
            <a:off x="4406017" y="3336783"/>
            <a:ext cx="18538" cy="20855"/>
          </a:xfrm>
          <a:prstGeom prst="ellipse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19" name="Oval 253"/>
          <p:cNvSpPr>
            <a:spLocks noChangeArrowheads="1"/>
          </p:cNvSpPr>
          <p:nvPr/>
        </p:nvSpPr>
        <p:spPr bwMode="auto">
          <a:xfrm>
            <a:off x="4336501" y="3311293"/>
            <a:ext cx="19696" cy="19696"/>
          </a:xfrm>
          <a:prstGeom prst="ellipse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20" name="Freeform 254"/>
          <p:cNvSpPr/>
          <p:nvPr/>
        </p:nvSpPr>
        <p:spPr bwMode="auto">
          <a:xfrm>
            <a:off x="1185074" y="3247569"/>
            <a:ext cx="136717" cy="191171"/>
          </a:xfrm>
          <a:custGeom>
            <a:avLst/>
            <a:gdLst>
              <a:gd name="T0" fmla="*/ 118 w 118"/>
              <a:gd name="T1" fmla="*/ 71 h 165"/>
              <a:gd name="T2" fmla="*/ 118 w 118"/>
              <a:gd name="T3" fmla="*/ 0 h 165"/>
              <a:gd name="T4" fmla="*/ 43 w 118"/>
              <a:gd name="T5" fmla="*/ 76 h 165"/>
              <a:gd name="T6" fmla="*/ 0 w 118"/>
              <a:gd name="T7" fmla="*/ 76 h 165"/>
              <a:gd name="T8" fmla="*/ 0 w 118"/>
              <a:gd name="T9" fmla="*/ 165 h 165"/>
              <a:gd name="T10" fmla="*/ 27 w 118"/>
              <a:gd name="T11" fmla="*/ 165 h 165"/>
              <a:gd name="T12" fmla="*/ 118 w 118"/>
              <a:gd name="T13" fmla="*/ 71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8" h="165">
                <a:moveTo>
                  <a:pt x="118" y="71"/>
                </a:moveTo>
                <a:lnTo>
                  <a:pt x="118" y="0"/>
                </a:lnTo>
                <a:lnTo>
                  <a:pt x="43" y="76"/>
                </a:lnTo>
                <a:lnTo>
                  <a:pt x="0" y="76"/>
                </a:lnTo>
                <a:lnTo>
                  <a:pt x="0" y="165"/>
                </a:lnTo>
                <a:lnTo>
                  <a:pt x="27" y="165"/>
                </a:lnTo>
                <a:lnTo>
                  <a:pt x="118" y="71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21" name="Freeform 255"/>
          <p:cNvSpPr/>
          <p:nvPr/>
        </p:nvSpPr>
        <p:spPr bwMode="auto">
          <a:xfrm>
            <a:off x="1158425" y="3251045"/>
            <a:ext cx="257212" cy="264164"/>
          </a:xfrm>
          <a:custGeom>
            <a:avLst/>
            <a:gdLst>
              <a:gd name="T0" fmla="*/ 5 w 222"/>
              <a:gd name="T1" fmla="*/ 228 h 228"/>
              <a:gd name="T2" fmla="*/ 0 w 222"/>
              <a:gd name="T3" fmla="*/ 223 h 228"/>
              <a:gd name="T4" fmla="*/ 218 w 222"/>
              <a:gd name="T5" fmla="*/ 0 h 228"/>
              <a:gd name="T6" fmla="*/ 222 w 222"/>
              <a:gd name="T7" fmla="*/ 5 h 228"/>
              <a:gd name="T8" fmla="*/ 5 w 222"/>
              <a:gd name="T9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8">
                <a:moveTo>
                  <a:pt x="5" y="228"/>
                </a:moveTo>
                <a:lnTo>
                  <a:pt x="0" y="223"/>
                </a:lnTo>
                <a:lnTo>
                  <a:pt x="218" y="0"/>
                </a:lnTo>
                <a:lnTo>
                  <a:pt x="222" y="5"/>
                </a:lnTo>
                <a:lnTo>
                  <a:pt x="5" y="228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22" name="Freeform 256"/>
          <p:cNvSpPr/>
          <p:nvPr/>
        </p:nvSpPr>
        <p:spPr bwMode="auto">
          <a:xfrm>
            <a:off x="1240687" y="3368065"/>
            <a:ext cx="77628" cy="154095"/>
          </a:xfrm>
          <a:custGeom>
            <a:avLst/>
            <a:gdLst>
              <a:gd name="T0" fmla="*/ 0 w 67"/>
              <a:gd name="T1" fmla="*/ 70 h 133"/>
              <a:gd name="T2" fmla="*/ 67 w 67"/>
              <a:gd name="T3" fmla="*/ 133 h 133"/>
              <a:gd name="T4" fmla="*/ 67 w 67"/>
              <a:gd name="T5" fmla="*/ 0 h 133"/>
              <a:gd name="T6" fmla="*/ 0 w 67"/>
              <a:gd name="T7" fmla="*/ 7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" h="133">
                <a:moveTo>
                  <a:pt x="0" y="70"/>
                </a:moveTo>
                <a:lnTo>
                  <a:pt x="67" y="133"/>
                </a:lnTo>
                <a:lnTo>
                  <a:pt x="67" y="0"/>
                </a:lnTo>
                <a:lnTo>
                  <a:pt x="0" y="7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23" name="Freeform 257"/>
          <p:cNvSpPr>
            <a:spLocks noEditPoints="1"/>
          </p:cNvSpPr>
          <p:nvPr/>
        </p:nvSpPr>
        <p:spPr bwMode="auto">
          <a:xfrm>
            <a:off x="4770981" y="3244093"/>
            <a:ext cx="274591" cy="276908"/>
          </a:xfrm>
          <a:custGeom>
            <a:avLst/>
            <a:gdLst>
              <a:gd name="T0" fmla="*/ 0 w 187"/>
              <a:gd name="T1" fmla="*/ 0 h 188"/>
              <a:gd name="T2" fmla="*/ 0 w 187"/>
              <a:gd name="T3" fmla="*/ 188 h 188"/>
              <a:gd name="T4" fmla="*/ 187 w 187"/>
              <a:gd name="T5" fmla="*/ 188 h 188"/>
              <a:gd name="T6" fmla="*/ 187 w 187"/>
              <a:gd name="T7" fmla="*/ 0 h 188"/>
              <a:gd name="T8" fmla="*/ 0 w 187"/>
              <a:gd name="T9" fmla="*/ 0 h 188"/>
              <a:gd name="T10" fmla="*/ 151 w 187"/>
              <a:gd name="T11" fmla="*/ 128 h 188"/>
              <a:gd name="T12" fmla="*/ 134 w 187"/>
              <a:gd name="T13" fmla="*/ 141 h 188"/>
              <a:gd name="T14" fmla="*/ 108 w 187"/>
              <a:gd name="T15" fmla="*/ 126 h 188"/>
              <a:gd name="T16" fmla="*/ 127 w 187"/>
              <a:gd name="T17" fmla="*/ 102 h 188"/>
              <a:gd name="T18" fmla="*/ 145 w 187"/>
              <a:gd name="T19" fmla="*/ 105 h 188"/>
              <a:gd name="T20" fmla="*/ 145 w 187"/>
              <a:gd name="T21" fmla="*/ 47 h 188"/>
              <a:gd name="T22" fmla="*/ 81 w 187"/>
              <a:gd name="T23" fmla="*/ 62 h 188"/>
              <a:gd name="T24" fmla="*/ 82 w 187"/>
              <a:gd name="T25" fmla="*/ 140 h 188"/>
              <a:gd name="T26" fmla="*/ 63 w 187"/>
              <a:gd name="T27" fmla="*/ 158 h 188"/>
              <a:gd name="T28" fmla="*/ 36 w 187"/>
              <a:gd name="T29" fmla="*/ 143 h 188"/>
              <a:gd name="T30" fmla="*/ 55 w 187"/>
              <a:gd name="T31" fmla="*/ 119 h 188"/>
              <a:gd name="T32" fmla="*/ 74 w 187"/>
              <a:gd name="T33" fmla="*/ 123 h 188"/>
              <a:gd name="T34" fmla="*/ 74 w 187"/>
              <a:gd name="T35" fmla="*/ 45 h 188"/>
              <a:gd name="T36" fmla="*/ 152 w 187"/>
              <a:gd name="T37" fmla="*/ 30 h 188"/>
              <a:gd name="T38" fmla="*/ 151 w 187"/>
              <a:gd name="T39" fmla="*/ 12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7" h="188">
                <a:moveTo>
                  <a:pt x="0" y="0"/>
                </a:moveTo>
                <a:cubicBezTo>
                  <a:pt x="0" y="188"/>
                  <a:pt x="0" y="188"/>
                  <a:pt x="0" y="188"/>
                </a:cubicBezTo>
                <a:cubicBezTo>
                  <a:pt x="187" y="188"/>
                  <a:pt x="187" y="188"/>
                  <a:pt x="187" y="188"/>
                </a:cubicBezTo>
                <a:cubicBezTo>
                  <a:pt x="187" y="0"/>
                  <a:pt x="187" y="0"/>
                  <a:pt x="187" y="0"/>
                </a:cubicBezTo>
                <a:lnTo>
                  <a:pt x="0" y="0"/>
                </a:lnTo>
                <a:close/>
                <a:moveTo>
                  <a:pt x="151" y="128"/>
                </a:moveTo>
                <a:cubicBezTo>
                  <a:pt x="148" y="134"/>
                  <a:pt x="142" y="139"/>
                  <a:pt x="134" y="141"/>
                </a:cubicBezTo>
                <a:cubicBezTo>
                  <a:pt x="122" y="143"/>
                  <a:pt x="110" y="136"/>
                  <a:pt x="108" y="126"/>
                </a:cubicBezTo>
                <a:cubicBezTo>
                  <a:pt x="106" y="115"/>
                  <a:pt x="114" y="104"/>
                  <a:pt x="127" y="102"/>
                </a:cubicBezTo>
                <a:cubicBezTo>
                  <a:pt x="134" y="100"/>
                  <a:pt x="140" y="102"/>
                  <a:pt x="145" y="105"/>
                </a:cubicBezTo>
                <a:cubicBezTo>
                  <a:pt x="145" y="47"/>
                  <a:pt x="145" y="47"/>
                  <a:pt x="145" y="47"/>
                </a:cubicBezTo>
                <a:cubicBezTo>
                  <a:pt x="81" y="62"/>
                  <a:pt x="81" y="62"/>
                  <a:pt x="81" y="62"/>
                </a:cubicBezTo>
                <a:cubicBezTo>
                  <a:pt x="81" y="62"/>
                  <a:pt x="82" y="139"/>
                  <a:pt x="82" y="140"/>
                </a:cubicBezTo>
                <a:cubicBezTo>
                  <a:pt x="80" y="149"/>
                  <a:pt x="73" y="156"/>
                  <a:pt x="63" y="158"/>
                </a:cubicBezTo>
                <a:cubicBezTo>
                  <a:pt x="50" y="161"/>
                  <a:pt x="38" y="154"/>
                  <a:pt x="36" y="143"/>
                </a:cubicBezTo>
                <a:cubicBezTo>
                  <a:pt x="34" y="133"/>
                  <a:pt x="42" y="122"/>
                  <a:pt x="55" y="119"/>
                </a:cubicBezTo>
                <a:cubicBezTo>
                  <a:pt x="62" y="118"/>
                  <a:pt x="69" y="119"/>
                  <a:pt x="74" y="123"/>
                </a:cubicBezTo>
                <a:cubicBezTo>
                  <a:pt x="74" y="45"/>
                  <a:pt x="74" y="45"/>
                  <a:pt x="74" y="45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52" y="30"/>
                  <a:pt x="152" y="113"/>
                  <a:pt x="151" y="128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24" name="Freeform 258"/>
          <p:cNvSpPr/>
          <p:nvPr/>
        </p:nvSpPr>
        <p:spPr bwMode="auto">
          <a:xfrm>
            <a:off x="8435673" y="1170176"/>
            <a:ext cx="157571" cy="273432"/>
          </a:xfrm>
          <a:custGeom>
            <a:avLst/>
            <a:gdLst>
              <a:gd name="T0" fmla="*/ 98 w 108"/>
              <a:gd name="T1" fmla="*/ 106 h 186"/>
              <a:gd name="T2" fmla="*/ 75 w 108"/>
              <a:gd name="T3" fmla="*/ 59 h 186"/>
              <a:gd name="T4" fmla="*/ 68 w 108"/>
              <a:gd name="T5" fmla="*/ 77 h 186"/>
              <a:gd name="T6" fmla="*/ 90 w 108"/>
              <a:gd name="T7" fmla="*/ 134 h 186"/>
              <a:gd name="T8" fmla="*/ 69 w 108"/>
              <a:gd name="T9" fmla="*/ 136 h 186"/>
              <a:gd name="T10" fmla="*/ 62 w 108"/>
              <a:gd name="T11" fmla="*/ 186 h 186"/>
              <a:gd name="T12" fmla="*/ 46 w 108"/>
              <a:gd name="T13" fmla="*/ 186 h 186"/>
              <a:gd name="T14" fmla="*/ 39 w 108"/>
              <a:gd name="T15" fmla="*/ 136 h 186"/>
              <a:gd name="T16" fmla="*/ 18 w 108"/>
              <a:gd name="T17" fmla="*/ 134 h 186"/>
              <a:gd name="T18" fmla="*/ 40 w 108"/>
              <a:gd name="T19" fmla="*/ 77 h 186"/>
              <a:gd name="T20" fmla="*/ 33 w 108"/>
              <a:gd name="T21" fmla="*/ 59 h 186"/>
              <a:gd name="T22" fmla="*/ 11 w 108"/>
              <a:gd name="T23" fmla="*/ 106 h 186"/>
              <a:gd name="T24" fmla="*/ 0 w 108"/>
              <a:gd name="T25" fmla="*/ 102 h 186"/>
              <a:gd name="T26" fmla="*/ 25 w 108"/>
              <a:gd name="T27" fmla="*/ 41 h 186"/>
              <a:gd name="T28" fmla="*/ 46 w 108"/>
              <a:gd name="T29" fmla="*/ 40 h 186"/>
              <a:gd name="T30" fmla="*/ 46 w 108"/>
              <a:gd name="T31" fmla="*/ 35 h 186"/>
              <a:gd name="T32" fmla="*/ 39 w 108"/>
              <a:gd name="T33" fmla="*/ 28 h 186"/>
              <a:gd name="T34" fmla="*/ 36 w 108"/>
              <a:gd name="T35" fmla="*/ 20 h 186"/>
              <a:gd name="T36" fmla="*/ 40 w 108"/>
              <a:gd name="T37" fmla="*/ 7 h 186"/>
              <a:gd name="T38" fmla="*/ 54 w 108"/>
              <a:gd name="T39" fmla="*/ 0 h 186"/>
              <a:gd name="T40" fmla="*/ 68 w 108"/>
              <a:gd name="T41" fmla="*/ 7 h 186"/>
              <a:gd name="T42" fmla="*/ 72 w 108"/>
              <a:gd name="T43" fmla="*/ 13 h 186"/>
              <a:gd name="T44" fmla="*/ 73 w 108"/>
              <a:gd name="T45" fmla="*/ 21 h 186"/>
              <a:gd name="T46" fmla="*/ 72 w 108"/>
              <a:gd name="T47" fmla="*/ 25 h 186"/>
              <a:gd name="T48" fmla="*/ 69 w 108"/>
              <a:gd name="T49" fmla="*/ 28 h 186"/>
              <a:gd name="T50" fmla="*/ 62 w 108"/>
              <a:gd name="T51" fmla="*/ 35 h 186"/>
              <a:gd name="T52" fmla="*/ 62 w 108"/>
              <a:gd name="T53" fmla="*/ 40 h 186"/>
              <a:gd name="T54" fmla="*/ 83 w 108"/>
              <a:gd name="T55" fmla="*/ 41 h 186"/>
              <a:gd name="T56" fmla="*/ 108 w 108"/>
              <a:gd name="T57" fmla="*/ 102 h 186"/>
              <a:gd name="T58" fmla="*/ 98 w 108"/>
              <a:gd name="T59" fmla="*/ 10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8" h="186">
                <a:moveTo>
                  <a:pt x="98" y="106"/>
                </a:moveTo>
                <a:cubicBezTo>
                  <a:pt x="75" y="59"/>
                  <a:pt x="75" y="59"/>
                  <a:pt x="75" y="59"/>
                </a:cubicBezTo>
                <a:cubicBezTo>
                  <a:pt x="68" y="77"/>
                  <a:pt x="68" y="77"/>
                  <a:pt x="68" y="77"/>
                </a:cubicBezTo>
                <a:cubicBezTo>
                  <a:pt x="90" y="134"/>
                  <a:pt x="90" y="134"/>
                  <a:pt x="90" y="134"/>
                </a:cubicBezTo>
                <a:cubicBezTo>
                  <a:pt x="69" y="136"/>
                  <a:pt x="69" y="136"/>
                  <a:pt x="69" y="136"/>
                </a:cubicBezTo>
                <a:cubicBezTo>
                  <a:pt x="62" y="186"/>
                  <a:pt x="62" y="186"/>
                  <a:pt x="62" y="186"/>
                </a:cubicBezTo>
                <a:cubicBezTo>
                  <a:pt x="46" y="186"/>
                  <a:pt x="46" y="186"/>
                  <a:pt x="46" y="186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18" y="134"/>
                  <a:pt x="18" y="134"/>
                  <a:pt x="18" y="134"/>
                </a:cubicBezTo>
                <a:cubicBezTo>
                  <a:pt x="40" y="77"/>
                  <a:pt x="40" y="77"/>
                  <a:pt x="40" y="77"/>
                </a:cubicBezTo>
                <a:cubicBezTo>
                  <a:pt x="33" y="59"/>
                  <a:pt x="33" y="59"/>
                  <a:pt x="33" y="59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0" y="102"/>
                  <a:pt x="0" y="102"/>
                  <a:pt x="0" y="102"/>
                </a:cubicBezTo>
                <a:cubicBezTo>
                  <a:pt x="25" y="41"/>
                  <a:pt x="25" y="41"/>
                  <a:pt x="25" y="41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35"/>
                  <a:pt x="46" y="35"/>
                  <a:pt x="46" y="35"/>
                </a:cubicBezTo>
                <a:cubicBezTo>
                  <a:pt x="39" y="28"/>
                  <a:pt x="39" y="28"/>
                  <a:pt x="39" y="28"/>
                </a:cubicBezTo>
                <a:cubicBezTo>
                  <a:pt x="38" y="27"/>
                  <a:pt x="37" y="25"/>
                  <a:pt x="36" y="20"/>
                </a:cubicBezTo>
                <a:cubicBezTo>
                  <a:pt x="35" y="16"/>
                  <a:pt x="37" y="11"/>
                  <a:pt x="40" y="7"/>
                </a:cubicBezTo>
                <a:cubicBezTo>
                  <a:pt x="44" y="2"/>
                  <a:pt x="48" y="0"/>
                  <a:pt x="54" y="0"/>
                </a:cubicBezTo>
                <a:cubicBezTo>
                  <a:pt x="60" y="0"/>
                  <a:pt x="64" y="2"/>
                  <a:pt x="68" y="7"/>
                </a:cubicBezTo>
                <a:cubicBezTo>
                  <a:pt x="70" y="9"/>
                  <a:pt x="71" y="11"/>
                  <a:pt x="72" y="13"/>
                </a:cubicBezTo>
                <a:cubicBezTo>
                  <a:pt x="72" y="16"/>
                  <a:pt x="73" y="18"/>
                  <a:pt x="73" y="21"/>
                </a:cubicBezTo>
                <a:cubicBezTo>
                  <a:pt x="73" y="22"/>
                  <a:pt x="72" y="24"/>
                  <a:pt x="72" y="25"/>
                </a:cubicBezTo>
                <a:cubicBezTo>
                  <a:pt x="71" y="26"/>
                  <a:pt x="71" y="27"/>
                  <a:pt x="69" y="28"/>
                </a:cubicBezTo>
                <a:cubicBezTo>
                  <a:pt x="62" y="35"/>
                  <a:pt x="62" y="35"/>
                  <a:pt x="62" y="35"/>
                </a:cubicBezTo>
                <a:cubicBezTo>
                  <a:pt x="62" y="40"/>
                  <a:pt x="62" y="40"/>
                  <a:pt x="62" y="40"/>
                </a:cubicBezTo>
                <a:cubicBezTo>
                  <a:pt x="83" y="41"/>
                  <a:pt x="83" y="41"/>
                  <a:pt x="83" y="41"/>
                </a:cubicBezTo>
                <a:cubicBezTo>
                  <a:pt x="108" y="102"/>
                  <a:pt x="108" y="102"/>
                  <a:pt x="108" y="102"/>
                </a:cubicBezTo>
                <a:lnTo>
                  <a:pt x="98" y="10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grpSp>
        <p:nvGrpSpPr>
          <p:cNvPr id="725" name="组合 724"/>
          <p:cNvGrpSpPr/>
          <p:nvPr/>
        </p:nvGrpSpPr>
        <p:grpSpPr>
          <a:xfrm>
            <a:off x="7971069" y="1172493"/>
            <a:ext cx="110069" cy="282702"/>
            <a:chOff x="10647364" y="215901"/>
            <a:chExt cx="150813" cy="387350"/>
          </a:xfrm>
          <a:solidFill>
            <a:srgbClr val="E7E6E6">
              <a:lumMod val="10000"/>
            </a:srgbClr>
          </a:solidFill>
        </p:grpSpPr>
        <p:sp>
          <p:nvSpPr>
            <p:cNvPr id="726" name="Oval 259"/>
            <p:cNvSpPr>
              <a:spLocks noChangeArrowheads="1"/>
            </p:cNvSpPr>
            <p:nvPr/>
          </p:nvSpPr>
          <p:spPr bwMode="auto">
            <a:xfrm>
              <a:off x="10698164" y="215901"/>
              <a:ext cx="55563" cy="587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727" name="Freeform 260"/>
            <p:cNvSpPr/>
            <p:nvPr/>
          </p:nvSpPr>
          <p:spPr bwMode="auto">
            <a:xfrm>
              <a:off x="10647364" y="279401"/>
              <a:ext cx="150813" cy="323850"/>
            </a:xfrm>
            <a:custGeom>
              <a:avLst/>
              <a:gdLst>
                <a:gd name="T0" fmla="*/ 75 w 75"/>
                <a:gd name="T1" fmla="*/ 83 h 161"/>
                <a:gd name="T2" fmla="*/ 59 w 75"/>
                <a:gd name="T3" fmla="*/ 84 h 161"/>
                <a:gd name="T4" fmla="*/ 59 w 75"/>
                <a:gd name="T5" fmla="*/ 28 h 161"/>
                <a:gd name="T6" fmla="*/ 57 w 75"/>
                <a:gd name="T7" fmla="*/ 27 h 161"/>
                <a:gd name="T8" fmla="*/ 57 w 75"/>
                <a:gd name="T9" fmla="*/ 147 h 161"/>
                <a:gd name="T10" fmla="*/ 39 w 75"/>
                <a:gd name="T11" fmla="*/ 151 h 161"/>
                <a:gd name="T12" fmla="*/ 38 w 75"/>
                <a:gd name="T13" fmla="*/ 77 h 161"/>
                <a:gd name="T14" fmla="*/ 36 w 75"/>
                <a:gd name="T15" fmla="*/ 76 h 161"/>
                <a:gd name="T16" fmla="*/ 36 w 75"/>
                <a:gd name="T17" fmla="*/ 150 h 161"/>
                <a:gd name="T18" fmla="*/ 17 w 75"/>
                <a:gd name="T19" fmla="*/ 150 h 161"/>
                <a:gd name="T20" fmla="*/ 18 w 75"/>
                <a:gd name="T21" fmla="*/ 28 h 161"/>
                <a:gd name="T22" fmla="*/ 16 w 75"/>
                <a:gd name="T23" fmla="*/ 28 h 161"/>
                <a:gd name="T24" fmla="*/ 16 w 75"/>
                <a:gd name="T25" fmla="*/ 85 h 161"/>
                <a:gd name="T26" fmla="*/ 0 w 75"/>
                <a:gd name="T27" fmla="*/ 85 h 161"/>
                <a:gd name="T28" fmla="*/ 0 w 75"/>
                <a:gd name="T29" fmla="*/ 15 h 161"/>
                <a:gd name="T30" fmla="*/ 16 w 75"/>
                <a:gd name="T31" fmla="*/ 0 h 161"/>
                <a:gd name="T32" fmla="*/ 59 w 75"/>
                <a:gd name="T33" fmla="*/ 0 h 161"/>
                <a:gd name="T34" fmla="*/ 75 w 75"/>
                <a:gd name="T35" fmla="*/ 17 h 161"/>
                <a:gd name="T36" fmla="*/ 75 w 75"/>
                <a:gd name="T37" fmla="*/ 8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5" h="161">
                  <a:moveTo>
                    <a:pt x="75" y="83"/>
                  </a:moveTo>
                  <a:cubicBezTo>
                    <a:pt x="74" y="94"/>
                    <a:pt x="58" y="92"/>
                    <a:pt x="59" y="8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147"/>
                    <a:pt x="57" y="147"/>
                    <a:pt x="57" y="147"/>
                  </a:cubicBezTo>
                  <a:cubicBezTo>
                    <a:pt x="57" y="160"/>
                    <a:pt x="39" y="160"/>
                    <a:pt x="39" y="151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4" y="161"/>
                    <a:pt x="17" y="158"/>
                    <a:pt x="17" y="150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5" y="96"/>
                    <a:pt x="0" y="93"/>
                    <a:pt x="0" y="8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8" y="1"/>
                    <a:pt x="75" y="7"/>
                    <a:pt x="75" y="17"/>
                  </a:cubicBezTo>
                  <a:lnTo>
                    <a:pt x="75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sp>
        <p:nvSpPr>
          <p:cNvPr id="728" name="Freeform 261"/>
          <p:cNvSpPr>
            <a:spLocks noEditPoints="1"/>
          </p:cNvSpPr>
          <p:nvPr/>
        </p:nvSpPr>
        <p:spPr bwMode="auto">
          <a:xfrm>
            <a:off x="2176847" y="2003219"/>
            <a:ext cx="275750" cy="275750"/>
          </a:xfrm>
          <a:custGeom>
            <a:avLst/>
            <a:gdLst>
              <a:gd name="T0" fmla="*/ 94 w 188"/>
              <a:gd name="T1" fmla="*/ 0 h 188"/>
              <a:gd name="T2" fmla="*/ 0 w 188"/>
              <a:gd name="T3" fmla="*/ 94 h 188"/>
              <a:gd name="T4" fmla="*/ 1 w 188"/>
              <a:gd name="T5" fmla="*/ 109 h 188"/>
              <a:gd name="T6" fmla="*/ 94 w 188"/>
              <a:gd name="T7" fmla="*/ 188 h 188"/>
              <a:gd name="T8" fmla="*/ 187 w 188"/>
              <a:gd name="T9" fmla="*/ 109 h 188"/>
              <a:gd name="T10" fmla="*/ 188 w 188"/>
              <a:gd name="T11" fmla="*/ 94 h 188"/>
              <a:gd name="T12" fmla="*/ 94 w 188"/>
              <a:gd name="T13" fmla="*/ 0 h 188"/>
              <a:gd name="T14" fmla="*/ 137 w 188"/>
              <a:gd name="T15" fmla="*/ 159 h 188"/>
              <a:gd name="T16" fmla="*/ 94 w 188"/>
              <a:gd name="T17" fmla="*/ 172 h 188"/>
              <a:gd name="T18" fmla="*/ 18 w 188"/>
              <a:gd name="T19" fmla="*/ 111 h 188"/>
              <a:gd name="T20" fmla="*/ 16 w 188"/>
              <a:gd name="T21" fmla="*/ 94 h 188"/>
              <a:gd name="T22" fmla="*/ 29 w 188"/>
              <a:gd name="T23" fmla="*/ 51 h 188"/>
              <a:gd name="T24" fmla="*/ 33 w 188"/>
              <a:gd name="T25" fmla="*/ 45 h 188"/>
              <a:gd name="T26" fmla="*/ 66 w 188"/>
              <a:gd name="T27" fmla="*/ 78 h 188"/>
              <a:gd name="T28" fmla="*/ 66 w 188"/>
              <a:gd name="T29" fmla="*/ 110 h 188"/>
              <a:gd name="T30" fmla="*/ 78 w 188"/>
              <a:gd name="T31" fmla="*/ 110 h 188"/>
              <a:gd name="T32" fmla="*/ 78 w 188"/>
              <a:gd name="T33" fmla="*/ 90 h 188"/>
              <a:gd name="T34" fmla="*/ 79 w 188"/>
              <a:gd name="T35" fmla="*/ 91 h 188"/>
              <a:gd name="T36" fmla="*/ 79 w 188"/>
              <a:gd name="T37" fmla="*/ 157 h 188"/>
              <a:gd name="T38" fmla="*/ 93 w 188"/>
              <a:gd name="T39" fmla="*/ 157 h 188"/>
              <a:gd name="T40" fmla="*/ 93 w 188"/>
              <a:gd name="T41" fmla="*/ 105 h 188"/>
              <a:gd name="T42" fmla="*/ 94 w 188"/>
              <a:gd name="T43" fmla="*/ 107 h 188"/>
              <a:gd name="T44" fmla="*/ 95 w 188"/>
              <a:gd name="T45" fmla="*/ 158 h 188"/>
              <a:gd name="T46" fmla="*/ 108 w 188"/>
              <a:gd name="T47" fmla="*/ 156 h 188"/>
              <a:gd name="T48" fmla="*/ 108 w 188"/>
              <a:gd name="T49" fmla="*/ 121 h 188"/>
              <a:gd name="T50" fmla="*/ 143 w 188"/>
              <a:gd name="T51" fmla="*/ 155 h 188"/>
              <a:gd name="T52" fmla="*/ 137 w 188"/>
              <a:gd name="T53" fmla="*/ 159 h 188"/>
              <a:gd name="T54" fmla="*/ 108 w 188"/>
              <a:gd name="T55" fmla="*/ 68 h 188"/>
              <a:gd name="T56" fmla="*/ 109 w 188"/>
              <a:gd name="T57" fmla="*/ 68 h 188"/>
              <a:gd name="T58" fmla="*/ 109 w 188"/>
              <a:gd name="T59" fmla="*/ 97 h 188"/>
              <a:gd name="T60" fmla="*/ 108 w 188"/>
              <a:gd name="T61" fmla="*/ 96 h 188"/>
              <a:gd name="T62" fmla="*/ 108 w 188"/>
              <a:gd name="T63" fmla="*/ 68 h 188"/>
              <a:gd name="T64" fmla="*/ 170 w 188"/>
              <a:gd name="T65" fmla="*/ 111 h 188"/>
              <a:gd name="T66" fmla="*/ 159 w 188"/>
              <a:gd name="T67" fmla="*/ 137 h 188"/>
              <a:gd name="T68" fmla="*/ 155 w 188"/>
              <a:gd name="T69" fmla="*/ 143 h 188"/>
              <a:gd name="T70" fmla="*/ 121 w 188"/>
              <a:gd name="T71" fmla="*/ 109 h 188"/>
              <a:gd name="T72" fmla="*/ 122 w 188"/>
              <a:gd name="T73" fmla="*/ 109 h 188"/>
              <a:gd name="T74" fmla="*/ 122 w 188"/>
              <a:gd name="T75" fmla="*/ 60 h 188"/>
              <a:gd name="T76" fmla="*/ 110 w 188"/>
              <a:gd name="T77" fmla="*/ 48 h 188"/>
              <a:gd name="T78" fmla="*/ 78 w 188"/>
              <a:gd name="T79" fmla="*/ 48 h 188"/>
              <a:gd name="T80" fmla="*/ 67 w 188"/>
              <a:gd name="T81" fmla="*/ 55 h 188"/>
              <a:gd name="T82" fmla="*/ 45 w 188"/>
              <a:gd name="T83" fmla="*/ 33 h 188"/>
              <a:gd name="T84" fmla="*/ 51 w 188"/>
              <a:gd name="T85" fmla="*/ 29 h 188"/>
              <a:gd name="T86" fmla="*/ 94 w 188"/>
              <a:gd name="T87" fmla="*/ 16 h 188"/>
              <a:gd name="T88" fmla="*/ 172 w 188"/>
              <a:gd name="T89" fmla="*/ 94 h 188"/>
              <a:gd name="T90" fmla="*/ 170 w 188"/>
              <a:gd name="T91" fmla="*/ 11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8" h="188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99"/>
                  <a:pt x="0" y="104"/>
                  <a:pt x="1" y="109"/>
                </a:cubicBezTo>
                <a:cubicBezTo>
                  <a:pt x="8" y="155"/>
                  <a:pt x="48" y="188"/>
                  <a:pt x="94" y="188"/>
                </a:cubicBezTo>
                <a:cubicBezTo>
                  <a:pt x="140" y="188"/>
                  <a:pt x="179" y="155"/>
                  <a:pt x="187" y="109"/>
                </a:cubicBezTo>
                <a:cubicBezTo>
                  <a:pt x="188" y="104"/>
                  <a:pt x="188" y="99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37" y="159"/>
                </a:moveTo>
                <a:cubicBezTo>
                  <a:pt x="125" y="168"/>
                  <a:pt x="110" y="172"/>
                  <a:pt x="94" y="172"/>
                </a:cubicBezTo>
                <a:cubicBezTo>
                  <a:pt x="57" y="172"/>
                  <a:pt x="26" y="147"/>
                  <a:pt x="18" y="111"/>
                </a:cubicBezTo>
                <a:cubicBezTo>
                  <a:pt x="16" y="106"/>
                  <a:pt x="16" y="100"/>
                  <a:pt x="16" y="94"/>
                </a:cubicBezTo>
                <a:cubicBezTo>
                  <a:pt x="16" y="79"/>
                  <a:pt x="20" y="64"/>
                  <a:pt x="29" y="51"/>
                </a:cubicBezTo>
                <a:cubicBezTo>
                  <a:pt x="33" y="45"/>
                  <a:pt x="33" y="45"/>
                  <a:pt x="33" y="45"/>
                </a:cubicBezTo>
                <a:cubicBezTo>
                  <a:pt x="66" y="78"/>
                  <a:pt x="66" y="78"/>
                  <a:pt x="66" y="78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6" y="116"/>
                  <a:pt x="77" y="118"/>
                  <a:pt x="78" y="110"/>
                </a:cubicBezTo>
                <a:cubicBezTo>
                  <a:pt x="78" y="90"/>
                  <a:pt x="78" y="90"/>
                  <a:pt x="78" y="90"/>
                </a:cubicBezTo>
                <a:cubicBezTo>
                  <a:pt x="79" y="91"/>
                  <a:pt x="79" y="91"/>
                  <a:pt x="79" y="91"/>
                </a:cubicBezTo>
                <a:cubicBezTo>
                  <a:pt x="79" y="157"/>
                  <a:pt x="79" y="157"/>
                  <a:pt x="79" y="157"/>
                </a:cubicBezTo>
                <a:cubicBezTo>
                  <a:pt x="79" y="164"/>
                  <a:pt x="92" y="166"/>
                  <a:pt x="93" y="157"/>
                </a:cubicBezTo>
                <a:cubicBezTo>
                  <a:pt x="93" y="105"/>
                  <a:pt x="93" y="105"/>
                  <a:pt x="93" y="105"/>
                </a:cubicBezTo>
                <a:cubicBezTo>
                  <a:pt x="94" y="107"/>
                  <a:pt x="94" y="107"/>
                  <a:pt x="94" y="107"/>
                </a:cubicBezTo>
                <a:cubicBezTo>
                  <a:pt x="95" y="158"/>
                  <a:pt x="95" y="158"/>
                  <a:pt x="95" y="158"/>
                </a:cubicBezTo>
                <a:cubicBezTo>
                  <a:pt x="95" y="165"/>
                  <a:pt x="108" y="164"/>
                  <a:pt x="108" y="156"/>
                </a:cubicBezTo>
                <a:cubicBezTo>
                  <a:pt x="108" y="121"/>
                  <a:pt x="108" y="121"/>
                  <a:pt x="108" y="121"/>
                </a:cubicBezTo>
                <a:cubicBezTo>
                  <a:pt x="143" y="155"/>
                  <a:pt x="143" y="155"/>
                  <a:pt x="143" y="155"/>
                </a:cubicBezTo>
                <a:lnTo>
                  <a:pt x="137" y="159"/>
                </a:lnTo>
                <a:close/>
                <a:moveTo>
                  <a:pt x="108" y="68"/>
                </a:moveTo>
                <a:cubicBezTo>
                  <a:pt x="109" y="68"/>
                  <a:pt x="109" y="68"/>
                  <a:pt x="109" y="68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08" y="96"/>
                  <a:pt x="108" y="96"/>
                  <a:pt x="108" y="96"/>
                </a:cubicBezTo>
                <a:lnTo>
                  <a:pt x="108" y="68"/>
                </a:lnTo>
                <a:close/>
                <a:moveTo>
                  <a:pt x="170" y="111"/>
                </a:moveTo>
                <a:cubicBezTo>
                  <a:pt x="168" y="121"/>
                  <a:pt x="164" y="129"/>
                  <a:pt x="159" y="137"/>
                </a:cubicBezTo>
                <a:cubicBezTo>
                  <a:pt x="155" y="143"/>
                  <a:pt x="155" y="143"/>
                  <a:pt x="155" y="143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1" y="109"/>
                  <a:pt x="122" y="109"/>
                  <a:pt x="122" y="109"/>
                </a:cubicBezTo>
                <a:cubicBezTo>
                  <a:pt x="122" y="60"/>
                  <a:pt x="122" y="60"/>
                  <a:pt x="122" y="60"/>
                </a:cubicBezTo>
                <a:cubicBezTo>
                  <a:pt x="122" y="53"/>
                  <a:pt x="116" y="48"/>
                  <a:pt x="110" y="48"/>
                </a:cubicBezTo>
                <a:cubicBezTo>
                  <a:pt x="78" y="48"/>
                  <a:pt x="78" y="48"/>
                  <a:pt x="78" y="48"/>
                </a:cubicBezTo>
                <a:cubicBezTo>
                  <a:pt x="73" y="48"/>
                  <a:pt x="69" y="51"/>
                  <a:pt x="67" y="55"/>
                </a:cubicBezTo>
                <a:cubicBezTo>
                  <a:pt x="45" y="33"/>
                  <a:pt x="45" y="33"/>
                  <a:pt x="45" y="33"/>
                </a:cubicBezTo>
                <a:cubicBezTo>
                  <a:pt x="51" y="29"/>
                  <a:pt x="51" y="29"/>
                  <a:pt x="51" y="29"/>
                </a:cubicBezTo>
                <a:cubicBezTo>
                  <a:pt x="63" y="20"/>
                  <a:pt x="78" y="16"/>
                  <a:pt x="94" y="16"/>
                </a:cubicBezTo>
                <a:cubicBezTo>
                  <a:pt x="137" y="16"/>
                  <a:pt x="172" y="51"/>
                  <a:pt x="172" y="94"/>
                </a:cubicBezTo>
                <a:cubicBezTo>
                  <a:pt x="172" y="100"/>
                  <a:pt x="171" y="106"/>
                  <a:pt x="170" y="11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29" name="Oval 262"/>
          <p:cNvSpPr>
            <a:spLocks noChangeArrowheads="1"/>
          </p:cNvSpPr>
          <p:nvPr/>
        </p:nvSpPr>
        <p:spPr bwMode="auto">
          <a:xfrm>
            <a:off x="2300819" y="2040294"/>
            <a:ext cx="30124" cy="30124"/>
          </a:xfrm>
          <a:prstGeom prst="ellipse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30" name="Freeform 263"/>
          <p:cNvSpPr>
            <a:spLocks noEditPoints="1"/>
          </p:cNvSpPr>
          <p:nvPr/>
        </p:nvSpPr>
        <p:spPr bwMode="auto">
          <a:xfrm>
            <a:off x="7367432" y="1171334"/>
            <a:ext cx="275750" cy="278067"/>
          </a:xfrm>
          <a:custGeom>
            <a:avLst/>
            <a:gdLst>
              <a:gd name="T0" fmla="*/ 183 w 188"/>
              <a:gd name="T1" fmla="*/ 6 h 189"/>
              <a:gd name="T2" fmla="*/ 169 w 188"/>
              <a:gd name="T3" fmla="*/ 0 h 189"/>
              <a:gd name="T4" fmla="*/ 19 w 188"/>
              <a:gd name="T5" fmla="*/ 0 h 189"/>
              <a:gd name="T6" fmla="*/ 5 w 188"/>
              <a:gd name="T7" fmla="*/ 6 h 189"/>
              <a:gd name="T8" fmla="*/ 0 w 188"/>
              <a:gd name="T9" fmla="*/ 20 h 189"/>
              <a:gd name="T10" fmla="*/ 0 w 188"/>
              <a:gd name="T11" fmla="*/ 170 h 189"/>
              <a:gd name="T12" fmla="*/ 5 w 188"/>
              <a:gd name="T13" fmla="*/ 184 h 189"/>
              <a:gd name="T14" fmla="*/ 19 w 188"/>
              <a:gd name="T15" fmla="*/ 189 h 189"/>
              <a:gd name="T16" fmla="*/ 169 w 188"/>
              <a:gd name="T17" fmla="*/ 189 h 189"/>
              <a:gd name="T18" fmla="*/ 183 w 188"/>
              <a:gd name="T19" fmla="*/ 184 h 189"/>
              <a:gd name="T20" fmla="*/ 188 w 188"/>
              <a:gd name="T21" fmla="*/ 170 h 189"/>
              <a:gd name="T22" fmla="*/ 188 w 188"/>
              <a:gd name="T23" fmla="*/ 20 h 189"/>
              <a:gd name="T24" fmla="*/ 183 w 188"/>
              <a:gd name="T25" fmla="*/ 6 h 189"/>
              <a:gd name="T26" fmla="*/ 137 w 188"/>
              <a:gd name="T27" fmla="*/ 108 h 189"/>
              <a:gd name="T28" fmla="*/ 115 w 188"/>
              <a:gd name="T29" fmla="*/ 62 h 189"/>
              <a:gd name="T30" fmla="*/ 108 w 188"/>
              <a:gd name="T31" fmla="*/ 79 h 189"/>
              <a:gd name="T32" fmla="*/ 129 w 188"/>
              <a:gd name="T33" fmla="*/ 135 h 189"/>
              <a:gd name="T34" fmla="*/ 109 w 188"/>
              <a:gd name="T35" fmla="*/ 137 h 189"/>
              <a:gd name="T36" fmla="*/ 102 w 188"/>
              <a:gd name="T37" fmla="*/ 187 h 189"/>
              <a:gd name="T38" fmla="*/ 86 w 188"/>
              <a:gd name="T39" fmla="*/ 187 h 189"/>
              <a:gd name="T40" fmla="*/ 79 w 188"/>
              <a:gd name="T41" fmla="*/ 137 h 189"/>
              <a:gd name="T42" fmla="*/ 59 w 188"/>
              <a:gd name="T43" fmla="*/ 135 h 189"/>
              <a:gd name="T44" fmla="*/ 80 w 188"/>
              <a:gd name="T45" fmla="*/ 79 h 189"/>
              <a:gd name="T46" fmla="*/ 74 w 188"/>
              <a:gd name="T47" fmla="*/ 62 h 189"/>
              <a:gd name="T48" fmla="*/ 52 w 188"/>
              <a:gd name="T49" fmla="*/ 108 h 189"/>
              <a:gd name="T50" fmla="*/ 41 w 188"/>
              <a:gd name="T51" fmla="*/ 104 h 189"/>
              <a:gd name="T52" fmla="*/ 66 w 188"/>
              <a:gd name="T53" fmla="*/ 44 h 189"/>
              <a:gd name="T54" fmla="*/ 86 w 188"/>
              <a:gd name="T55" fmla="*/ 43 h 189"/>
              <a:gd name="T56" fmla="*/ 86 w 188"/>
              <a:gd name="T57" fmla="*/ 37 h 189"/>
              <a:gd name="T58" fmla="*/ 79 w 188"/>
              <a:gd name="T59" fmla="*/ 31 h 189"/>
              <a:gd name="T60" fmla="*/ 76 w 188"/>
              <a:gd name="T61" fmla="*/ 23 h 189"/>
              <a:gd name="T62" fmla="*/ 80 w 188"/>
              <a:gd name="T63" fmla="*/ 10 h 189"/>
              <a:gd name="T64" fmla="*/ 94 w 188"/>
              <a:gd name="T65" fmla="*/ 3 h 189"/>
              <a:gd name="T66" fmla="*/ 108 w 188"/>
              <a:gd name="T67" fmla="*/ 10 h 189"/>
              <a:gd name="T68" fmla="*/ 111 w 188"/>
              <a:gd name="T69" fmla="*/ 16 h 189"/>
              <a:gd name="T70" fmla="*/ 112 w 188"/>
              <a:gd name="T71" fmla="*/ 24 h 189"/>
              <a:gd name="T72" fmla="*/ 111 w 188"/>
              <a:gd name="T73" fmla="*/ 28 h 189"/>
              <a:gd name="T74" fmla="*/ 109 w 188"/>
              <a:gd name="T75" fmla="*/ 31 h 189"/>
              <a:gd name="T76" fmla="*/ 102 w 188"/>
              <a:gd name="T77" fmla="*/ 37 h 189"/>
              <a:gd name="T78" fmla="*/ 102 w 188"/>
              <a:gd name="T79" fmla="*/ 43 h 189"/>
              <a:gd name="T80" fmla="*/ 123 w 188"/>
              <a:gd name="T81" fmla="*/ 44 h 189"/>
              <a:gd name="T82" fmla="*/ 147 w 188"/>
              <a:gd name="T83" fmla="*/ 104 h 189"/>
              <a:gd name="T84" fmla="*/ 137 w 188"/>
              <a:gd name="T85" fmla="*/ 10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8" h="189">
                <a:moveTo>
                  <a:pt x="183" y="6"/>
                </a:moveTo>
                <a:cubicBezTo>
                  <a:pt x="179" y="2"/>
                  <a:pt x="174" y="0"/>
                  <a:pt x="16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4" y="0"/>
                  <a:pt x="9" y="2"/>
                  <a:pt x="5" y="6"/>
                </a:cubicBezTo>
                <a:cubicBezTo>
                  <a:pt x="2" y="10"/>
                  <a:pt x="0" y="15"/>
                  <a:pt x="0" y="20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5"/>
                  <a:pt x="2" y="180"/>
                  <a:pt x="5" y="184"/>
                </a:cubicBezTo>
                <a:cubicBezTo>
                  <a:pt x="9" y="187"/>
                  <a:pt x="14" y="189"/>
                  <a:pt x="19" y="189"/>
                </a:cubicBezTo>
                <a:cubicBezTo>
                  <a:pt x="169" y="189"/>
                  <a:pt x="169" y="189"/>
                  <a:pt x="169" y="189"/>
                </a:cubicBezTo>
                <a:cubicBezTo>
                  <a:pt x="174" y="189"/>
                  <a:pt x="179" y="187"/>
                  <a:pt x="183" y="184"/>
                </a:cubicBezTo>
                <a:cubicBezTo>
                  <a:pt x="186" y="180"/>
                  <a:pt x="188" y="176"/>
                  <a:pt x="188" y="170"/>
                </a:cubicBezTo>
                <a:cubicBezTo>
                  <a:pt x="188" y="20"/>
                  <a:pt x="188" y="20"/>
                  <a:pt x="188" y="20"/>
                </a:cubicBezTo>
                <a:cubicBezTo>
                  <a:pt x="188" y="15"/>
                  <a:pt x="186" y="10"/>
                  <a:pt x="183" y="6"/>
                </a:cubicBezTo>
                <a:close/>
                <a:moveTo>
                  <a:pt x="137" y="108"/>
                </a:moveTo>
                <a:cubicBezTo>
                  <a:pt x="115" y="62"/>
                  <a:pt x="115" y="62"/>
                  <a:pt x="115" y="62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29" y="135"/>
                  <a:pt x="129" y="135"/>
                  <a:pt x="129" y="135"/>
                </a:cubicBezTo>
                <a:cubicBezTo>
                  <a:pt x="109" y="137"/>
                  <a:pt x="109" y="137"/>
                  <a:pt x="109" y="137"/>
                </a:cubicBezTo>
                <a:cubicBezTo>
                  <a:pt x="102" y="187"/>
                  <a:pt x="102" y="187"/>
                  <a:pt x="102" y="187"/>
                </a:cubicBezTo>
                <a:cubicBezTo>
                  <a:pt x="86" y="187"/>
                  <a:pt x="86" y="187"/>
                  <a:pt x="86" y="187"/>
                </a:cubicBezTo>
                <a:cubicBezTo>
                  <a:pt x="79" y="137"/>
                  <a:pt x="79" y="137"/>
                  <a:pt x="79" y="137"/>
                </a:cubicBezTo>
                <a:cubicBezTo>
                  <a:pt x="59" y="135"/>
                  <a:pt x="59" y="135"/>
                  <a:pt x="59" y="135"/>
                </a:cubicBezTo>
                <a:cubicBezTo>
                  <a:pt x="80" y="79"/>
                  <a:pt x="80" y="79"/>
                  <a:pt x="80" y="79"/>
                </a:cubicBezTo>
                <a:cubicBezTo>
                  <a:pt x="74" y="62"/>
                  <a:pt x="74" y="62"/>
                  <a:pt x="74" y="62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66" y="44"/>
                  <a:pt x="66" y="44"/>
                  <a:pt x="66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37"/>
                  <a:pt x="86" y="37"/>
                  <a:pt x="86" y="37"/>
                </a:cubicBezTo>
                <a:cubicBezTo>
                  <a:pt x="79" y="31"/>
                  <a:pt x="79" y="31"/>
                  <a:pt x="79" y="31"/>
                </a:cubicBezTo>
                <a:cubicBezTo>
                  <a:pt x="78" y="30"/>
                  <a:pt x="77" y="27"/>
                  <a:pt x="76" y="23"/>
                </a:cubicBezTo>
                <a:cubicBezTo>
                  <a:pt x="75" y="19"/>
                  <a:pt x="77" y="14"/>
                  <a:pt x="80" y="10"/>
                </a:cubicBezTo>
                <a:cubicBezTo>
                  <a:pt x="84" y="5"/>
                  <a:pt x="88" y="3"/>
                  <a:pt x="94" y="3"/>
                </a:cubicBezTo>
                <a:cubicBezTo>
                  <a:pt x="99" y="3"/>
                  <a:pt x="104" y="5"/>
                  <a:pt x="108" y="10"/>
                </a:cubicBezTo>
                <a:cubicBezTo>
                  <a:pt x="109" y="12"/>
                  <a:pt x="110" y="14"/>
                  <a:pt x="111" y="16"/>
                </a:cubicBezTo>
                <a:cubicBezTo>
                  <a:pt x="112" y="19"/>
                  <a:pt x="112" y="21"/>
                  <a:pt x="112" y="24"/>
                </a:cubicBezTo>
                <a:cubicBezTo>
                  <a:pt x="112" y="25"/>
                  <a:pt x="112" y="27"/>
                  <a:pt x="111" y="28"/>
                </a:cubicBezTo>
                <a:cubicBezTo>
                  <a:pt x="111" y="29"/>
                  <a:pt x="110" y="30"/>
                  <a:pt x="109" y="31"/>
                </a:cubicBezTo>
                <a:cubicBezTo>
                  <a:pt x="102" y="37"/>
                  <a:pt x="102" y="37"/>
                  <a:pt x="102" y="37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47" y="104"/>
                  <a:pt x="147" y="104"/>
                  <a:pt x="147" y="104"/>
                </a:cubicBezTo>
                <a:lnTo>
                  <a:pt x="137" y="108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31" name="Freeform 264"/>
          <p:cNvSpPr>
            <a:spLocks noEditPoints="1"/>
          </p:cNvSpPr>
          <p:nvPr/>
        </p:nvSpPr>
        <p:spPr bwMode="auto">
          <a:xfrm>
            <a:off x="6843738" y="1172493"/>
            <a:ext cx="282702" cy="278067"/>
          </a:xfrm>
          <a:custGeom>
            <a:avLst/>
            <a:gdLst>
              <a:gd name="T0" fmla="*/ 187 w 193"/>
              <a:gd name="T1" fmla="*/ 6 h 189"/>
              <a:gd name="T2" fmla="*/ 173 w 193"/>
              <a:gd name="T3" fmla="*/ 0 h 189"/>
              <a:gd name="T4" fmla="*/ 20 w 193"/>
              <a:gd name="T5" fmla="*/ 0 h 189"/>
              <a:gd name="T6" fmla="*/ 6 w 193"/>
              <a:gd name="T7" fmla="*/ 6 h 189"/>
              <a:gd name="T8" fmla="*/ 0 w 193"/>
              <a:gd name="T9" fmla="*/ 19 h 189"/>
              <a:gd name="T10" fmla="*/ 0 w 193"/>
              <a:gd name="T11" fmla="*/ 170 h 189"/>
              <a:gd name="T12" fmla="*/ 6 w 193"/>
              <a:gd name="T13" fmla="*/ 183 h 189"/>
              <a:gd name="T14" fmla="*/ 20 w 193"/>
              <a:gd name="T15" fmla="*/ 189 h 189"/>
              <a:gd name="T16" fmla="*/ 173 w 193"/>
              <a:gd name="T17" fmla="*/ 189 h 189"/>
              <a:gd name="T18" fmla="*/ 187 w 193"/>
              <a:gd name="T19" fmla="*/ 183 h 189"/>
              <a:gd name="T20" fmla="*/ 193 w 193"/>
              <a:gd name="T21" fmla="*/ 170 h 189"/>
              <a:gd name="T22" fmla="*/ 193 w 193"/>
              <a:gd name="T23" fmla="*/ 19 h 189"/>
              <a:gd name="T24" fmla="*/ 187 w 193"/>
              <a:gd name="T25" fmla="*/ 6 h 189"/>
              <a:gd name="T26" fmla="*/ 98 w 193"/>
              <a:gd name="T27" fmla="*/ 3 h 189"/>
              <a:gd name="T28" fmla="*/ 112 w 193"/>
              <a:gd name="T29" fmla="*/ 17 h 189"/>
              <a:gd name="T30" fmla="*/ 98 w 193"/>
              <a:gd name="T31" fmla="*/ 31 h 189"/>
              <a:gd name="T32" fmla="*/ 84 w 193"/>
              <a:gd name="T33" fmla="*/ 17 h 189"/>
              <a:gd name="T34" fmla="*/ 98 w 193"/>
              <a:gd name="T35" fmla="*/ 3 h 189"/>
              <a:gd name="T36" fmla="*/ 134 w 193"/>
              <a:gd name="T37" fmla="*/ 114 h 189"/>
              <a:gd name="T38" fmla="*/ 118 w 193"/>
              <a:gd name="T39" fmla="*/ 114 h 189"/>
              <a:gd name="T40" fmla="*/ 118 w 193"/>
              <a:gd name="T41" fmla="*/ 60 h 189"/>
              <a:gd name="T42" fmla="*/ 116 w 193"/>
              <a:gd name="T43" fmla="*/ 59 h 189"/>
              <a:gd name="T44" fmla="*/ 116 w 193"/>
              <a:gd name="T45" fmla="*/ 176 h 189"/>
              <a:gd name="T46" fmla="*/ 98 w 193"/>
              <a:gd name="T47" fmla="*/ 179 h 189"/>
              <a:gd name="T48" fmla="*/ 97 w 193"/>
              <a:gd name="T49" fmla="*/ 107 h 189"/>
              <a:gd name="T50" fmla="*/ 95 w 193"/>
              <a:gd name="T51" fmla="*/ 107 h 189"/>
              <a:gd name="T52" fmla="*/ 95 w 193"/>
              <a:gd name="T53" fmla="*/ 178 h 189"/>
              <a:gd name="T54" fmla="*/ 76 w 193"/>
              <a:gd name="T55" fmla="*/ 179 h 189"/>
              <a:gd name="T56" fmla="*/ 77 w 193"/>
              <a:gd name="T57" fmla="*/ 60 h 189"/>
              <a:gd name="T58" fmla="*/ 75 w 193"/>
              <a:gd name="T59" fmla="*/ 60 h 189"/>
              <a:gd name="T60" fmla="*/ 75 w 193"/>
              <a:gd name="T61" fmla="*/ 116 h 189"/>
              <a:gd name="T62" fmla="*/ 59 w 193"/>
              <a:gd name="T63" fmla="*/ 116 h 189"/>
              <a:gd name="T64" fmla="*/ 59 w 193"/>
              <a:gd name="T65" fmla="*/ 47 h 189"/>
              <a:gd name="T66" fmla="*/ 75 w 193"/>
              <a:gd name="T67" fmla="*/ 33 h 189"/>
              <a:gd name="T68" fmla="*/ 118 w 193"/>
              <a:gd name="T69" fmla="*/ 33 h 189"/>
              <a:gd name="T70" fmla="*/ 134 w 193"/>
              <a:gd name="T71" fmla="*/ 49 h 189"/>
              <a:gd name="T72" fmla="*/ 134 w 193"/>
              <a:gd name="T73" fmla="*/ 114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3" h="189">
                <a:moveTo>
                  <a:pt x="187" y="6"/>
                </a:moveTo>
                <a:cubicBezTo>
                  <a:pt x="183" y="2"/>
                  <a:pt x="179" y="0"/>
                  <a:pt x="173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4" y="0"/>
                  <a:pt x="10" y="2"/>
                  <a:pt x="6" y="6"/>
                </a:cubicBezTo>
                <a:cubicBezTo>
                  <a:pt x="2" y="9"/>
                  <a:pt x="0" y="14"/>
                  <a:pt x="0" y="19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5"/>
                  <a:pt x="2" y="180"/>
                  <a:pt x="6" y="183"/>
                </a:cubicBezTo>
                <a:cubicBezTo>
                  <a:pt x="10" y="187"/>
                  <a:pt x="14" y="189"/>
                  <a:pt x="20" y="189"/>
                </a:cubicBezTo>
                <a:cubicBezTo>
                  <a:pt x="173" y="189"/>
                  <a:pt x="173" y="189"/>
                  <a:pt x="173" y="189"/>
                </a:cubicBezTo>
                <a:cubicBezTo>
                  <a:pt x="179" y="189"/>
                  <a:pt x="183" y="187"/>
                  <a:pt x="187" y="183"/>
                </a:cubicBezTo>
                <a:cubicBezTo>
                  <a:pt x="191" y="180"/>
                  <a:pt x="193" y="175"/>
                  <a:pt x="193" y="170"/>
                </a:cubicBezTo>
                <a:cubicBezTo>
                  <a:pt x="193" y="19"/>
                  <a:pt x="193" y="19"/>
                  <a:pt x="193" y="19"/>
                </a:cubicBezTo>
                <a:cubicBezTo>
                  <a:pt x="193" y="14"/>
                  <a:pt x="191" y="10"/>
                  <a:pt x="187" y="6"/>
                </a:cubicBezTo>
                <a:close/>
                <a:moveTo>
                  <a:pt x="98" y="3"/>
                </a:moveTo>
                <a:cubicBezTo>
                  <a:pt x="106" y="3"/>
                  <a:pt x="112" y="9"/>
                  <a:pt x="112" y="17"/>
                </a:cubicBezTo>
                <a:cubicBezTo>
                  <a:pt x="112" y="25"/>
                  <a:pt x="106" y="31"/>
                  <a:pt x="98" y="31"/>
                </a:cubicBezTo>
                <a:cubicBezTo>
                  <a:pt x="91" y="31"/>
                  <a:pt x="84" y="25"/>
                  <a:pt x="84" y="17"/>
                </a:cubicBezTo>
                <a:cubicBezTo>
                  <a:pt x="84" y="9"/>
                  <a:pt x="91" y="3"/>
                  <a:pt x="98" y="3"/>
                </a:cubicBezTo>
                <a:close/>
                <a:moveTo>
                  <a:pt x="134" y="114"/>
                </a:moveTo>
                <a:cubicBezTo>
                  <a:pt x="134" y="124"/>
                  <a:pt x="117" y="122"/>
                  <a:pt x="118" y="114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6" y="188"/>
                  <a:pt x="98" y="188"/>
                  <a:pt x="98" y="179"/>
                </a:cubicBezTo>
                <a:cubicBezTo>
                  <a:pt x="97" y="107"/>
                  <a:pt x="97" y="107"/>
                  <a:pt x="97" y="107"/>
                </a:cubicBezTo>
                <a:cubicBezTo>
                  <a:pt x="95" y="107"/>
                  <a:pt x="95" y="107"/>
                  <a:pt x="95" y="107"/>
                </a:cubicBezTo>
                <a:cubicBezTo>
                  <a:pt x="95" y="178"/>
                  <a:pt x="95" y="178"/>
                  <a:pt x="95" y="178"/>
                </a:cubicBezTo>
                <a:cubicBezTo>
                  <a:pt x="93" y="189"/>
                  <a:pt x="76" y="187"/>
                  <a:pt x="76" y="179"/>
                </a:cubicBezTo>
                <a:cubicBezTo>
                  <a:pt x="77" y="60"/>
                  <a:pt x="77" y="60"/>
                  <a:pt x="77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116"/>
                  <a:pt x="75" y="116"/>
                  <a:pt x="75" y="116"/>
                </a:cubicBezTo>
                <a:cubicBezTo>
                  <a:pt x="74" y="126"/>
                  <a:pt x="59" y="123"/>
                  <a:pt x="59" y="116"/>
                </a:cubicBezTo>
                <a:cubicBezTo>
                  <a:pt x="59" y="47"/>
                  <a:pt x="59" y="47"/>
                  <a:pt x="59" y="47"/>
                </a:cubicBezTo>
                <a:cubicBezTo>
                  <a:pt x="59" y="39"/>
                  <a:pt x="66" y="33"/>
                  <a:pt x="75" y="33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27" y="34"/>
                  <a:pt x="134" y="40"/>
                  <a:pt x="134" y="49"/>
                </a:cubicBezTo>
                <a:lnTo>
                  <a:pt x="134" y="114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32" name="Freeform 265"/>
          <p:cNvSpPr/>
          <p:nvPr/>
        </p:nvSpPr>
        <p:spPr bwMode="auto">
          <a:xfrm>
            <a:off x="5855442" y="4985489"/>
            <a:ext cx="71834" cy="35917"/>
          </a:xfrm>
          <a:custGeom>
            <a:avLst/>
            <a:gdLst>
              <a:gd name="T0" fmla="*/ 48 w 49"/>
              <a:gd name="T1" fmla="*/ 0 h 24"/>
              <a:gd name="T2" fmla="*/ 0 w 49"/>
              <a:gd name="T3" fmla="*/ 17 h 24"/>
              <a:gd name="T4" fmla="*/ 49 w 49"/>
              <a:gd name="T5" fmla="*/ 5 h 24"/>
              <a:gd name="T6" fmla="*/ 48 w 49"/>
              <a:gd name="T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" h="24">
                <a:moveTo>
                  <a:pt x="48" y="0"/>
                </a:moveTo>
                <a:cubicBezTo>
                  <a:pt x="41" y="3"/>
                  <a:pt x="8" y="14"/>
                  <a:pt x="0" y="17"/>
                </a:cubicBezTo>
                <a:cubicBezTo>
                  <a:pt x="31" y="24"/>
                  <a:pt x="26" y="22"/>
                  <a:pt x="49" y="5"/>
                </a:cubicBezTo>
                <a:cubicBezTo>
                  <a:pt x="48" y="3"/>
                  <a:pt x="48" y="3"/>
                  <a:pt x="48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33" name="Freeform 266"/>
          <p:cNvSpPr/>
          <p:nvPr/>
        </p:nvSpPr>
        <p:spPr bwMode="auto">
          <a:xfrm>
            <a:off x="5929594" y="4977378"/>
            <a:ext cx="15062" cy="16221"/>
          </a:xfrm>
          <a:custGeom>
            <a:avLst/>
            <a:gdLst>
              <a:gd name="T0" fmla="*/ 4 w 10"/>
              <a:gd name="T1" fmla="*/ 11 h 11"/>
              <a:gd name="T2" fmla="*/ 10 w 10"/>
              <a:gd name="T3" fmla="*/ 7 h 11"/>
              <a:gd name="T4" fmla="*/ 6 w 10"/>
              <a:gd name="T5" fmla="*/ 1 h 11"/>
              <a:gd name="T6" fmla="*/ 0 w 10"/>
              <a:gd name="T7" fmla="*/ 5 h 11"/>
              <a:gd name="T8" fmla="*/ 4 w 10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1">
                <a:moveTo>
                  <a:pt x="4" y="11"/>
                </a:moveTo>
                <a:cubicBezTo>
                  <a:pt x="7" y="11"/>
                  <a:pt x="9" y="10"/>
                  <a:pt x="10" y="7"/>
                </a:cubicBezTo>
                <a:cubicBezTo>
                  <a:pt x="10" y="4"/>
                  <a:pt x="9" y="1"/>
                  <a:pt x="6" y="1"/>
                </a:cubicBezTo>
                <a:cubicBezTo>
                  <a:pt x="4" y="0"/>
                  <a:pt x="1" y="2"/>
                  <a:pt x="0" y="5"/>
                </a:cubicBezTo>
                <a:cubicBezTo>
                  <a:pt x="0" y="7"/>
                  <a:pt x="2" y="10"/>
                  <a:pt x="4" y="1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34" name="Freeform 267"/>
          <p:cNvSpPr/>
          <p:nvPr/>
        </p:nvSpPr>
        <p:spPr bwMode="auto">
          <a:xfrm>
            <a:off x="5907580" y="4991282"/>
            <a:ext cx="84579" cy="186536"/>
          </a:xfrm>
          <a:custGeom>
            <a:avLst/>
            <a:gdLst>
              <a:gd name="T0" fmla="*/ 57 w 57"/>
              <a:gd name="T1" fmla="*/ 42 h 127"/>
              <a:gd name="T2" fmla="*/ 27 w 57"/>
              <a:gd name="T3" fmla="*/ 0 h 127"/>
              <a:gd name="T4" fmla="*/ 24 w 57"/>
              <a:gd name="T5" fmla="*/ 3 h 127"/>
              <a:gd name="T6" fmla="*/ 24 w 57"/>
              <a:gd name="T7" fmla="*/ 2 h 127"/>
              <a:gd name="T8" fmla="*/ 17 w 57"/>
              <a:gd name="T9" fmla="*/ 2 h 127"/>
              <a:gd name="T10" fmla="*/ 0 w 57"/>
              <a:gd name="T11" fmla="*/ 127 h 127"/>
              <a:gd name="T12" fmla="*/ 46 w 57"/>
              <a:gd name="T13" fmla="*/ 127 h 127"/>
              <a:gd name="T14" fmla="*/ 24 w 57"/>
              <a:gd name="T15" fmla="*/ 3 h 127"/>
              <a:gd name="T16" fmla="*/ 57 w 57"/>
              <a:gd name="T17" fmla="*/ 42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7" h="127">
                <a:moveTo>
                  <a:pt x="57" y="42"/>
                </a:moveTo>
                <a:cubicBezTo>
                  <a:pt x="51" y="10"/>
                  <a:pt x="51" y="15"/>
                  <a:pt x="27" y="0"/>
                </a:cubicBezTo>
                <a:cubicBezTo>
                  <a:pt x="27" y="2"/>
                  <a:pt x="26" y="2"/>
                  <a:pt x="24" y="3"/>
                </a:cubicBezTo>
                <a:cubicBezTo>
                  <a:pt x="24" y="2"/>
                  <a:pt x="24" y="2"/>
                  <a:pt x="24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0" y="127"/>
                  <a:pt x="0" y="127"/>
                  <a:pt x="0" y="127"/>
                </a:cubicBezTo>
                <a:cubicBezTo>
                  <a:pt x="46" y="127"/>
                  <a:pt x="46" y="127"/>
                  <a:pt x="46" y="127"/>
                </a:cubicBezTo>
                <a:cubicBezTo>
                  <a:pt x="24" y="3"/>
                  <a:pt x="24" y="3"/>
                  <a:pt x="24" y="3"/>
                </a:cubicBezTo>
                <a:cubicBezTo>
                  <a:pt x="29" y="9"/>
                  <a:pt x="52" y="36"/>
                  <a:pt x="57" y="42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35" name="Freeform 268"/>
          <p:cNvSpPr/>
          <p:nvPr/>
        </p:nvSpPr>
        <p:spPr bwMode="auto">
          <a:xfrm>
            <a:off x="5929594" y="4902069"/>
            <a:ext cx="33600" cy="72992"/>
          </a:xfrm>
          <a:custGeom>
            <a:avLst/>
            <a:gdLst>
              <a:gd name="T0" fmla="*/ 10 w 23"/>
              <a:gd name="T1" fmla="*/ 50 h 50"/>
              <a:gd name="T2" fmla="*/ 23 w 23"/>
              <a:gd name="T3" fmla="*/ 0 h 50"/>
              <a:gd name="T4" fmla="*/ 5 w 23"/>
              <a:gd name="T5" fmla="*/ 49 h 50"/>
              <a:gd name="T6" fmla="*/ 10 w 23"/>
              <a:gd name="T7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50">
                <a:moveTo>
                  <a:pt x="10" y="50"/>
                </a:moveTo>
                <a:cubicBezTo>
                  <a:pt x="11" y="43"/>
                  <a:pt x="20" y="8"/>
                  <a:pt x="23" y="0"/>
                </a:cubicBezTo>
                <a:cubicBezTo>
                  <a:pt x="0" y="23"/>
                  <a:pt x="4" y="19"/>
                  <a:pt x="5" y="49"/>
                </a:cubicBezTo>
                <a:cubicBezTo>
                  <a:pt x="6" y="49"/>
                  <a:pt x="8" y="48"/>
                  <a:pt x="10" y="5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36" name="Freeform 269"/>
          <p:cNvSpPr>
            <a:spLocks noEditPoints="1"/>
          </p:cNvSpPr>
          <p:nvPr/>
        </p:nvSpPr>
        <p:spPr bwMode="auto">
          <a:xfrm>
            <a:off x="6384928" y="4900911"/>
            <a:ext cx="176109" cy="276908"/>
          </a:xfrm>
          <a:custGeom>
            <a:avLst/>
            <a:gdLst>
              <a:gd name="T0" fmla="*/ 85 w 120"/>
              <a:gd name="T1" fmla="*/ 66 h 189"/>
              <a:gd name="T2" fmla="*/ 74 w 120"/>
              <a:gd name="T3" fmla="*/ 56 h 189"/>
              <a:gd name="T4" fmla="*/ 120 w 120"/>
              <a:gd name="T5" fmla="*/ 10 h 189"/>
              <a:gd name="T6" fmla="*/ 110 w 120"/>
              <a:gd name="T7" fmla="*/ 0 h 189"/>
              <a:gd name="T8" fmla="*/ 60 w 120"/>
              <a:gd name="T9" fmla="*/ 49 h 189"/>
              <a:gd name="T10" fmla="*/ 10 w 120"/>
              <a:gd name="T11" fmla="*/ 0 h 189"/>
              <a:gd name="T12" fmla="*/ 0 w 120"/>
              <a:gd name="T13" fmla="*/ 10 h 189"/>
              <a:gd name="T14" fmla="*/ 46 w 120"/>
              <a:gd name="T15" fmla="*/ 56 h 189"/>
              <a:gd name="T16" fmla="*/ 38 w 120"/>
              <a:gd name="T17" fmla="*/ 63 h 189"/>
              <a:gd name="T18" fmla="*/ 35 w 120"/>
              <a:gd name="T19" fmla="*/ 74 h 189"/>
              <a:gd name="T20" fmla="*/ 0 w 120"/>
              <a:gd name="T21" fmla="*/ 108 h 189"/>
              <a:gd name="T22" fmla="*/ 10 w 120"/>
              <a:gd name="T23" fmla="*/ 119 h 189"/>
              <a:gd name="T24" fmla="*/ 31 w 120"/>
              <a:gd name="T25" fmla="*/ 98 h 189"/>
              <a:gd name="T26" fmla="*/ 30 w 120"/>
              <a:gd name="T27" fmla="*/ 106 h 189"/>
              <a:gd name="T28" fmla="*/ 23 w 120"/>
              <a:gd name="T29" fmla="*/ 139 h 189"/>
              <a:gd name="T30" fmla="*/ 24 w 120"/>
              <a:gd name="T31" fmla="*/ 138 h 189"/>
              <a:gd name="T32" fmla="*/ 19 w 120"/>
              <a:gd name="T33" fmla="*/ 172 h 189"/>
              <a:gd name="T34" fmla="*/ 21 w 120"/>
              <a:gd name="T35" fmla="*/ 172 h 189"/>
              <a:gd name="T36" fmla="*/ 19 w 120"/>
              <a:gd name="T37" fmla="*/ 189 h 189"/>
              <a:gd name="T38" fmla="*/ 104 w 120"/>
              <a:gd name="T39" fmla="*/ 189 h 189"/>
              <a:gd name="T40" fmla="*/ 101 w 120"/>
              <a:gd name="T41" fmla="*/ 172 h 189"/>
              <a:gd name="T42" fmla="*/ 104 w 120"/>
              <a:gd name="T43" fmla="*/ 172 h 189"/>
              <a:gd name="T44" fmla="*/ 91 w 120"/>
              <a:gd name="T45" fmla="*/ 100 h 189"/>
              <a:gd name="T46" fmla="*/ 110 w 120"/>
              <a:gd name="T47" fmla="*/ 119 h 189"/>
              <a:gd name="T48" fmla="*/ 120 w 120"/>
              <a:gd name="T49" fmla="*/ 108 h 189"/>
              <a:gd name="T50" fmla="*/ 86 w 120"/>
              <a:gd name="T51" fmla="*/ 75 h 189"/>
              <a:gd name="T52" fmla="*/ 85 w 120"/>
              <a:gd name="T53" fmla="*/ 66 h 189"/>
              <a:gd name="T54" fmla="*/ 37 w 120"/>
              <a:gd name="T55" fmla="*/ 157 h 189"/>
              <a:gd name="T56" fmla="*/ 30 w 120"/>
              <a:gd name="T57" fmla="*/ 157 h 189"/>
              <a:gd name="T58" fmla="*/ 30 w 120"/>
              <a:gd name="T59" fmla="*/ 143 h 189"/>
              <a:gd name="T60" fmla="*/ 37 w 120"/>
              <a:gd name="T61" fmla="*/ 143 h 189"/>
              <a:gd name="T62" fmla="*/ 37 w 120"/>
              <a:gd name="T63" fmla="*/ 157 h 189"/>
              <a:gd name="T64" fmla="*/ 44 w 120"/>
              <a:gd name="T65" fmla="*/ 107 h 189"/>
              <a:gd name="T66" fmla="*/ 37 w 120"/>
              <a:gd name="T67" fmla="*/ 107 h 189"/>
              <a:gd name="T68" fmla="*/ 37 w 120"/>
              <a:gd name="T69" fmla="*/ 93 h 189"/>
              <a:gd name="T70" fmla="*/ 44 w 120"/>
              <a:gd name="T71" fmla="*/ 93 h 189"/>
              <a:gd name="T72" fmla="*/ 44 w 120"/>
              <a:gd name="T73" fmla="*/ 107 h 189"/>
              <a:gd name="T74" fmla="*/ 45 w 120"/>
              <a:gd name="T75" fmla="*/ 85 h 189"/>
              <a:gd name="T76" fmla="*/ 47 w 120"/>
              <a:gd name="T77" fmla="*/ 83 h 189"/>
              <a:gd name="T78" fmla="*/ 74 w 120"/>
              <a:gd name="T79" fmla="*/ 83 h 189"/>
              <a:gd name="T80" fmla="*/ 76 w 120"/>
              <a:gd name="T81" fmla="*/ 85 h 189"/>
              <a:gd name="T82" fmla="*/ 45 w 120"/>
              <a:gd name="T83" fmla="*/ 8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189">
                <a:moveTo>
                  <a:pt x="85" y="66"/>
                </a:moveTo>
                <a:cubicBezTo>
                  <a:pt x="82" y="61"/>
                  <a:pt x="79" y="58"/>
                  <a:pt x="74" y="56"/>
                </a:cubicBezTo>
                <a:cubicBezTo>
                  <a:pt x="120" y="10"/>
                  <a:pt x="120" y="10"/>
                  <a:pt x="120" y="10"/>
                </a:cubicBezTo>
                <a:cubicBezTo>
                  <a:pt x="110" y="0"/>
                  <a:pt x="110" y="0"/>
                  <a:pt x="110" y="0"/>
                </a:cubicBezTo>
                <a:cubicBezTo>
                  <a:pt x="60" y="49"/>
                  <a:pt x="60" y="49"/>
                  <a:pt x="60" y="49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46" y="56"/>
                  <a:pt x="46" y="56"/>
                  <a:pt x="46" y="56"/>
                </a:cubicBezTo>
                <a:cubicBezTo>
                  <a:pt x="43" y="57"/>
                  <a:pt x="41" y="60"/>
                  <a:pt x="38" y="63"/>
                </a:cubicBezTo>
                <a:cubicBezTo>
                  <a:pt x="37" y="66"/>
                  <a:pt x="36" y="69"/>
                  <a:pt x="35" y="74"/>
                </a:cubicBezTo>
                <a:cubicBezTo>
                  <a:pt x="0" y="108"/>
                  <a:pt x="0" y="108"/>
                  <a:pt x="0" y="108"/>
                </a:cubicBezTo>
                <a:cubicBezTo>
                  <a:pt x="10" y="119"/>
                  <a:pt x="10" y="119"/>
                  <a:pt x="10" y="119"/>
                </a:cubicBezTo>
                <a:cubicBezTo>
                  <a:pt x="31" y="98"/>
                  <a:pt x="31" y="98"/>
                  <a:pt x="31" y="98"/>
                </a:cubicBezTo>
                <a:cubicBezTo>
                  <a:pt x="30" y="106"/>
                  <a:pt x="30" y="106"/>
                  <a:pt x="30" y="106"/>
                </a:cubicBezTo>
                <a:cubicBezTo>
                  <a:pt x="23" y="139"/>
                  <a:pt x="23" y="139"/>
                  <a:pt x="23" y="139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19" y="172"/>
                  <a:pt x="19" y="172"/>
                  <a:pt x="19" y="172"/>
                </a:cubicBezTo>
                <a:cubicBezTo>
                  <a:pt x="21" y="172"/>
                  <a:pt x="21" y="172"/>
                  <a:pt x="21" y="172"/>
                </a:cubicBezTo>
                <a:cubicBezTo>
                  <a:pt x="19" y="189"/>
                  <a:pt x="19" y="189"/>
                  <a:pt x="19" y="189"/>
                </a:cubicBezTo>
                <a:cubicBezTo>
                  <a:pt x="104" y="189"/>
                  <a:pt x="104" y="189"/>
                  <a:pt x="104" y="189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4" y="172"/>
                  <a:pt x="104" y="172"/>
                  <a:pt x="104" y="172"/>
                </a:cubicBezTo>
                <a:cubicBezTo>
                  <a:pt x="91" y="100"/>
                  <a:pt x="91" y="100"/>
                  <a:pt x="91" y="100"/>
                </a:cubicBezTo>
                <a:cubicBezTo>
                  <a:pt x="110" y="119"/>
                  <a:pt x="110" y="119"/>
                  <a:pt x="110" y="119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86" y="75"/>
                  <a:pt x="86" y="75"/>
                  <a:pt x="86" y="75"/>
                </a:cubicBezTo>
                <a:lnTo>
                  <a:pt x="85" y="66"/>
                </a:lnTo>
                <a:close/>
                <a:moveTo>
                  <a:pt x="37" y="157"/>
                </a:moveTo>
                <a:cubicBezTo>
                  <a:pt x="30" y="157"/>
                  <a:pt x="30" y="157"/>
                  <a:pt x="30" y="157"/>
                </a:cubicBezTo>
                <a:cubicBezTo>
                  <a:pt x="30" y="143"/>
                  <a:pt x="30" y="143"/>
                  <a:pt x="30" y="143"/>
                </a:cubicBezTo>
                <a:cubicBezTo>
                  <a:pt x="37" y="143"/>
                  <a:pt x="37" y="143"/>
                  <a:pt x="37" y="143"/>
                </a:cubicBezTo>
                <a:lnTo>
                  <a:pt x="37" y="157"/>
                </a:lnTo>
                <a:close/>
                <a:moveTo>
                  <a:pt x="44" y="107"/>
                </a:moveTo>
                <a:cubicBezTo>
                  <a:pt x="37" y="107"/>
                  <a:pt x="37" y="107"/>
                  <a:pt x="37" y="107"/>
                </a:cubicBezTo>
                <a:cubicBezTo>
                  <a:pt x="37" y="93"/>
                  <a:pt x="37" y="93"/>
                  <a:pt x="37" y="93"/>
                </a:cubicBezTo>
                <a:cubicBezTo>
                  <a:pt x="44" y="93"/>
                  <a:pt x="44" y="93"/>
                  <a:pt x="44" y="93"/>
                </a:cubicBezTo>
                <a:lnTo>
                  <a:pt x="44" y="107"/>
                </a:lnTo>
                <a:close/>
                <a:moveTo>
                  <a:pt x="45" y="85"/>
                </a:moveTo>
                <a:cubicBezTo>
                  <a:pt x="47" y="83"/>
                  <a:pt x="47" y="83"/>
                  <a:pt x="47" y="83"/>
                </a:cubicBezTo>
                <a:cubicBezTo>
                  <a:pt x="74" y="83"/>
                  <a:pt x="74" y="83"/>
                  <a:pt x="74" y="83"/>
                </a:cubicBezTo>
                <a:cubicBezTo>
                  <a:pt x="76" y="85"/>
                  <a:pt x="76" y="85"/>
                  <a:pt x="76" y="85"/>
                </a:cubicBezTo>
                <a:lnTo>
                  <a:pt x="45" y="85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37" name="Freeform 270"/>
          <p:cNvSpPr/>
          <p:nvPr/>
        </p:nvSpPr>
        <p:spPr bwMode="auto">
          <a:xfrm>
            <a:off x="6405783" y="4487286"/>
            <a:ext cx="128606" cy="278067"/>
          </a:xfrm>
          <a:custGeom>
            <a:avLst/>
            <a:gdLst>
              <a:gd name="T0" fmla="*/ 79 w 111"/>
              <a:gd name="T1" fmla="*/ 159 h 240"/>
              <a:gd name="T2" fmla="*/ 62 w 111"/>
              <a:gd name="T3" fmla="*/ 140 h 240"/>
              <a:gd name="T4" fmla="*/ 62 w 111"/>
              <a:gd name="T5" fmla="*/ 108 h 240"/>
              <a:gd name="T6" fmla="*/ 103 w 111"/>
              <a:gd name="T7" fmla="*/ 108 h 240"/>
              <a:gd name="T8" fmla="*/ 103 w 111"/>
              <a:gd name="T9" fmla="*/ 0 h 240"/>
              <a:gd name="T10" fmla="*/ 8 w 111"/>
              <a:gd name="T11" fmla="*/ 0 h 240"/>
              <a:gd name="T12" fmla="*/ 8 w 111"/>
              <a:gd name="T13" fmla="*/ 108 h 240"/>
              <a:gd name="T14" fmla="*/ 49 w 111"/>
              <a:gd name="T15" fmla="*/ 108 h 240"/>
              <a:gd name="T16" fmla="*/ 49 w 111"/>
              <a:gd name="T17" fmla="*/ 140 h 240"/>
              <a:gd name="T18" fmla="*/ 33 w 111"/>
              <a:gd name="T19" fmla="*/ 159 h 240"/>
              <a:gd name="T20" fmla="*/ 0 w 111"/>
              <a:gd name="T21" fmla="*/ 173 h 240"/>
              <a:gd name="T22" fmla="*/ 18 w 111"/>
              <a:gd name="T23" fmla="*/ 203 h 240"/>
              <a:gd name="T24" fmla="*/ 21 w 111"/>
              <a:gd name="T25" fmla="*/ 240 h 240"/>
              <a:gd name="T26" fmla="*/ 56 w 111"/>
              <a:gd name="T27" fmla="*/ 231 h 240"/>
              <a:gd name="T28" fmla="*/ 90 w 111"/>
              <a:gd name="T29" fmla="*/ 240 h 240"/>
              <a:gd name="T30" fmla="*/ 92 w 111"/>
              <a:gd name="T31" fmla="*/ 203 h 240"/>
              <a:gd name="T32" fmla="*/ 111 w 111"/>
              <a:gd name="T33" fmla="*/ 173 h 240"/>
              <a:gd name="T34" fmla="*/ 79 w 111"/>
              <a:gd name="T35" fmla="*/ 159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" h="240">
                <a:moveTo>
                  <a:pt x="79" y="159"/>
                </a:moveTo>
                <a:lnTo>
                  <a:pt x="62" y="140"/>
                </a:lnTo>
                <a:lnTo>
                  <a:pt x="62" y="108"/>
                </a:lnTo>
                <a:lnTo>
                  <a:pt x="103" y="108"/>
                </a:lnTo>
                <a:lnTo>
                  <a:pt x="103" y="0"/>
                </a:lnTo>
                <a:lnTo>
                  <a:pt x="8" y="0"/>
                </a:lnTo>
                <a:lnTo>
                  <a:pt x="8" y="108"/>
                </a:lnTo>
                <a:lnTo>
                  <a:pt x="49" y="108"/>
                </a:lnTo>
                <a:lnTo>
                  <a:pt x="49" y="140"/>
                </a:lnTo>
                <a:lnTo>
                  <a:pt x="33" y="159"/>
                </a:lnTo>
                <a:lnTo>
                  <a:pt x="0" y="173"/>
                </a:lnTo>
                <a:lnTo>
                  <a:pt x="18" y="203"/>
                </a:lnTo>
                <a:lnTo>
                  <a:pt x="21" y="240"/>
                </a:lnTo>
                <a:lnTo>
                  <a:pt x="56" y="231"/>
                </a:lnTo>
                <a:lnTo>
                  <a:pt x="90" y="240"/>
                </a:lnTo>
                <a:lnTo>
                  <a:pt x="92" y="203"/>
                </a:lnTo>
                <a:lnTo>
                  <a:pt x="111" y="173"/>
                </a:lnTo>
                <a:lnTo>
                  <a:pt x="79" y="159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grpSp>
        <p:nvGrpSpPr>
          <p:cNvPr id="738" name="组合 737"/>
          <p:cNvGrpSpPr/>
          <p:nvPr/>
        </p:nvGrpSpPr>
        <p:grpSpPr>
          <a:xfrm>
            <a:off x="5878614" y="4486127"/>
            <a:ext cx="132081" cy="282702"/>
            <a:chOff x="8840152" y="4425722"/>
            <a:chExt cx="144287" cy="308826"/>
          </a:xfrm>
          <a:solidFill>
            <a:srgbClr val="E7E6E6">
              <a:lumMod val="10000"/>
            </a:srgbClr>
          </a:solidFill>
        </p:grpSpPr>
        <p:sp>
          <p:nvSpPr>
            <p:cNvPr id="739" name="Oval 271"/>
            <p:cNvSpPr>
              <a:spLocks noChangeArrowheads="1"/>
            </p:cNvSpPr>
            <p:nvPr/>
          </p:nvSpPr>
          <p:spPr bwMode="auto">
            <a:xfrm>
              <a:off x="8840152" y="4588995"/>
              <a:ext cx="144287" cy="1455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740" name="Oval 272"/>
            <p:cNvSpPr>
              <a:spLocks noChangeArrowheads="1"/>
            </p:cNvSpPr>
            <p:nvPr/>
          </p:nvSpPr>
          <p:spPr bwMode="auto">
            <a:xfrm>
              <a:off x="8899639" y="4562416"/>
              <a:ext cx="25314" cy="2657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741" name="Rectangle 273"/>
            <p:cNvSpPr>
              <a:spLocks noChangeArrowheads="1"/>
            </p:cNvSpPr>
            <p:nvPr/>
          </p:nvSpPr>
          <p:spPr bwMode="auto">
            <a:xfrm>
              <a:off x="8854074" y="4425722"/>
              <a:ext cx="26580" cy="1379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742" name="Rectangle 274"/>
            <p:cNvSpPr>
              <a:spLocks noChangeArrowheads="1"/>
            </p:cNvSpPr>
            <p:nvPr/>
          </p:nvSpPr>
          <p:spPr bwMode="auto">
            <a:xfrm>
              <a:off x="8943938" y="4425722"/>
              <a:ext cx="26580" cy="1379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sp>
        <p:nvSpPr>
          <p:cNvPr id="743" name="Freeform 275"/>
          <p:cNvSpPr>
            <a:spLocks noEditPoints="1"/>
          </p:cNvSpPr>
          <p:nvPr/>
        </p:nvSpPr>
        <p:spPr bwMode="auto">
          <a:xfrm>
            <a:off x="4287839" y="4489602"/>
            <a:ext cx="213185" cy="276908"/>
          </a:xfrm>
          <a:custGeom>
            <a:avLst/>
            <a:gdLst>
              <a:gd name="T0" fmla="*/ 84 w 145"/>
              <a:gd name="T1" fmla="*/ 44 h 189"/>
              <a:gd name="T2" fmla="*/ 92 w 145"/>
              <a:gd name="T3" fmla="*/ 0 h 189"/>
              <a:gd name="T4" fmla="*/ 75 w 145"/>
              <a:gd name="T5" fmla="*/ 43 h 189"/>
              <a:gd name="T6" fmla="*/ 73 w 145"/>
              <a:gd name="T7" fmla="*/ 43 h 189"/>
              <a:gd name="T8" fmla="*/ 0 w 145"/>
              <a:gd name="T9" fmla="*/ 116 h 189"/>
              <a:gd name="T10" fmla="*/ 73 w 145"/>
              <a:gd name="T11" fmla="*/ 189 h 189"/>
              <a:gd name="T12" fmla="*/ 145 w 145"/>
              <a:gd name="T13" fmla="*/ 116 h 189"/>
              <a:gd name="T14" fmla="*/ 84 w 145"/>
              <a:gd name="T15" fmla="*/ 44 h 189"/>
              <a:gd name="T16" fmla="*/ 59 w 145"/>
              <a:gd name="T17" fmla="*/ 172 h 189"/>
              <a:gd name="T18" fmla="*/ 11 w 145"/>
              <a:gd name="T19" fmla="*/ 124 h 189"/>
              <a:gd name="T20" fmla="*/ 40 w 145"/>
              <a:gd name="T21" fmla="*/ 79 h 189"/>
              <a:gd name="T22" fmla="*/ 19 w 145"/>
              <a:gd name="T23" fmla="*/ 119 h 189"/>
              <a:gd name="T24" fmla="*/ 68 w 145"/>
              <a:gd name="T25" fmla="*/ 167 h 189"/>
              <a:gd name="T26" fmla="*/ 87 w 145"/>
              <a:gd name="T27" fmla="*/ 164 h 189"/>
              <a:gd name="T28" fmla="*/ 59 w 145"/>
              <a:gd name="T29" fmla="*/ 17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5" h="189">
                <a:moveTo>
                  <a:pt x="84" y="44"/>
                </a:moveTo>
                <a:cubicBezTo>
                  <a:pt x="86" y="32"/>
                  <a:pt x="80" y="16"/>
                  <a:pt x="92" y="0"/>
                </a:cubicBezTo>
                <a:cubicBezTo>
                  <a:pt x="78" y="5"/>
                  <a:pt x="76" y="27"/>
                  <a:pt x="75" y="43"/>
                </a:cubicBezTo>
                <a:cubicBezTo>
                  <a:pt x="74" y="43"/>
                  <a:pt x="73" y="43"/>
                  <a:pt x="73" y="43"/>
                </a:cubicBezTo>
                <a:cubicBezTo>
                  <a:pt x="32" y="43"/>
                  <a:pt x="0" y="76"/>
                  <a:pt x="0" y="116"/>
                </a:cubicBezTo>
                <a:cubicBezTo>
                  <a:pt x="0" y="156"/>
                  <a:pt x="32" y="189"/>
                  <a:pt x="73" y="189"/>
                </a:cubicBezTo>
                <a:cubicBezTo>
                  <a:pt x="113" y="189"/>
                  <a:pt x="145" y="156"/>
                  <a:pt x="145" y="116"/>
                </a:cubicBezTo>
                <a:cubicBezTo>
                  <a:pt x="145" y="80"/>
                  <a:pt x="119" y="50"/>
                  <a:pt x="84" y="44"/>
                </a:cubicBezTo>
                <a:close/>
                <a:moveTo>
                  <a:pt x="59" y="172"/>
                </a:moveTo>
                <a:cubicBezTo>
                  <a:pt x="33" y="172"/>
                  <a:pt x="11" y="150"/>
                  <a:pt x="11" y="124"/>
                </a:cubicBezTo>
                <a:cubicBezTo>
                  <a:pt x="11" y="104"/>
                  <a:pt x="23" y="87"/>
                  <a:pt x="40" y="79"/>
                </a:cubicBezTo>
                <a:cubicBezTo>
                  <a:pt x="28" y="88"/>
                  <a:pt x="19" y="103"/>
                  <a:pt x="19" y="119"/>
                </a:cubicBezTo>
                <a:cubicBezTo>
                  <a:pt x="19" y="146"/>
                  <a:pt x="41" y="167"/>
                  <a:pt x="68" y="167"/>
                </a:cubicBezTo>
                <a:cubicBezTo>
                  <a:pt x="74" y="167"/>
                  <a:pt x="81" y="166"/>
                  <a:pt x="87" y="164"/>
                </a:cubicBezTo>
                <a:cubicBezTo>
                  <a:pt x="79" y="169"/>
                  <a:pt x="69" y="172"/>
                  <a:pt x="59" y="172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44" name="Freeform 276"/>
          <p:cNvSpPr>
            <a:spLocks noEditPoints="1"/>
          </p:cNvSpPr>
          <p:nvPr/>
        </p:nvSpPr>
        <p:spPr bwMode="auto">
          <a:xfrm>
            <a:off x="8410183" y="1997426"/>
            <a:ext cx="258371" cy="283860"/>
          </a:xfrm>
          <a:custGeom>
            <a:avLst/>
            <a:gdLst>
              <a:gd name="T0" fmla="*/ 113 w 176"/>
              <a:gd name="T1" fmla="*/ 180 h 193"/>
              <a:gd name="T2" fmla="*/ 113 w 176"/>
              <a:gd name="T3" fmla="*/ 92 h 193"/>
              <a:gd name="T4" fmla="*/ 120 w 176"/>
              <a:gd name="T5" fmla="*/ 92 h 193"/>
              <a:gd name="T6" fmla="*/ 124 w 176"/>
              <a:gd name="T7" fmla="*/ 95 h 193"/>
              <a:gd name="T8" fmla="*/ 124 w 176"/>
              <a:gd name="T9" fmla="*/ 137 h 193"/>
              <a:gd name="T10" fmla="*/ 139 w 176"/>
              <a:gd name="T11" fmla="*/ 151 h 193"/>
              <a:gd name="T12" fmla="*/ 150 w 176"/>
              <a:gd name="T13" fmla="*/ 147 h 193"/>
              <a:gd name="T14" fmla="*/ 156 w 176"/>
              <a:gd name="T15" fmla="*/ 137 h 193"/>
              <a:gd name="T16" fmla="*/ 156 w 176"/>
              <a:gd name="T17" fmla="*/ 49 h 193"/>
              <a:gd name="T18" fmla="*/ 146 w 176"/>
              <a:gd name="T19" fmla="*/ 36 h 193"/>
              <a:gd name="T20" fmla="*/ 131 w 176"/>
              <a:gd name="T21" fmla="*/ 23 h 193"/>
              <a:gd name="T22" fmla="*/ 131 w 176"/>
              <a:gd name="T23" fmla="*/ 33 h 193"/>
              <a:gd name="T24" fmla="*/ 139 w 176"/>
              <a:gd name="T25" fmla="*/ 42 h 193"/>
              <a:gd name="T26" fmla="*/ 137 w 176"/>
              <a:gd name="T27" fmla="*/ 51 h 193"/>
              <a:gd name="T28" fmla="*/ 150 w 176"/>
              <a:gd name="T29" fmla="*/ 59 h 193"/>
              <a:gd name="T30" fmla="*/ 150 w 176"/>
              <a:gd name="T31" fmla="*/ 137 h 193"/>
              <a:gd name="T32" fmla="*/ 139 w 176"/>
              <a:gd name="T33" fmla="*/ 144 h 193"/>
              <a:gd name="T34" fmla="*/ 131 w 176"/>
              <a:gd name="T35" fmla="*/ 137 h 193"/>
              <a:gd name="T36" fmla="*/ 131 w 176"/>
              <a:gd name="T37" fmla="*/ 95 h 193"/>
              <a:gd name="T38" fmla="*/ 120 w 176"/>
              <a:gd name="T39" fmla="*/ 85 h 193"/>
              <a:gd name="T40" fmla="*/ 113 w 176"/>
              <a:gd name="T41" fmla="*/ 85 h 193"/>
              <a:gd name="T42" fmla="*/ 113 w 176"/>
              <a:gd name="T43" fmla="*/ 78 h 193"/>
              <a:gd name="T44" fmla="*/ 128 w 176"/>
              <a:gd name="T45" fmla="*/ 78 h 193"/>
              <a:gd name="T46" fmla="*/ 128 w 176"/>
              <a:gd name="T47" fmla="*/ 0 h 193"/>
              <a:gd name="T48" fmla="*/ 47 w 176"/>
              <a:gd name="T49" fmla="*/ 0 h 193"/>
              <a:gd name="T50" fmla="*/ 47 w 176"/>
              <a:gd name="T51" fmla="*/ 78 h 193"/>
              <a:gd name="T52" fmla="*/ 62 w 176"/>
              <a:gd name="T53" fmla="*/ 78 h 193"/>
              <a:gd name="T54" fmla="*/ 62 w 176"/>
              <a:gd name="T55" fmla="*/ 180 h 193"/>
              <a:gd name="T56" fmla="*/ 0 w 176"/>
              <a:gd name="T57" fmla="*/ 180 h 193"/>
              <a:gd name="T58" fmla="*/ 0 w 176"/>
              <a:gd name="T59" fmla="*/ 193 h 193"/>
              <a:gd name="T60" fmla="*/ 176 w 176"/>
              <a:gd name="T61" fmla="*/ 193 h 193"/>
              <a:gd name="T62" fmla="*/ 176 w 176"/>
              <a:gd name="T63" fmla="*/ 180 h 193"/>
              <a:gd name="T64" fmla="*/ 113 w 176"/>
              <a:gd name="T65" fmla="*/ 180 h 193"/>
              <a:gd name="T66" fmla="*/ 59 w 176"/>
              <a:gd name="T67" fmla="*/ 63 h 193"/>
              <a:gd name="T68" fmla="*/ 59 w 176"/>
              <a:gd name="T69" fmla="*/ 13 h 193"/>
              <a:gd name="T70" fmla="*/ 114 w 176"/>
              <a:gd name="T71" fmla="*/ 13 h 193"/>
              <a:gd name="T72" fmla="*/ 114 w 176"/>
              <a:gd name="T73" fmla="*/ 63 h 193"/>
              <a:gd name="T74" fmla="*/ 59 w 176"/>
              <a:gd name="T75" fmla="*/ 6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93">
                <a:moveTo>
                  <a:pt x="113" y="180"/>
                </a:moveTo>
                <a:cubicBezTo>
                  <a:pt x="113" y="92"/>
                  <a:pt x="113" y="92"/>
                  <a:pt x="113" y="92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2" y="92"/>
                  <a:pt x="124" y="93"/>
                  <a:pt x="124" y="95"/>
                </a:cubicBezTo>
                <a:cubicBezTo>
                  <a:pt x="124" y="137"/>
                  <a:pt x="124" y="137"/>
                  <a:pt x="124" y="137"/>
                </a:cubicBezTo>
                <a:cubicBezTo>
                  <a:pt x="124" y="146"/>
                  <a:pt x="129" y="151"/>
                  <a:pt x="139" y="151"/>
                </a:cubicBezTo>
                <a:cubicBezTo>
                  <a:pt x="143" y="151"/>
                  <a:pt x="146" y="149"/>
                  <a:pt x="150" y="147"/>
                </a:cubicBezTo>
                <a:cubicBezTo>
                  <a:pt x="154" y="144"/>
                  <a:pt x="156" y="141"/>
                  <a:pt x="156" y="137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6" y="46"/>
                  <a:pt x="153" y="42"/>
                  <a:pt x="146" y="36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8" y="45"/>
                  <a:pt x="137" y="48"/>
                  <a:pt x="137" y="51"/>
                </a:cubicBezTo>
                <a:cubicBezTo>
                  <a:pt x="137" y="56"/>
                  <a:pt x="141" y="59"/>
                  <a:pt x="150" y="59"/>
                </a:cubicBezTo>
                <a:cubicBezTo>
                  <a:pt x="150" y="137"/>
                  <a:pt x="150" y="137"/>
                  <a:pt x="150" y="137"/>
                </a:cubicBezTo>
                <a:cubicBezTo>
                  <a:pt x="150" y="142"/>
                  <a:pt x="146" y="144"/>
                  <a:pt x="139" y="144"/>
                </a:cubicBezTo>
                <a:cubicBezTo>
                  <a:pt x="134" y="144"/>
                  <a:pt x="131" y="142"/>
                  <a:pt x="131" y="137"/>
                </a:cubicBezTo>
                <a:cubicBezTo>
                  <a:pt x="131" y="95"/>
                  <a:pt x="131" y="95"/>
                  <a:pt x="131" y="95"/>
                </a:cubicBezTo>
                <a:cubicBezTo>
                  <a:pt x="131" y="88"/>
                  <a:pt x="128" y="85"/>
                  <a:pt x="120" y="85"/>
                </a:cubicBezTo>
                <a:cubicBezTo>
                  <a:pt x="113" y="85"/>
                  <a:pt x="113" y="85"/>
                  <a:pt x="113" y="85"/>
                </a:cubicBezTo>
                <a:cubicBezTo>
                  <a:pt x="113" y="78"/>
                  <a:pt x="113" y="78"/>
                  <a:pt x="113" y="78"/>
                </a:cubicBezTo>
                <a:cubicBezTo>
                  <a:pt x="128" y="78"/>
                  <a:pt x="128" y="78"/>
                  <a:pt x="128" y="78"/>
                </a:cubicBezTo>
                <a:cubicBezTo>
                  <a:pt x="128" y="0"/>
                  <a:pt x="128" y="0"/>
                  <a:pt x="128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78"/>
                  <a:pt x="47" y="78"/>
                  <a:pt x="47" y="78"/>
                </a:cubicBezTo>
                <a:cubicBezTo>
                  <a:pt x="62" y="78"/>
                  <a:pt x="62" y="78"/>
                  <a:pt x="62" y="78"/>
                </a:cubicBezTo>
                <a:cubicBezTo>
                  <a:pt x="62" y="180"/>
                  <a:pt x="62" y="180"/>
                  <a:pt x="62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93"/>
                  <a:pt x="0" y="193"/>
                  <a:pt x="0" y="193"/>
                </a:cubicBezTo>
                <a:cubicBezTo>
                  <a:pt x="176" y="193"/>
                  <a:pt x="176" y="193"/>
                  <a:pt x="176" y="193"/>
                </a:cubicBezTo>
                <a:cubicBezTo>
                  <a:pt x="176" y="180"/>
                  <a:pt x="176" y="180"/>
                  <a:pt x="176" y="180"/>
                </a:cubicBezTo>
                <a:lnTo>
                  <a:pt x="113" y="180"/>
                </a:lnTo>
                <a:close/>
                <a:moveTo>
                  <a:pt x="59" y="63"/>
                </a:moveTo>
                <a:cubicBezTo>
                  <a:pt x="59" y="13"/>
                  <a:pt x="59" y="13"/>
                  <a:pt x="59" y="13"/>
                </a:cubicBezTo>
                <a:cubicBezTo>
                  <a:pt x="114" y="13"/>
                  <a:pt x="114" y="13"/>
                  <a:pt x="114" y="13"/>
                </a:cubicBezTo>
                <a:cubicBezTo>
                  <a:pt x="114" y="63"/>
                  <a:pt x="114" y="63"/>
                  <a:pt x="114" y="63"/>
                </a:cubicBezTo>
                <a:lnTo>
                  <a:pt x="59" y="63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45" name="Freeform 277"/>
          <p:cNvSpPr>
            <a:spLocks noEditPoints="1"/>
          </p:cNvSpPr>
          <p:nvPr/>
        </p:nvSpPr>
        <p:spPr bwMode="auto">
          <a:xfrm>
            <a:off x="4995752" y="5340024"/>
            <a:ext cx="55614" cy="54455"/>
          </a:xfrm>
          <a:custGeom>
            <a:avLst/>
            <a:gdLst>
              <a:gd name="T0" fmla="*/ 19 w 38"/>
              <a:gd name="T1" fmla="*/ 0 h 37"/>
              <a:gd name="T2" fmla="*/ 0 w 38"/>
              <a:gd name="T3" fmla="*/ 18 h 37"/>
              <a:gd name="T4" fmla="*/ 19 w 38"/>
              <a:gd name="T5" fmla="*/ 37 h 37"/>
              <a:gd name="T6" fmla="*/ 38 w 38"/>
              <a:gd name="T7" fmla="*/ 18 h 37"/>
              <a:gd name="T8" fmla="*/ 19 w 38"/>
              <a:gd name="T9" fmla="*/ 0 h 37"/>
              <a:gd name="T10" fmla="*/ 5 w 38"/>
              <a:gd name="T11" fmla="*/ 18 h 37"/>
              <a:gd name="T12" fmla="*/ 10 w 38"/>
              <a:gd name="T13" fmla="*/ 7 h 37"/>
              <a:gd name="T14" fmla="*/ 24 w 38"/>
              <a:gd name="T15" fmla="*/ 32 h 37"/>
              <a:gd name="T16" fmla="*/ 19 w 38"/>
              <a:gd name="T17" fmla="*/ 32 h 37"/>
              <a:gd name="T18" fmla="*/ 5 w 38"/>
              <a:gd name="T19" fmla="*/ 18 h 37"/>
              <a:gd name="T20" fmla="*/ 28 w 38"/>
              <a:gd name="T21" fmla="*/ 29 h 37"/>
              <a:gd name="T22" fmla="*/ 14 w 38"/>
              <a:gd name="T23" fmla="*/ 5 h 37"/>
              <a:gd name="T24" fmla="*/ 19 w 38"/>
              <a:gd name="T25" fmla="*/ 4 h 37"/>
              <a:gd name="T26" fmla="*/ 34 w 38"/>
              <a:gd name="T27" fmla="*/ 18 h 37"/>
              <a:gd name="T28" fmla="*/ 28 w 38"/>
              <a:gd name="T29" fmla="*/ 2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37">
                <a:moveTo>
                  <a:pt x="19" y="0"/>
                </a:moveTo>
                <a:cubicBezTo>
                  <a:pt x="9" y="0"/>
                  <a:pt x="0" y="8"/>
                  <a:pt x="0" y="18"/>
                </a:cubicBezTo>
                <a:cubicBezTo>
                  <a:pt x="0" y="28"/>
                  <a:pt x="9" y="37"/>
                  <a:pt x="19" y="37"/>
                </a:cubicBezTo>
                <a:cubicBezTo>
                  <a:pt x="30" y="37"/>
                  <a:pt x="38" y="28"/>
                  <a:pt x="38" y="18"/>
                </a:cubicBezTo>
                <a:cubicBezTo>
                  <a:pt x="38" y="8"/>
                  <a:pt x="30" y="0"/>
                  <a:pt x="19" y="0"/>
                </a:cubicBezTo>
                <a:close/>
                <a:moveTo>
                  <a:pt x="5" y="18"/>
                </a:moveTo>
                <a:cubicBezTo>
                  <a:pt x="5" y="14"/>
                  <a:pt x="7" y="10"/>
                  <a:pt x="10" y="7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1" y="32"/>
                  <a:pt x="19" y="32"/>
                </a:cubicBezTo>
                <a:cubicBezTo>
                  <a:pt x="11" y="32"/>
                  <a:pt x="5" y="26"/>
                  <a:pt x="5" y="18"/>
                </a:cubicBezTo>
                <a:close/>
                <a:moveTo>
                  <a:pt x="28" y="29"/>
                </a:moveTo>
                <a:cubicBezTo>
                  <a:pt x="14" y="5"/>
                  <a:pt x="14" y="5"/>
                  <a:pt x="14" y="5"/>
                </a:cubicBezTo>
                <a:cubicBezTo>
                  <a:pt x="16" y="4"/>
                  <a:pt x="18" y="4"/>
                  <a:pt x="19" y="4"/>
                </a:cubicBezTo>
                <a:cubicBezTo>
                  <a:pt x="27" y="4"/>
                  <a:pt x="34" y="10"/>
                  <a:pt x="34" y="18"/>
                </a:cubicBezTo>
                <a:cubicBezTo>
                  <a:pt x="34" y="23"/>
                  <a:pt x="31" y="27"/>
                  <a:pt x="28" y="29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46" name="Freeform 278"/>
          <p:cNvSpPr/>
          <p:nvPr/>
        </p:nvSpPr>
        <p:spPr bwMode="auto">
          <a:xfrm>
            <a:off x="4765187" y="5396796"/>
            <a:ext cx="92688" cy="140192"/>
          </a:xfrm>
          <a:custGeom>
            <a:avLst/>
            <a:gdLst>
              <a:gd name="T0" fmla="*/ 0 w 80"/>
              <a:gd name="T1" fmla="*/ 0 h 121"/>
              <a:gd name="T2" fmla="*/ 80 w 80"/>
              <a:gd name="T3" fmla="*/ 64 h 121"/>
              <a:gd name="T4" fmla="*/ 0 w 80"/>
              <a:gd name="T5" fmla="*/ 121 h 121"/>
              <a:gd name="T6" fmla="*/ 0 w 80"/>
              <a:gd name="T7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121">
                <a:moveTo>
                  <a:pt x="0" y="0"/>
                </a:moveTo>
                <a:lnTo>
                  <a:pt x="80" y="64"/>
                </a:lnTo>
                <a:lnTo>
                  <a:pt x="0" y="121"/>
                </a:ln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47" name="Freeform 279"/>
          <p:cNvSpPr/>
          <p:nvPr/>
        </p:nvSpPr>
        <p:spPr bwMode="auto">
          <a:xfrm>
            <a:off x="4776773" y="5391003"/>
            <a:ext cx="229405" cy="96165"/>
          </a:xfrm>
          <a:custGeom>
            <a:avLst/>
            <a:gdLst>
              <a:gd name="T0" fmla="*/ 0 w 156"/>
              <a:gd name="T1" fmla="*/ 0 h 65"/>
              <a:gd name="T2" fmla="*/ 150 w 156"/>
              <a:gd name="T3" fmla="*/ 0 h 65"/>
              <a:gd name="T4" fmla="*/ 156 w 156"/>
              <a:gd name="T5" fmla="*/ 3 h 65"/>
              <a:gd name="T6" fmla="*/ 80 w 156"/>
              <a:gd name="T7" fmla="*/ 65 h 65"/>
              <a:gd name="T8" fmla="*/ 0 w 156"/>
              <a:gd name="T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65">
                <a:moveTo>
                  <a:pt x="0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52" y="1"/>
                  <a:pt x="154" y="2"/>
                  <a:pt x="156" y="3"/>
                </a:cubicBezTo>
                <a:cubicBezTo>
                  <a:pt x="80" y="65"/>
                  <a:pt x="80" y="65"/>
                  <a:pt x="80" y="65"/>
                </a:cubicBez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48" name="Freeform 280"/>
          <p:cNvSpPr/>
          <p:nvPr/>
        </p:nvSpPr>
        <p:spPr bwMode="auto">
          <a:xfrm>
            <a:off x="4774456" y="5479058"/>
            <a:ext cx="235199" cy="64883"/>
          </a:xfrm>
          <a:custGeom>
            <a:avLst/>
            <a:gdLst>
              <a:gd name="T0" fmla="*/ 0 w 203"/>
              <a:gd name="T1" fmla="*/ 56 h 56"/>
              <a:gd name="T2" fmla="*/ 80 w 203"/>
              <a:gd name="T3" fmla="*/ 0 h 56"/>
              <a:gd name="T4" fmla="*/ 104 w 203"/>
              <a:gd name="T5" fmla="*/ 19 h 56"/>
              <a:gd name="T6" fmla="*/ 125 w 203"/>
              <a:gd name="T7" fmla="*/ 2 h 56"/>
              <a:gd name="T8" fmla="*/ 203 w 203"/>
              <a:gd name="T9" fmla="*/ 56 h 56"/>
              <a:gd name="T10" fmla="*/ 0 w 203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3" h="56">
                <a:moveTo>
                  <a:pt x="0" y="56"/>
                </a:moveTo>
                <a:lnTo>
                  <a:pt x="80" y="0"/>
                </a:lnTo>
                <a:lnTo>
                  <a:pt x="104" y="19"/>
                </a:lnTo>
                <a:lnTo>
                  <a:pt x="125" y="2"/>
                </a:lnTo>
                <a:lnTo>
                  <a:pt x="203" y="56"/>
                </a:lnTo>
                <a:lnTo>
                  <a:pt x="0" y="5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49" name="Freeform 281"/>
          <p:cNvSpPr/>
          <p:nvPr/>
        </p:nvSpPr>
        <p:spPr bwMode="auto">
          <a:xfrm>
            <a:off x="4929710" y="5399115"/>
            <a:ext cx="96166" cy="142509"/>
          </a:xfrm>
          <a:custGeom>
            <a:avLst/>
            <a:gdLst>
              <a:gd name="T0" fmla="*/ 0 w 65"/>
              <a:gd name="T1" fmla="*/ 51 h 97"/>
              <a:gd name="T2" fmla="*/ 63 w 65"/>
              <a:gd name="T3" fmla="*/ 0 h 97"/>
              <a:gd name="T4" fmla="*/ 65 w 65"/>
              <a:gd name="T5" fmla="*/ 0 h 97"/>
              <a:gd name="T6" fmla="*/ 65 w 65"/>
              <a:gd name="T7" fmla="*/ 97 h 97"/>
              <a:gd name="T8" fmla="*/ 0 w 65"/>
              <a:gd name="T9" fmla="*/ 5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97">
                <a:moveTo>
                  <a:pt x="0" y="51"/>
                </a:moveTo>
                <a:cubicBezTo>
                  <a:pt x="63" y="0"/>
                  <a:pt x="63" y="0"/>
                  <a:pt x="63" y="0"/>
                </a:cubicBezTo>
                <a:cubicBezTo>
                  <a:pt x="63" y="0"/>
                  <a:pt x="64" y="0"/>
                  <a:pt x="65" y="0"/>
                </a:cubicBezTo>
                <a:cubicBezTo>
                  <a:pt x="65" y="97"/>
                  <a:pt x="65" y="97"/>
                  <a:pt x="65" y="97"/>
                </a:cubicBezTo>
                <a:lnTo>
                  <a:pt x="0" y="51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50" name="Freeform 282"/>
          <p:cNvSpPr>
            <a:spLocks noEditPoints="1"/>
          </p:cNvSpPr>
          <p:nvPr/>
        </p:nvSpPr>
        <p:spPr bwMode="auto">
          <a:xfrm>
            <a:off x="4334183" y="2002060"/>
            <a:ext cx="93848" cy="276908"/>
          </a:xfrm>
          <a:custGeom>
            <a:avLst/>
            <a:gdLst>
              <a:gd name="T0" fmla="*/ 0 w 81"/>
              <a:gd name="T1" fmla="*/ 0 h 239"/>
              <a:gd name="T2" fmla="*/ 0 w 81"/>
              <a:gd name="T3" fmla="*/ 239 h 239"/>
              <a:gd name="T4" fmla="*/ 36 w 81"/>
              <a:gd name="T5" fmla="*/ 239 h 239"/>
              <a:gd name="T6" fmla="*/ 36 w 81"/>
              <a:gd name="T7" fmla="*/ 215 h 239"/>
              <a:gd name="T8" fmla="*/ 46 w 81"/>
              <a:gd name="T9" fmla="*/ 215 h 239"/>
              <a:gd name="T10" fmla="*/ 46 w 81"/>
              <a:gd name="T11" fmla="*/ 239 h 239"/>
              <a:gd name="T12" fmla="*/ 81 w 81"/>
              <a:gd name="T13" fmla="*/ 239 h 239"/>
              <a:gd name="T14" fmla="*/ 81 w 81"/>
              <a:gd name="T15" fmla="*/ 0 h 239"/>
              <a:gd name="T16" fmla="*/ 0 w 81"/>
              <a:gd name="T17" fmla="*/ 0 h 239"/>
              <a:gd name="T18" fmla="*/ 46 w 81"/>
              <a:gd name="T19" fmla="*/ 197 h 239"/>
              <a:gd name="T20" fmla="*/ 36 w 81"/>
              <a:gd name="T21" fmla="*/ 197 h 239"/>
              <a:gd name="T22" fmla="*/ 36 w 81"/>
              <a:gd name="T23" fmla="*/ 175 h 239"/>
              <a:gd name="T24" fmla="*/ 46 w 81"/>
              <a:gd name="T25" fmla="*/ 175 h 239"/>
              <a:gd name="T26" fmla="*/ 46 w 81"/>
              <a:gd name="T27" fmla="*/ 197 h 239"/>
              <a:gd name="T28" fmla="*/ 46 w 81"/>
              <a:gd name="T29" fmla="*/ 157 h 239"/>
              <a:gd name="T30" fmla="*/ 36 w 81"/>
              <a:gd name="T31" fmla="*/ 157 h 239"/>
              <a:gd name="T32" fmla="*/ 36 w 81"/>
              <a:gd name="T33" fmla="*/ 133 h 239"/>
              <a:gd name="T34" fmla="*/ 46 w 81"/>
              <a:gd name="T35" fmla="*/ 133 h 239"/>
              <a:gd name="T36" fmla="*/ 46 w 81"/>
              <a:gd name="T37" fmla="*/ 157 h 239"/>
              <a:gd name="T38" fmla="*/ 46 w 81"/>
              <a:gd name="T39" fmla="*/ 116 h 239"/>
              <a:gd name="T40" fmla="*/ 36 w 81"/>
              <a:gd name="T41" fmla="*/ 116 h 239"/>
              <a:gd name="T42" fmla="*/ 36 w 81"/>
              <a:gd name="T43" fmla="*/ 92 h 239"/>
              <a:gd name="T44" fmla="*/ 46 w 81"/>
              <a:gd name="T45" fmla="*/ 92 h 239"/>
              <a:gd name="T46" fmla="*/ 46 w 81"/>
              <a:gd name="T47" fmla="*/ 116 h 239"/>
              <a:gd name="T48" fmla="*/ 46 w 81"/>
              <a:gd name="T49" fmla="*/ 74 h 239"/>
              <a:gd name="T50" fmla="*/ 36 w 81"/>
              <a:gd name="T51" fmla="*/ 74 h 239"/>
              <a:gd name="T52" fmla="*/ 36 w 81"/>
              <a:gd name="T53" fmla="*/ 52 h 239"/>
              <a:gd name="T54" fmla="*/ 46 w 81"/>
              <a:gd name="T55" fmla="*/ 52 h 239"/>
              <a:gd name="T56" fmla="*/ 46 w 81"/>
              <a:gd name="T57" fmla="*/ 74 h 239"/>
              <a:gd name="T58" fmla="*/ 46 w 81"/>
              <a:gd name="T59" fmla="*/ 34 h 239"/>
              <a:gd name="T60" fmla="*/ 36 w 81"/>
              <a:gd name="T61" fmla="*/ 34 h 239"/>
              <a:gd name="T62" fmla="*/ 36 w 81"/>
              <a:gd name="T63" fmla="*/ 10 h 239"/>
              <a:gd name="T64" fmla="*/ 46 w 81"/>
              <a:gd name="T65" fmla="*/ 10 h 239"/>
              <a:gd name="T66" fmla="*/ 46 w 81"/>
              <a:gd name="T67" fmla="*/ 34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" h="239">
                <a:moveTo>
                  <a:pt x="0" y="0"/>
                </a:moveTo>
                <a:lnTo>
                  <a:pt x="0" y="239"/>
                </a:lnTo>
                <a:lnTo>
                  <a:pt x="36" y="239"/>
                </a:lnTo>
                <a:lnTo>
                  <a:pt x="36" y="215"/>
                </a:lnTo>
                <a:lnTo>
                  <a:pt x="46" y="215"/>
                </a:lnTo>
                <a:lnTo>
                  <a:pt x="46" y="239"/>
                </a:lnTo>
                <a:lnTo>
                  <a:pt x="81" y="239"/>
                </a:lnTo>
                <a:lnTo>
                  <a:pt x="81" y="0"/>
                </a:lnTo>
                <a:lnTo>
                  <a:pt x="0" y="0"/>
                </a:lnTo>
                <a:close/>
                <a:moveTo>
                  <a:pt x="46" y="197"/>
                </a:moveTo>
                <a:lnTo>
                  <a:pt x="36" y="197"/>
                </a:lnTo>
                <a:lnTo>
                  <a:pt x="36" y="175"/>
                </a:lnTo>
                <a:lnTo>
                  <a:pt x="46" y="175"/>
                </a:lnTo>
                <a:lnTo>
                  <a:pt x="46" y="197"/>
                </a:lnTo>
                <a:close/>
                <a:moveTo>
                  <a:pt x="46" y="157"/>
                </a:moveTo>
                <a:lnTo>
                  <a:pt x="36" y="157"/>
                </a:lnTo>
                <a:lnTo>
                  <a:pt x="36" y="133"/>
                </a:lnTo>
                <a:lnTo>
                  <a:pt x="46" y="133"/>
                </a:lnTo>
                <a:lnTo>
                  <a:pt x="46" y="157"/>
                </a:lnTo>
                <a:close/>
                <a:moveTo>
                  <a:pt x="46" y="116"/>
                </a:moveTo>
                <a:lnTo>
                  <a:pt x="36" y="116"/>
                </a:lnTo>
                <a:lnTo>
                  <a:pt x="36" y="92"/>
                </a:lnTo>
                <a:lnTo>
                  <a:pt x="46" y="92"/>
                </a:lnTo>
                <a:lnTo>
                  <a:pt x="46" y="116"/>
                </a:lnTo>
                <a:close/>
                <a:moveTo>
                  <a:pt x="46" y="74"/>
                </a:moveTo>
                <a:lnTo>
                  <a:pt x="36" y="74"/>
                </a:lnTo>
                <a:lnTo>
                  <a:pt x="36" y="52"/>
                </a:lnTo>
                <a:lnTo>
                  <a:pt x="46" y="52"/>
                </a:lnTo>
                <a:lnTo>
                  <a:pt x="46" y="74"/>
                </a:lnTo>
                <a:close/>
                <a:moveTo>
                  <a:pt x="46" y="34"/>
                </a:moveTo>
                <a:lnTo>
                  <a:pt x="36" y="34"/>
                </a:lnTo>
                <a:lnTo>
                  <a:pt x="36" y="10"/>
                </a:lnTo>
                <a:lnTo>
                  <a:pt x="46" y="10"/>
                </a:lnTo>
                <a:lnTo>
                  <a:pt x="46" y="34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grpSp>
        <p:nvGrpSpPr>
          <p:cNvPr id="751" name="组合 750"/>
          <p:cNvGrpSpPr/>
          <p:nvPr/>
        </p:nvGrpSpPr>
        <p:grpSpPr>
          <a:xfrm>
            <a:off x="6849532" y="4073661"/>
            <a:ext cx="275750" cy="275750"/>
            <a:chOff x="9110664" y="4191001"/>
            <a:chExt cx="377825" cy="377825"/>
          </a:xfrm>
          <a:solidFill>
            <a:srgbClr val="E7E6E6">
              <a:lumMod val="10000"/>
            </a:srgbClr>
          </a:solidFill>
        </p:grpSpPr>
        <p:sp>
          <p:nvSpPr>
            <p:cNvPr id="752" name="Freeform 283"/>
            <p:cNvSpPr>
              <a:spLocks noEditPoints="1"/>
            </p:cNvSpPr>
            <p:nvPr/>
          </p:nvSpPr>
          <p:spPr bwMode="auto">
            <a:xfrm>
              <a:off x="9110664" y="4191001"/>
              <a:ext cx="304800" cy="377825"/>
            </a:xfrm>
            <a:custGeom>
              <a:avLst/>
              <a:gdLst>
                <a:gd name="T0" fmla="*/ 123 w 152"/>
                <a:gd name="T1" fmla="*/ 183 h 188"/>
                <a:gd name="T2" fmla="*/ 123 w 152"/>
                <a:gd name="T3" fmla="*/ 183 h 188"/>
                <a:gd name="T4" fmla="*/ 123 w 152"/>
                <a:gd name="T5" fmla="*/ 183 h 188"/>
                <a:gd name="T6" fmla="*/ 122 w 152"/>
                <a:gd name="T7" fmla="*/ 173 h 188"/>
                <a:gd name="T8" fmla="*/ 122 w 152"/>
                <a:gd name="T9" fmla="*/ 173 h 188"/>
                <a:gd name="T10" fmla="*/ 122 w 152"/>
                <a:gd name="T11" fmla="*/ 154 h 188"/>
                <a:gd name="T12" fmla="*/ 152 w 152"/>
                <a:gd name="T13" fmla="*/ 69 h 188"/>
                <a:gd name="T14" fmla="*/ 152 w 152"/>
                <a:gd name="T15" fmla="*/ 50 h 188"/>
                <a:gd name="T16" fmla="*/ 107 w 152"/>
                <a:gd name="T17" fmla="*/ 0 h 188"/>
                <a:gd name="T18" fmla="*/ 0 w 152"/>
                <a:gd name="T19" fmla="*/ 0 h 188"/>
                <a:gd name="T20" fmla="*/ 0 w 152"/>
                <a:gd name="T21" fmla="*/ 188 h 188"/>
                <a:gd name="T22" fmla="*/ 152 w 152"/>
                <a:gd name="T23" fmla="*/ 188 h 188"/>
                <a:gd name="T24" fmla="*/ 152 w 152"/>
                <a:gd name="T25" fmla="*/ 131 h 188"/>
                <a:gd name="T26" fmla="*/ 142 w 152"/>
                <a:gd name="T27" fmla="*/ 161 h 188"/>
                <a:gd name="T28" fmla="*/ 123 w 152"/>
                <a:gd name="T29" fmla="*/ 183 h 188"/>
                <a:gd name="T30" fmla="*/ 150 w 152"/>
                <a:gd name="T31" fmla="*/ 53 h 188"/>
                <a:gd name="T32" fmla="*/ 113 w 152"/>
                <a:gd name="T33" fmla="*/ 53 h 188"/>
                <a:gd name="T34" fmla="*/ 105 w 152"/>
                <a:gd name="T35" fmla="*/ 43 h 188"/>
                <a:gd name="T36" fmla="*/ 105 w 152"/>
                <a:gd name="T37" fmla="*/ 3 h 188"/>
                <a:gd name="T38" fmla="*/ 150 w 152"/>
                <a:gd name="T39" fmla="*/ 53 h 188"/>
                <a:gd name="T40" fmla="*/ 29 w 152"/>
                <a:gd name="T41" fmla="*/ 66 h 188"/>
                <a:gd name="T42" fmla="*/ 122 w 152"/>
                <a:gd name="T43" fmla="*/ 66 h 188"/>
                <a:gd name="T44" fmla="*/ 122 w 152"/>
                <a:gd name="T45" fmla="*/ 71 h 188"/>
                <a:gd name="T46" fmla="*/ 29 w 152"/>
                <a:gd name="T47" fmla="*/ 71 h 188"/>
                <a:gd name="T48" fmla="*/ 29 w 152"/>
                <a:gd name="T49" fmla="*/ 66 h 188"/>
                <a:gd name="T50" fmla="*/ 29 w 152"/>
                <a:gd name="T51" fmla="*/ 80 h 188"/>
                <a:gd name="T52" fmla="*/ 123 w 152"/>
                <a:gd name="T53" fmla="*/ 80 h 188"/>
                <a:gd name="T54" fmla="*/ 123 w 152"/>
                <a:gd name="T55" fmla="*/ 85 h 188"/>
                <a:gd name="T56" fmla="*/ 29 w 152"/>
                <a:gd name="T57" fmla="*/ 85 h 188"/>
                <a:gd name="T58" fmla="*/ 29 w 152"/>
                <a:gd name="T59" fmla="*/ 80 h 188"/>
                <a:gd name="T60" fmla="*/ 29 w 152"/>
                <a:gd name="T61" fmla="*/ 94 h 188"/>
                <a:gd name="T62" fmla="*/ 123 w 152"/>
                <a:gd name="T63" fmla="*/ 94 h 188"/>
                <a:gd name="T64" fmla="*/ 123 w 152"/>
                <a:gd name="T65" fmla="*/ 100 h 188"/>
                <a:gd name="T66" fmla="*/ 29 w 152"/>
                <a:gd name="T67" fmla="*/ 100 h 188"/>
                <a:gd name="T68" fmla="*/ 29 w 152"/>
                <a:gd name="T69" fmla="*/ 94 h 188"/>
                <a:gd name="T70" fmla="*/ 30 w 152"/>
                <a:gd name="T71" fmla="*/ 109 h 188"/>
                <a:gd name="T72" fmla="*/ 123 w 152"/>
                <a:gd name="T73" fmla="*/ 109 h 188"/>
                <a:gd name="T74" fmla="*/ 123 w 152"/>
                <a:gd name="T75" fmla="*/ 114 h 188"/>
                <a:gd name="T76" fmla="*/ 30 w 152"/>
                <a:gd name="T77" fmla="*/ 114 h 188"/>
                <a:gd name="T78" fmla="*/ 30 w 152"/>
                <a:gd name="T79" fmla="*/ 109 h 188"/>
                <a:gd name="T80" fmla="*/ 30 w 152"/>
                <a:gd name="T81" fmla="*/ 123 h 188"/>
                <a:gd name="T82" fmla="*/ 123 w 152"/>
                <a:gd name="T83" fmla="*/ 123 h 188"/>
                <a:gd name="T84" fmla="*/ 123 w 152"/>
                <a:gd name="T85" fmla="*/ 128 h 188"/>
                <a:gd name="T86" fmla="*/ 30 w 152"/>
                <a:gd name="T87" fmla="*/ 128 h 188"/>
                <a:gd name="T88" fmla="*/ 30 w 152"/>
                <a:gd name="T89" fmla="*/ 12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2" h="188">
                  <a:moveTo>
                    <a:pt x="123" y="183"/>
                  </a:moveTo>
                  <a:cubicBezTo>
                    <a:pt x="123" y="183"/>
                    <a:pt x="123" y="183"/>
                    <a:pt x="123" y="183"/>
                  </a:cubicBezTo>
                  <a:cubicBezTo>
                    <a:pt x="123" y="183"/>
                    <a:pt x="123" y="183"/>
                    <a:pt x="123" y="183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152" y="188"/>
                    <a:pt x="152" y="188"/>
                    <a:pt x="152" y="188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42" y="161"/>
                    <a:pt x="142" y="161"/>
                    <a:pt x="142" y="161"/>
                  </a:cubicBezTo>
                  <a:lnTo>
                    <a:pt x="123" y="183"/>
                  </a:lnTo>
                  <a:close/>
                  <a:moveTo>
                    <a:pt x="150" y="53"/>
                  </a:moveTo>
                  <a:cubicBezTo>
                    <a:pt x="113" y="53"/>
                    <a:pt x="113" y="53"/>
                    <a:pt x="113" y="53"/>
                  </a:cubicBezTo>
                  <a:cubicBezTo>
                    <a:pt x="108" y="53"/>
                    <a:pt x="105" y="48"/>
                    <a:pt x="105" y="43"/>
                  </a:cubicBezTo>
                  <a:cubicBezTo>
                    <a:pt x="105" y="3"/>
                    <a:pt x="105" y="3"/>
                    <a:pt x="105" y="3"/>
                  </a:cubicBezTo>
                  <a:lnTo>
                    <a:pt x="150" y="53"/>
                  </a:lnTo>
                  <a:close/>
                  <a:moveTo>
                    <a:pt x="29" y="66"/>
                  </a:moveTo>
                  <a:cubicBezTo>
                    <a:pt x="122" y="66"/>
                    <a:pt x="122" y="66"/>
                    <a:pt x="122" y="66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29" y="71"/>
                    <a:pt x="29" y="71"/>
                    <a:pt x="29" y="71"/>
                  </a:cubicBezTo>
                  <a:lnTo>
                    <a:pt x="29" y="66"/>
                  </a:lnTo>
                  <a:close/>
                  <a:moveTo>
                    <a:pt x="29" y="80"/>
                  </a:moveTo>
                  <a:cubicBezTo>
                    <a:pt x="123" y="80"/>
                    <a:pt x="123" y="80"/>
                    <a:pt x="123" y="80"/>
                  </a:cubicBezTo>
                  <a:cubicBezTo>
                    <a:pt x="123" y="85"/>
                    <a:pt x="123" y="85"/>
                    <a:pt x="123" y="85"/>
                  </a:cubicBezTo>
                  <a:cubicBezTo>
                    <a:pt x="29" y="85"/>
                    <a:pt x="29" y="85"/>
                    <a:pt x="29" y="85"/>
                  </a:cubicBezTo>
                  <a:lnTo>
                    <a:pt x="29" y="80"/>
                  </a:lnTo>
                  <a:close/>
                  <a:moveTo>
                    <a:pt x="29" y="94"/>
                  </a:moveTo>
                  <a:cubicBezTo>
                    <a:pt x="123" y="94"/>
                    <a:pt x="123" y="94"/>
                    <a:pt x="123" y="94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29" y="100"/>
                    <a:pt x="29" y="100"/>
                    <a:pt x="29" y="100"/>
                  </a:cubicBezTo>
                  <a:lnTo>
                    <a:pt x="29" y="94"/>
                  </a:lnTo>
                  <a:close/>
                  <a:moveTo>
                    <a:pt x="30" y="109"/>
                  </a:moveTo>
                  <a:cubicBezTo>
                    <a:pt x="123" y="109"/>
                    <a:pt x="123" y="109"/>
                    <a:pt x="123" y="109"/>
                  </a:cubicBezTo>
                  <a:cubicBezTo>
                    <a:pt x="123" y="114"/>
                    <a:pt x="123" y="114"/>
                    <a:pt x="123" y="114"/>
                  </a:cubicBezTo>
                  <a:cubicBezTo>
                    <a:pt x="30" y="114"/>
                    <a:pt x="30" y="114"/>
                    <a:pt x="30" y="114"/>
                  </a:cubicBezTo>
                  <a:lnTo>
                    <a:pt x="30" y="109"/>
                  </a:lnTo>
                  <a:close/>
                  <a:moveTo>
                    <a:pt x="30" y="123"/>
                  </a:moveTo>
                  <a:cubicBezTo>
                    <a:pt x="123" y="123"/>
                    <a:pt x="123" y="123"/>
                    <a:pt x="123" y="123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30" y="128"/>
                    <a:pt x="30" y="128"/>
                    <a:pt x="30" y="128"/>
                  </a:cubicBezTo>
                  <a:lnTo>
                    <a:pt x="30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753" name="Freeform 284"/>
            <p:cNvSpPr/>
            <p:nvPr/>
          </p:nvSpPr>
          <p:spPr bwMode="auto">
            <a:xfrm>
              <a:off x="9361489" y="4244976"/>
              <a:ext cx="119063" cy="292100"/>
            </a:xfrm>
            <a:custGeom>
              <a:avLst/>
              <a:gdLst>
                <a:gd name="T0" fmla="*/ 0 w 75"/>
                <a:gd name="T1" fmla="*/ 160 h 184"/>
                <a:gd name="T2" fmla="*/ 1 w 75"/>
                <a:gd name="T3" fmla="*/ 184 h 184"/>
                <a:gd name="T4" fmla="*/ 18 w 75"/>
                <a:gd name="T5" fmla="*/ 165 h 184"/>
                <a:gd name="T6" fmla="*/ 75 w 75"/>
                <a:gd name="T7" fmla="*/ 5 h 184"/>
                <a:gd name="T8" fmla="*/ 58 w 75"/>
                <a:gd name="T9" fmla="*/ 0 h 184"/>
                <a:gd name="T10" fmla="*/ 0 w 75"/>
                <a:gd name="T11" fmla="*/ 16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84">
                  <a:moveTo>
                    <a:pt x="0" y="160"/>
                  </a:moveTo>
                  <a:lnTo>
                    <a:pt x="1" y="184"/>
                  </a:lnTo>
                  <a:lnTo>
                    <a:pt x="18" y="165"/>
                  </a:lnTo>
                  <a:lnTo>
                    <a:pt x="75" y="5"/>
                  </a:lnTo>
                  <a:lnTo>
                    <a:pt x="58" y="0"/>
                  </a:ln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754" name="Freeform 285"/>
            <p:cNvSpPr/>
            <p:nvPr/>
          </p:nvSpPr>
          <p:spPr bwMode="auto">
            <a:xfrm>
              <a:off x="9456739" y="4217988"/>
              <a:ext cx="31750" cy="22225"/>
            </a:xfrm>
            <a:custGeom>
              <a:avLst/>
              <a:gdLst>
                <a:gd name="T0" fmla="*/ 10 w 16"/>
                <a:gd name="T1" fmla="*/ 2 h 11"/>
                <a:gd name="T2" fmla="*/ 3 w 16"/>
                <a:gd name="T3" fmla="*/ 0 h 11"/>
                <a:gd name="T4" fmla="*/ 0 w 16"/>
                <a:gd name="T5" fmla="*/ 7 h 11"/>
                <a:gd name="T6" fmla="*/ 14 w 16"/>
                <a:gd name="T7" fmla="*/ 11 h 11"/>
                <a:gd name="T8" fmla="*/ 16 w 16"/>
                <a:gd name="T9" fmla="*/ 4 h 11"/>
                <a:gd name="T10" fmla="*/ 10 w 16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10" y="2"/>
                  </a:moveTo>
                  <a:cubicBezTo>
                    <a:pt x="5" y="0"/>
                    <a:pt x="3" y="0"/>
                    <a:pt x="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3" y="3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sp>
        <p:nvSpPr>
          <p:cNvPr id="755" name="Freeform 286"/>
          <p:cNvSpPr/>
          <p:nvPr/>
        </p:nvSpPr>
        <p:spPr bwMode="auto">
          <a:xfrm>
            <a:off x="6324680" y="2864069"/>
            <a:ext cx="238675" cy="97324"/>
          </a:xfrm>
          <a:custGeom>
            <a:avLst/>
            <a:gdLst>
              <a:gd name="T0" fmla="*/ 15 w 206"/>
              <a:gd name="T1" fmla="*/ 57 h 84"/>
              <a:gd name="T2" fmla="*/ 27 w 206"/>
              <a:gd name="T3" fmla="*/ 48 h 84"/>
              <a:gd name="T4" fmla="*/ 173 w 206"/>
              <a:gd name="T5" fmla="*/ 48 h 84"/>
              <a:gd name="T6" fmla="*/ 173 w 206"/>
              <a:gd name="T7" fmla="*/ 68 h 84"/>
              <a:gd name="T8" fmla="*/ 206 w 206"/>
              <a:gd name="T9" fmla="*/ 33 h 84"/>
              <a:gd name="T10" fmla="*/ 173 w 206"/>
              <a:gd name="T11" fmla="*/ 0 h 84"/>
              <a:gd name="T12" fmla="*/ 173 w 206"/>
              <a:gd name="T13" fmla="*/ 24 h 84"/>
              <a:gd name="T14" fmla="*/ 23 w 206"/>
              <a:gd name="T15" fmla="*/ 24 h 84"/>
              <a:gd name="T16" fmla="*/ 23 w 206"/>
              <a:gd name="T17" fmla="*/ 24 h 84"/>
              <a:gd name="T18" fmla="*/ 23 w 206"/>
              <a:gd name="T19" fmla="*/ 24 h 84"/>
              <a:gd name="T20" fmla="*/ 0 w 206"/>
              <a:gd name="T21" fmla="*/ 44 h 84"/>
              <a:gd name="T22" fmla="*/ 0 w 206"/>
              <a:gd name="T23" fmla="*/ 84 h 84"/>
              <a:gd name="T24" fmla="*/ 15 w 206"/>
              <a:gd name="T25" fmla="*/ 84 h 84"/>
              <a:gd name="T26" fmla="*/ 15 w 206"/>
              <a:gd name="T27" fmla="*/ 57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6" h="84">
                <a:moveTo>
                  <a:pt x="15" y="57"/>
                </a:moveTo>
                <a:lnTo>
                  <a:pt x="27" y="48"/>
                </a:lnTo>
                <a:lnTo>
                  <a:pt x="173" y="48"/>
                </a:lnTo>
                <a:lnTo>
                  <a:pt x="173" y="68"/>
                </a:lnTo>
                <a:lnTo>
                  <a:pt x="206" y="33"/>
                </a:lnTo>
                <a:lnTo>
                  <a:pt x="173" y="0"/>
                </a:lnTo>
                <a:lnTo>
                  <a:pt x="173" y="24"/>
                </a:lnTo>
                <a:lnTo>
                  <a:pt x="23" y="24"/>
                </a:lnTo>
                <a:lnTo>
                  <a:pt x="23" y="24"/>
                </a:lnTo>
                <a:lnTo>
                  <a:pt x="23" y="24"/>
                </a:lnTo>
                <a:lnTo>
                  <a:pt x="0" y="44"/>
                </a:lnTo>
                <a:lnTo>
                  <a:pt x="0" y="84"/>
                </a:lnTo>
                <a:lnTo>
                  <a:pt x="15" y="84"/>
                </a:lnTo>
                <a:lnTo>
                  <a:pt x="15" y="57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56" name="Freeform 287"/>
          <p:cNvSpPr>
            <a:spLocks noEditPoints="1"/>
          </p:cNvSpPr>
          <p:nvPr/>
        </p:nvSpPr>
        <p:spPr bwMode="auto">
          <a:xfrm>
            <a:off x="6324680" y="2940536"/>
            <a:ext cx="288494" cy="119337"/>
          </a:xfrm>
          <a:custGeom>
            <a:avLst/>
            <a:gdLst>
              <a:gd name="T0" fmla="*/ 167 w 196"/>
              <a:gd name="T1" fmla="*/ 24 h 81"/>
              <a:gd name="T2" fmla="*/ 162 w 196"/>
              <a:gd name="T3" fmla="*/ 24 h 81"/>
              <a:gd name="T4" fmla="*/ 162 w 196"/>
              <a:gd name="T5" fmla="*/ 0 h 81"/>
              <a:gd name="T6" fmla="*/ 150 w 196"/>
              <a:gd name="T7" fmla="*/ 0 h 81"/>
              <a:gd name="T8" fmla="*/ 150 w 196"/>
              <a:gd name="T9" fmla="*/ 21 h 81"/>
              <a:gd name="T10" fmla="*/ 142 w 196"/>
              <a:gd name="T11" fmla="*/ 28 h 81"/>
              <a:gd name="T12" fmla="*/ 27 w 196"/>
              <a:gd name="T13" fmla="*/ 28 h 81"/>
              <a:gd name="T14" fmla="*/ 27 w 196"/>
              <a:gd name="T15" fmla="*/ 12 h 81"/>
              <a:gd name="T16" fmla="*/ 0 w 196"/>
              <a:gd name="T17" fmla="*/ 40 h 81"/>
              <a:gd name="T18" fmla="*/ 27 w 196"/>
              <a:gd name="T19" fmla="*/ 65 h 81"/>
              <a:gd name="T20" fmla="*/ 27 w 196"/>
              <a:gd name="T21" fmla="*/ 46 h 81"/>
              <a:gd name="T22" fmla="*/ 138 w 196"/>
              <a:gd name="T23" fmla="*/ 46 h 81"/>
              <a:gd name="T24" fmla="*/ 138 w 196"/>
              <a:gd name="T25" fmla="*/ 53 h 81"/>
              <a:gd name="T26" fmla="*/ 167 w 196"/>
              <a:gd name="T27" fmla="*/ 81 h 81"/>
              <a:gd name="T28" fmla="*/ 196 w 196"/>
              <a:gd name="T29" fmla="*/ 53 h 81"/>
              <a:gd name="T30" fmla="*/ 167 w 196"/>
              <a:gd name="T31" fmla="*/ 24 h 81"/>
              <a:gd name="T32" fmla="*/ 165 w 196"/>
              <a:gd name="T33" fmla="*/ 41 h 81"/>
              <a:gd name="T34" fmla="*/ 165 w 196"/>
              <a:gd name="T35" fmla="*/ 41 h 81"/>
              <a:gd name="T36" fmla="*/ 158 w 196"/>
              <a:gd name="T37" fmla="*/ 45 h 81"/>
              <a:gd name="T38" fmla="*/ 156 w 196"/>
              <a:gd name="T39" fmla="*/ 38 h 81"/>
              <a:gd name="T40" fmla="*/ 167 w 196"/>
              <a:gd name="T41" fmla="*/ 33 h 81"/>
              <a:gd name="T42" fmla="*/ 174 w 196"/>
              <a:gd name="T43" fmla="*/ 33 h 81"/>
              <a:gd name="T44" fmla="*/ 174 w 196"/>
              <a:gd name="T45" fmla="*/ 72 h 81"/>
              <a:gd name="T46" fmla="*/ 165 w 196"/>
              <a:gd name="T47" fmla="*/ 72 h 81"/>
              <a:gd name="T48" fmla="*/ 165 w 196"/>
              <a:gd name="T49" fmla="*/ 4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6" h="81">
                <a:moveTo>
                  <a:pt x="167" y="24"/>
                </a:moveTo>
                <a:cubicBezTo>
                  <a:pt x="165" y="24"/>
                  <a:pt x="164" y="24"/>
                  <a:pt x="162" y="24"/>
                </a:cubicBezTo>
                <a:cubicBezTo>
                  <a:pt x="162" y="0"/>
                  <a:pt x="162" y="0"/>
                  <a:pt x="162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21"/>
                  <a:pt x="150" y="21"/>
                  <a:pt x="150" y="21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12"/>
                  <a:pt x="27" y="12"/>
                  <a:pt x="27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27" y="65"/>
                  <a:pt x="27" y="65"/>
                  <a:pt x="27" y="65"/>
                </a:cubicBezTo>
                <a:cubicBezTo>
                  <a:pt x="27" y="46"/>
                  <a:pt x="27" y="46"/>
                  <a:pt x="27" y="46"/>
                </a:cubicBezTo>
                <a:cubicBezTo>
                  <a:pt x="138" y="46"/>
                  <a:pt x="138" y="46"/>
                  <a:pt x="138" y="46"/>
                </a:cubicBezTo>
                <a:cubicBezTo>
                  <a:pt x="138" y="48"/>
                  <a:pt x="138" y="50"/>
                  <a:pt x="138" y="53"/>
                </a:cubicBezTo>
                <a:cubicBezTo>
                  <a:pt x="138" y="69"/>
                  <a:pt x="151" y="81"/>
                  <a:pt x="167" y="81"/>
                </a:cubicBezTo>
                <a:cubicBezTo>
                  <a:pt x="183" y="81"/>
                  <a:pt x="196" y="69"/>
                  <a:pt x="196" y="53"/>
                </a:cubicBezTo>
                <a:cubicBezTo>
                  <a:pt x="196" y="37"/>
                  <a:pt x="183" y="24"/>
                  <a:pt x="167" y="24"/>
                </a:cubicBezTo>
                <a:close/>
                <a:moveTo>
                  <a:pt x="165" y="41"/>
                </a:moveTo>
                <a:cubicBezTo>
                  <a:pt x="165" y="41"/>
                  <a:pt x="165" y="41"/>
                  <a:pt x="165" y="41"/>
                </a:cubicBezTo>
                <a:cubicBezTo>
                  <a:pt x="158" y="45"/>
                  <a:pt x="158" y="45"/>
                  <a:pt x="158" y="45"/>
                </a:cubicBezTo>
                <a:cubicBezTo>
                  <a:pt x="156" y="38"/>
                  <a:pt x="156" y="38"/>
                  <a:pt x="156" y="38"/>
                </a:cubicBezTo>
                <a:cubicBezTo>
                  <a:pt x="167" y="33"/>
                  <a:pt x="167" y="33"/>
                  <a:pt x="167" y="33"/>
                </a:cubicBezTo>
                <a:cubicBezTo>
                  <a:pt x="174" y="33"/>
                  <a:pt x="174" y="33"/>
                  <a:pt x="174" y="33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165" y="72"/>
                  <a:pt x="165" y="72"/>
                  <a:pt x="165" y="72"/>
                </a:cubicBezTo>
                <a:lnTo>
                  <a:pt x="165" y="41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57" name="Freeform 288"/>
          <p:cNvSpPr>
            <a:spLocks noEditPoints="1"/>
          </p:cNvSpPr>
          <p:nvPr/>
        </p:nvSpPr>
        <p:spPr bwMode="auto">
          <a:xfrm>
            <a:off x="1202453" y="1587277"/>
            <a:ext cx="150620" cy="278067"/>
          </a:xfrm>
          <a:custGeom>
            <a:avLst/>
            <a:gdLst>
              <a:gd name="T0" fmla="*/ 98 w 102"/>
              <a:gd name="T1" fmla="*/ 129 h 189"/>
              <a:gd name="T2" fmla="*/ 90 w 102"/>
              <a:gd name="T3" fmla="*/ 126 h 189"/>
              <a:gd name="T4" fmla="*/ 62 w 102"/>
              <a:gd name="T5" fmla="*/ 126 h 189"/>
              <a:gd name="T6" fmla="*/ 62 w 102"/>
              <a:gd name="T7" fmla="*/ 100 h 189"/>
              <a:gd name="T8" fmla="*/ 101 w 102"/>
              <a:gd name="T9" fmla="*/ 51 h 189"/>
              <a:gd name="T10" fmla="*/ 51 w 102"/>
              <a:gd name="T11" fmla="*/ 0 h 189"/>
              <a:gd name="T12" fmla="*/ 1 w 102"/>
              <a:gd name="T13" fmla="*/ 51 h 189"/>
              <a:gd name="T14" fmla="*/ 40 w 102"/>
              <a:gd name="T15" fmla="*/ 100 h 189"/>
              <a:gd name="T16" fmla="*/ 40 w 102"/>
              <a:gd name="T17" fmla="*/ 126 h 189"/>
              <a:gd name="T18" fmla="*/ 12 w 102"/>
              <a:gd name="T19" fmla="*/ 126 h 189"/>
              <a:gd name="T20" fmla="*/ 4 w 102"/>
              <a:gd name="T21" fmla="*/ 129 h 189"/>
              <a:gd name="T22" fmla="*/ 0 w 102"/>
              <a:gd name="T23" fmla="*/ 137 h 189"/>
              <a:gd name="T24" fmla="*/ 4 w 102"/>
              <a:gd name="T25" fmla="*/ 145 h 189"/>
              <a:gd name="T26" fmla="*/ 12 w 102"/>
              <a:gd name="T27" fmla="*/ 148 h 189"/>
              <a:gd name="T28" fmla="*/ 40 w 102"/>
              <a:gd name="T29" fmla="*/ 148 h 189"/>
              <a:gd name="T30" fmla="*/ 40 w 102"/>
              <a:gd name="T31" fmla="*/ 177 h 189"/>
              <a:gd name="T32" fmla="*/ 43 w 102"/>
              <a:gd name="T33" fmla="*/ 185 h 189"/>
              <a:gd name="T34" fmla="*/ 51 w 102"/>
              <a:gd name="T35" fmla="*/ 189 h 189"/>
              <a:gd name="T36" fmla="*/ 59 w 102"/>
              <a:gd name="T37" fmla="*/ 185 h 189"/>
              <a:gd name="T38" fmla="*/ 62 w 102"/>
              <a:gd name="T39" fmla="*/ 176 h 189"/>
              <a:gd name="T40" fmla="*/ 62 w 102"/>
              <a:gd name="T41" fmla="*/ 148 h 189"/>
              <a:gd name="T42" fmla="*/ 89 w 102"/>
              <a:gd name="T43" fmla="*/ 148 h 189"/>
              <a:gd name="T44" fmla="*/ 98 w 102"/>
              <a:gd name="T45" fmla="*/ 145 h 189"/>
              <a:gd name="T46" fmla="*/ 102 w 102"/>
              <a:gd name="T47" fmla="*/ 137 h 189"/>
              <a:gd name="T48" fmla="*/ 98 w 102"/>
              <a:gd name="T49" fmla="*/ 129 h 189"/>
              <a:gd name="T50" fmla="*/ 19 w 102"/>
              <a:gd name="T51" fmla="*/ 51 h 189"/>
              <a:gd name="T52" fmla="*/ 51 w 102"/>
              <a:gd name="T53" fmla="*/ 19 h 189"/>
              <a:gd name="T54" fmla="*/ 83 w 102"/>
              <a:gd name="T55" fmla="*/ 51 h 189"/>
              <a:gd name="T56" fmla="*/ 51 w 102"/>
              <a:gd name="T57" fmla="*/ 82 h 189"/>
              <a:gd name="T58" fmla="*/ 19 w 102"/>
              <a:gd name="T59" fmla="*/ 5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2" h="189">
                <a:moveTo>
                  <a:pt x="98" y="129"/>
                </a:moveTo>
                <a:cubicBezTo>
                  <a:pt x="95" y="127"/>
                  <a:pt x="93" y="126"/>
                  <a:pt x="90" y="126"/>
                </a:cubicBezTo>
                <a:cubicBezTo>
                  <a:pt x="62" y="126"/>
                  <a:pt x="62" y="126"/>
                  <a:pt x="62" y="126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84" y="95"/>
                  <a:pt x="101" y="75"/>
                  <a:pt x="101" y="51"/>
                </a:cubicBezTo>
                <a:cubicBezTo>
                  <a:pt x="101" y="23"/>
                  <a:pt x="79" y="0"/>
                  <a:pt x="51" y="0"/>
                </a:cubicBezTo>
                <a:cubicBezTo>
                  <a:pt x="23" y="0"/>
                  <a:pt x="1" y="23"/>
                  <a:pt x="1" y="51"/>
                </a:cubicBezTo>
                <a:cubicBezTo>
                  <a:pt x="1" y="75"/>
                  <a:pt x="17" y="95"/>
                  <a:pt x="40" y="100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12" y="126"/>
                  <a:pt x="12" y="126"/>
                  <a:pt x="12" y="126"/>
                </a:cubicBezTo>
                <a:cubicBezTo>
                  <a:pt x="9" y="126"/>
                  <a:pt x="6" y="127"/>
                  <a:pt x="4" y="129"/>
                </a:cubicBezTo>
                <a:cubicBezTo>
                  <a:pt x="1" y="131"/>
                  <a:pt x="0" y="134"/>
                  <a:pt x="0" y="137"/>
                </a:cubicBezTo>
                <a:cubicBezTo>
                  <a:pt x="0" y="140"/>
                  <a:pt x="1" y="143"/>
                  <a:pt x="4" y="145"/>
                </a:cubicBezTo>
                <a:cubicBezTo>
                  <a:pt x="6" y="147"/>
                  <a:pt x="9" y="148"/>
                  <a:pt x="12" y="148"/>
                </a:cubicBezTo>
                <a:cubicBezTo>
                  <a:pt x="40" y="148"/>
                  <a:pt x="40" y="148"/>
                  <a:pt x="40" y="148"/>
                </a:cubicBezTo>
                <a:cubicBezTo>
                  <a:pt x="40" y="177"/>
                  <a:pt x="40" y="177"/>
                  <a:pt x="40" y="177"/>
                </a:cubicBezTo>
                <a:cubicBezTo>
                  <a:pt x="40" y="180"/>
                  <a:pt x="41" y="183"/>
                  <a:pt x="43" y="185"/>
                </a:cubicBezTo>
                <a:cubicBezTo>
                  <a:pt x="45" y="188"/>
                  <a:pt x="49" y="189"/>
                  <a:pt x="51" y="189"/>
                </a:cubicBezTo>
                <a:cubicBezTo>
                  <a:pt x="54" y="189"/>
                  <a:pt x="57" y="187"/>
                  <a:pt x="59" y="185"/>
                </a:cubicBezTo>
                <a:cubicBezTo>
                  <a:pt x="61" y="183"/>
                  <a:pt x="62" y="180"/>
                  <a:pt x="62" y="17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89" y="148"/>
                  <a:pt x="89" y="148"/>
                  <a:pt x="89" y="148"/>
                </a:cubicBezTo>
                <a:cubicBezTo>
                  <a:pt x="93" y="148"/>
                  <a:pt x="96" y="147"/>
                  <a:pt x="98" y="145"/>
                </a:cubicBezTo>
                <a:cubicBezTo>
                  <a:pt x="100" y="143"/>
                  <a:pt x="102" y="141"/>
                  <a:pt x="102" y="137"/>
                </a:cubicBezTo>
                <a:cubicBezTo>
                  <a:pt x="102" y="134"/>
                  <a:pt x="100" y="131"/>
                  <a:pt x="98" y="129"/>
                </a:cubicBezTo>
                <a:close/>
                <a:moveTo>
                  <a:pt x="19" y="51"/>
                </a:moveTo>
                <a:cubicBezTo>
                  <a:pt x="19" y="33"/>
                  <a:pt x="33" y="19"/>
                  <a:pt x="51" y="19"/>
                </a:cubicBezTo>
                <a:cubicBezTo>
                  <a:pt x="68" y="19"/>
                  <a:pt x="83" y="33"/>
                  <a:pt x="83" y="51"/>
                </a:cubicBezTo>
                <a:cubicBezTo>
                  <a:pt x="83" y="68"/>
                  <a:pt x="68" y="82"/>
                  <a:pt x="51" y="82"/>
                </a:cubicBezTo>
                <a:cubicBezTo>
                  <a:pt x="33" y="82"/>
                  <a:pt x="19" y="68"/>
                  <a:pt x="19" y="5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58" name="Freeform 289"/>
          <p:cNvSpPr>
            <a:spLocks noEditPoints="1"/>
          </p:cNvSpPr>
          <p:nvPr/>
        </p:nvSpPr>
        <p:spPr bwMode="auto">
          <a:xfrm>
            <a:off x="1701814" y="1619718"/>
            <a:ext cx="214344" cy="221294"/>
          </a:xfrm>
          <a:custGeom>
            <a:avLst/>
            <a:gdLst>
              <a:gd name="T0" fmla="*/ 145 w 146"/>
              <a:gd name="T1" fmla="*/ 63 h 151"/>
              <a:gd name="T2" fmla="*/ 143 w 146"/>
              <a:gd name="T3" fmla="*/ 11 h 151"/>
              <a:gd name="T4" fmla="*/ 140 w 146"/>
              <a:gd name="T5" fmla="*/ 3 h 151"/>
              <a:gd name="T6" fmla="*/ 132 w 146"/>
              <a:gd name="T7" fmla="*/ 1 h 151"/>
              <a:gd name="T8" fmla="*/ 80 w 146"/>
              <a:gd name="T9" fmla="*/ 4 h 151"/>
              <a:gd name="T10" fmla="*/ 72 w 146"/>
              <a:gd name="T11" fmla="*/ 7 h 151"/>
              <a:gd name="T12" fmla="*/ 70 w 146"/>
              <a:gd name="T13" fmla="*/ 15 h 151"/>
              <a:gd name="T14" fmla="*/ 79 w 146"/>
              <a:gd name="T15" fmla="*/ 22 h 151"/>
              <a:gd name="T16" fmla="*/ 112 w 146"/>
              <a:gd name="T17" fmla="*/ 21 h 151"/>
              <a:gd name="T18" fmla="*/ 76 w 146"/>
              <a:gd name="T19" fmla="*/ 58 h 151"/>
              <a:gd name="T20" fmla="*/ 18 w 146"/>
              <a:gd name="T21" fmla="*/ 67 h 151"/>
              <a:gd name="T22" fmla="*/ 21 w 146"/>
              <a:gd name="T23" fmla="*/ 134 h 151"/>
              <a:gd name="T24" fmla="*/ 88 w 146"/>
              <a:gd name="T25" fmla="*/ 131 h 151"/>
              <a:gd name="T26" fmla="*/ 91 w 146"/>
              <a:gd name="T27" fmla="*/ 72 h 151"/>
              <a:gd name="T28" fmla="*/ 127 w 146"/>
              <a:gd name="T29" fmla="*/ 35 h 151"/>
              <a:gd name="T30" fmla="*/ 127 w 146"/>
              <a:gd name="T31" fmla="*/ 67 h 151"/>
              <a:gd name="T32" fmla="*/ 135 w 146"/>
              <a:gd name="T33" fmla="*/ 74 h 151"/>
              <a:gd name="T34" fmla="*/ 143 w 146"/>
              <a:gd name="T35" fmla="*/ 71 h 151"/>
              <a:gd name="T36" fmla="*/ 145 w 146"/>
              <a:gd name="T37" fmla="*/ 63 h 151"/>
              <a:gd name="T38" fmla="*/ 75 w 146"/>
              <a:gd name="T39" fmla="*/ 119 h 151"/>
              <a:gd name="T40" fmla="*/ 33 w 146"/>
              <a:gd name="T41" fmla="*/ 121 h 151"/>
              <a:gd name="T42" fmla="*/ 31 w 146"/>
              <a:gd name="T43" fmla="*/ 79 h 151"/>
              <a:gd name="T44" fmla="*/ 73 w 146"/>
              <a:gd name="T45" fmla="*/ 77 h 151"/>
              <a:gd name="T46" fmla="*/ 75 w 146"/>
              <a:gd name="T47" fmla="*/ 11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6" h="151">
                <a:moveTo>
                  <a:pt x="145" y="63"/>
                </a:moveTo>
                <a:cubicBezTo>
                  <a:pt x="145" y="60"/>
                  <a:pt x="143" y="14"/>
                  <a:pt x="143" y="11"/>
                </a:cubicBezTo>
                <a:cubicBezTo>
                  <a:pt x="144" y="7"/>
                  <a:pt x="142" y="5"/>
                  <a:pt x="140" y="3"/>
                </a:cubicBezTo>
                <a:cubicBezTo>
                  <a:pt x="138" y="1"/>
                  <a:pt x="135" y="0"/>
                  <a:pt x="132" y="1"/>
                </a:cubicBezTo>
                <a:cubicBezTo>
                  <a:pt x="130" y="1"/>
                  <a:pt x="83" y="4"/>
                  <a:pt x="80" y="4"/>
                </a:cubicBezTo>
                <a:cubicBezTo>
                  <a:pt x="77" y="3"/>
                  <a:pt x="74" y="5"/>
                  <a:pt x="72" y="7"/>
                </a:cubicBezTo>
                <a:cubicBezTo>
                  <a:pt x="70" y="9"/>
                  <a:pt x="70" y="12"/>
                  <a:pt x="70" y="15"/>
                </a:cubicBezTo>
                <a:cubicBezTo>
                  <a:pt x="71" y="22"/>
                  <a:pt x="79" y="22"/>
                  <a:pt x="79" y="22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76" y="58"/>
                  <a:pt x="76" y="58"/>
                  <a:pt x="76" y="58"/>
                </a:cubicBezTo>
                <a:cubicBezTo>
                  <a:pt x="58" y="47"/>
                  <a:pt x="33" y="51"/>
                  <a:pt x="18" y="67"/>
                </a:cubicBezTo>
                <a:cubicBezTo>
                  <a:pt x="0" y="87"/>
                  <a:pt x="2" y="116"/>
                  <a:pt x="21" y="134"/>
                </a:cubicBezTo>
                <a:cubicBezTo>
                  <a:pt x="40" y="151"/>
                  <a:pt x="70" y="150"/>
                  <a:pt x="88" y="131"/>
                </a:cubicBezTo>
                <a:cubicBezTo>
                  <a:pt x="103" y="114"/>
                  <a:pt x="104" y="90"/>
                  <a:pt x="91" y="72"/>
                </a:cubicBezTo>
                <a:cubicBezTo>
                  <a:pt x="127" y="35"/>
                  <a:pt x="127" y="35"/>
                  <a:pt x="127" y="35"/>
                </a:cubicBezTo>
                <a:cubicBezTo>
                  <a:pt x="127" y="67"/>
                  <a:pt x="127" y="67"/>
                  <a:pt x="127" y="67"/>
                </a:cubicBezTo>
                <a:cubicBezTo>
                  <a:pt x="127" y="67"/>
                  <a:pt x="128" y="73"/>
                  <a:pt x="135" y="74"/>
                </a:cubicBezTo>
                <a:cubicBezTo>
                  <a:pt x="138" y="75"/>
                  <a:pt x="141" y="74"/>
                  <a:pt x="143" y="71"/>
                </a:cubicBezTo>
                <a:cubicBezTo>
                  <a:pt x="145" y="69"/>
                  <a:pt x="146" y="66"/>
                  <a:pt x="145" y="63"/>
                </a:cubicBezTo>
                <a:close/>
                <a:moveTo>
                  <a:pt x="75" y="119"/>
                </a:moveTo>
                <a:cubicBezTo>
                  <a:pt x="64" y="132"/>
                  <a:pt x="45" y="132"/>
                  <a:pt x="33" y="121"/>
                </a:cubicBezTo>
                <a:cubicBezTo>
                  <a:pt x="20" y="110"/>
                  <a:pt x="19" y="91"/>
                  <a:pt x="31" y="79"/>
                </a:cubicBezTo>
                <a:cubicBezTo>
                  <a:pt x="42" y="67"/>
                  <a:pt x="61" y="66"/>
                  <a:pt x="73" y="77"/>
                </a:cubicBezTo>
                <a:cubicBezTo>
                  <a:pt x="85" y="88"/>
                  <a:pt x="86" y="107"/>
                  <a:pt x="75" y="119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59" name="Freeform 290"/>
          <p:cNvSpPr/>
          <p:nvPr/>
        </p:nvSpPr>
        <p:spPr bwMode="auto">
          <a:xfrm>
            <a:off x="3728230" y="5396796"/>
            <a:ext cx="93848" cy="140192"/>
          </a:xfrm>
          <a:custGeom>
            <a:avLst/>
            <a:gdLst>
              <a:gd name="T0" fmla="*/ 0 w 81"/>
              <a:gd name="T1" fmla="*/ 0 h 121"/>
              <a:gd name="T2" fmla="*/ 81 w 81"/>
              <a:gd name="T3" fmla="*/ 64 h 121"/>
              <a:gd name="T4" fmla="*/ 0 w 81"/>
              <a:gd name="T5" fmla="*/ 121 h 121"/>
              <a:gd name="T6" fmla="*/ 0 w 81"/>
              <a:gd name="T7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1">
                <a:moveTo>
                  <a:pt x="0" y="0"/>
                </a:moveTo>
                <a:lnTo>
                  <a:pt x="81" y="64"/>
                </a:lnTo>
                <a:lnTo>
                  <a:pt x="0" y="121"/>
                </a:ln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60" name="Freeform 291"/>
          <p:cNvSpPr/>
          <p:nvPr/>
        </p:nvSpPr>
        <p:spPr bwMode="auto">
          <a:xfrm>
            <a:off x="3738656" y="5479058"/>
            <a:ext cx="236358" cy="64883"/>
          </a:xfrm>
          <a:custGeom>
            <a:avLst/>
            <a:gdLst>
              <a:gd name="T0" fmla="*/ 0 w 204"/>
              <a:gd name="T1" fmla="*/ 56 h 56"/>
              <a:gd name="T2" fmla="*/ 80 w 204"/>
              <a:gd name="T3" fmla="*/ 0 h 56"/>
              <a:gd name="T4" fmla="*/ 104 w 204"/>
              <a:gd name="T5" fmla="*/ 19 h 56"/>
              <a:gd name="T6" fmla="*/ 126 w 204"/>
              <a:gd name="T7" fmla="*/ 2 h 56"/>
              <a:gd name="T8" fmla="*/ 204 w 204"/>
              <a:gd name="T9" fmla="*/ 56 h 56"/>
              <a:gd name="T10" fmla="*/ 0 w 204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4" h="56">
                <a:moveTo>
                  <a:pt x="0" y="56"/>
                </a:moveTo>
                <a:lnTo>
                  <a:pt x="80" y="0"/>
                </a:lnTo>
                <a:lnTo>
                  <a:pt x="104" y="19"/>
                </a:lnTo>
                <a:lnTo>
                  <a:pt x="126" y="2"/>
                </a:lnTo>
                <a:lnTo>
                  <a:pt x="204" y="56"/>
                </a:lnTo>
                <a:lnTo>
                  <a:pt x="0" y="5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61" name="Freeform 292"/>
          <p:cNvSpPr/>
          <p:nvPr/>
        </p:nvSpPr>
        <p:spPr bwMode="auto">
          <a:xfrm>
            <a:off x="3739815" y="5391003"/>
            <a:ext cx="213185" cy="96165"/>
          </a:xfrm>
          <a:custGeom>
            <a:avLst/>
            <a:gdLst>
              <a:gd name="T0" fmla="*/ 142 w 145"/>
              <a:gd name="T1" fmla="*/ 0 h 65"/>
              <a:gd name="T2" fmla="*/ 0 w 145"/>
              <a:gd name="T3" fmla="*/ 0 h 65"/>
              <a:gd name="T4" fmla="*/ 81 w 145"/>
              <a:gd name="T5" fmla="*/ 65 h 65"/>
              <a:gd name="T6" fmla="*/ 145 w 145"/>
              <a:gd name="T7" fmla="*/ 14 h 65"/>
              <a:gd name="T8" fmla="*/ 142 w 145"/>
              <a:gd name="T9" fmla="*/ 4 h 65"/>
              <a:gd name="T10" fmla="*/ 142 w 145"/>
              <a:gd name="T11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5">
                <a:moveTo>
                  <a:pt x="142" y="0"/>
                </a:moveTo>
                <a:cubicBezTo>
                  <a:pt x="0" y="0"/>
                  <a:pt x="0" y="0"/>
                  <a:pt x="0" y="0"/>
                </a:cubicBezTo>
                <a:cubicBezTo>
                  <a:pt x="81" y="65"/>
                  <a:pt x="81" y="65"/>
                  <a:pt x="81" y="65"/>
                </a:cubicBezTo>
                <a:cubicBezTo>
                  <a:pt x="145" y="14"/>
                  <a:pt x="145" y="14"/>
                  <a:pt x="145" y="14"/>
                </a:cubicBezTo>
                <a:cubicBezTo>
                  <a:pt x="143" y="11"/>
                  <a:pt x="142" y="8"/>
                  <a:pt x="142" y="4"/>
                </a:cubicBezTo>
                <a:cubicBezTo>
                  <a:pt x="142" y="2"/>
                  <a:pt x="142" y="1"/>
                  <a:pt x="142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62" name="Freeform 293"/>
          <p:cNvSpPr/>
          <p:nvPr/>
        </p:nvSpPr>
        <p:spPr bwMode="auto">
          <a:xfrm>
            <a:off x="3895069" y="5421127"/>
            <a:ext cx="96166" cy="120496"/>
          </a:xfrm>
          <a:custGeom>
            <a:avLst/>
            <a:gdLst>
              <a:gd name="T0" fmla="*/ 45 w 66"/>
              <a:gd name="T1" fmla="*/ 0 h 82"/>
              <a:gd name="T2" fmla="*/ 0 w 66"/>
              <a:gd name="T3" fmla="*/ 36 h 82"/>
              <a:gd name="T4" fmla="*/ 66 w 66"/>
              <a:gd name="T5" fmla="*/ 82 h 82"/>
              <a:gd name="T6" fmla="*/ 66 w 66"/>
              <a:gd name="T7" fmla="*/ 6 h 82"/>
              <a:gd name="T8" fmla="*/ 60 w 66"/>
              <a:gd name="T9" fmla="*/ 6 h 82"/>
              <a:gd name="T10" fmla="*/ 45 w 66"/>
              <a:gd name="T11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2">
                <a:moveTo>
                  <a:pt x="45" y="0"/>
                </a:moveTo>
                <a:cubicBezTo>
                  <a:pt x="0" y="36"/>
                  <a:pt x="0" y="36"/>
                  <a:pt x="0" y="36"/>
                </a:cubicBezTo>
                <a:cubicBezTo>
                  <a:pt x="66" y="82"/>
                  <a:pt x="66" y="82"/>
                  <a:pt x="66" y="82"/>
                </a:cubicBezTo>
                <a:cubicBezTo>
                  <a:pt x="66" y="6"/>
                  <a:pt x="66" y="6"/>
                  <a:pt x="66" y="6"/>
                </a:cubicBezTo>
                <a:cubicBezTo>
                  <a:pt x="64" y="6"/>
                  <a:pt x="62" y="6"/>
                  <a:pt x="60" y="6"/>
                </a:cubicBezTo>
                <a:cubicBezTo>
                  <a:pt x="54" y="6"/>
                  <a:pt x="49" y="4"/>
                  <a:pt x="45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63" name="Freeform 294"/>
          <p:cNvSpPr>
            <a:spLocks noEditPoints="1"/>
          </p:cNvSpPr>
          <p:nvPr/>
        </p:nvSpPr>
        <p:spPr bwMode="auto">
          <a:xfrm>
            <a:off x="3956476" y="5364355"/>
            <a:ext cx="57931" cy="57931"/>
          </a:xfrm>
          <a:custGeom>
            <a:avLst/>
            <a:gdLst>
              <a:gd name="T0" fmla="*/ 20 w 40"/>
              <a:gd name="T1" fmla="*/ 0 h 39"/>
              <a:gd name="T2" fmla="*/ 0 w 40"/>
              <a:gd name="T3" fmla="*/ 20 h 39"/>
              <a:gd name="T4" fmla="*/ 20 w 40"/>
              <a:gd name="T5" fmla="*/ 39 h 39"/>
              <a:gd name="T6" fmla="*/ 40 w 40"/>
              <a:gd name="T7" fmla="*/ 20 h 39"/>
              <a:gd name="T8" fmla="*/ 20 w 40"/>
              <a:gd name="T9" fmla="*/ 0 h 39"/>
              <a:gd name="T10" fmla="*/ 24 w 40"/>
              <a:gd name="T11" fmla="*/ 23 h 39"/>
              <a:gd name="T12" fmla="*/ 24 w 40"/>
              <a:gd name="T13" fmla="*/ 34 h 39"/>
              <a:gd name="T14" fmla="*/ 16 w 40"/>
              <a:gd name="T15" fmla="*/ 34 h 39"/>
              <a:gd name="T16" fmla="*/ 16 w 40"/>
              <a:gd name="T17" fmla="*/ 23 h 39"/>
              <a:gd name="T18" fmla="*/ 5 w 40"/>
              <a:gd name="T19" fmla="*/ 23 h 39"/>
              <a:gd name="T20" fmla="*/ 5 w 40"/>
              <a:gd name="T21" fmla="*/ 16 h 39"/>
              <a:gd name="T22" fmla="*/ 16 w 40"/>
              <a:gd name="T23" fmla="*/ 16 h 39"/>
              <a:gd name="T24" fmla="*/ 16 w 40"/>
              <a:gd name="T25" fmla="*/ 5 h 39"/>
              <a:gd name="T26" fmla="*/ 24 w 40"/>
              <a:gd name="T27" fmla="*/ 5 h 39"/>
              <a:gd name="T28" fmla="*/ 24 w 40"/>
              <a:gd name="T29" fmla="*/ 16 h 39"/>
              <a:gd name="T30" fmla="*/ 35 w 40"/>
              <a:gd name="T31" fmla="*/ 16 h 39"/>
              <a:gd name="T32" fmla="*/ 35 w 40"/>
              <a:gd name="T33" fmla="*/ 23 h 39"/>
              <a:gd name="T34" fmla="*/ 24 w 40"/>
              <a:gd name="T35" fmla="*/ 23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39">
                <a:moveTo>
                  <a:pt x="20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30"/>
                  <a:pt x="9" y="39"/>
                  <a:pt x="20" y="39"/>
                </a:cubicBezTo>
                <a:cubicBezTo>
                  <a:pt x="31" y="39"/>
                  <a:pt x="40" y="30"/>
                  <a:pt x="40" y="20"/>
                </a:cubicBezTo>
                <a:cubicBezTo>
                  <a:pt x="40" y="9"/>
                  <a:pt x="31" y="0"/>
                  <a:pt x="20" y="0"/>
                </a:cubicBezTo>
                <a:close/>
                <a:moveTo>
                  <a:pt x="24" y="23"/>
                </a:moveTo>
                <a:cubicBezTo>
                  <a:pt x="24" y="34"/>
                  <a:pt x="24" y="34"/>
                  <a:pt x="24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16"/>
                  <a:pt x="5" y="16"/>
                  <a:pt x="5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5"/>
                  <a:pt x="16" y="5"/>
                  <a:pt x="16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16"/>
                  <a:pt x="24" y="16"/>
                  <a:pt x="24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23"/>
                  <a:pt x="35" y="23"/>
                  <a:pt x="35" y="23"/>
                </a:cubicBezTo>
                <a:lnTo>
                  <a:pt x="24" y="23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64" name="Freeform 295"/>
          <p:cNvSpPr/>
          <p:nvPr/>
        </p:nvSpPr>
        <p:spPr bwMode="auto">
          <a:xfrm>
            <a:off x="4247288" y="5388686"/>
            <a:ext cx="93848" cy="148302"/>
          </a:xfrm>
          <a:custGeom>
            <a:avLst/>
            <a:gdLst>
              <a:gd name="T0" fmla="*/ 0 w 81"/>
              <a:gd name="T1" fmla="*/ 0 h 128"/>
              <a:gd name="T2" fmla="*/ 0 w 81"/>
              <a:gd name="T3" fmla="*/ 128 h 128"/>
              <a:gd name="T4" fmla="*/ 81 w 81"/>
              <a:gd name="T5" fmla="*/ 68 h 128"/>
              <a:gd name="T6" fmla="*/ 0 w 81"/>
              <a:gd name="T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8">
                <a:moveTo>
                  <a:pt x="0" y="0"/>
                </a:moveTo>
                <a:lnTo>
                  <a:pt x="0" y="128"/>
                </a:lnTo>
                <a:lnTo>
                  <a:pt x="81" y="68"/>
                </a:ln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65" name="Freeform 296"/>
          <p:cNvSpPr/>
          <p:nvPr/>
        </p:nvSpPr>
        <p:spPr bwMode="auto">
          <a:xfrm>
            <a:off x="4258874" y="5382893"/>
            <a:ext cx="213185" cy="100799"/>
          </a:xfrm>
          <a:custGeom>
            <a:avLst/>
            <a:gdLst>
              <a:gd name="T0" fmla="*/ 142 w 145"/>
              <a:gd name="T1" fmla="*/ 0 h 69"/>
              <a:gd name="T2" fmla="*/ 0 w 145"/>
              <a:gd name="T3" fmla="*/ 0 h 69"/>
              <a:gd name="T4" fmla="*/ 81 w 145"/>
              <a:gd name="T5" fmla="*/ 69 h 69"/>
              <a:gd name="T6" fmla="*/ 145 w 145"/>
              <a:gd name="T7" fmla="*/ 15 h 69"/>
              <a:gd name="T8" fmla="*/ 142 w 145"/>
              <a:gd name="T9" fmla="*/ 4 h 69"/>
              <a:gd name="T10" fmla="*/ 142 w 145"/>
              <a:gd name="T11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9">
                <a:moveTo>
                  <a:pt x="142" y="0"/>
                </a:moveTo>
                <a:cubicBezTo>
                  <a:pt x="0" y="0"/>
                  <a:pt x="0" y="0"/>
                  <a:pt x="0" y="0"/>
                </a:cubicBezTo>
                <a:cubicBezTo>
                  <a:pt x="81" y="69"/>
                  <a:pt x="81" y="69"/>
                  <a:pt x="81" y="69"/>
                </a:cubicBezTo>
                <a:cubicBezTo>
                  <a:pt x="145" y="15"/>
                  <a:pt x="145" y="15"/>
                  <a:pt x="145" y="15"/>
                </a:cubicBezTo>
                <a:cubicBezTo>
                  <a:pt x="143" y="12"/>
                  <a:pt x="142" y="8"/>
                  <a:pt x="142" y="4"/>
                </a:cubicBezTo>
                <a:cubicBezTo>
                  <a:pt x="142" y="3"/>
                  <a:pt x="142" y="2"/>
                  <a:pt x="142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66" name="Freeform 297"/>
          <p:cNvSpPr/>
          <p:nvPr/>
        </p:nvSpPr>
        <p:spPr bwMode="auto">
          <a:xfrm>
            <a:off x="4257715" y="5475582"/>
            <a:ext cx="236358" cy="68358"/>
          </a:xfrm>
          <a:custGeom>
            <a:avLst/>
            <a:gdLst>
              <a:gd name="T0" fmla="*/ 104 w 204"/>
              <a:gd name="T1" fmla="*/ 20 h 59"/>
              <a:gd name="T2" fmla="*/ 79 w 204"/>
              <a:gd name="T3" fmla="*/ 0 h 59"/>
              <a:gd name="T4" fmla="*/ 0 w 204"/>
              <a:gd name="T5" fmla="*/ 59 h 59"/>
              <a:gd name="T6" fmla="*/ 204 w 204"/>
              <a:gd name="T7" fmla="*/ 59 h 59"/>
              <a:gd name="T8" fmla="*/ 125 w 204"/>
              <a:gd name="T9" fmla="*/ 2 h 59"/>
              <a:gd name="T10" fmla="*/ 104 w 204"/>
              <a:gd name="T11" fmla="*/ 2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4" h="59">
                <a:moveTo>
                  <a:pt x="104" y="20"/>
                </a:moveTo>
                <a:lnTo>
                  <a:pt x="79" y="0"/>
                </a:lnTo>
                <a:lnTo>
                  <a:pt x="0" y="59"/>
                </a:lnTo>
                <a:lnTo>
                  <a:pt x="204" y="59"/>
                </a:lnTo>
                <a:lnTo>
                  <a:pt x="125" y="2"/>
                </a:lnTo>
                <a:lnTo>
                  <a:pt x="104" y="2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67" name="Freeform 298"/>
          <p:cNvSpPr/>
          <p:nvPr/>
        </p:nvSpPr>
        <p:spPr bwMode="auto">
          <a:xfrm>
            <a:off x="4412970" y="5415335"/>
            <a:ext cx="97324" cy="126289"/>
          </a:xfrm>
          <a:custGeom>
            <a:avLst/>
            <a:gdLst>
              <a:gd name="T0" fmla="*/ 45 w 66"/>
              <a:gd name="T1" fmla="*/ 0 h 86"/>
              <a:gd name="T2" fmla="*/ 0 w 66"/>
              <a:gd name="T3" fmla="*/ 37 h 86"/>
              <a:gd name="T4" fmla="*/ 66 w 66"/>
              <a:gd name="T5" fmla="*/ 86 h 86"/>
              <a:gd name="T6" fmla="*/ 66 w 66"/>
              <a:gd name="T7" fmla="*/ 5 h 86"/>
              <a:gd name="T8" fmla="*/ 60 w 66"/>
              <a:gd name="T9" fmla="*/ 6 h 86"/>
              <a:gd name="T10" fmla="*/ 45 w 66"/>
              <a:gd name="T11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6">
                <a:moveTo>
                  <a:pt x="45" y="0"/>
                </a:moveTo>
                <a:cubicBezTo>
                  <a:pt x="0" y="37"/>
                  <a:pt x="0" y="37"/>
                  <a:pt x="0" y="37"/>
                </a:cubicBezTo>
                <a:cubicBezTo>
                  <a:pt x="66" y="86"/>
                  <a:pt x="66" y="86"/>
                  <a:pt x="66" y="86"/>
                </a:cubicBezTo>
                <a:cubicBezTo>
                  <a:pt x="66" y="5"/>
                  <a:pt x="66" y="5"/>
                  <a:pt x="66" y="5"/>
                </a:cubicBezTo>
                <a:cubicBezTo>
                  <a:pt x="64" y="6"/>
                  <a:pt x="62" y="6"/>
                  <a:pt x="60" y="6"/>
                </a:cubicBezTo>
                <a:cubicBezTo>
                  <a:pt x="54" y="6"/>
                  <a:pt x="49" y="4"/>
                  <a:pt x="45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68" name="Freeform 299"/>
          <p:cNvSpPr>
            <a:spLocks noEditPoints="1"/>
          </p:cNvSpPr>
          <p:nvPr/>
        </p:nvSpPr>
        <p:spPr bwMode="auto">
          <a:xfrm>
            <a:off x="4475534" y="5355087"/>
            <a:ext cx="57931" cy="60247"/>
          </a:xfrm>
          <a:custGeom>
            <a:avLst/>
            <a:gdLst>
              <a:gd name="T0" fmla="*/ 19 w 39"/>
              <a:gd name="T1" fmla="*/ 0 h 41"/>
              <a:gd name="T2" fmla="*/ 0 w 39"/>
              <a:gd name="T3" fmla="*/ 21 h 41"/>
              <a:gd name="T4" fmla="*/ 19 w 39"/>
              <a:gd name="T5" fmla="*/ 41 h 41"/>
              <a:gd name="T6" fmla="*/ 39 w 39"/>
              <a:gd name="T7" fmla="*/ 21 h 41"/>
              <a:gd name="T8" fmla="*/ 19 w 39"/>
              <a:gd name="T9" fmla="*/ 0 h 41"/>
              <a:gd name="T10" fmla="*/ 23 w 39"/>
              <a:gd name="T11" fmla="*/ 25 h 41"/>
              <a:gd name="T12" fmla="*/ 16 w 39"/>
              <a:gd name="T13" fmla="*/ 25 h 41"/>
              <a:gd name="T14" fmla="*/ 4 w 39"/>
              <a:gd name="T15" fmla="*/ 25 h 41"/>
              <a:gd name="T16" fmla="*/ 4 w 39"/>
              <a:gd name="T17" fmla="*/ 17 h 41"/>
              <a:gd name="T18" fmla="*/ 16 w 39"/>
              <a:gd name="T19" fmla="*/ 17 h 41"/>
              <a:gd name="T20" fmla="*/ 23 w 39"/>
              <a:gd name="T21" fmla="*/ 17 h 41"/>
              <a:gd name="T22" fmla="*/ 35 w 39"/>
              <a:gd name="T23" fmla="*/ 17 h 41"/>
              <a:gd name="T24" fmla="*/ 35 w 39"/>
              <a:gd name="T25" fmla="*/ 25 h 41"/>
              <a:gd name="T26" fmla="*/ 23 w 39"/>
              <a:gd name="T27" fmla="*/ 2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" h="41">
                <a:moveTo>
                  <a:pt x="19" y="0"/>
                </a:moveTo>
                <a:cubicBezTo>
                  <a:pt x="8" y="0"/>
                  <a:pt x="0" y="10"/>
                  <a:pt x="0" y="21"/>
                </a:cubicBezTo>
                <a:cubicBezTo>
                  <a:pt x="0" y="32"/>
                  <a:pt x="8" y="41"/>
                  <a:pt x="19" y="41"/>
                </a:cubicBezTo>
                <a:cubicBezTo>
                  <a:pt x="30" y="41"/>
                  <a:pt x="39" y="32"/>
                  <a:pt x="39" y="21"/>
                </a:cubicBezTo>
                <a:cubicBezTo>
                  <a:pt x="39" y="10"/>
                  <a:pt x="30" y="0"/>
                  <a:pt x="19" y="0"/>
                </a:cubicBezTo>
                <a:close/>
                <a:moveTo>
                  <a:pt x="23" y="25"/>
                </a:moveTo>
                <a:cubicBezTo>
                  <a:pt x="16" y="25"/>
                  <a:pt x="16" y="25"/>
                  <a:pt x="16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17"/>
                  <a:pt x="4" y="17"/>
                  <a:pt x="4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25"/>
                  <a:pt x="35" y="25"/>
                  <a:pt x="35" y="25"/>
                </a:cubicBezTo>
                <a:lnTo>
                  <a:pt x="23" y="25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69" name="Freeform 300"/>
          <p:cNvSpPr/>
          <p:nvPr/>
        </p:nvSpPr>
        <p:spPr bwMode="auto">
          <a:xfrm>
            <a:off x="5284246" y="5394479"/>
            <a:ext cx="93848" cy="142509"/>
          </a:xfrm>
          <a:custGeom>
            <a:avLst/>
            <a:gdLst>
              <a:gd name="T0" fmla="*/ 0 w 81"/>
              <a:gd name="T1" fmla="*/ 0 h 123"/>
              <a:gd name="T2" fmla="*/ 0 w 81"/>
              <a:gd name="T3" fmla="*/ 123 h 123"/>
              <a:gd name="T4" fmla="*/ 81 w 81"/>
              <a:gd name="T5" fmla="*/ 66 h 123"/>
              <a:gd name="T6" fmla="*/ 0 w 81"/>
              <a:gd name="T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3">
                <a:moveTo>
                  <a:pt x="0" y="0"/>
                </a:moveTo>
                <a:lnTo>
                  <a:pt x="0" y="123"/>
                </a:lnTo>
                <a:lnTo>
                  <a:pt x="81" y="66"/>
                </a:ln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70" name="Freeform 301"/>
          <p:cNvSpPr/>
          <p:nvPr/>
        </p:nvSpPr>
        <p:spPr bwMode="auto">
          <a:xfrm>
            <a:off x="5295832" y="5388686"/>
            <a:ext cx="213185" cy="96165"/>
          </a:xfrm>
          <a:custGeom>
            <a:avLst/>
            <a:gdLst>
              <a:gd name="T0" fmla="*/ 143 w 145"/>
              <a:gd name="T1" fmla="*/ 0 h 66"/>
              <a:gd name="T2" fmla="*/ 0 w 145"/>
              <a:gd name="T3" fmla="*/ 0 h 66"/>
              <a:gd name="T4" fmla="*/ 81 w 145"/>
              <a:gd name="T5" fmla="*/ 66 h 66"/>
              <a:gd name="T6" fmla="*/ 145 w 145"/>
              <a:gd name="T7" fmla="*/ 15 h 66"/>
              <a:gd name="T8" fmla="*/ 143 w 145"/>
              <a:gd name="T9" fmla="*/ 4 h 66"/>
              <a:gd name="T10" fmla="*/ 143 w 145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6">
                <a:moveTo>
                  <a:pt x="143" y="0"/>
                </a:moveTo>
                <a:cubicBezTo>
                  <a:pt x="0" y="0"/>
                  <a:pt x="0" y="0"/>
                  <a:pt x="0" y="0"/>
                </a:cubicBezTo>
                <a:cubicBezTo>
                  <a:pt x="81" y="66"/>
                  <a:pt x="81" y="66"/>
                  <a:pt x="81" y="66"/>
                </a:cubicBezTo>
                <a:cubicBezTo>
                  <a:pt x="145" y="15"/>
                  <a:pt x="145" y="15"/>
                  <a:pt x="145" y="15"/>
                </a:cubicBezTo>
                <a:cubicBezTo>
                  <a:pt x="144" y="12"/>
                  <a:pt x="143" y="8"/>
                  <a:pt x="143" y="4"/>
                </a:cubicBezTo>
                <a:cubicBezTo>
                  <a:pt x="143" y="3"/>
                  <a:pt x="143" y="2"/>
                  <a:pt x="143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71" name="Freeform 302"/>
          <p:cNvSpPr/>
          <p:nvPr/>
        </p:nvSpPr>
        <p:spPr bwMode="auto">
          <a:xfrm>
            <a:off x="5292356" y="5477900"/>
            <a:ext cx="238675" cy="66041"/>
          </a:xfrm>
          <a:custGeom>
            <a:avLst/>
            <a:gdLst>
              <a:gd name="T0" fmla="*/ 107 w 206"/>
              <a:gd name="T1" fmla="*/ 19 h 57"/>
              <a:gd name="T2" fmla="*/ 81 w 206"/>
              <a:gd name="T3" fmla="*/ 0 h 57"/>
              <a:gd name="T4" fmla="*/ 0 w 206"/>
              <a:gd name="T5" fmla="*/ 57 h 57"/>
              <a:gd name="T6" fmla="*/ 206 w 206"/>
              <a:gd name="T7" fmla="*/ 57 h 57"/>
              <a:gd name="T8" fmla="*/ 127 w 206"/>
              <a:gd name="T9" fmla="*/ 3 h 57"/>
              <a:gd name="T10" fmla="*/ 107 w 206"/>
              <a:gd name="T11" fmla="*/ 1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6" h="57">
                <a:moveTo>
                  <a:pt x="107" y="19"/>
                </a:moveTo>
                <a:lnTo>
                  <a:pt x="81" y="0"/>
                </a:lnTo>
                <a:lnTo>
                  <a:pt x="0" y="57"/>
                </a:lnTo>
                <a:lnTo>
                  <a:pt x="206" y="57"/>
                </a:lnTo>
                <a:lnTo>
                  <a:pt x="127" y="3"/>
                </a:lnTo>
                <a:lnTo>
                  <a:pt x="107" y="19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72" name="Freeform 303"/>
          <p:cNvSpPr/>
          <p:nvPr/>
        </p:nvSpPr>
        <p:spPr bwMode="auto">
          <a:xfrm>
            <a:off x="5449928" y="5418810"/>
            <a:ext cx="96166" cy="122813"/>
          </a:xfrm>
          <a:custGeom>
            <a:avLst/>
            <a:gdLst>
              <a:gd name="T0" fmla="*/ 45 w 66"/>
              <a:gd name="T1" fmla="*/ 0 h 83"/>
              <a:gd name="T2" fmla="*/ 0 w 66"/>
              <a:gd name="T3" fmla="*/ 36 h 83"/>
              <a:gd name="T4" fmla="*/ 66 w 66"/>
              <a:gd name="T5" fmla="*/ 83 h 83"/>
              <a:gd name="T6" fmla="*/ 66 w 66"/>
              <a:gd name="T7" fmla="*/ 5 h 83"/>
              <a:gd name="T8" fmla="*/ 61 w 66"/>
              <a:gd name="T9" fmla="*/ 6 h 83"/>
              <a:gd name="T10" fmla="*/ 45 w 66"/>
              <a:gd name="T1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3">
                <a:moveTo>
                  <a:pt x="45" y="0"/>
                </a:moveTo>
                <a:cubicBezTo>
                  <a:pt x="0" y="36"/>
                  <a:pt x="0" y="36"/>
                  <a:pt x="0" y="36"/>
                </a:cubicBezTo>
                <a:cubicBezTo>
                  <a:pt x="66" y="83"/>
                  <a:pt x="66" y="83"/>
                  <a:pt x="66" y="83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6"/>
                  <a:pt x="63" y="6"/>
                  <a:pt x="61" y="6"/>
                </a:cubicBezTo>
                <a:cubicBezTo>
                  <a:pt x="55" y="6"/>
                  <a:pt x="49" y="4"/>
                  <a:pt x="45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73" name="Freeform 304"/>
          <p:cNvSpPr/>
          <p:nvPr/>
        </p:nvSpPr>
        <p:spPr bwMode="auto">
          <a:xfrm>
            <a:off x="5284246" y="5394479"/>
            <a:ext cx="93848" cy="142509"/>
          </a:xfrm>
          <a:custGeom>
            <a:avLst/>
            <a:gdLst>
              <a:gd name="T0" fmla="*/ 0 w 81"/>
              <a:gd name="T1" fmla="*/ 0 h 123"/>
              <a:gd name="T2" fmla="*/ 0 w 81"/>
              <a:gd name="T3" fmla="*/ 123 h 123"/>
              <a:gd name="T4" fmla="*/ 81 w 81"/>
              <a:gd name="T5" fmla="*/ 66 h 123"/>
              <a:gd name="T6" fmla="*/ 0 w 81"/>
              <a:gd name="T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3">
                <a:moveTo>
                  <a:pt x="0" y="0"/>
                </a:moveTo>
                <a:lnTo>
                  <a:pt x="0" y="123"/>
                </a:lnTo>
                <a:lnTo>
                  <a:pt x="81" y="66"/>
                </a:ln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74" name="Freeform 305"/>
          <p:cNvSpPr/>
          <p:nvPr/>
        </p:nvSpPr>
        <p:spPr bwMode="auto">
          <a:xfrm>
            <a:off x="5295832" y="5388686"/>
            <a:ext cx="213185" cy="96165"/>
          </a:xfrm>
          <a:custGeom>
            <a:avLst/>
            <a:gdLst>
              <a:gd name="T0" fmla="*/ 143 w 145"/>
              <a:gd name="T1" fmla="*/ 0 h 66"/>
              <a:gd name="T2" fmla="*/ 0 w 145"/>
              <a:gd name="T3" fmla="*/ 0 h 66"/>
              <a:gd name="T4" fmla="*/ 81 w 145"/>
              <a:gd name="T5" fmla="*/ 66 h 66"/>
              <a:gd name="T6" fmla="*/ 145 w 145"/>
              <a:gd name="T7" fmla="*/ 15 h 66"/>
              <a:gd name="T8" fmla="*/ 143 w 145"/>
              <a:gd name="T9" fmla="*/ 4 h 66"/>
              <a:gd name="T10" fmla="*/ 143 w 145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6">
                <a:moveTo>
                  <a:pt x="143" y="0"/>
                </a:moveTo>
                <a:cubicBezTo>
                  <a:pt x="0" y="0"/>
                  <a:pt x="0" y="0"/>
                  <a:pt x="0" y="0"/>
                </a:cubicBezTo>
                <a:cubicBezTo>
                  <a:pt x="81" y="66"/>
                  <a:pt x="81" y="66"/>
                  <a:pt x="81" y="66"/>
                </a:cubicBezTo>
                <a:cubicBezTo>
                  <a:pt x="145" y="15"/>
                  <a:pt x="145" y="15"/>
                  <a:pt x="145" y="15"/>
                </a:cubicBezTo>
                <a:cubicBezTo>
                  <a:pt x="144" y="12"/>
                  <a:pt x="143" y="8"/>
                  <a:pt x="143" y="4"/>
                </a:cubicBezTo>
                <a:cubicBezTo>
                  <a:pt x="143" y="3"/>
                  <a:pt x="143" y="2"/>
                  <a:pt x="143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75" name="Freeform 306"/>
          <p:cNvSpPr/>
          <p:nvPr/>
        </p:nvSpPr>
        <p:spPr bwMode="auto">
          <a:xfrm>
            <a:off x="5292356" y="5477900"/>
            <a:ext cx="238675" cy="66041"/>
          </a:xfrm>
          <a:custGeom>
            <a:avLst/>
            <a:gdLst>
              <a:gd name="T0" fmla="*/ 105 w 206"/>
              <a:gd name="T1" fmla="*/ 19 h 57"/>
              <a:gd name="T2" fmla="*/ 81 w 206"/>
              <a:gd name="T3" fmla="*/ 0 h 57"/>
              <a:gd name="T4" fmla="*/ 0 w 206"/>
              <a:gd name="T5" fmla="*/ 57 h 57"/>
              <a:gd name="T6" fmla="*/ 206 w 206"/>
              <a:gd name="T7" fmla="*/ 57 h 57"/>
              <a:gd name="T8" fmla="*/ 127 w 206"/>
              <a:gd name="T9" fmla="*/ 3 h 57"/>
              <a:gd name="T10" fmla="*/ 105 w 206"/>
              <a:gd name="T11" fmla="*/ 1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6" h="57">
                <a:moveTo>
                  <a:pt x="105" y="19"/>
                </a:moveTo>
                <a:lnTo>
                  <a:pt x="81" y="0"/>
                </a:lnTo>
                <a:lnTo>
                  <a:pt x="0" y="57"/>
                </a:lnTo>
                <a:lnTo>
                  <a:pt x="206" y="57"/>
                </a:lnTo>
                <a:lnTo>
                  <a:pt x="127" y="3"/>
                </a:lnTo>
                <a:lnTo>
                  <a:pt x="105" y="19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76" name="Freeform 307"/>
          <p:cNvSpPr/>
          <p:nvPr/>
        </p:nvSpPr>
        <p:spPr bwMode="auto">
          <a:xfrm>
            <a:off x="5449928" y="5418810"/>
            <a:ext cx="96166" cy="122813"/>
          </a:xfrm>
          <a:custGeom>
            <a:avLst/>
            <a:gdLst>
              <a:gd name="T0" fmla="*/ 45 w 66"/>
              <a:gd name="T1" fmla="*/ 0 h 83"/>
              <a:gd name="T2" fmla="*/ 0 w 66"/>
              <a:gd name="T3" fmla="*/ 36 h 83"/>
              <a:gd name="T4" fmla="*/ 66 w 66"/>
              <a:gd name="T5" fmla="*/ 83 h 83"/>
              <a:gd name="T6" fmla="*/ 66 w 66"/>
              <a:gd name="T7" fmla="*/ 5 h 83"/>
              <a:gd name="T8" fmla="*/ 61 w 66"/>
              <a:gd name="T9" fmla="*/ 6 h 83"/>
              <a:gd name="T10" fmla="*/ 45 w 66"/>
              <a:gd name="T1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3">
                <a:moveTo>
                  <a:pt x="45" y="0"/>
                </a:moveTo>
                <a:cubicBezTo>
                  <a:pt x="0" y="36"/>
                  <a:pt x="0" y="36"/>
                  <a:pt x="0" y="36"/>
                </a:cubicBezTo>
                <a:cubicBezTo>
                  <a:pt x="66" y="83"/>
                  <a:pt x="66" y="83"/>
                  <a:pt x="66" y="83"/>
                </a:cubicBezTo>
                <a:cubicBezTo>
                  <a:pt x="66" y="5"/>
                  <a:pt x="66" y="5"/>
                  <a:pt x="66" y="5"/>
                </a:cubicBezTo>
                <a:cubicBezTo>
                  <a:pt x="64" y="6"/>
                  <a:pt x="63" y="6"/>
                  <a:pt x="61" y="6"/>
                </a:cubicBezTo>
                <a:cubicBezTo>
                  <a:pt x="55" y="6"/>
                  <a:pt x="49" y="4"/>
                  <a:pt x="45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77" name="Freeform 308"/>
          <p:cNvSpPr>
            <a:spLocks noEditPoints="1"/>
          </p:cNvSpPr>
          <p:nvPr/>
        </p:nvSpPr>
        <p:spPr bwMode="auto">
          <a:xfrm>
            <a:off x="5512493" y="5362038"/>
            <a:ext cx="59089" cy="59089"/>
          </a:xfrm>
          <a:custGeom>
            <a:avLst/>
            <a:gdLst>
              <a:gd name="T0" fmla="*/ 20 w 40"/>
              <a:gd name="T1" fmla="*/ 0 h 40"/>
              <a:gd name="T2" fmla="*/ 0 w 40"/>
              <a:gd name="T3" fmla="*/ 20 h 40"/>
              <a:gd name="T4" fmla="*/ 20 w 40"/>
              <a:gd name="T5" fmla="*/ 40 h 40"/>
              <a:gd name="T6" fmla="*/ 40 w 40"/>
              <a:gd name="T7" fmla="*/ 20 h 40"/>
              <a:gd name="T8" fmla="*/ 20 w 40"/>
              <a:gd name="T9" fmla="*/ 0 h 40"/>
              <a:gd name="T10" fmla="*/ 24 w 40"/>
              <a:gd name="T11" fmla="*/ 35 h 40"/>
              <a:gd name="T12" fmla="*/ 17 w 40"/>
              <a:gd name="T13" fmla="*/ 35 h 40"/>
              <a:gd name="T14" fmla="*/ 17 w 40"/>
              <a:gd name="T15" fmla="*/ 13 h 40"/>
              <a:gd name="T16" fmla="*/ 17 w 40"/>
              <a:gd name="T17" fmla="*/ 13 h 40"/>
              <a:gd name="T18" fmla="*/ 12 w 40"/>
              <a:gd name="T19" fmla="*/ 15 h 40"/>
              <a:gd name="T20" fmla="*/ 11 w 40"/>
              <a:gd name="T21" fmla="*/ 11 h 40"/>
              <a:gd name="T22" fmla="*/ 18 w 40"/>
              <a:gd name="T23" fmla="*/ 7 h 40"/>
              <a:gd name="T24" fmla="*/ 24 w 40"/>
              <a:gd name="T25" fmla="*/ 7 h 40"/>
              <a:gd name="T26" fmla="*/ 24 w 40"/>
              <a:gd name="T27" fmla="*/ 3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40">
                <a:moveTo>
                  <a:pt x="20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31"/>
                  <a:pt x="9" y="40"/>
                  <a:pt x="20" y="40"/>
                </a:cubicBezTo>
                <a:cubicBezTo>
                  <a:pt x="31" y="40"/>
                  <a:pt x="40" y="31"/>
                  <a:pt x="40" y="20"/>
                </a:cubicBezTo>
                <a:cubicBezTo>
                  <a:pt x="40" y="9"/>
                  <a:pt x="31" y="0"/>
                  <a:pt x="20" y="0"/>
                </a:cubicBezTo>
                <a:close/>
                <a:moveTo>
                  <a:pt x="24" y="35"/>
                </a:moveTo>
                <a:cubicBezTo>
                  <a:pt x="17" y="35"/>
                  <a:pt x="17" y="35"/>
                  <a:pt x="17" y="35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7"/>
                  <a:pt x="18" y="7"/>
                  <a:pt x="18" y="7"/>
                </a:cubicBezTo>
                <a:cubicBezTo>
                  <a:pt x="24" y="7"/>
                  <a:pt x="24" y="7"/>
                  <a:pt x="24" y="7"/>
                </a:cubicBezTo>
                <a:lnTo>
                  <a:pt x="24" y="35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78" name="Freeform 309"/>
          <p:cNvSpPr/>
          <p:nvPr/>
        </p:nvSpPr>
        <p:spPr bwMode="auto">
          <a:xfrm>
            <a:off x="4239177" y="1304576"/>
            <a:ext cx="300081" cy="161047"/>
          </a:xfrm>
          <a:custGeom>
            <a:avLst/>
            <a:gdLst>
              <a:gd name="T0" fmla="*/ 190 w 204"/>
              <a:gd name="T1" fmla="*/ 42 h 109"/>
              <a:gd name="T2" fmla="*/ 122 w 204"/>
              <a:gd name="T3" fmla="*/ 8 h 109"/>
              <a:gd name="T4" fmla="*/ 114 w 204"/>
              <a:gd name="T5" fmla="*/ 0 h 109"/>
              <a:gd name="T6" fmla="*/ 81 w 204"/>
              <a:gd name="T7" fmla="*/ 0 h 109"/>
              <a:gd name="T8" fmla="*/ 75 w 204"/>
              <a:gd name="T9" fmla="*/ 7 h 109"/>
              <a:gd name="T10" fmla="*/ 47 w 204"/>
              <a:gd name="T11" fmla="*/ 20 h 109"/>
              <a:gd name="T12" fmla="*/ 18 w 204"/>
              <a:gd name="T13" fmla="*/ 35 h 109"/>
              <a:gd name="T14" fmla="*/ 7 w 204"/>
              <a:gd name="T15" fmla="*/ 77 h 109"/>
              <a:gd name="T16" fmla="*/ 199 w 204"/>
              <a:gd name="T17" fmla="*/ 77 h 109"/>
              <a:gd name="T18" fmla="*/ 190 w 204"/>
              <a:gd name="T19" fmla="*/ 42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4" h="109">
                <a:moveTo>
                  <a:pt x="190" y="42"/>
                </a:moveTo>
                <a:cubicBezTo>
                  <a:pt x="181" y="26"/>
                  <a:pt x="125" y="9"/>
                  <a:pt x="122" y="8"/>
                </a:cubicBezTo>
                <a:cubicBezTo>
                  <a:pt x="121" y="7"/>
                  <a:pt x="110" y="5"/>
                  <a:pt x="114" y="0"/>
                </a:cubicBezTo>
                <a:cubicBezTo>
                  <a:pt x="114" y="0"/>
                  <a:pt x="98" y="18"/>
                  <a:pt x="81" y="0"/>
                </a:cubicBezTo>
                <a:cubicBezTo>
                  <a:pt x="81" y="1"/>
                  <a:pt x="82" y="5"/>
                  <a:pt x="75" y="7"/>
                </a:cubicBezTo>
                <a:cubicBezTo>
                  <a:pt x="71" y="9"/>
                  <a:pt x="58" y="14"/>
                  <a:pt x="47" y="20"/>
                </a:cubicBezTo>
                <a:cubicBezTo>
                  <a:pt x="35" y="25"/>
                  <a:pt x="23" y="31"/>
                  <a:pt x="18" y="35"/>
                </a:cubicBezTo>
                <a:cubicBezTo>
                  <a:pt x="8" y="43"/>
                  <a:pt x="0" y="67"/>
                  <a:pt x="7" y="77"/>
                </a:cubicBezTo>
                <a:cubicBezTo>
                  <a:pt x="58" y="100"/>
                  <a:pt x="136" y="109"/>
                  <a:pt x="199" y="77"/>
                </a:cubicBezTo>
                <a:cubicBezTo>
                  <a:pt x="204" y="69"/>
                  <a:pt x="195" y="49"/>
                  <a:pt x="190" y="42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79" name="Freeform 310"/>
          <p:cNvSpPr/>
          <p:nvPr/>
        </p:nvSpPr>
        <p:spPr bwMode="auto">
          <a:xfrm>
            <a:off x="4327232" y="1200300"/>
            <a:ext cx="129765" cy="128606"/>
          </a:xfrm>
          <a:custGeom>
            <a:avLst/>
            <a:gdLst>
              <a:gd name="T0" fmla="*/ 2 w 88"/>
              <a:gd name="T1" fmla="*/ 65 h 87"/>
              <a:gd name="T2" fmla="*/ 16 w 88"/>
              <a:gd name="T3" fmla="*/ 68 h 87"/>
              <a:gd name="T4" fmla="*/ 22 w 88"/>
              <a:gd name="T5" fmla="*/ 74 h 87"/>
              <a:gd name="T6" fmla="*/ 62 w 88"/>
              <a:gd name="T7" fmla="*/ 61 h 87"/>
              <a:gd name="T8" fmla="*/ 66 w 88"/>
              <a:gd name="T9" fmla="*/ 2 h 87"/>
              <a:gd name="T10" fmla="*/ 16 w 88"/>
              <a:gd name="T11" fmla="*/ 0 h 87"/>
              <a:gd name="T12" fmla="*/ 2 w 88"/>
              <a:gd name="T13" fmla="*/ 14 h 87"/>
              <a:gd name="T14" fmla="*/ 1 w 88"/>
              <a:gd name="T15" fmla="*/ 37 h 87"/>
              <a:gd name="T16" fmla="*/ 0 w 88"/>
              <a:gd name="T17" fmla="*/ 63 h 87"/>
              <a:gd name="T18" fmla="*/ 2 w 88"/>
              <a:gd name="T19" fmla="*/ 6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8" h="87">
                <a:moveTo>
                  <a:pt x="2" y="65"/>
                </a:moveTo>
                <a:cubicBezTo>
                  <a:pt x="2" y="65"/>
                  <a:pt x="15" y="68"/>
                  <a:pt x="16" y="68"/>
                </a:cubicBezTo>
                <a:cubicBezTo>
                  <a:pt x="16" y="70"/>
                  <a:pt x="19" y="71"/>
                  <a:pt x="22" y="74"/>
                </a:cubicBezTo>
                <a:cubicBezTo>
                  <a:pt x="30" y="81"/>
                  <a:pt x="45" y="87"/>
                  <a:pt x="62" y="61"/>
                </a:cubicBezTo>
                <a:cubicBezTo>
                  <a:pt x="88" y="21"/>
                  <a:pt x="66" y="2"/>
                  <a:pt x="66" y="2"/>
                </a:cubicBezTo>
                <a:cubicBezTo>
                  <a:pt x="16" y="0"/>
                  <a:pt x="16" y="0"/>
                  <a:pt x="16" y="0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63"/>
                  <a:pt x="0" y="63"/>
                  <a:pt x="0" y="63"/>
                </a:cubicBezTo>
                <a:lnTo>
                  <a:pt x="2" y="65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80" name="Freeform 311"/>
          <p:cNvSpPr/>
          <p:nvPr/>
        </p:nvSpPr>
        <p:spPr bwMode="auto">
          <a:xfrm>
            <a:off x="4285522" y="1126149"/>
            <a:ext cx="205076" cy="199282"/>
          </a:xfrm>
          <a:custGeom>
            <a:avLst/>
            <a:gdLst>
              <a:gd name="T0" fmla="*/ 15 w 140"/>
              <a:gd name="T1" fmla="*/ 100 h 136"/>
              <a:gd name="T2" fmla="*/ 44 w 140"/>
              <a:gd name="T3" fmla="*/ 40 h 136"/>
              <a:gd name="T4" fmla="*/ 119 w 140"/>
              <a:gd name="T5" fmla="*/ 90 h 136"/>
              <a:gd name="T6" fmla="*/ 119 w 140"/>
              <a:gd name="T7" fmla="*/ 91 h 136"/>
              <a:gd name="T8" fmla="*/ 91 w 140"/>
              <a:gd name="T9" fmla="*/ 112 h 136"/>
              <a:gd name="T10" fmla="*/ 91 w 140"/>
              <a:gd name="T11" fmla="*/ 84 h 136"/>
              <a:gd name="T12" fmla="*/ 49 w 140"/>
              <a:gd name="T13" fmla="*/ 60 h 136"/>
              <a:gd name="T14" fmla="*/ 46 w 140"/>
              <a:gd name="T15" fmla="*/ 120 h 136"/>
              <a:gd name="T16" fmla="*/ 15 w 140"/>
              <a:gd name="T17" fmla="*/ 10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0" h="136">
                <a:moveTo>
                  <a:pt x="15" y="100"/>
                </a:moveTo>
                <a:cubicBezTo>
                  <a:pt x="35" y="110"/>
                  <a:pt x="0" y="38"/>
                  <a:pt x="44" y="40"/>
                </a:cubicBezTo>
                <a:cubicBezTo>
                  <a:pt x="140" y="0"/>
                  <a:pt x="87" y="121"/>
                  <a:pt x="119" y="90"/>
                </a:cubicBezTo>
                <a:cubicBezTo>
                  <a:pt x="119" y="90"/>
                  <a:pt x="119" y="91"/>
                  <a:pt x="119" y="91"/>
                </a:cubicBezTo>
                <a:cubicBezTo>
                  <a:pt x="123" y="102"/>
                  <a:pt x="104" y="129"/>
                  <a:pt x="91" y="112"/>
                </a:cubicBezTo>
                <a:cubicBezTo>
                  <a:pt x="91" y="112"/>
                  <a:pt x="106" y="56"/>
                  <a:pt x="91" y="84"/>
                </a:cubicBezTo>
                <a:cubicBezTo>
                  <a:pt x="81" y="68"/>
                  <a:pt x="57" y="65"/>
                  <a:pt x="49" y="60"/>
                </a:cubicBezTo>
                <a:cubicBezTo>
                  <a:pt x="34" y="63"/>
                  <a:pt x="25" y="94"/>
                  <a:pt x="46" y="120"/>
                </a:cubicBezTo>
                <a:cubicBezTo>
                  <a:pt x="25" y="136"/>
                  <a:pt x="10" y="111"/>
                  <a:pt x="15" y="10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81" name="Freeform 312"/>
          <p:cNvSpPr/>
          <p:nvPr/>
        </p:nvSpPr>
        <p:spPr bwMode="auto">
          <a:xfrm>
            <a:off x="7878380" y="5751332"/>
            <a:ext cx="251420" cy="235197"/>
          </a:xfrm>
          <a:custGeom>
            <a:avLst/>
            <a:gdLst>
              <a:gd name="T0" fmla="*/ 165 w 171"/>
              <a:gd name="T1" fmla="*/ 66 h 160"/>
              <a:gd name="T2" fmla="*/ 153 w 171"/>
              <a:gd name="T3" fmla="*/ 66 h 160"/>
              <a:gd name="T4" fmla="*/ 153 w 171"/>
              <a:gd name="T5" fmla="*/ 51 h 160"/>
              <a:gd name="T6" fmla="*/ 165 w 171"/>
              <a:gd name="T7" fmla="*/ 51 h 160"/>
              <a:gd name="T8" fmla="*/ 165 w 171"/>
              <a:gd name="T9" fmla="*/ 40 h 160"/>
              <a:gd name="T10" fmla="*/ 170 w 171"/>
              <a:gd name="T11" fmla="*/ 40 h 160"/>
              <a:gd name="T12" fmla="*/ 170 w 171"/>
              <a:gd name="T13" fmla="*/ 31 h 160"/>
              <a:gd name="T14" fmla="*/ 134 w 171"/>
              <a:gd name="T15" fmla="*/ 0 h 160"/>
              <a:gd name="T16" fmla="*/ 126 w 171"/>
              <a:gd name="T17" fmla="*/ 0 h 160"/>
              <a:gd name="T18" fmla="*/ 86 w 171"/>
              <a:gd name="T19" fmla="*/ 20 h 160"/>
              <a:gd name="T20" fmla="*/ 46 w 171"/>
              <a:gd name="T21" fmla="*/ 0 h 160"/>
              <a:gd name="T22" fmla="*/ 39 w 171"/>
              <a:gd name="T23" fmla="*/ 0 h 160"/>
              <a:gd name="T24" fmla="*/ 0 w 171"/>
              <a:gd name="T25" fmla="*/ 46 h 160"/>
              <a:gd name="T26" fmla="*/ 0 w 171"/>
              <a:gd name="T27" fmla="*/ 55 h 160"/>
              <a:gd name="T28" fmla="*/ 86 w 171"/>
              <a:gd name="T29" fmla="*/ 160 h 160"/>
              <a:gd name="T30" fmla="*/ 165 w 171"/>
              <a:gd name="T31" fmla="*/ 82 h 160"/>
              <a:gd name="T32" fmla="*/ 165 w 171"/>
              <a:gd name="T33" fmla="*/ 6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1" h="160">
                <a:moveTo>
                  <a:pt x="165" y="66"/>
                </a:moveTo>
                <a:cubicBezTo>
                  <a:pt x="153" y="66"/>
                  <a:pt x="153" y="66"/>
                  <a:pt x="153" y="66"/>
                </a:cubicBezTo>
                <a:cubicBezTo>
                  <a:pt x="153" y="51"/>
                  <a:pt x="153" y="51"/>
                  <a:pt x="153" y="51"/>
                </a:cubicBezTo>
                <a:cubicBezTo>
                  <a:pt x="165" y="51"/>
                  <a:pt x="165" y="51"/>
                  <a:pt x="165" y="51"/>
                </a:cubicBezTo>
                <a:cubicBezTo>
                  <a:pt x="165" y="40"/>
                  <a:pt x="165" y="40"/>
                  <a:pt x="165" y="40"/>
                </a:cubicBezTo>
                <a:cubicBezTo>
                  <a:pt x="170" y="40"/>
                  <a:pt x="170" y="40"/>
                  <a:pt x="170" y="40"/>
                </a:cubicBezTo>
                <a:cubicBezTo>
                  <a:pt x="171" y="39"/>
                  <a:pt x="170" y="33"/>
                  <a:pt x="170" y="31"/>
                </a:cubicBezTo>
                <a:cubicBezTo>
                  <a:pt x="163" y="12"/>
                  <a:pt x="148" y="1"/>
                  <a:pt x="134" y="0"/>
                </a:cubicBezTo>
                <a:cubicBezTo>
                  <a:pt x="131" y="0"/>
                  <a:pt x="128" y="0"/>
                  <a:pt x="126" y="0"/>
                </a:cubicBezTo>
                <a:cubicBezTo>
                  <a:pt x="106" y="0"/>
                  <a:pt x="97" y="8"/>
                  <a:pt x="86" y="20"/>
                </a:cubicBezTo>
                <a:cubicBezTo>
                  <a:pt x="75" y="8"/>
                  <a:pt x="66" y="0"/>
                  <a:pt x="46" y="0"/>
                </a:cubicBezTo>
                <a:cubicBezTo>
                  <a:pt x="44" y="0"/>
                  <a:pt x="41" y="0"/>
                  <a:pt x="39" y="0"/>
                </a:cubicBezTo>
                <a:cubicBezTo>
                  <a:pt x="22" y="2"/>
                  <a:pt x="2" y="17"/>
                  <a:pt x="0" y="46"/>
                </a:cubicBezTo>
                <a:cubicBezTo>
                  <a:pt x="0" y="55"/>
                  <a:pt x="0" y="55"/>
                  <a:pt x="0" y="55"/>
                </a:cubicBezTo>
                <a:cubicBezTo>
                  <a:pt x="2" y="83"/>
                  <a:pt x="23" y="117"/>
                  <a:pt x="86" y="160"/>
                </a:cubicBezTo>
                <a:cubicBezTo>
                  <a:pt x="130" y="130"/>
                  <a:pt x="154" y="105"/>
                  <a:pt x="165" y="82"/>
                </a:cubicBezTo>
                <a:lnTo>
                  <a:pt x="165" y="6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82" name="Freeform 313"/>
          <p:cNvSpPr/>
          <p:nvPr/>
        </p:nvSpPr>
        <p:spPr bwMode="auto">
          <a:xfrm>
            <a:off x="1134095" y="5345818"/>
            <a:ext cx="244468" cy="205074"/>
          </a:xfrm>
          <a:custGeom>
            <a:avLst/>
            <a:gdLst>
              <a:gd name="T0" fmla="*/ 210 w 211"/>
              <a:gd name="T1" fmla="*/ 42 h 177"/>
              <a:gd name="T2" fmla="*/ 211 w 211"/>
              <a:gd name="T3" fmla="*/ 9 h 177"/>
              <a:gd name="T4" fmla="*/ 87 w 211"/>
              <a:gd name="T5" fmla="*/ 18 h 177"/>
              <a:gd name="T6" fmla="*/ 77 w 211"/>
              <a:gd name="T7" fmla="*/ 0 h 177"/>
              <a:gd name="T8" fmla="*/ 9 w 211"/>
              <a:gd name="T9" fmla="*/ 4 h 177"/>
              <a:gd name="T10" fmla="*/ 0 w 211"/>
              <a:gd name="T11" fmla="*/ 24 h 177"/>
              <a:gd name="T12" fmla="*/ 5 w 211"/>
              <a:gd name="T13" fmla="*/ 177 h 177"/>
              <a:gd name="T14" fmla="*/ 49 w 211"/>
              <a:gd name="T15" fmla="*/ 57 h 177"/>
              <a:gd name="T16" fmla="*/ 210 w 211"/>
              <a:gd name="T17" fmla="*/ 4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1" h="177">
                <a:moveTo>
                  <a:pt x="210" y="42"/>
                </a:moveTo>
                <a:lnTo>
                  <a:pt x="211" y="9"/>
                </a:lnTo>
                <a:lnTo>
                  <a:pt x="87" y="18"/>
                </a:lnTo>
                <a:lnTo>
                  <a:pt x="77" y="0"/>
                </a:lnTo>
                <a:lnTo>
                  <a:pt x="9" y="4"/>
                </a:lnTo>
                <a:lnTo>
                  <a:pt x="0" y="24"/>
                </a:lnTo>
                <a:lnTo>
                  <a:pt x="5" y="177"/>
                </a:lnTo>
                <a:lnTo>
                  <a:pt x="49" y="57"/>
                </a:lnTo>
                <a:lnTo>
                  <a:pt x="210" y="4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83" name="Freeform 314"/>
          <p:cNvSpPr/>
          <p:nvPr/>
        </p:nvSpPr>
        <p:spPr bwMode="auto">
          <a:xfrm>
            <a:off x="1144522" y="5395637"/>
            <a:ext cx="274591" cy="155254"/>
          </a:xfrm>
          <a:custGeom>
            <a:avLst/>
            <a:gdLst>
              <a:gd name="T0" fmla="*/ 43 w 237"/>
              <a:gd name="T1" fmla="*/ 18 h 134"/>
              <a:gd name="T2" fmla="*/ 237 w 237"/>
              <a:gd name="T3" fmla="*/ 0 h 134"/>
              <a:gd name="T4" fmla="*/ 196 w 237"/>
              <a:gd name="T5" fmla="*/ 118 h 134"/>
              <a:gd name="T6" fmla="*/ 0 w 237"/>
              <a:gd name="T7" fmla="*/ 134 h 134"/>
              <a:gd name="T8" fmla="*/ 43 w 237"/>
              <a:gd name="T9" fmla="*/ 1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" h="134">
                <a:moveTo>
                  <a:pt x="43" y="18"/>
                </a:moveTo>
                <a:lnTo>
                  <a:pt x="237" y="0"/>
                </a:lnTo>
                <a:lnTo>
                  <a:pt x="196" y="118"/>
                </a:lnTo>
                <a:lnTo>
                  <a:pt x="0" y="134"/>
                </a:lnTo>
                <a:lnTo>
                  <a:pt x="43" y="18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84" name="Freeform 315"/>
          <p:cNvSpPr>
            <a:spLocks noEditPoints="1"/>
          </p:cNvSpPr>
          <p:nvPr/>
        </p:nvSpPr>
        <p:spPr bwMode="auto">
          <a:xfrm>
            <a:off x="1653153" y="5794201"/>
            <a:ext cx="288494" cy="169157"/>
          </a:xfrm>
          <a:custGeom>
            <a:avLst/>
            <a:gdLst>
              <a:gd name="T0" fmla="*/ 167 w 196"/>
              <a:gd name="T1" fmla="*/ 32 h 115"/>
              <a:gd name="T2" fmla="*/ 162 w 196"/>
              <a:gd name="T3" fmla="*/ 33 h 115"/>
              <a:gd name="T4" fmla="*/ 121 w 196"/>
              <a:gd name="T5" fmla="*/ 3 h 115"/>
              <a:gd name="T6" fmla="*/ 105 w 196"/>
              <a:gd name="T7" fmla="*/ 6 h 115"/>
              <a:gd name="T8" fmla="*/ 89 w 196"/>
              <a:gd name="T9" fmla="*/ 0 h 115"/>
              <a:gd name="T10" fmla="*/ 61 w 196"/>
              <a:gd name="T11" fmla="*/ 23 h 115"/>
              <a:gd name="T12" fmla="*/ 56 w 196"/>
              <a:gd name="T13" fmla="*/ 23 h 115"/>
              <a:gd name="T14" fmla="*/ 31 w 196"/>
              <a:gd name="T15" fmla="*/ 43 h 115"/>
              <a:gd name="T16" fmla="*/ 26 w 196"/>
              <a:gd name="T17" fmla="*/ 42 h 115"/>
              <a:gd name="T18" fmla="*/ 0 w 196"/>
              <a:gd name="T19" fmla="*/ 71 h 115"/>
              <a:gd name="T20" fmla="*/ 26 w 196"/>
              <a:gd name="T21" fmla="*/ 100 h 115"/>
              <a:gd name="T22" fmla="*/ 31 w 196"/>
              <a:gd name="T23" fmla="*/ 99 h 115"/>
              <a:gd name="T24" fmla="*/ 27 w 196"/>
              <a:gd name="T25" fmla="*/ 89 h 115"/>
              <a:gd name="T26" fmla="*/ 48 w 196"/>
              <a:gd name="T27" fmla="*/ 102 h 115"/>
              <a:gd name="T28" fmla="*/ 64 w 196"/>
              <a:gd name="T29" fmla="*/ 95 h 115"/>
              <a:gd name="T30" fmla="*/ 89 w 196"/>
              <a:gd name="T31" fmla="*/ 111 h 115"/>
              <a:gd name="T32" fmla="*/ 107 w 196"/>
              <a:gd name="T33" fmla="*/ 104 h 115"/>
              <a:gd name="T34" fmla="*/ 129 w 196"/>
              <a:gd name="T35" fmla="*/ 115 h 115"/>
              <a:gd name="T36" fmla="*/ 156 w 196"/>
              <a:gd name="T37" fmla="*/ 93 h 115"/>
              <a:gd name="T38" fmla="*/ 167 w 196"/>
              <a:gd name="T39" fmla="*/ 96 h 115"/>
              <a:gd name="T40" fmla="*/ 196 w 196"/>
              <a:gd name="T41" fmla="*/ 64 h 115"/>
              <a:gd name="T42" fmla="*/ 167 w 196"/>
              <a:gd name="T43" fmla="*/ 32 h 115"/>
              <a:gd name="T44" fmla="*/ 106 w 196"/>
              <a:gd name="T45" fmla="*/ 64 h 115"/>
              <a:gd name="T46" fmla="*/ 106 w 196"/>
              <a:gd name="T47" fmla="*/ 89 h 115"/>
              <a:gd name="T48" fmla="*/ 87 w 196"/>
              <a:gd name="T49" fmla="*/ 89 h 115"/>
              <a:gd name="T50" fmla="*/ 87 w 196"/>
              <a:gd name="T51" fmla="*/ 64 h 115"/>
              <a:gd name="T52" fmla="*/ 72 w 196"/>
              <a:gd name="T53" fmla="*/ 64 h 115"/>
              <a:gd name="T54" fmla="*/ 97 w 196"/>
              <a:gd name="T55" fmla="*/ 31 h 115"/>
              <a:gd name="T56" fmla="*/ 121 w 196"/>
              <a:gd name="T57" fmla="*/ 64 h 115"/>
              <a:gd name="T58" fmla="*/ 106 w 196"/>
              <a:gd name="T59" fmla="*/ 6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6" h="115">
                <a:moveTo>
                  <a:pt x="167" y="32"/>
                </a:moveTo>
                <a:cubicBezTo>
                  <a:pt x="165" y="32"/>
                  <a:pt x="164" y="32"/>
                  <a:pt x="162" y="33"/>
                </a:cubicBezTo>
                <a:cubicBezTo>
                  <a:pt x="155" y="15"/>
                  <a:pt x="139" y="3"/>
                  <a:pt x="121" y="3"/>
                </a:cubicBezTo>
                <a:cubicBezTo>
                  <a:pt x="115" y="3"/>
                  <a:pt x="110" y="4"/>
                  <a:pt x="105" y="6"/>
                </a:cubicBezTo>
                <a:cubicBezTo>
                  <a:pt x="101" y="2"/>
                  <a:pt x="95" y="0"/>
                  <a:pt x="89" y="0"/>
                </a:cubicBezTo>
                <a:cubicBezTo>
                  <a:pt x="76" y="0"/>
                  <a:pt x="65" y="10"/>
                  <a:pt x="61" y="23"/>
                </a:cubicBezTo>
                <a:cubicBezTo>
                  <a:pt x="60" y="23"/>
                  <a:pt x="58" y="23"/>
                  <a:pt x="56" y="23"/>
                </a:cubicBezTo>
                <a:cubicBezTo>
                  <a:pt x="44" y="23"/>
                  <a:pt x="34" y="31"/>
                  <a:pt x="31" y="43"/>
                </a:cubicBezTo>
                <a:cubicBezTo>
                  <a:pt x="29" y="43"/>
                  <a:pt x="28" y="42"/>
                  <a:pt x="26" y="42"/>
                </a:cubicBezTo>
                <a:cubicBezTo>
                  <a:pt x="11" y="42"/>
                  <a:pt x="0" y="55"/>
                  <a:pt x="0" y="71"/>
                </a:cubicBezTo>
                <a:cubicBezTo>
                  <a:pt x="0" y="87"/>
                  <a:pt x="11" y="100"/>
                  <a:pt x="26" y="100"/>
                </a:cubicBezTo>
                <a:cubicBezTo>
                  <a:pt x="28" y="100"/>
                  <a:pt x="29" y="99"/>
                  <a:pt x="31" y="99"/>
                </a:cubicBezTo>
                <a:cubicBezTo>
                  <a:pt x="29" y="96"/>
                  <a:pt x="27" y="93"/>
                  <a:pt x="27" y="89"/>
                </a:cubicBezTo>
                <a:cubicBezTo>
                  <a:pt x="31" y="97"/>
                  <a:pt x="39" y="102"/>
                  <a:pt x="48" y="102"/>
                </a:cubicBezTo>
                <a:cubicBezTo>
                  <a:pt x="54" y="102"/>
                  <a:pt x="60" y="99"/>
                  <a:pt x="64" y="95"/>
                </a:cubicBezTo>
                <a:cubicBezTo>
                  <a:pt x="69" y="104"/>
                  <a:pt x="78" y="111"/>
                  <a:pt x="89" y="111"/>
                </a:cubicBezTo>
                <a:cubicBezTo>
                  <a:pt x="96" y="111"/>
                  <a:pt x="102" y="108"/>
                  <a:pt x="107" y="104"/>
                </a:cubicBezTo>
                <a:cubicBezTo>
                  <a:pt x="112" y="110"/>
                  <a:pt x="120" y="115"/>
                  <a:pt x="129" y="115"/>
                </a:cubicBezTo>
                <a:cubicBezTo>
                  <a:pt x="141" y="115"/>
                  <a:pt x="152" y="106"/>
                  <a:pt x="156" y="93"/>
                </a:cubicBezTo>
                <a:cubicBezTo>
                  <a:pt x="159" y="95"/>
                  <a:pt x="163" y="96"/>
                  <a:pt x="167" y="96"/>
                </a:cubicBezTo>
                <a:cubicBezTo>
                  <a:pt x="183" y="96"/>
                  <a:pt x="196" y="81"/>
                  <a:pt x="196" y="64"/>
                </a:cubicBezTo>
                <a:cubicBezTo>
                  <a:pt x="196" y="46"/>
                  <a:pt x="183" y="32"/>
                  <a:pt x="167" y="32"/>
                </a:cubicBezTo>
                <a:close/>
                <a:moveTo>
                  <a:pt x="106" y="64"/>
                </a:moveTo>
                <a:cubicBezTo>
                  <a:pt x="106" y="89"/>
                  <a:pt x="106" y="89"/>
                  <a:pt x="106" y="89"/>
                </a:cubicBezTo>
                <a:cubicBezTo>
                  <a:pt x="87" y="89"/>
                  <a:pt x="87" y="89"/>
                  <a:pt x="87" y="89"/>
                </a:cubicBezTo>
                <a:cubicBezTo>
                  <a:pt x="87" y="64"/>
                  <a:pt x="87" y="64"/>
                  <a:pt x="87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97" y="31"/>
                  <a:pt x="97" y="31"/>
                  <a:pt x="97" y="31"/>
                </a:cubicBezTo>
                <a:cubicBezTo>
                  <a:pt x="121" y="64"/>
                  <a:pt x="121" y="64"/>
                  <a:pt x="121" y="64"/>
                </a:cubicBezTo>
                <a:lnTo>
                  <a:pt x="106" y="64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85" name="Freeform 316"/>
          <p:cNvSpPr/>
          <p:nvPr/>
        </p:nvSpPr>
        <p:spPr bwMode="auto">
          <a:xfrm>
            <a:off x="8397438" y="5368990"/>
            <a:ext cx="286178" cy="166841"/>
          </a:xfrm>
          <a:custGeom>
            <a:avLst/>
            <a:gdLst>
              <a:gd name="T0" fmla="*/ 167 w 195"/>
              <a:gd name="T1" fmla="*/ 31 h 113"/>
              <a:gd name="T2" fmla="*/ 162 w 195"/>
              <a:gd name="T3" fmla="*/ 32 h 113"/>
              <a:gd name="T4" fmla="*/ 121 w 195"/>
              <a:gd name="T5" fmla="*/ 3 h 113"/>
              <a:gd name="T6" fmla="*/ 105 w 195"/>
              <a:gd name="T7" fmla="*/ 6 h 113"/>
              <a:gd name="T8" fmla="*/ 89 w 195"/>
              <a:gd name="T9" fmla="*/ 0 h 113"/>
              <a:gd name="T10" fmla="*/ 61 w 195"/>
              <a:gd name="T11" fmla="*/ 23 h 113"/>
              <a:gd name="T12" fmla="*/ 56 w 195"/>
              <a:gd name="T13" fmla="*/ 22 h 113"/>
              <a:gd name="T14" fmla="*/ 31 w 195"/>
              <a:gd name="T15" fmla="*/ 42 h 113"/>
              <a:gd name="T16" fmla="*/ 26 w 195"/>
              <a:gd name="T17" fmla="*/ 41 h 113"/>
              <a:gd name="T18" fmla="*/ 0 w 195"/>
              <a:gd name="T19" fmla="*/ 70 h 113"/>
              <a:gd name="T20" fmla="*/ 26 w 195"/>
              <a:gd name="T21" fmla="*/ 98 h 113"/>
              <a:gd name="T22" fmla="*/ 30 w 195"/>
              <a:gd name="T23" fmla="*/ 97 h 113"/>
              <a:gd name="T24" fmla="*/ 27 w 195"/>
              <a:gd name="T25" fmla="*/ 87 h 113"/>
              <a:gd name="T26" fmla="*/ 48 w 195"/>
              <a:gd name="T27" fmla="*/ 100 h 113"/>
              <a:gd name="T28" fmla="*/ 64 w 195"/>
              <a:gd name="T29" fmla="*/ 93 h 113"/>
              <a:gd name="T30" fmla="*/ 89 w 195"/>
              <a:gd name="T31" fmla="*/ 109 h 113"/>
              <a:gd name="T32" fmla="*/ 107 w 195"/>
              <a:gd name="T33" fmla="*/ 101 h 113"/>
              <a:gd name="T34" fmla="*/ 128 w 195"/>
              <a:gd name="T35" fmla="*/ 113 h 113"/>
              <a:gd name="T36" fmla="*/ 155 w 195"/>
              <a:gd name="T37" fmla="*/ 91 h 113"/>
              <a:gd name="T38" fmla="*/ 167 w 195"/>
              <a:gd name="T39" fmla="*/ 94 h 113"/>
              <a:gd name="T40" fmla="*/ 195 w 195"/>
              <a:gd name="T41" fmla="*/ 62 h 113"/>
              <a:gd name="T42" fmla="*/ 167 w 195"/>
              <a:gd name="T43" fmla="*/ 3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5" h="113">
                <a:moveTo>
                  <a:pt x="167" y="31"/>
                </a:moveTo>
                <a:cubicBezTo>
                  <a:pt x="165" y="31"/>
                  <a:pt x="163" y="31"/>
                  <a:pt x="162" y="32"/>
                </a:cubicBezTo>
                <a:cubicBezTo>
                  <a:pt x="155" y="15"/>
                  <a:pt x="139" y="3"/>
                  <a:pt x="121" y="3"/>
                </a:cubicBezTo>
                <a:cubicBezTo>
                  <a:pt x="115" y="3"/>
                  <a:pt x="110" y="4"/>
                  <a:pt x="105" y="6"/>
                </a:cubicBezTo>
                <a:cubicBezTo>
                  <a:pt x="101" y="2"/>
                  <a:pt x="95" y="0"/>
                  <a:pt x="89" y="0"/>
                </a:cubicBezTo>
                <a:cubicBezTo>
                  <a:pt x="75" y="0"/>
                  <a:pt x="65" y="10"/>
                  <a:pt x="61" y="23"/>
                </a:cubicBezTo>
                <a:cubicBezTo>
                  <a:pt x="59" y="22"/>
                  <a:pt x="58" y="22"/>
                  <a:pt x="56" y="22"/>
                </a:cubicBezTo>
                <a:cubicBezTo>
                  <a:pt x="44" y="22"/>
                  <a:pt x="34" y="31"/>
                  <a:pt x="31" y="42"/>
                </a:cubicBezTo>
                <a:cubicBezTo>
                  <a:pt x="29" y="42"/>
                  <a:pt x="27" y="41"/>
                  <a:pt x="26" y="41"/>
                </a:cubicBezTo>
                <a:cubicBezTo>
                  <a:pt x="11" y="41"/>
                  <a:pt x="0" y="54"/>
                  <a:pt x="0" y="70"/>
                </a:cubicBezTo>
                <a:cubicBezTo>
                  <a:pt x="0" y="85"/>
                  <a:pt x="11" y="98"/>
                  <a:pt x="26" y="98"/>
                </a:cubicBezTo>
                <a:cubicBezTo>
                  <a:pt x="27" y="98"/>
                  <a:pt x="29" y="97"/>
                  <a:pt x="30" y="97"/>
                </a:cubicBezTo>
                <a:cubicBezTo>
                  <a:pt x="29" y="94"/>
                  <a:pt x="27" y="91"/>
                  <a:pt x="27" y="87"/>
                </a:cubicBezTo>
                <a:cubicBezTo>
                  <a:pt x="31" y="95"/>
                  <a:pt x="39" y="100"/>
                  <a:pt x="48" y="100"/>
                </a:cubicBezTo>
                <a:cubicBezTo>
                  <a:pt x="54" y="100"/>
                  <a:pt x="60" y="97"/>
                  <a:pt x="64" y="93"/>
                </a:cubicBezTo>
                <a:cubicBezTo>
                  <a:pt x="69" y="102"/>
                  <a:pt x="78" y="109"/>
                  <a:pt x="89" y="109"/>
                </a:cubicBezTo>
                <a:cubicBezTo>
                  <a:pt x="96" y="109"/>
                  <a:pt x="102" y="106"/>
                  <a:pt x="107" y="101"/>
                </a:cubicBezTo>
                <a:cubicBezTo>
                  <a:pt x="112" y="108"/>
                  <a:pt x="120" y="113"/>
                  <a:pt x="128" y="113"/>
                </a:cubicBezTo>
                <a:cubicBezTo>
                  <a:pt x="141" y="113"/>
                  <a:pt x="152" y="104"/>
                  <a:pt x="155" y="91"/>
                </a:cubicBezTo>
                <a:cubicBezTo>
                  <a:pt x="159" y="93"/>
                  <a:pt x="163" y="94"/>
                  <a:pt x="167" y="94"/>
                </a:cubicBezTo>
                <a:cubicBezTo>
                  <a:pt x="183" y="94"/>
                  <a:pt x="195" y="80"/>
                  <a:pt x="195" y="62"/>
                </a:cubicBezTo>
                <a:cubicBezTo>
                  <a:pt x="195" y="45"/>
                  <a:pt x="183" y="31"/>
                  <a:pt x="167" y="3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86" name="Freeform 317"/>
          <p:cNvSpPr>
            <a:spLocks noEditPoints="1"/>
          </p:cNvSpPr>
          <p:nvPr/>
        </p:nvSpPr>
        <p:spPr bwMode="auto">
          <a:xfrm>
            <a:off x="2172211" y="5788408"/>
            <a:ext cx="286178" cy="167999"/>
          </a:xfrm>
          <a:custGeom>
            <a:avLst/>
            <a:gdLst>
              <a:gd name="T0" fmla="*/ 166 w 195"/>
              <a:gd name="T1" fmla="*/ 32 h 115"/>
              <a:gd name="T2" fmla="*/ 162 w 195"/>
              <a:gd name="T3" fmla="*/ 33 h 115"/>
              <a:gd name="T4" fmla="*/ 121 w 195"/>
              <a:gd name="T5" fmla="*/ 3 h 115"/>
              <a:gd name="T6" fmla="*/ 105 w 195"/>
              <a:gd name="T7" fmla="*/ 6 h 115"/>
              <a:gd name="T8" fmla="*/ 89 w 195"/>
              <a:gd name="T9" fmla="*/ 0 h 115"/>
              <a:gd name="T10" fmla="*/ 61 w 195"/>
              <a:gd name="T11" fmla="*/ 24 h 115"/>
              <a:gd name="T12" fmla="*/ 56 w 195"/>
              <a:gd name="T13" fmla="*/ 23 h 115"/>
              <a:gd name="T14" fmla="*/ 31 w 195"/>
              <a:gd name="T15" fmla="*/ 43 h 115"/>
              <a:gd name="T16" fmla="*/ 26 w 195"/>
              <a:gd name="T17" fmla="*/ 43 h 115"/>
              <a:gd name="T18" fmla="*/ 0 w 195"/>
              <a:gd name="T19" fmla="*/ 71 h 115"/>
              <a:gd name="T20" fmla="*/ 26 w 195"/>
              <a:gd name="T21" fmla="*/ 100 h 115"/>
              <a:gd name="T22" fmla="*/ 31 w 195"/>
              <a:gd name="T23" fmla="*/ 99 h 115"/>
              <a:gd name="T24" fmla="*/ 27 w 195"/>
              <a:gd name="T25" fmla="*/ 89 h 115"/>
              <a:gd name="T26" fmla="*/ 48 w 195"/>
              <a:gd name="T27" fmla="*/ 102 h 115"/>
              <a:gd name="T28" fmla="*/ 64 w 195"/>
              <a:gd name="T29" fmla="*/ 95 h 115"/>
              <a:gd name="T30" fmla="*/ 89 w 195"/>
              <a:gd name="T31" fmla="*/ 111 h 115"/>
              <a:gd name="T32" fmla="*/ 107 w 195"/>
              <a:gd name="T33" fmla="*/ 104 h 115"/>
              <a:gd name="T34" fmla="*/ 128 w 195"/>
              <a:gd name="T35" fmla="*/ 115 h 115"/>
              <a:gd name="T36" fmla="*/ 155 w 195"/>
              <a:gd name="T37" fmla="*/ 93 h 115"/>
              <a:gd name="T38" fmla="*/ 166 w 195"/>
              <a:gd name="T39" fmla="*/ 96 h 115"/>
              <a:gd name="T40" fmla="*/ 195 w 195"/>
              <a:gd name="T41" fmla="*/ 64 h 115"/>
              <a:gd name="T42" fmla="*/ 166 w 195"/>
              <a:gd name="T43" fmla="*/ 32 h 115"/>
              <a:gd name="T44" fmla="*/ 88 w 195"/>
              <a:gd name="T45" fmla="*/ 61 h 115"/>
              <a:gd name="T46" fmla="*/ 88 w 195"/>
              <a:gd name="T47" fmla="*/ 36 h 115"/>
              <a:gd name="T48" fmla="*/ 107 w 195"/>
              <a:gd name="T49" fmla="*/ 36 h 115"/>
              <a:gd name="T50" fmla="*/ 107 w 195"/>
              <a:gd name="T51" fmla="*/ 61 h 115"/>
              <a:gd name="T52" fmla="*/ 122 w 195"/>
              <a:gd name="T53" fmla="*/ 61 h 115"/>
              <a:gd name="T54" fmla="*/ 97 w 195"/>
              <a:gd name="T55" fmla="*/ 94 h 115"/>
              <a:gd name="T56" fmla="*/ 73 w 195"/>
              <a:gd name="T57" fmla="*/ 61 h 115"/>
              <a:gd name="T58" fmla="*/ 88 w 195"/>
              <a:gd name="T59" fmla="*/ 6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5" h="115">
                <a:moveTo>
                  <a:pt x="166" y="32"/>
                </a:moveTo>
                <a:cubicBezTo>
                  <a:pt x="165" y="32"/>
                  <a:pt x="163" y="32"/>
                  <a:pt x="162" y="33"/>
                </a:cubicBezTo>
                <a:cubicBezTo>
                  <a:pt x="155" y="15"/>
                  <a:pt x="139" y="3"/>
                  <a:pt x="121" y="3"/>
                </a:cubicBezTo>
                <a:cubicBezTo>
                  <a:pt x="115" y="3"/>
                  <a:pt x="110" y="4"/>
                  <a:pt x="105" y="6"/>
                </a:cubicBezTo>
                <a:cubicBezTo>
                  <a:pt x="100" y="3"/>
                  <a:pt x="95" y="0"/>
                  <a:pt x="89" y="0"/>
                </a:cubicBezTo>
                <a:cubicBezTo>
                  <a:pt x="76" y="0"/>
                  <a:pt x="65" y="10"/>
                  <a:pt x="61" y="24"/>
                </a:cubicBezTo>
                <a:cubicBezTo>
                  <a:pt x="60" y="23"/>
                  <a:pt x="58" y="23"/>
                  <a:pt x="56" y="23"/>
                </a:cubicBezTo>
                <a:cubicBezTo>
                  <a:pt x="44" y="23"/>
                  <a:pt x="34" y="31"/>
                  <a:pt x="31" y="43"/>
                </a:cubicBezTo>
                <a:cubicBezTo>
                  <a:pt x="29" y="43"/>
                  <a:pt x="28" y="43"/>
                  <a:pt x="26" y="43"/>
                </a:cubicBezTo>
                <a:cubicBezTo>
                  <a:pt x="12" y="43"/>
                  <a:pt x="0" y="55"/>
                  <a:pt x="0" y="71"/>
                </a:cubicBezTo>
                <a:cubicBezTo>
                  <a:pt x="0" y="87"/>
                  <a:pt x="12" y="100"/>
                  <a:pt x="26" y="100"/>
                </a:cubicBezTo>
                <a:cubicBezTo>
                  <a:pt x="28" y="100"/>
                  <a:pt x="29" y="99"/>
                  <a:pt x="31" y="99"/>
                </a:cubicBezTo>
                <a:cubicBezTo>
                  <a:pt x="29" y="96"/>
                  <a:pt x="28" y="93"/>
                  <a:pt x="27" y="89"/>
                </a:cubicBezTo>
                <a:cubicBezTo>
                  <a:pt x="31" y="97"/>
                  <a:pt x="39" y="102"/>
                  <a:pt x="48" y="102"/>
                </a:cubicBezTo>
                <a:cubicBezTo>
                  <a:pt x="54" y="102"/>
                  <a:pt x="60" y="99"/>
                  <a:pt x="64" y="95"/>
                </a:cubicBezTo>
                <a:cubicBezTo>
                  <a:pt x="69" y="105"/>
                  <a:pt x="78" y="111"/>
                  <a:pt x="89" y="111"/>
                </a:cubicBezTo>
                <a:cubicBezTo>
                  <a:pt x="96" y="111"/>
                  <a:pt x="102" y="108"/>
                  <a:pt x="107" y="104"/>
                </a:cubicBezTo>
                <a:cubicBezTo>
                  <a:pt x="112" y="111"/>
                  <a:pt x="120" y="115"/>
                  <a:pt x="128" y="115"/>
                </a:cubicBezTo>
                <a:cubicBezTo>
                  <a:pt x="141" y="115"/>
                  <a:pt x="151" y="106"/>
                  <a:pt x="155" y="93"/>
                </a:cubicBezTo>
                <a:cubicBezTo>
                  <a:pt x="159" y="95"/>
                  <a:pt x="162" y="96"/>
                  <a:pt x="166" y="96"/>
                </a:cubicBezTo>
                <a:cubicBezTo>
                  <a:pt x="182" y="96"/>
                  <a:pt x="195" y="81"/>
                  <a:pt x="195" y="64"/>
                </a:cubicBezTo>
                <a:cubicBezTo>
                  <a:pt x="195" y="46"/>
                  <a:pt x="182" y="32"/>
                  <a:pt x="166" y="32"/>
                </a:cubicBezTo>
                <a:close/>
                <a:moveTo>
                  <a:pt x="88" y="61"/>
                </a:moveTo>
                <a:cubicBezTo>
                  <a:pt x="88" y="36"/>
                  <a:pt x="88" y="36"/>
                  <a:pt x="88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22" y="61"/>
                  <a:pt x="122" y="61"/>
                  <a:pt x="122" y="61"/>
                </a:cubicBezTo>
                <a:cubicBezTo>
                  <a:pt x="97" y="94"/>
                  <a:pt x="97" y="94"/>
                  <a:pt x="97" y="94"/>
                </a:cubicBezTo>
                <a:cubicBezTo>
                  <a:pt x="73" y="61"/>
                  <a:pt x="73" y="61"/>
                  <a:pt x="73" y="61"/>
                </a:cubicBezTo>
                <a:lnTo>
                  <a:pt x="88" y="61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87" name="Freeform 318"/>
          <p:cNvSpPr/>
          <p:nvPr/>
        </p:nvSpPr>
        <p:spPr bwMode="auto">
          <a:xfrm>
            <a:off x="2690112" y="5777980"/>
            <a:ext cx="288494" cy="201598"/>
          </a:xfrm>
          <a:custGeom>
            <a:avLst/>
            <a:gdLst>
              <a:gd name="T0" fmla="*/ 167 w 196"/>
              <a:gd name="T1" fmla="*/ 28 h 137"/>
              <a:gd name="T2" fmla="*/ 162 w 196"/>
              <a:gd name="T3" fmla="*/ 28 h 137"/>
              <a:gd name="T4" fmla="*/ 121 w 196"/>
              <a:gd name="T5" fmla="*/ 3 h 137"/>
              <a:gd name="T6" fmla="*/ 106 w 196"/>
              <a:gd name="T7" fmla="*/ 5 h 137"/>
              <a:gd name="T8" fmla="*/ 89 w 196"/>
              <a:gd name="T9" fmla="*/ 0 h 137"/>
              <a:gd name="T10" fmla="*/ 62 w 196"/>
              <a:gd name="T11" fmla="*/ 20 h 137"/>
              <a:gd name="T12" fmla="*/ 56 w 196"/>
              <a:gd name="T13" fmla="*/ 20 h 137"/>
              <a:gd name="T14" fmla="*/ 31 w 196"/>
              <a:gd name="T15" fmla="*/ 37 h 137"/>
              <a:gd name="T16" fmla="*/ 26 w 196"/>
              <a:gd name="T17" fmla="*/ 37 h 137"/>
              <a:gd name="T18" fmla="*/ 0 w 196"/>
              <a:gd name="T19" fmla="*/ 62 h 137"/>
              <a:gd name="T20" fmla="*/ 26 w 196"/>
              <a:gd name="T21" fmla="*/ 87 h 137"/>
              <a:gd name="T22" fmla="*/ 31 w 196"/>
              <a:gd name="T23" fmla="*/ 87 h 137"/>
              <a:gd name="T24" fmla="*/ 27 w 196"/>
              <a:gd name="T25" fmla="*/ 78 h 137"/>
              <a:gd name="T26" fmla="*/ 47 w 196"/>
              <a:gd name="T27" fmla="*/ 89 h 137"/>
              <a:gd name="T28" fmla="*/ 36 w 196"/>
              <a:gd name="T29" fmla="*/ 125 h 137"/>
              <a:gd name="T30" fmla="*/ 63 w 196"/>
              <a:gd name="T31" fmla="*/ 84 h 137"/>
              <a:gd name="T32" fmla="*/ 64 w 196"/>
              <a:gd name="T33" fmla="*/ 83 h 137"/>
              <a:gd name="T34" fmla="*/ 77 w 196"/>
              <a:gd name="T35" fmla="*/ 94 h 137"/>
              <a:gd name="T36" fmla="*/ 64 w 196"/>
              <a:gd name="T37" fmla="*/ 137 h 137"/>
              <a:gd name="T38" fmla="*/ 90 w 196"/>
              <a:gd name="T39" fmla="*/ 97 h 137"/>
              <a:gd name="T40" fmla="*/ 107 w 196"/>
              <a:gd name="T41" fmla="*/ 90 h 137"/>
              <a:gd name="T42" fmla="*/ 109 w 196"/>
              <a:gd name="T43" fmla="*/ 92 h 137"/>
              <a:gd name="T44" fmla="*/ 98 w 196"/>
              <a:gd name="T45" fmla="*/ 128 h 137"/>
              <a:gd name="T46" fmla="*/ 117 w 196"/>
              <a:gd name="T47" fmla="*/ 98 h 137"/>
              <a:gd name="T48" fmla="*/ 129 w 196"/>
              <a:gd name="T49" fmla="*/ 100 h 137"/>
              <a:gd name="T50" fmla="*/ 156 w 196"/>
              <a:gd name="T51" fmla="*/ 81 h 137"/>
              <a:gd name="T52" fmla="*/ 167 w 196"/>
              <a:gd name="T53" fmla="*/ 83 h 137"/>
              <a:gd name="T54" fmla="*/ 196 w 196"/>
              <a:gd name="T55" fmla="*/ 56 h 137"/>
              <a:gd name="T56" fmla="*/ 167 w 196"/>
              <a:gd name="T57" fmla="*/ 2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6" h="137">
                <a:moveTo>
                  <a:pt x="167" y="28"/>
                </a:moveTo>
                <a:cubicBezTo>
                  <a:pt x="166" y="28"/>
                  <a:pt x="164" y="28"/>
                  <a:pt x="162" y="28"/>
                </a:cubicBezTo>
                <a:cubicBezTo>
                  <a:pt x="156" y="13"/>
                  <a:pt x="140" y="3"/>
                  <a:pt x="121" y="3"/>
                </a:cubicBezTo>
                <a:cubicBezTo>
                  <a:pt x="116" y="3"/>
                  <a:pt x="111" y="4"/>
                  <a:pt x="106" y="5"/>
                </a:cubicBezTo>
                <a:cubicBezTo>
                  <a:pt x="101" y="2"/>
                  <a:pt x="95" y="0"/>
                  <a:pt x="89" y="0"/>
                </a:cubicBezTo>
                <a:cubicBezTo>
                  <a:pt x="76" y="0"/>
                  <a:pt x="65" y="9"/>
                  <a:pt x="62" y="20"/>
                </a:cubicBezTo>
                <a:cubicBezTo>
                  <a:pt x="60" y="20"/>
                  <a:pt x="58" y="20"/>
                  <a:pt x="56" y="20"/>
                </a:cubicBezTo>
                <a:cubicBezTo>
                  <a:pt x="44" y="20"/>
                  <a:pt x="34" y="27"/>
                  <a:pt x="31" y="37"/>
                </a:cubicBezTo>
                <a:cubicBezTo>
                  <a:pt x="29" y="37"/>
                  <a:pt x="28" y="37"/>
                  <a:pt x="26" y="37"/>
                </a:cubicBezTo>
                <a:cubicBezTo>
                  <a:pt x="12" y="37"/>
                  <a:pt x="0" y="48"/>
                  <a:pt x="0" y="62"/>
                </a:cubicBezTo>
                <a:cubicBezTo>
                  <a:pt x="0" y="76"/>
                  <a:pt x="12" y="87"/>
                  <a:pt x="26" y="87"/>
                </a:cubicBezTo>
                <a:cubicBezTo>
                  <a:pt x="28" y="87"/>
                  <a:pt x="29" y="87"/>
                  <a:pt x="31" y="87"/>
                </a:cubicBezTo>
                <a:cubicBezTo>
                  <a:pt x="29" y="84"/>
                  <a:pt x="28" y="81"/>
                  <a:pt x="27" y="78"/>
                </a:cubicBezTo>
                <a:cubicBezTo>
                  <a:pt x="31" y="84"/>
                  <a:pt x="38" y="89"/>
                  <a:pt x="47" y="89"/>
                </a:cubicBezTo>
                <a:cubicBezTo>
                  <a:pt x="36" y="125"/>
                  <a:pt x="36" y="125"/>
                  <a:pt x="36" y="125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84"/>
                  <a:pt x="64" y="83"/>
                  <a:pt x="64" y="83"/>
                </a:cubicBezTo>
                <a:cubicBezTo>
                  <a:pt x="67" y="88"/>
                  <a:pt x="72" y="92"/>
                  <a:pt x="77" y="94"/>
                </a:cubicBezTo>
                <a:cubicBezTo>
                  <a:pt x="64" y="137"/>
                  <a:pt x="64" y="137"/>
                  <a:pt x="64" y="137"/>
                </a:cubicBezTo>
                <a:cubicBezTo>
                  <a:pt x="90" y="97"/>
                  <a:pt x="90" y="97"/>
                  <a:pt x="90" y="97"/>
                </a:cubicBezTo>
                <a:cubicBezTo>
                  <a:pt x="96" y="97"/>
                  <a:pt x="102" y="94"/>
                  <a:pt x="107" y="90"/>
                </a:cubicBezTo>
                <a:cubicBezTo>
                  <a:pt x="108" y="91"/>
                  <a:pt x="108" y="92"/>
                  <a:pt x="109" y="92"/>
                </a:cubicBezTo>
                <a:cubicBezTo>
                  <a:pt x="98" y="128"/>
                  <a:pt x="98" y="128"/>
                  <a:pt x="98" y="128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21" y="99"/>
                  <a:pt x="125" y="100"/>
                  <a:pt x="129" y="100"/>
                </a:cubicBezTo>
                <a:cubicBezTo>
                  <a:pt x="142" y="100"/>
                  <a:pt x="152" y="92"/>
                  <a:pt x="156" y="81"/>
                </a:cubicBezTo>
                <a:cubicBezTo>
                  <a:pt x="160" y="83"/>
                  <a:pt x="163" y="83"/>
                  <a:pt x="167" y="83"/>
                </a:cubicBezTo>
                <a:cubicBezTo>
                  <a:pt x="183" y="83"/>
                  <a:pt x="196" y="71"/>
                  <a:pt x="196" y="56"/>
                </a:cubicBezTo>
                <a:cubicBezTo>
                  <a:pt x="196" y="40"/>
                  <a:pt x="183" y="28"/>
                  <a:pt x="167" y="28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88" name="Freeform 319"/>
          <p:cNvSpPr/>
          <p:nvPr/>
        </p:nvSpPr>
        <p:spPr bwMode="auto">
          <a:xfrm>
            <a:off x="3722436" y="1166700"/>
            <a:ext cx="263006" cy="295446"/>
          </a:xfrm>
          <a:custGeom>
            <a:avLst/>
            <a:gdLst>
              <a:gd name="T0" fmla="*/ 155 w 179"/>
              <a:gd name="T1" fmla="*/ 150 h 201"/>
              <a:gd name="T2" fmla="*/ 177 w 179"/>
              <a:gd name="T3" fmla="*/ 124 h 201"/>
              <a:gd name="T4" fmla="*/ 118 w 179"/>
              <a:gd name="T5" fmla="*/ 96 h 201"/>
              <a:gd name="T6" fmla="*/ 110 w 179"/>
              <a:gd name="T7" fmla="*/ 88 h 201"/>
              <a:gd name="T8" fmla="*/ 111 w 179"/>
              <a:gd name="T9" fmla="*/ 87 h 201"/>
              <a:gd name="T10" fmla="*/ 126 w 179"/>
              <a:gd name="T11" fmla="*/ 57 h 201"/>
              <a:gd name="T12" fmla="*/ 128 w 179"/>
              <a:gd name="T13" fmla="*/ 56 h 201"/>
              <a:gd name="T14" fmla="*/ 129 w 179"/>
              <a:gd name="T15" fmla="*/ 41 h 201"/>
              <a:gd name="T16" fmla="*/ 129 w 179"/>
              <a:gd name="T17" fmla="*/ 32 h 201"/>
              <a:gd name="T18" fmla="*/ 105 w 179"/>
              <a:gd name="T19" fmla="*/ 5 h 201"/>
              <a:gd name="T20" fmla="*/ 77 w 179"/>
              <a:gd name="T21" fmla="*/ 7 h 201"/>
              <a:gd name="T22" fmla="*/ 62 w 179"/>
              <a:gd name="T23" fmla="*/ 23 h 201"/>
              <a:gd name="T24" fmla="*/ 59 w 179"/>
              <a:gd name="T25" fmla="*/ 39 h 201"/>
              <a:gd name="T26" fmla="*/ 60 w 179"/>
              <a:gd name="T27" fmla="*/ 54 h 201"/>
              <a:gd name="T28" fmla="*/ 62 w 179"/>
              <a:gd name="T29" fmla="*/ 56 h 201"/>
              <a:gd name="T30" fmla="*/ 78 w 179"/>
              <a:gd name="T31" fmla="*/ 88 h 201"/>
              <a:gd name="T32" fmla="*/ 74 w 179"/>
              <a:gd name="T33" fmla="*/ 95 h 201"/>
              <a:gd name="T34" fmla="*/ 45 w 179"/>
              <a:gd name="T35" fmla="*/ 109 h 201"/>
              <a:gd name="T36" fmla="*/ 17 w 179"/>
              <a:gd name="T37" fmla="*/ 125 h 201"/>
              <a:gd name="T38" fmla="*/ 7 w 179"/>
              <a:gd name="T39" fmla="*/ 170 h 201"/>
              <a:gd name="T40" fmla="*/ 179 w 179"/>
              <a:gd name="T41" fmla="*/ 176 h 201"/>
              <a:gd name="T42" fmla="*/ 155 w 179"/>
              <a:gd name="T43" fmla="*/ 15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9" h="201">
                <a:moveTo>
                  <a:pt x="155" y="150"/>
                </a:moveTo>
                <a:cubicBezTo>
                  <a:pt x="155" y="137"/>
                  <a:pt x="164" y="126"/>
                  <a:pt x="177" y="124"/>
                </a:cubicBezTo>
                <a:cubicBezTo>
                  <a:pt x="159" y="110"/>
                  <a:pt x="121" y="97"/>
                  <a:pt x="118" y="96"/>
                </a:cubicBezTo>
                <a:cubicBezTo>
                  <a:pt x="117" y="96"/>
                  <a:pt x="106" y="93"/>
                  <a:pt x="110" y="88"/>
                </a:cubicBezTo>
                <a:cubicBezTo>
                  <a:pt x="110" y="88"/>
                  <a:pt x="111" y="88"/>
                  <a:pt x="111" y="87"/>
                </a:cubicBezTo>
                <a:cubicBezTo>
                  <a:pt x="120" y="79"/>
                  <a:pt x="126" y="68"/>
                  <a:pt x="126" y="57"/>
                </a:cubicBezTo>
                <a:cubicBezTo>
                  <a:pt x="127" y="57"/>
                  <a:pt x="127" y="56"/>
                  <a:pt x="128" y="56"/>
                </a:cubicBezTo>
                <a:cubicBezTo>
                  <a:pt x="128" y="56"/>
                  <a:pt x="130" y="50"/>
                  <a:pt x="129" y="41"/>
                </a:cubicBezTo>
                <a:cubicBezTo>
                  <a:pt x="129" y="38"/>
                  <a:pt x="129" y="35"/>
                  <a:pt x="129" y="32"/>
                </a:cubicBezTo>
                <a:cubicBezTo>
                  <a:pt x="129" y="32"/>
                  <a:pt x="125" y="8"/>
                  <a:pt x="105" y="5"/>
                </a:cubicBezTo>
                <a:cubicBezTo>
                  <a:pt x="105" y="5"/>
                  <a:pt x="88" y="0"/>
                  <a:pt x="77" y="7"/>
                </a:cubicBezTo>
                <a:cubicBezTo>
                  <a:pt x="64" y="12"/>
                  <a:pt x="62" y="23"/>
                  <a:pt x="62" y="23"/>
                </a:cubicBezTo>
                <a:cubicBezTo>
                  <a:pt x="59" y="28"/>
                  <a:pt x="58" y="34"/>
                  <a:pt x="59" y="39"/>
                </a:cubicBezTo>
                <a:cubicBezTo>
                  <a:pt x="58" y="47"/>
                  <a:pt x="60" y="54"/>
                  <a:pt x="60" y="54"/>
                </a:cubicBezTo>
                <a:cubicBezTo>
                  <a:pt x="61" y="54"/>
                  <a:pt x="62" y="55"/>
                  <a:pt x="62" y="56"/>
                </a:cubicBezTo>
                <a:cubicBezTo>
                  <a:pt x="62" y="68"/>
                  <a:pt x="69" y="81"/>
                  <a:pt x="78" y="88"/>
                </a:cubicBezTo>
                <a:cubicBezTo>
                  <a:pt x="79" y="90"/>
                  <a:pt x="79" y="92"/>
                  <a:pt x="74" y="95"/>
                </a:cubicBezTo>
                <a:cubicBezTo>
                  <a:pt x="70" y="97"/>
                  <a:pt x="57" y="102"/>
                  <a:pt x="45" y="109"/>
                </a:cubicBezTo>
                <a:cubicBezTo>
                  <a:pt x="34" y="114"/>
                  <a:pt x="22" y="120"/>
                  <a:pt x="17" y="125"/>
                </a:cubicBezTo>
                <a:cubicBezTo>
                  <a:pt x="8" y="133"/>
                  <a:pt x="0" y="159"/>
                  <a:pt x="7" y="170"/>
                </a:cubicBezTo>
                <a:cubicBezTo>
                  <a:pt x="52" y="192"/>
                  <a:pt x="121" y="201"/>
                  <a:pt x="179" y="176"/>
                </a:cubicBezTo>
                <a:cubicBezTo>
                  <a:pt x="166" y="175"/>
                  <a:pt x="155" y="164"/>
                  <a:pt x="155" y="15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89" name="Freeform 320"/>
          <p:cNvSpPr>
            <a:spLocks noEditPoints="1"/>
          </p:cNvSpPr>
          <p:nvPr/>
        </p:nvSpPr>
        <p:spPr bwMode="auto">
          <a:xfrm>
            <a:off x="3958793" y="1357872"/>
            <a:ext cx="57931" cy="59089"/>
          </a:xfrm>
          <a:custGeom>
            <a:avLst/>
            <a:gdLst>
              <a:gd name="T0" fmla="*/ 19 w 39"/>
              <a:gd name="T1" fmla="*/ 0 h 40"/>
              <a:gd name="T2" fmla="*/ 0 w 39"/>
              <a:gd name="T3" fmla="*/ 20 h 40"/>
              <a:gd name="T4" fmla="*/ 19 w 39"/>
              <a:gd name="T5" fmla="*/ 40 h 40"/>
              <a:gd name="T6" fmla="*/ 39 w 39"/>
              <a:gd name="T7" fmla="*/ 20 h 40"/>
              <a:gd name="T8" fmla="*/ 19 w 39"/>
              <a:gd name="T9" fmla="*/ 0 h 40"/>
              <a:gd name="T10" fmla="*/ 23 w 39"/>
              <a:gd name="T11" fmla="*/ 23 h 40"/>
              <a:gd name="T12" fmla="*/ 23 w 39"/>
              <a:gd name="T13" fmla="*/ 35 h 40"/>
              <a:gd name="T14" fmla="*/ 15 w 39"/>
              <a:gd name="T15" fmla="*/ 35 h 40"/>
              <a:gd name="T16" fmla="*/ 15 w 39"/>
              <a:gd name="T17" fmla="*/ 23 h 40"/>
              <a:gd name="T18" fmla="*/ 5 w 39"/>
              <a:gd name="T19" fmla="*/ 23 h 40"/>
              <a:gd name="T20" fmla="*/ 5 w 39"/>
              <a:gd name="T21" fmla="*/ 16 h 40"/>
              <a:gd name="T22" fmla="*/ 15 w 39"/>
              <a:gd name="T23" fmla="*/ 16 h 40"/>
              <a:gd name="T24" fmla="*/ 15 w 39"/>
              <a:gd name="T25" fmla="*/ 5 h 40"/>
              <a:gd name="T26" fmla="*/ 23 w 39"/>
              <a:gd name="T27" fmla="*/ 5 h 40"/>
              <a:gd name="T28" fmla="*/ 23 w 39"/>
              <a:gd name="T29" fmla="*/ 16 h 40"/>
              <a:gd name="T30" fmla="*/ 34 w 39"/>
              <a:gd name="T31" fmla="*/ 16 h 40"/>
              <a:gd name="T32" fmla="*/ 34 w 39"/>
              <a:gd name="T33" fmla="*/ 23 h 40"/>
              <a:gd name="T34" fmla="*/ 23 w 39"/>
              <a:gd name="T35" fmla="*/ 2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9" h="40">
                <a:moveTo>
                  <a:pt x="19" y="0"/>
                </a:moveTo>
                <a:cubicBezTo>
                  <a:pt x="8" y="0"/>
                  <a:pt x="0" y="9"/>
                  <a:pt x="0" y="20"/>
                </a:cubicBezTo>
                <a:cubicBezTo>
                  <a:pt x="0" y="31"/>
                  <a:pt x="8" y="40"/>
                  <a:pt x="19" y="40"/>
                </a:cubicBezTo>
                <a:cubicBezTo>
                  <a:pt x="30" y="40"/>
                  <a:pt x="39" y="31"/>
                  <a:pt x="39" y="20"/>
                </a:cubicBezTo>
                <a:cubicBezTo>
                  <a:pt x="39" y="9"/>
                  <a:pt x="30" y="0"/>
                  <a:pt x="19" y="0"/>
                </a:cubicBezTo>
                <a:close/>
                <a:moveTo>
                  <a:pt x="23" y="23"/>
                </a:moveTo>
                <a:cubicBezTo>
                  <a:pt x="23" y="35"/>
                  <a:pt x="23" y="35"/>
                  <a:pt x="23" y="35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23"/>
                  <a:pt x="15" y="23"/>
                  <a:pt x="1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16"/>
                  <a:pt x="5" y="16"/>
                  <a:pt x="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5"/>
                  <a:pt x="15" y="5"/>
                  <a:pt x="15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16"/>
                  <a:pt x="23" y="16"/>
                  <a:pt x="2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23"/>
                  <a:pt x="34" y="23"/>
                  <a:pt x="34" y="23"/>
                </a:cubicBezTo>
                <a:lnTo>
                  <a:pt x="23" y="23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90" name="Freeform 322"/>
          <p:cNvSpPr/>
          <p:nvPr/>
        </p:nvSpPr>
        <p:spPr bwMode="auto">
          <a:xfrm>
            <a:off x="3205695" y="1167859"/>
            <a:ext cx="259529" cy="295446"/>
          </a:xfrm>
          <a:custGeom>
            <a:avLst/>
            <a:gdLst>
              <a:gd name="T0" fmla="*/ 153 w 177"/>
              <a:gd name="T1" fmla="*/ 150 h 201"/>
              <a:gd name="T2" fmla="*/ 174 w 177"/>
              <a:gd name="T3" fmla="*/ 124 h 201"/>
              <a:gd name="T4" fmla="*/ 116 w 177"/>
              <a:gd name="T5" fmla="*/ 96 h 201"/>
              <a:gd name="T6" fmla="*/ 110 w 177"/>
              <a:gd name="T7" fmla="*/ 87 h 201"/>
              <a:gd name="T8" fmla="*/ 125 w 177"/>
              <a:gd name="T9" fmla="*/ 57 h 201"/>
              <a:gd name="T10" fmla="*/ 126 w 177"/>
              <a:gd name="T11" fmla="*/ 56 h 201"/>
              <a:gd name="T12" fmla="*/ 128 w 177"/>
              <a:gd name="T13" fmla="*/ 41 h 201"/>
              <a:gd name="T14" fmla="*/ 127 w 177"/>
              <a:gd name="T15" fmla="*/ 32 h 201"/>
              <a:gd name="T16" fmla="*/ 103 w 177"/>
              <a:gd name="T17" fmla="*/ 4 h 201"/>
              <a:gd name="T18" fmla="*/ 75 w 177"/>
              <a:gd name="T19" fmla="*/ 7 h 201"/>
              <a:gd name="T20" fmla="*/ 61 w 177"/>
              <a:gd name="T21" fmla="*/ 23 h 201"/>
              <a:gd name="T22" fmla="*/ 58 w 177"/>
              <a:gd name="T23" fmla="*/ 39 h 201"/>
              <a:gd name="T24" fmla="*/ 60 w 177"/>
              <a:gd name="T25" fmla="*/ 54 h 201"/>
              <a:gd name="T26" fmla="*/ 61 w 177"/>
              <a:gd name="T27" fmla="*/ 55 h 201"/>
              <a:gd name="T28" fmla="*/ 77 w 177"/>
              <a:gd name="T29" fmla="*/ 88 h 201"/>
              <a:gd name="T30" fmla="*/ 72 w 177"/>
              <a:gd name="T31" fmla="*/ 95 h 201"/>
              <a:gd name="T32" fmla="*/ 44 w 177"/>
              <a:gd name="T33" fmla="*/ 109 h 201"/>
              <a:gd name="T34" fmla="*/ 17 w 177"/>
              <a:gd name="T35" fmla="*/ 125 h 201"/>
              <a:gd name="T36" fmla="*/ 7 w 177"/>
              <a:gd name="T37" fmla="*/ 170 h 201"/>
              <a:gd name="T38" fmla="*/ 177 w 177"/>
              <a:gd name="T39" fmla="*/ 176 h 201"/>
              <a:gd name="T40" fmla="*/ 153 w 177"/>
              <a:gd name="T41" fmla="*/ 15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7" h="201">
                <a:moveTo>
                  <a:pt x="153" y="150"/>
                </a:moveTo>
                <a:cubicBezTo>
                  <a:pt x="153" y="136"/>
                  <a:pt x="162" y="125"/>
                  <a:pt x="174" y="124"/>
                </a:cubicBezTo>
                <a:cubicBezTo>
                  <a:pt x="157" y="110"/>
                  <a:pt x="119" y="97"/>
                  <a:pt x="116" y="96"/>
                </a:cubicBezTo>
                <a:cubicBezTo>
                  <a:pt x="115" y="96"/>
                  <a:pt x="103" y="93"/>
                  <a:pt x="110" y="87"/>
                </a:cubicBezTo>
                <a:cubicBezTo>
                  <a:pt x="118" y="79"/>
                  <a:pt x="124" y="67"/>
                  <a:pt x="125" y="57"/>
                </a:cubicBezTo>
                <a:cubicBezTo>
                  <a:pt x="125" y="57"/>
                  <a:pt x="125" y="56"/>
                  <a:pt x="126" y="56"/>
                </a:cubicBezTo>
                <a:cubicBezTo>
                  <a:pt x="126" y="56"/>
                  <a:pt x="128" y="50"/>
                  <a:pt x="128" y="41"/>
                </a:cubicBezTo>
                <a:cubicBezTo>
                  <a:pt x="128" y="38"/>
                  <a:pt x="128" y="35"/>
                  <a:pt x="127" y="32"/>
                </a:cubicBezTo>
                <a:cubicBezTo>
                  <a:pt x="127" y="32"/>
                  <a:pt x="124" y="8"/>
                  <a:pt x="103" y="4"/>
                </a:cubicBezTo>
                <a:cubicBezTo>
                  <a:pt x="103" y="4"/>
                  <a:pt x="87" y="0"/>
                  <a:pt x="75" y="7"/>
                </a:cubicBezTo>
                <a:cubicBezTo>
                  <a:pt x="63" y="12"/>
                  <a:pt x="61" y="23"/>
                  <a:pt x="61" y="23"/>
                </a:cubicBezTo>
                <a:cubicBezTo>
                  <a:pt x="58" y="28"/>
                  <a:pt x="58" y="34"/>
                  <a:pt x="58" y="39"/>
                </a:cubicBezTo>
                <a:cubicBezTo>
                  <a:pt x="57" y="47"/>
                  <a:pt x="60" y="54"/>
                  <a:pt x="60" y="54"/>
                </a:cubicBezTo>
                <a:cubicBezTo>
                  <a:pt x="60" y="54"/>
                  <a:pt x="61" y="54"/>
                  <a:pt x="61" y="55"/>
                </a:cubicBezTo>
                <a:cubicBezTo>
                  <a:pt x="61" y="68"/>
                  <a:pt x="68" y="81"/>
                  <a:pt x="77" y="88"/>
                </a:cubicBezTo>
                <a:cubicBezTo>
                  <a:pt x="78" y="90"/>
                  <a:pt x="78" y="92"/>
                  <a:pt x="72" y="95"/>
                </a:cubicBezTo>
                <a:cubicBezTo>
                  <a:pt x="67" y="97"/>
                  <a:pt x="55" y="103"/>
                  <a:pt x="44" y="109"/>
                </a:cubicBezTo>
                <a:cubicBezTo>
                  <a:pt x="33" y="114"/>
                  <a:pt x="22" y="120"/>
                  <a:pt x="17" y="125"/>
                </a:cubicBezTo>
                <a:cubicBezTo>
                  <a:pt x="8" y="133"/>
                  <a:pt x="0" y="159"/>
                  <a:pt x="7" y="170"/>
                </a:cubicBezTo>
                <a:cubicBezTo>
                  <a:pt x="51" y="192"/>
                  <a:pt x="119" y="201"/>
                  <a:pt x="177" y="176"/>
                </a:cubicBezTo>
                <a:cubicBezTo>
                  <a:pt x="163" y="175"/>
                  <a:pt x="153" y="164"/>
                  <a:pt x="153" y="15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91" name="Freeform 323"/>
          <p:cNvSpPr>
            <a:spLocks noEditPoints="1"/>
          </p:cNvSpPr>
          <p:nvPr/>
        </p:nvSpPr>
        <p:spPr bwMode="auto">
          <a:xfrm>
            <a:off x="3437417" y="1357872"/>
            <a:ext cx="57931" cy="60247"/>
          </a:xfrm>
          <a:custGeom>
            <a:avLst/>
            <a:gdLst>
              <a:gd name="T0" fmla="*/ 20 w 39"/>
              <a:gd name="T1" fmla="*/ 0 h 41"/>
              <a:gd name="T2" fmla="*/ 0 w 39"/>
              <a:gd name="T3" fmla="*/ 21 h 41"/>
              <a:gd name="T4" fmla="*/ 20 w 39"/>
              <a:gd name="T5" fmla="*/ 41 h 41"/>
              <a:gd name="T6" fmla="*/ 39 w 39"/>
              <a:gd name="T7" fmla="*/ 21 h 41"/>
              <a:gd name="T8" fmla="*/ 20 w 39"/>
              <a:gd name="T9" fmla="*/ 0 h 41"/>
              <a:gd name="T10" fmla="*/ 24 w 39"/>
              <a:gd name="T11" fmla="*/ 24 h 41"/>
              <a:gd name="T12" fmla="*/ 16 w 39"/>
              <a:gd name="T13" fmla="*/ 24 h 41"/>
              <a:gd name="T14" fmla="*/ 5 w 39"/>
              <a:gd name="T15" fmla="*/ 24 h 41"/>
              <a:gd name="T16" fmla="*/ 5 w 39"/>
              <a:gd name="T17" fmla="*/ 16 h 41"/>
              <a:gd name="T18" fmla="*/ 16 w 39"/>
              <a:gd name="T19" fmla="*/ 16 h 41"/>
              <a:gd name="T20" fmla="*/ 24 w 39"/>
              <a:gd name="T21" fmla="*/ 16 h 41"/>
              <a:gd name="T22" fmla="*/ 34 w 39"/>
              <a:gd name="T23" fmla="*/ 16 h 41"/>
              <a:gd name="T24" fmla="*/ 34 w 39"/>
              <a:gd name="T25" fmla="*/ 24 h 41"/>
              <a:gd name="T26" fmla="*/ 24 w 39"/>
              <a:gd name="T27" fmla="*/ 2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" h="41">
                <a:moveTo>
                  <a:pt x="20" y="0"/>
                </a:moveTo>
                <a:cubicBezTo>
                  <a:pt x="9" y="0"/>
                  <a:pt x="0" y="10"/>
                  <a:pt x="0" y="21"/>
                </a:cubicBezTo>
                <a:cubicBezTo>
                  <a:pt x="0" y="32"/>
                  <a:pt x="9" y="41"/>
                  <a:pt x="20" y="41"/>
                </a:cubicBezTo>
                <a:cubicBezTo>
                  <a:pt x="30" y="41"/>
                  <a:pt x="39" y="32"/>
                  <a:pt x="39" y="21"/>
                </a:cubicBezTo>
                <a:cubicBezTo>
                  <a:pt x="39" y="10"/>
                  <a:pt x="30" y="0"/>
                  <a:pt x="20" y="0"/>
                </a:cubicBezTo>
                <a:close/>
                <a:moveTo>
                  <a:pt x="24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16"/>
                  <a:pt x="5" y="16"/>
                  <a:pt x="5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24"/>
                  <a:pt x="34" y="24"/>
                  <a:pt x="34" y="24"/>
                </a:cubicBezTo>
                <a:lnTo>
                  <a:pt x="24" y="24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92" name="Freeform 324"/>
          <p:cNvSpPr/>
          <p:nvPr/>
        </p:nvSpPr>
        <p:spPr bwMode="auto">
          <a:xfrm>
            <a:off x="2379604" y="1345126"/>
            <a:ext cx="41710" cy="11586"/>
          </a:xfrm>
          <a:custGeom>
            <a:avLst/>
            <a:gdLst>
              <a:gd name="T0" fmla="*/ 22 w 36"/>
              <a:gd name="T1" fmla="*/ 10 h 10"/>
              <a:gd name="T2" fmla="*/ 12 w 36"/>
              <a:gd name="T3" fmla="*/ 10 h 10"/>
              <a:gd name="T4" fmla="*/ 0 w 36"/>
              <a:gd name="T5" fmla="*/ 10 h 10"/>
              <a:gd name="T6" fmla="*/ 0 w 36"/>
              <a:gd name="T7" fmla="*/ 0 h 10"/>
              <a:gd name="T8" fmla="*/ 12 w 36"/>
              <a:gd name="T9" fmla="*/ 0 h 10"/>
              <a:gd name="T10" fmla="*/ 22 w 36"/>
              <a:gd name="T11" fmla="*/ 0 h 10"/>
              <a:gd name="T12" fmla="*/ 36 w 36"/>
              <a:gd name="T13" fmla="*/ 0 h 10"/>
              <a:gd name="T14" fmla="*/ 36 w 36"/>
              <a:gd name="T15" fmla="*/ 10 h 10"/>
              <a:gd name="T16" fmla="*/ 22 w 36"/>
              <a:gd name="T1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10">
                <a:moveTo>
                  <a:pt x="22" y="10"/>
                </a:moveTo>
                <a:lnTo>
                  <a:pt x="12" y="10"/>
                </a:lnTo>
                <a:lnTo>
                  <a:pt x="0" y="10"/>
                </a:lnTo>
                <a:lnTo>
                  <a:pt x="0" y="0"/>
                </a:lnTo>
                <a:lnTo>
                  <a:pt x="12" y="0"/>
                </a:lnTo>
                <a:lnTo>
                  <a:pt x="22" y="0"/>
                </a:lnTo>
                <a:lnTo>
                  <a:pt x="36" y="0"/>
                </a:lnTo>
                <a:lnTo>
                  <a:pt x="36" y="10"/>
                </a:lnTo>
                <a:lnTo>
                  <a:pt x="22" y="1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93" name="Freeform 325"/>
          <p:cNvSpPr>
            <a:spLocks noEditPoints="1"/>
          </p:cNvSpPr>
          <p:nvPr/>
        </p:nvSpPr>
        <p:spPr bwMode="auto">
          <a:xfrm>
            <a:off x="4765187" y="5730478"/>
            <a:ext cx="288494" cy="276908"/>
          </a:xfrm>
          <a:custGeom>
            <a:avLst/>
            <a:gdLst>
              <a:gd name="T0" fmla="*/ 152 w 196"/>
              <a:gd name="T1" fmla="*/ 0 h 188"/>
              <a:gd name="T2" fmla="*/ 143 w 196"/>
              <a:gd name="T3" fmla="*/ 0 h 188"/>
              <a:gd name="T4" fmla="*/ 98 w 196"/>
              <a:gd name="T5" fmla="*/ 24 h 188"/>
              <a:gd name="T6" fmla="*/ 53 w 196"/>
              <a:gd name="T7" fmla="*/ 0 h 188"/>
              <a:gd name="T8" fmla="*/ 44 w 196"/>
              <a:gd name="T9" fmla="*/ 0 h 188"/>
              <a:gd name="T10" fmla="*/ 0 w 196"/>
              <a:gd name="T11" fmla="*/ 54 h 188"/>
              <a:gd name="T12" fmla="*/ 0 w 196"/>
              <a:gd name="T13" fmla="*/ 65 h 188"/>
              <a:gd name="T14" fmla="*/ 98 w 196"/>
              <a:gd name="T15" fmla="*/ 188 h 188"/>
              <a:gd name="T16" fmla="*/ 196 w 196"/>
              <a:gd name="T17" fmla="*/ 65 h 188"/>
              <a:gd name="T18" fmla="*/ 196 w 196"/>
              <a:gd name="T19" fmla="*/ 54 h 188"/>
              <a:gd name="T20" fmla="*/ 152 w 196"/>
              <a:gd name="T21" fmla="*/ 0 h 188"/>
              <a:gd name="T22" fmla="*/ 133 w 196"/>
              <a:gd name="T23" fmla="*/ 103 h 188"/>
              <a:gd name="T24" fmla="*/ 108 w 196"/>
              <a:gd name="T25" fmla="*/ 103 h 188"/>
              <a:gd name="T26" fmla="*/ 108 w 196"/>
              <a:gd name="T27" fmla="*/ 129 h 188"/>
              <a:gd name="T28" fmla="*/ 89 w 196"/>
              <a:gd name="T29" fmla="*/ 129 h 188"/>
              <a:gd name="T30" fmla="*/ 89 w 196"/>
              <a:gd name="T31" fmla="*/ 103 h 188"/>
              <a:gd name="T32" fmla="*/ 63 w 196"/>
              <a:gd name="T33" fmla="*/ 103 h 188"/>
              <a:gd name="T34" fmla="*/ 63 w 196"/>
              <a:gd name="T35" fmla="*/ 84 h 188"/>
              <a:gd name="T36" fmla="*/ 89 w 196"/>
              <a:gd name="T37" fmla="*/ 84 h 188"/>
              <a:gd name="T38" fmla="*/ 89 w 196"/>
              <a:gd name="T39" fmla="*/ 58 h 188"/>
              <a:gd name="T40" fmla="*/ 108 w 196"/>
              <a:gd name="T41" fmla="*/ 58 h 188"/>
              <a:gd name="T42" fmla="*/ 108 w 196"/>
              <a:gd name="T43" fmla="*/ 84 h 188"/>
              <a:gd name="T44" fmla="*/ 133 w 196"/>
              <a:gd name="T45" fmla="*/ 84 h 188"/>
              <a:gd name="T46" fmla="*/ 133 w 196"/>
              <a:gd name="T47" fmla="*/ 10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6" h="188">
                <a:moveTo>
                  <a:pt x="152" y="0"/>
                </a:moveTo>
                <a:cubicBezTo>
                  <a:pt x="149" y="0"/>
                  <a:pt x="146" y="0"/>
                  <a:pt x="143" y="0"/>
                </a:cubicBezTo>
                <a:cubicBezTo>
                  <a:pt x="121" y="0"/>
                  <a:pt x="110" y="9"/>
                  <a:pt x="98" y="24"/>
                </a:cubicBezTo>
                <a:cubicBezTo>
                  <a:pt x="86" y="9"/>
                  <a:pt x="75" y="0"/>
                  <a:pt x="53" y="0"/>
                </a:cubicBezTo>
                <a:cubicBezTo>
                  <a:pt x="50" y="0"/>
                  <a:pt x="47" y="0"/>
                  <a:pt x="44" y="0"/>
                </a:cubicBezTo>
                <a:cubicBezTo>
                  <a:pt x="25" y="2"/>
                  <a:pt x="3" y="20"/>
                  <a:pt x="0" y="54"/>
                </a:cubicBezTo>
                <a:cubicBezTo>
                  <a:pt x="0" y="65"/>
                  <a:pt x="0" y="65"/>
                  <a:pt x="0" y="65"/>
                </a:cubicBezTo>
                <a:cubicBezTo>
                  <a:pt x="3" y="98"/>
                  <a:pt x="27" y="138"/>
                  <a:pt x="98" y="188"/>
                </a:cubicBezTo>
                <a:cubicBezTo>
                  <a:pt x="169" y="138"/>
                  <a:pt x="193" y="98"/>
                  <a:pt x="196" y="65"/>
                </a:cubicBezTo>
                <a:cubicBezTo>
                  <a:pt x="196" y="54"/>
                  <a:pt x="196" y="54"/>
                  <a:pt x="196" y="54"/>
                </a:cubicBezTo>
                <a:cubicBezTo>
                  <a:pt x="193" y="20"/>
                  <a:pt x="171" y="2"/>
                  <a:pt x="152" y="0"/>
                </a:cubicBezTo>
                <a:close/>
                <a:moveTo>
                  <a:pt x="133" y="103"/>
                </a:moveTo>
                <a:cubicBezTo>
                  <a:pt x="108" y="103"/>
                  <a:pt x="108" y="103"/>
                  <a:pt x="108" y="103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89" y="129"/>
                  <a:pt x="89" y="129"/>
                  <a:pt x="89" y="129"/>
                </a:cubicBezTo>
                <a:cubicBezTo>
                  <a:pt x="89" y="103"/>
                  <a:pt x="89" y="103"/>
                  <a:pt x="89" y="103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63" y="84"/>
                  <a:pt x="63" y="84"/>
                  <a:pt x="63" y="84"/>
                </a:cubicBezTo>
                <a:cubicBezTo>
                  <a:pt x="89" y="84"/>
                  <a:pt x="89" y="84"/>
                  <a:pt x="89" y="84"/>
                </a:cubicBezTo>
                <a:cubicBezTo>
                  <a:pt x="89" y="58"/>
                  <a:pt x="89" y="58"/>
                  <a:pt x="89" y="58"/>
                </a:cubicBezTo>
                <a:cubicBezTo>
                  <a:pt x="108" y="58"/>
                  <a:pt x="108" y="58"/>
                  <a:pt x="108" y="58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33" y="84"/>
                  <a:pt x="133" y="84"/>
                  <a:pt x="133" y="84"/>
                </a:cubicBezTo>
                <a:lnTo>
                  <a:pt x="133" y="103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94" name="Freeform 326"/>
          <p:cNvSpPr>
            <a:spLocks noEditPoints="1"/>
          </p:cNvSpPr>
          <p:nvPr/>
        </p:nvSpPr>
        <p:spPr bwMode="auto">
          <a:xfrm>
            <a:off x="5285405" y="5730478"/>
            <a:ext cx="286178" cy="276908"/>
          </a:xfrm>
          <a:custGeom>
            <a:avLst/>
            <a:gdLst>
              <a:gd name="T0" fmla="*/ 151 w 195"/>
              <a:gd name="T1" fmla="*/ 1 h 188"/>
              <a:gd name="T2" fmla="*/ 142 w 195"/>
              <a:gd name="T3" fmla="*/ 0 h 188"/>
              <a:gd name="T4" fmla="*/ 98 w 195"/>
              <a:gd name="T5" fmla="*/ 24 h 188"/>
              <a:gd name="T6" fmla="*/ 53 w 195"/>
              <a:gd name="T7" fmla="*/ 0 h 188"/>
              <a:gd name="T8" fmla="*/ 44 w 195"/>
              <a:gd name="T9" fmla="*/ 1 h 188"/>
              <a:gd name="T10" fmla="*/ 0 w 195"/>
              <a:gd name="T11" fmla="*/ 54 h 188"/>
              <a:gd name="T12" fmla="*/ 0 w 195"/>
              <a:gd name="T13" fmla="*/ 65 h 188"/>
              <a:gd name="T14" fmla="*/ 98 w 195"/>
              <a:gd name="T15" fmla="*/ 188 h 188"/>
              <a:gd name="T16" fmla="*/ 195 w 195"/>
              <a:gd name="T17" fmla="*/ 65 h 188"/>
              <a:gd name="T18" fmla="*/ 195 w 195"/>
              <a:gd name="T19" fmla="*/ 54 h 188"/>
              <a:gd name="T20" fmla="*/ 151 w 195"/>
              <a:gd name="T21" fmla="*/ 1 h 188"/>
              <a:gd name="T22" fmla="*/ 132 w 195"/>
              <a:gd name="T23" fmla="*/ 103 h 188"/>
              <a:gd name="T24" fmla="*/ 107 w 195"/>
              <a:gd name="T25" fmla="*/ 103 h 188"/>
              <a:gd name="T26" fmla="*/ 88 w 195"/>
              <a:gd name="T27" fmla="*/ 103 h 188"/>
              <a:gd name="T28" fmla="*/ 63 w 195"/>
              <a:gd name="T29" fmla="*/ 103 h 188"/>
              <a:gd name="T30" fmla="*/ 63 w 195"/>
              <a:gd name="T31" fmla="*/ 84 h 188"/>
              <a:gd name="T32" fmla="*/ 88 w 195"/>
              <a:gd name="T33" fmla="*/ 84 h 188"/>
              <a:gd name="T34" fmla="*/ 107 w 195"/>
              <a:gd name="T35" fmla="*/ 84 h 188"/>
              <a:gd name="T36" fmla="*/ 132 w 195"/>
              <a:gd name="T37" fmla="*/ 84 h 188"/>
              <a:gd name="T38" fmla="*/ 132 w 195"/>
              <a:gd name="T39" fmla="*/ 10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5" h="188">
                <a:moveTo>
                  <a:pt x="151" y="1"/>
                </a:moveTo>
                <a:cubicBezTo>
                  <a:pt x="148" y="0"/>
                  <a:pt x="145" y="0"/>
                  <a:pt x="142" y="0"/>
                </a:cubicBezTo>
                <a:cubicBezTo>
                  <a:pt x="120" y="0"/>
                  <a:pt x="110" y="10"/>
                  <a:pt x="98" y="24"/>
                </a:cubicBezTo>
                <a:cubicBezTo>
                  <a:pt x="85" y="10"/>
                  <a:pt x="75" y="0"/>
                  <a:pt x="53" y="0"/>
                </a:cubicBezTo>
                <a:cubicBezTo>
                  <a:pt x="50" y="0"/>
                  <a:pt x="47" y="0"/>
                  <a:pt x="44" y="1"/>
                </a:cubicBezTo>
                <a:cubicBezTo>
                  <a:pt x="25" y="2"/>
                  <a:pt x="3" y="20"/>
                  <a:pt x="0" y="54"/>
                </a:cubicBezTo>
                <a:cubicBezTo>
                  <a:pt x="0" y="65"/>
                  <a:pt x="0" y="65"/>
                  <a:pt x="0" y="65"/>
                </a:cubicBezTo>
                <a:cubicBezTo>
                  <a:pt x="3" y="98"/>
                  <a:pt x="27" y="138"/>
                  <a:pt x="98" y="188"/>
                </a:cubicBezTo>
                <a:cubicBezTo>
                  <a:pt x="168" y="138"/>
                  <a:pt x="192" y="98"/>
                  <a:pt x="195" y="65"/>
                </a:cubicBezTo>
                <a:cubicBezTo>
                  <a:pt x="195" y="54"/>
                  <a:pt x="195" y="54"/>
                  <a:pt x="195" y="54"/>
                </a:cubicBezTo>
                <a:cubicBezTo>
                  <a:pt x="192" y="20"/>
                  <a:pt x="170" y="2"/>
                  <a:pt x="151" y="1"/>
                </a:cubicBezTo>
                <a:close/>
                <a:moveTo>
                  <a:pt x="132" y="103"/>
                </a:moveTo>
                <a:cubicBezTo>
                  <a:pt x="107" y="103"/>
                  <a:pt x="107" y="103"/>
                  <a:pt x="107" y="103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63" y="84"/>
                  <a:pt x="63" y="84"/>
                  <a:pt x="63" y="84"/>
                </a:cubicBezTo>
                <a:cubicBezTo>
                  <a:pt x="88" y="84"/>
                  <a:pt x="88" y="84"/>
                  <a:pt x="88" y="84"/>
                </a:cubicBezTo>
                <a:cubicBezTo>
                  <a:pt x="107" y="84"/>
                  <a:pt x="107" y="84"/>
                  <a:pt x="107" y="84"/>
                </a:cubicBezTo>
                <a:cubicBezTo>
                  <a:pt x="132" y="84"/>
                  <a:pt x="132" y="84"/>
                  <a:pt x="132" y="84"/>
                </a:cubicBezTo>
                <a:lnTo>
                  <a:pt x="132" y="103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95" name="Freeform 327"/>
          <p:cNvSpPr>
            <a:spLocks noEditPoints="1"/>
          </p:cNvSpPr>
          <p:nvPr/>
        </p:nvSpPr>
        <p:spPr bwMode="auto">
          <a:xfrm>
            <a:off x="5803304" y="5730478"/>
            <a:ext cx="286178" cy="276908"/>
          </a:xfrm>
          <a:custGeom>
            <a:avLst/>
            <a:gdLst>
              <a:gd name="T0" fmla="*/ 151 w 195"/>
              <a:gd name="T1" fmla="*/ 0 h 188"/>
              <a:gd name="T2" fmla="*/ 142 w 195"/>
              <a:gd name="T3" fmla="*/ 0 h 188"/>
              <a:gd name="T4" fmla="*/ 97 w 195"/>
              <a:gd name="T5" fmla="*/ 24 h 188"/>
              <a:gd name="T6" fmla="*/ 53 w 195"/>
              <a:gd name="T7" fmla="*/ 0 h 188"/>
              <a:gd name="T8" fmla="*/ 44 w 195"/>
              <a:gd name="T9" fmla="*/ 0 h 188"/>
              <a:gd name="T10" fmla="*/ 0 w 195"/>
              <a:gd name="T11" fmla="*/ 54 h 188"/>
              <a:gd name="T12" fmla="*/ 0 w 195"/>
              <a:gd name="T13" fmla="*/ 65 h 188"/>
              <a:gd name="T14" fmla="*/ 97 w 195"/>
              <a:gd name="T15" fmla="*/ 188 h 188"/>
              <a:gd name="T16" fmla="*/ 195 w 195"/>
              <a:gd name="T17" fmla="*/ 65 h 188"/>
              <a:gd name="T18" fmla="*/ 195 w 195"/>
              <a:gd name="T19" fmla="*/ 54 h 188"/>
              <a:gd name="T20" fmla="*/ 151 w 195"/>
              <a:gd name="T21" fmla="*/ 0 h 188"/>
              <a:gd name="T22" fmla="*/ 104 w 195"/>
              <a:gd name="T23" fmla="*/ 118 h 188"/>
              <a:gd name="T24" fmla="*/ 95 w 195"/>
              <a:gd name="T25" fmla="*/ 118 h 188"/>
              <a:gd name="T26" fmla="*/ 95 w 195"/>
              <a:gd name="T27" fmla="*/ 80 h 188"/>
              <a:gd name="T28" fmla="*/ 84 w 195"/>
              <a:gd name="T29" fmla="*/ 87 h 188"/>
              <a:gd name="T30" fmla="*/ 84 w 195"/>
              <a:gd name="T31" fmla="*/ 78 h 188"/>
              <a:gd name="T32" fmla="*/ 100 w 195"/>
              <a:gd name="T33" fmla="*/ 66 h 188"/>
              <a:gd name="T34" fmla="*/ 104 w 195"/>
              <a:gd name="T35" fmla="*/ 66 h 188"/>
              <a:gd name="T36" fmla="*/ 104 w 195"/>
              <a:gd name="T37" fmla="*/ 11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5" h="188">
                <a:moveTo>
                  <a:pt x="151" y="0"/>
                </a:moveTo>
                <a:cubicBezTo>
                  <a:pt x="148" y="0"/>
                  <a:pt x="145" y="0"/>
                  <a:pt x="142" y="0"/>
                </a:cubicBezTo>
                <a:cubicBezTo>
                  <a:pt x="120" y="0"/>
                  <a:pt x="110" y="10"/>
                  <a:pt x="97" y="24"/>
                </a:cubicBezTo>
                <a:cubicBezTo>
                  <a:pt x="85" y="10"/>
                  <a:pt x="75" y="0"/>
                  <a:pt x="53" y="0"/>
                </a:cubicBezTo>
                <a:cubicBezTo>
                  <a:pt x="50" y="0"/>
                  <a:pt x="47" y="0"/>
                  <a:pt x="44" y="0"/>
                </a:cubicBezTo>
                <a:cubicBezTo>
                  <a:pt x="25" y="2"/>
                  <a:pt x="2" y="20"/>
                  <a:pt x="0" y="54"/>
                </a:cubicBezTo>
                <a:cubicBezTo>
                  <a:pt x="0" y="65"/>
                  <a:pt x="0" y="65"/>
                  <a:pt x="0" y="65"/>
                </a:cubicBezTo>
                <a:cubicBezTo>
                  <a:pt x="2" y="98"/>
                  <a:pt x="27" y="138"/>
                  <a:pt x="97" y="188"/>
                </a:cubicBezTo>
                <a:cubicBezTo>
                  <a:pt x="168" y="138"/>
                  <a:pt x="193" y="98"/>
                  <a:pt x="195" y="65"/>
                </a:cubicBezTo>
                <a:cubicBezTo>
                  <a:pt x="195" y="54"/>
                  <a:pt x="195" y="54"/>
                  <a:pt x="195" y="54"/>
                </a:cubicBezTo>
                <a:cubicBezTo>
                  <a:pt x="193" y="20"/>
                  <a:pt x="170" y="2"/>
                  <a:pt x="151" y="0"/>
                </a:cubicBezTo>
                <a:close/>
                <a:moveTo>
                  <a:pt x="104" y="118"/>
                </a:moveTo>
                <a:cubicBezTo>
                  <a:pt x="95" y="118"/>
                  <a:pt x="95" y="118"/>
                  <a:pt x="95" y="118"/>
                </a:cubicBezTo>
                <a:cubicBezTo>
                  <a:pt x="95" y="80"/>
                  <a:pt x="95" y="80"/>
                  <a:pt x="95" y="80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78"/>
                  <a:pt x="84" y="78"/>
                  <a:pt x="84" y="78"/>
                </a:cubicBezTo>
                <a:cubicBezTo>
                  <a:pt x="91" y="75"/>
                  <a:pt x="96" y="70"/>
                  <a:pt x="100" y="66"/>
                </a:cubicBezTo>
                <a:cubicBezTo>
                  <a:pt x="104" y="66"/>
                  <a:pt x="104" y="66"/>
                  <a:pt x="104" y="66"/>
                </a:cubicBezTo>
                <a:lnTo>
                  <a:pt x="104" y="118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96" name="Freeform 328"/>
          <p:cNvSpPr>
            <a:spLocks noEditPoints="1"/>
          </p:cNvSpPr>
          <p:nvPr/>
        </p:nvSpPr>
        <p:spPr bwMode="auto">
          <a:xfrm>
            <a:off x="6517010" y="5915855"/>
            <a:ext cx="54455" cy="55614"/>
          </a:xfrm>
          <a:custGeom>
            <a:avLst/>
            <a:gdLst>
              <a:gd name="T0" fmla="*/ 18 w 37"/>
              <a:gd name="T1" fmla="*/ 0 h 38"/>
              <a:gd name="T2" fmla="*/ 0 w 37"/>
              <a:gd name="T3" fmla="*/ 19 h 38"/>
              <a:gd name="T4" fmla="*/ 18 w 37"/>
              <a:gd name="T5" fmla="*/ 38 h 38"/>
              <a:gd name="T6" fmla="*/ 37 w 37"/>
              <a:gd name="T7" fmla="*/ 19 h 38"/>
              <a:gd name="T8" fmla="*/ 18 w 37"/>
              <a:gd name="T9" fmla="*/ 0 h 38"/>
              <a:gd name="T10" fmla="*/ 22 w 37"/>
              <a:gd name="T11" fmla="*/ 23 h 38"/>
              <a:gd name="T12" fmla="*/ 22 w 37"/>
              <a:gd name="T13" fmla="*/ 34 h 38"/>
              <a:gd name="T14" fmla="*/ 15 w 37"/>
              <a:gd name="T15" fmla="*/ 34 h 38"/>
              <a:gd name="T16" fmla="*/ 15 w 37"/>
              <a:gd name="T17" fmla="*/ 23 h 38"/>
              <a:gd name="T18" fmla="*/ 4 w 37"/>
              <a:gd name="T19" fmla="*/ 23 h 38"/>
              <a:gd name="T20" fmla="*/ 4 w 37"/>
              <a:gd name="T21" fmla="*/ 16 h 38"/>
              <a:gd name="T22" fmla="*/ 15 w 37"/>
              <a:gd name="T23" fmla="*/ 16 h 38"/>
              <a:gd name="T24" fmla="*/ 15 w 37"/>
              <a:gd name="T25" fmla="*/ 5 h 38"/>
              <a:gd name="T26" fmla="*/ 22 w 37"/>
              <a:gd name="T27" fmla="*/ 5 h 38"/>
              <a:gd name="T28" fmla="*/ 22 w 37"/>
              <a:gd name="T29" fmla="*/ 16 h 38"/>
              <a:gd name="T30" fmla="*/ 32 w 37"/>
              <a:gd name="T31" fmla="*/ 16 h 38"/>
              <a:gd name="T32" fmla="*/ 32 w 37"/>
              <a:gd name="T33" fmla="*/ 23 h 38"/>
              <a:gd name="T34" fmla="*/ 22 w 37"/>
              <a:gd name="T35" fmla="*/ 2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" h="38">
                <a:moveTo>
                  <a:pt x="18" y="0"/>
                </a:moveTo>
                <a:cubicBezTo>
                  <a:pt x="8" y="0"/>
                  <a:pt x="0" y="9"/>
                  <a:pt x="0" y="19"/>
                </a:cubicBezTo>
                <a:cubicBezTo>
                  <a:pt x="0" y="30"/>
                  <a:pt x="8" y="38"/>
                  <a:pt x="18" y="38"/>
                </a:cubicBezTo>
                <a:cubicBezTo>
                  <a:pt x="29" y="38"/>
                  <a:pt x="37" y="30"/>
                  <a:pt x="37" y="19"/>
                </a:cubicBezTo>
                <a:cubicBezTo>
                  <a:pt x="37" y="9"/>
                  <a:pt x="29" y="0"/>
                  <a:pt x="18" y="0"/>
                </a:cubicBezTo>
                <a:close/>
                <a:moveTo>
                  <a:pt x="22" y="23"/>
                </a:moveTo>
                <a:cubicBezTo>
                  <a:pt x="22" y="34"/>
                  <a:pt x="22" y="34"/>
                  <a:pt x="22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16"/>
                  <a:pt x="4" y="16"/>
                  <a:pt x="4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5"/>
                  <a:pt x="15" y="5"/>
                  <a:pt x="15" y="5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16"/>
                  <a:pt x="22" y="16"/>
                  <a:pt x="2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3"/>
                  <a:pt x="32" y="23"/>
                  <a:pt x="32" y="23"/>
                </a:cubicBezTo>
                <a:lnTo>
                  <a:pt x="22" y="23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97" name="Freeform 329"/>
          <p:cNvSpPr/>
          <p:nvPr/>
        </p:nvSpPr>
        <p:spPr bwMode="auto">
          <a:xfrm>
            <a:off x="8108944" y="5816215"/>
            <a:ext cx="42869" cy="42869"/>
          </a:xfrm>
          <a:custGeom>
            <a:avLst/>
            <a:gdLst>
              <a:gd name="T0" fmla="*/ 23 w 37"/>
              <a:gd name="T1" fmla="*/ 23 h 37"/>
              <a:gd name="T2" fmla="*/ 23 w 37"/>
              <a:gd name="T3" fmla="*/ 37 h 37"/>
              <a:gd name="T4" fmla="*/ 14 w 37"/>
              <a:gd name="T5" fmla="*/ 37 h 37"/>
              <a:gd name="T6" fmla="*/ 14 w 37"/>
              <a:gd name="T7" fmla="*/ 23 h 37"/>
              <a:gd name="T8" fmla="*/ 0 w 37"/>
              <a:gd name="T9" fmla="*/ 23 h 37"/>
              <a:gd name="T10" fmla="*/ 0 w 37"/>
              <a:gd name="T11" fmla="*/ 14 h 37"/>
              <a:gd name="T12" fmla="*/ 14 w 37"/>
              <a:gd name="T13" fmla="*/ 14 h 37"/>
              <a:gd name="T14" fmla="*/ 14 w 37"/>
              <a:gd name="T15" fmla="*/ 0 h 37"/>
              <a:gd name="T16" fmla="*/ 23 w 37"/>
              <a:gd name="T17" fmla="*/ 0 h 37"/>
              <a:gd name="T18" fmla="*/ 23 w 37"/>
              <a:gd name="T19" fmla="*/ 14 h 37"/>
              <a:gd name="T20" fmla="*/ 37 w 37"/>
              <a:gd name="T21" fmla="*/ 14 h 37"/>
              <a:gd name="T22" fmla="*/ 37 w 37"/>
              <a:gd name="T23" fmla="*/ 23 h 37"/>
              <a:gd name="T24" fmla="*/ 23 w 37"/>
              <a:gd name="T25" fmla="*/ 2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37">
                <a:moveTo>
                  <a:pt x="23" y="23"/>
                </a:moveTo>
                <a:lnTo>
                  <a:pt x="23" y="37"/>
                </a:lnTo>
                <a:lnTo>
                  <a:pt x="14" y="37"/>
                </a:lnTo>
                <a:lnTo>
                  <a:pt x="14" y="23"/>
                </a:lnTo>
                <a:lnTo>
                  <a:pt x="0" y="23"/>
                </a:lnTo>
                <a:lnTo>
                  <a:pt x="0" y="14"/>
                </a:lnTo>
                <a:lnTo>
                  <a:pt x="14" y="14"/>
                </a:lnTo>
                <a:lnTo>
                  <a:pt x="14" y="0"/>
                </a:lnTo>
                <a:lnTo>
                  <a:pt x="23" y="0"/>
                </a:lnTo>
                <a:lnTo>
                  <a:pt x="23" y="14"/>
                </a:lnTo>
                <a:lnTo>
                  <a:pt x="37" y="14"/>
                </a:lnTo>
                <a:lnTo>
                  <a:pt x="37" y="23"/>
                </a:lnTo>
                <a:lnTo>
                  <a:pt x="23" y="23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98" name="Freeform 330"/>
          <p:cNvSpPr/>
          <p:nvPr/>
        </p:nvSpPr>
        <p:spPr bwMode="auto">
          <a:xfrm>
            <a:off x="8395122" y="5764077"/>
            <a:ext cx="254895" cy="237516"/>
          </a:xfrm>
          <a:custGeom>
            <a:avLst/>
            <a:gdLst>
              <a:gd name="T0" fmla="*/ 173 w 173"/>
              <a:gd name="T1" fmla="*/ 67 h 161"/>
              <a:gd name="T2" fmla="*/ 153 w 173"/>
              <a:gd name="T3" fmla="*/ 67 h 161"/>
              <a:gd name="T4" fmla="*/ 153 w 173"/>
              <a:gd name="T5" fmla="*/ 52 h 161"/>
              <a:gd name="T6" fmla="*/ 165 w 173"/>
              <a:gd name="T7" fmla="*/ 52 h 161"/>
              <a:gd name="T8" fmla="*/ 165 w 173"/>
              <a:gd name="T9" fmla="*/ 52 h 161"/>
              <a:gd name="T10" fmla="*/ 173 w 173"/>
              <a:gd name="T11" fmla="*/ 52 h 161"/>
              <a:gd name="T12" fmla="*/ 170 w 173"/>
              <a:gd name="T13" fmla="*/ 32 h 161"/>
              <a:gd name="T14" fmla="*/ 134 w 173"/>
              <a:gd name="T15" fmla="*/ 1 h 161"/>
              <a:gd name="T16" fmla="*/ 126 w 173"/>
              <a:gd name="T17" fmla="*/ 0 h 161"/>
              <a:gd name="T18" fmla="*/ 86 w 173"/>
              <a:gd name="T19" fmla="*/ 21 h 161"/>
              <a:gd name="T20" fmla="*/ 46 w 173"/>
              <a:gd name="T21" fmla="*/ 0 h 161"/>
              <a:gd name="T22" fmla="*/ 39 w 173"/>
              <a:gd name="T23" fmla="*/ 1 h 161"/>
              <a:gd name="T24" fmla="*/ 0 w 173"/>
              <a:gd name="T25" fmla="*/ 46 h 161"/>
              <a:gd name="T26" fmla="*/ 0 w 173"/>
              <a:gd name="T27" fmla="*/ 56 h 161"/>
              <a:gd name="T28" fmla="*/ 86 w 173"/>
              <a:gd name="T29" fmla="*/ 161 h 161"/>
              <a:gd name="T30" fmla="*/ 165 w 173"/>
              <a:gd name="T31" fmla="*/ 83 h 161"/>
              <a:gd name="T32" fmla="*/ 173 w 173"/>
              <a:gd name="T33" fmla="*/ 6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3" h="161">
                <a:moveTo>
                  <a:pt x="173" y="67"/>
                </a:moveTo>
                <a:cubicBezTo>
                  <a:pt x="153" y="67"/>
                  <a:pt x="153" y="67"/>
                  <a:pt x="153" y="67"/>
                </a:cubicBezTo>
                <a:cubicBezTo>
                  <a:pt x="153" y="52"/>
                  <a:pt x="153" y="52"/>
                  <a:pt x="153" y="52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1"/>
                  <a:pt x="172" y="36"/>
                  <a:pt x="170" y="32"/>
                </a:cubicBezTo>
                <a:cubicBezTo>
                  <a:pt x="163" y="12"/>
                  <a:pt x="148" y="2"/>
                  <a:pt x="134" y="1"/>
                </a:cubicBezTo>
                <a:cubicBezTo>
                  <a:pt x="131" y="1"/>
                  <a:pt x="128" y="0"/>
                  <a:pt x="126" y="0"/>
                </a:cubicBezTo>
                <a:cubicBezTo>
                  <a:pt x="106" y="0"/>
                  <a:pt x="97" y="9"/>
                  <a:pt x="86" y="21"/>
                </a:cubicBezTo>
                <a:cubicBezTo>
                  <a:pt x="75" y="9"/>
                  <a:pt x="66" y="0"/>
                  <a:pt x="46" y="0"/>
                </a:cubicBezTo>
                <a:cubicBezTo>
                  <a:pt x="44" y="0"/>
                  <a:pt x="41" y="1"/>
                  <a:pt x="39" y="1"/>
                </a:cubicBezTo>
                <a:cubicBezTo>
                  <a:pt x="22" y="2"/>
                  <a:pt x="2" y="18"/>
                  <a:pt x="0" y="46"/>
                </a:cubicBezTo>
                <a:cubicBezTo>
                  <a:pt x="0" y="56"/>
                  <a:pt x="0" y="56"/>
                  <a:pt x="0" y="56"/>
                </a:cubicBezTo>
                <a:cubicBezTo>
                  <a:pt x="2" y="84"/>
                  <a:pt x="23" y="118"/>
                  <a:pt x="86" y="161"/>
                </a:cubicBezTo>
                <a:cubicBezTo>
                  <a:pt x="130" y="131"/>
                  <a:pt x="154" y="105"/>
                  <a:pt x="165" y="83"/>
                </a:cubicBezTo>
                <a:lnTo>
                  <a:pt x="173" y="67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799" name="Freeform 331"/>
          <p:cNvSpPr/>
          <p:nvPr/>
        </p:nvSpPr>
        <p:spPr bwMode="auto">
          <a:xfrm>
            <a:off x="8625685" y="5846339"/>
            <a:ext cx="42869" cy="10428"/>
          </a:xfrm>
          <a:custGeom>
            <a:avLst/>
            <a:gdLst>
              <a:gd name="T0" fmla="*/ 23 w 37"/>
              <a:gd name="T1" fmla="*/ 9 h 9"/>
              <a:gd name="T2" fmla="*/ 23 w 37"/>
              <a:gd name="T3" fmla="*/ 9 h 9"/>
              <a:gd name="T4" fmla="*/ 14 w 37"/>
              <a:gd name="T5" fmla="*/ 9 h 9"/>
              <a:gd name="T6" fmla="*/ 14 w 37"/>
              <a:gd name="T7" fmla="*/ 9 h 9"/>
              <a:gd name="T8" fmla="*/ 0 w 37"/>
              <a:gd name="T9" fmla="*/ 9 h 9"/>
              <a:gd name="T10" fmla="*/ 0 w 37"/>
              <a:gd name="T11" fmla="*/ 0 h 9"/>
              <a:gd name="T12" fmla="*/ 14 w 37"/>
              <a:gd name="T13" fmla="*/ 0 h 9"/>
              <a:gd name="T14" fmla="*/ 14 w 37"/>
              <a:gd name="T15" fmla="*/ 0 h 9"/>
              <a:gd name="T16" fmla="*/ 21 w 37"/>
              <a:gd name="T17" fmla="*/ 0 h 9"/>
              <a:gd name="T18" fmla="*/ 23 w 37"/>
              <a:gd name="T19" fmla="*/ 0 h 9"/>
              <a:gd name="T20" fmla="*/ 37 w 37"/>
              <a:gd name="T21" fmla="*/ 0 h 9"/>
              <a:gd name="T22" fmla="*/ 37 w 37"/>
              <a:gd name="T23" fmla="*/ 9 h 9"/>
              <a:gd name="T24" fmla="*/ 23 w 37"/>
              <a:gd name="T2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9">
                <a:moveTo>
                  <a:pt x="23" y="9"/>
                </a:moveTo>
                <a:lnTo>
                  <a:pt x="23" y="9"/>
                </a:lnTo>
                <a:lnTo>
                  <a:pt x="14" y="9"/>
                </a:lnTo>
                <a:lnTo>
                  <a:pt x="14" y="9"/>
                </a:lnTo>
                <a:lnTo>
                  <a:pt x="0" y="9"/>
                </a:lnTo>
                <a:lnTo>
                  <a:pt x="0" y="0"/>
                </a:lnTo>
                <a:lnTo>
                  <a:pt x="14" y="0"/>
                </a:lnTo>
                <a:lnTo>
                  <a:pt x="14" y="0"/>
                </a:lnTo>
                <a:lnTo>
                  <a:pt x="21" y="0"/>
                </a:lnTo>
                <a:lnTo>
                  <a:pt x="23" y="0"/>
                </a:lnTo>
                <a:lnTo>
                  <a:pt x="37" y="0"/>
                </a:lnTo>
                <a:lnTo>
                  <a:pt x="37" y="9"/>
                </a:lnTo>
                <a:lnTo>
                  <a:pt x="23" y="9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00" name="Freeform 332"/>
          <p:cNvSpPr>
            <a:spLocks noEditPoints="1"/>
          </p:cNvSpPr>
          <p:nvPr/>
        </p:nvSpPr>
        <p:spPr bwMode="auto">
          <a:xfrm>
            <a:off x="7557444" y="5915855"/>
            <a:ext cx="50979" cy="53296"/>
          </a:xfrm>
          <a:custGeom>
            <a:avLst/>
            <a:gdLst>
              <a:gd name="T0" fmla="*/ 17 w 35"/>
              <a:gd name="T1" fmla="*/ 0 h 36"/>
              <a:gd name="T2" fmla="*/ 0 w 35"/>
              <a:gd name="T3" fmla="*/ 18 h 36"/>
              <a:gd name="T4" fmla="*/ 17 w 35"/>
              <a:gd name="T5" fmla="*/ 36 h 36"/>
              <a:gd name="T6" fmla="*/ 35 w 35"/>
              <a:gd name="T7" fmla="*/ 18 h 36"/>
              <a:gd name="T8" fmla="*/ 17 w 35"/>
              <a:gd name="T9" fmla="*/ 0 h 36"/>
              <a:gd name="T10" fmla="*/ 21 w 35"/>
              <a:gd name="T11" fmla="*/ 31 h 36"/>
              <a:gd name="T12" fmla="*/ 15 w 35"/>
              <a:gd name="T13" fmla="*/ 31 h 36"/>
              <a:gd name="T14" fmla="*/ 15 w 35"/>
              <a:gd name="T15" fmla="*/ 11 h 36"/>
              <a:gd name="T16" fmla="*/ 15 w 35"/>
              <a:gd name="T17" fmla="*/ 11 h 36"/>
              <a:gd name="T18" fmla="*/ 10 w 35"/>
              <a:gd name="T19" fmla="*/ 14 h 36"/>
              <a:gd name="T20" fmla="*/ 9 w 35"/>
              <a:gd name="T21" fmla="*/ 9 h 36"/>
              <a:gd name="T22" fmla="*/ 16 w 35"/>
              <a:gd name="T23" fmla="*/ 6 h 36"/>
              <a:gd name="T24" fmla="*/ 21 w 35"/>
              <a:gd name="T25" fmla="*/ 6 h 36"/>
              <a:gd name="T26" fmla="*/ 21 w 35"/>
              <a:gd name="T27" fmla="*/ 3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36">
                <a:moveTo>
                  <a:pt x="17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8"/>
                  <a:pt x="8" y="36"/>
                  <a:pt x="17" y="36"/>
                </a:cubicBezTo>
                <a:cubicBezTo>
                  <a:pt x="27" y="36"/>
                  <a:pt x="35" y="28"/>
                  <a:pt x="35" y="18"/>
                </a:cubicBezTo>
                <a:cubicBezTo>
                  <a:pt x="35" y="8"/>
                  <a:pt x="27" y="0"/>
                  <a:pt x="17" y="0"/>
                </a:cubicBezTo>
                <a:close/>
                <a:moveTo>
                  <a:pt x="21" y="31"/>
                </a:moveTo>
                <a:cubicBezTo>
                  <a:pt x="15" y="31"/>
                  <a:pt x="15" y="31"/>
                  <a:pt x="15" y="3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0" y="14"/>
                  <a:pt x="10" y="14"/>
                  <a:pt x="10" y="14"/>
                </a:cubicBezTo>
                <a:cubicBezTo>
                  <a:pt x="9" y="9"/>
                  <a:pt x="9" y="9"/>
                  <a:pt x="9" y="9"/>
                </a:cubicBezTo>
                <a:cubicBezTo>
                  <a:pt x="16" y="6"/>
                  <a:pt x="16" y="6"/>
                  <a:pt x="16" y="6"/>
                </a:cubicBezTo>
                <a:cubicBezTo>
                  <a:pt x="21" y="6"/>
                  <a:pt x="21" y="6"/>
                  <a:pt x="21" y="6"/>
                </a:cubicBezTo>
                <a:lnTo>
                  <a:pt x="21" y="31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01" name="Freeform 333"/>
          <p:cNvSpPr>
            <a:spLocks noEditPoints="1"/>
          </p:cNvSpPr>
          <p:nvPr/>
        </p:nvSpPr>
        <p:spPr bwMode="auto">
          <a:xfrm>
            <a:off x="2694747" y="1587277"/>
            <a:ext cx="278067" cy="275750"/>
          </a:xfrm>
          <a:custGeom>
            <a:avLst/>
            <a:gdLst>
              <a:gd name="T0" fmla="*/ 184 w 189"/>
              <a:gd name="T1" fmla="*/ 6 h 188"/>
              <a:gd name="T2" fmla="*/ 170 w 189"/>
              <a:gd name="T3" fmla="*/ 0 h 188"/>
              <a:gd name="T4" fmla="*/ 19 w 189"/>
              <a:gd name="T5" fmla="*/ 0 h 188"/>
              <a:gd name="T6" fmla="*/ 6 w 189"/>
              <a:gd name="T7" fmla="*/ 6 h 188"/>
              <a:gd name="T8" fmla="*/ 0 w 189"/>
              <a:gd name="T9" fmla="*/ 20 h 188"/>
              <a:gd name="T10" fmla="*/ 0 w 189"/>
              <a:gd name="T11" fmla="*/ 169 h 188"/>
              <a:gd name="T12" fmla="*/ 6 w 189"/>
              <a:gd name="T13" fmla="*/ 182 h 188"/>
              <a:gd name="T14" fmla="*/ 19 w 189"/>
              <a:gd name="T15" fmla="*/ 188 h 188"/>
              <a:gd name="T16" fmla="*/ 170 w 189"/>
              <a:gd name="T17" fmla="*/ 188 h 188"/>
              <a:gd name="T18" fmla="*/ 184 w 189"/>
              <a:gd name="T19" fmla="*/ 182 h 188"/>
              <a:gd name="T20" fmla="*/ 189 w 189"/>
              <a:gd name="T21" fmla="*/ 169 h 188"/>
              <a:gd name="T22" fmla="*/ 189 w 189"/>
              <a:gd name="T23" fmla="*/ 20 h 188"/>
              <a:gd name="T24" fmla="*/ 184 w 189"/>
              <a:gd name="T25" fmla="*/ 6 h 188"/>
              <a:gd name="T26" fmla="*/ 180 w 189"/>
              <a:gd name="T27" fmla="*/ 161 h 188"/>
              <a:gd name="T28" fmla="*/ 174 w 189"/>
              <a:gd name="T29" fmla="*/ 173 h 188"/>
              <a:gd name="T30" fmla="*/ 162 w 189"/>
              <a:gd name="T31" fmla="*/ 178 h 188"/>
              <a:gd name="T32" fmla="*/ 27 w 189"/>
              <a:gd name="T33" fmla="*/ 178 h 188"/>
              <a:gd name="T34" fmla="*/ 15 w 189"/>
              <a:gd name="T35" fmla="*/ 173 h 188"/>
              <a:gd name="T36" fmla="*/ 10 w 189"/>
              <a:gd name="T37" fmla="*/ 161 h 188"/>
              <a:gd name="T38" fmla="*/ 10 w 189"/>
              <a:gd name="T39" fmla="*/ 27 h 188"/>
              <a:gd name="T40" fmla="*/ 15 w 189"/>
              <a:gd name="T41" fmla="*/ 15 h 188"/>
              <a:gd name="T42" fmla="*/ 27 w 189"/>
              <a:gd name="T43" fmla="*/ 10 h 188"/>
              <a:gd name="T44" fmla="*/ 162 w 189"/>
              <a:gd name="T45" fmla="*/ 10 h 188"/>
              <a:gd name="T46" fmla="*/ 174 w 189"/>
              <a:gd name="T47" fmla="*/ 15 h 188"/>
              <a:gd name="T48" fmla="*/ 180 w 189"/>
              <a:gd name="T49" fmla="*/ 27 h 188"/>
              <a:gd name="T50" fmla="*/ 180 w 189"/>
              <a:gd name="T51" fmla="*/ 16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9" h="188">
                <a:moveTo>
                  <a:pt x="184" y="6"/>
                </a:moveTo>
                <a:cubicBezTo>
                  <a:pt x="180" y="2"/>
                  <a:pt x="175" y="0"/>
                  <a:pt x="170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4" y="0"/>
                  <a:pt x="10" y="2"/>
                  <a:pt x="6" y="6"/>
                </a:cubicBezTo>
                <a:cubicBezTo>
                  <a:pt x="2" y="10"/>
                  <a:pt x="0" y="14"/>
                  <a:pt x="0" y="20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4"/>
                  <a:pt x="2" y="178"/>
                  <a:pt x="6" y="182"/>
                </a:cubicBezTo>
                <a:cubicBezTo>
                  <a:pt x="9" y="186"/>
                  <a:pt x="14" y="188"/>
                  <a:pt x="19" y="188"/>
                </a:cubicBezTo>
                <a:cubicBezTo>
                  <a:pt x="170" y="188"/>
                  <a:pt x="170" y="188"/>
                  <a:pt x="170" y="188"/>
                </a:cubicBezTo>
                <a:cubicBezTo>
                  <a:pt x="175" y="188"/>
                  <a:pt x="180" y="186"/>
                  <a:pt x="184" y="182"/>
                </a:cubicBezTo>
                <a:cubicBezTo>
                  <a:pt x="188" y="178"/>
                  <a:pt x="189" y="174"/>
                  <a:pt x="189" y="169"/>
                </a:cubicBezTo>
                <a:cubicBezTo>
                  <a:pt x="189" y="20"/>
                  <a:pt x="189" y="20"/>
                  <a:pt x="189" y="20"/>
                </a:cubicBezTo>
                <a:cubicBezTo>
                  <a:pt x="189" y="14"/>
                  <a:pt x="188" y="10"/>
                  <a:pt x="184" y="6"/>
                </a:cubicBezTo>
                <a:close/>
                <a:moveTo>
                  <a:pt x="180" y="161"/>
                </a:moveTo>
                <a:cubicBezTo>
                  <a:pt x="180" y="166"/>
                  <a:pt x="178" y="170"/>
                  <a:pt x="174" y="173"/>
                </a:cubicBezTo>
                <a:cubicBezTo>
                  <a:pt x="171" y="176"/>
                  <a:pt x="167" y="178"/>
                  <a:pt x="162" y="178"/>
                </a:cubicBezTo>
                <a:cubicBezTo>
                  <a:pt x="27" y="178"/>
                  <a:pt x="27" y="178"/>
                  <a:pt x="27" y="178"/>
                </a:cubicBezTo>
                <a:cubicBezTo>
                  <a:pt x="22" y="178"/>
                  <a:pt x="18" y="176"/>
                  <a:pt x="15" y="173"/>
                </a:cubicBezTo>
                <a:cubicBezTo>
                  <a:pt x="12" y="169"/>
                  <a:pt x="10" y="165"/>
                  <a:pt x="10" y="161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2"/>
                  <a:pt x="12" y="18"/>
                  <a:pt x="15" y="15"/>
                </a:cubicBezTo>
                <a:cubicBezTo>
                  <a:pt x="18" y="11"/>
                  <a:pt x="23" y="10"/>
                  <a:pt x="27" y="10"/>
                </a:cubicBezTo>
                <a:cubicBezTo>
                  <a:pt x="162" y="10"/>
                  <a:pt x="162" y="10"/>
                  <a:pt x="162" y="10"/>
                </a:cubicBezTo>
                <a:cubicBezTo>
                  <a:pt x="167" y="10"/>
                  <a:pt x="171" y="11"/>
                  <a:pt x="174" y="15"/>
                </a:cubicBezTo>
                <a:cubicBezTo>
                  <a:pt x="178" y="18"/>
                  <a:pt x="180" y="23"/>
                  <a:pt x="180" y="27"/>
                </a:cubicBezTo>
                <a:lnTo>
                  <a:pt x="180" y="161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02" name="Freeform 334"/>
          <p:cNvSpPr/>
          <p:nvPr/>
        </p:nvSpPr>
        <p:spPr bwMode="auto">
          <a:xfrm>
            <a:off x="2729505" y="1682283"/>
            <a:ext cx="147144" cy="155254"/>
          </a:xfrm>
          <a:custGeom>
            <a:avLst/>
            <a:gdLst>
              <a:gd name="T0" fmla="*/ 87 w 100"/>
              <a:gd name="T1" fmla="*/ 82 h 105"/>
              <a:gd name="T2" fmla="*/ 60 w 100"/>
              <a:gd name="T3" fmla="*/ 91 h 105"/>
              <a:gd name="T4" fmla="*/ 14 w 100"/>
              <a:gd name="T5" fmla="*/ 46 h 105"/>
              <a:gd name="T6" fmla="*/ 31 w 100"/>
              <a:gd name="T7" fmla="*/ 10 h 105"/>
              <a:gd name="T8" fmla="*/ 22 w 100"/>
              <a:gd name="T9" fmla="*/ 0 h 105"/>
              <a:gd name="T10" fmla="*/ 0 w 100"/>
              <a:gd name="T11" fmla="*/ 46 h 105"/>
              <a:gd name="T12" fmla="*/ 60 w 100"/>
              <a:gd name="T13" fmla="*/ 105 h 105"/>
              <a:gd name="T14" fmla="*/ 100 w 100"/>
              <a:gd name="T15" fmla="*/ 89 h 105"/>
              <a:gd name="T16" fmla="*/ 87 w 100"/>
              <a:gd name="T17" fmla="*/ 8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" h="105">
                <a:moveTo>
                  <a:pt x="87" y="82"/>
                </a:moveTo>
                <a:cubicBezTo>
                  <a:pt x="79" y="88"/>
                  <a:pt x="70" y="91"/>
                  <a:pt x="60" y="91"/>
                </a:cubicBezTo>
                <a:cubicBezTo>
                  <a:pt x="34" y="91"/>
                  <a:pt x="14" y="71"/>
                  <a:pt x="14" y="46"/>
                </a:cubicBezTo>
                <a:cubicBezTo>
                  <a:pt x="14" y="31"/>
                  <a:pt x="21" y="18"/>
                  <a:pt x="31" y="10"/>
                </a:cubicBezTo>
                <a:cubicBezTo>
                  <a:pt x="22" y="0"/>
                  <a:pt x="22" y="0"/>
                  <a:pt x="22" y="0"/>
                </a:cubicBezTo>
                <a:cubicBezTo>
                  <a:pt x="9" y="10"/>
                  <a:pt x="0" y="27"/>
                  <a:pt x="0" y="46"/>
                </a:cubicBezTo>
                <a:cubicBezTo>
                  <a:pt x="0" y="78"/>
                  <a:pt x="27" y="105"/>
                  <a:pt x="60" y="105"/>
                </a:cubicBezTo>
                <a:cubicBezTo>
                  <a:pt x="75" y="105"/>
                  <a:pt x="90" y="99"/>
                  <a:pt x="100" y="89"/>
                </a:cubicBezTo>
                <a:lnTo>
                  <a:pt x="87" y="8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03" name="Freeform 335"/>
          <p:cNvSpPr/>
          <p:nvPr/>
        </p:nvSpPr>
        <p:spPr bwMode="auto">
          <a:xfrm>
            <a:off x="2786277" y="1646366"/>
            <a:ext cx="151779" cy="167999"/>
          </a:xfrm>
          <a:custGeom>
            <a:avLst/>
            <a:gdLst>
              <a:gd name="T0" fmla="*/ 99 w 104"/>
              <a:gd name="T1" fmla="*/ 92 h 115"/>
              <a:gd name="T2" fmla="*/ 82 w 104"/>
              <a:gd name="T3" fmla="*/ 99 h 115"/>
              <a:gd name="T4" fmla="*/ 64 w 104"/>
              <a:gd name="T5" fmla="*/ 56 h 115"/>
              <a:gd name="T6" fmla="*/ 17 w 104"/>
              <a:gd name="T7" fmla="*/ 56 h 115"/>
              <a:gd name="T8" fmla="*/ 16 w 104"/>
              <a:gd name="T9" fmla="*/ 46 h 115"/>
              <a:gd name="T10" fmla="*/ 49 w 104"/>
              <a:gd name="T11" fmla="*/ 46 h 115"/>
              <a:gd name="T12" fmla="*/ 49 w 104"/>
              <a:gd name="T13" fmla="*/ 34 h 115"/>
              <a:gd name="T14" fmla="*/ 15 w 104"/>
              <a:gd name="T15" fmla="*/ 34 h 115"/>
              <a:gd name="T16" fmla="*/ 13 w 104"/>
              <a:gd name="T17" fmla="*/ 6 h 115"/>
              <a:gd name="T18" fmla="*/ 13 w 104"/>
              <a:gd name="T19" fmla="*/ 6 h 115"/>
              <a:gd name="T20" fmla="*/ 11 w 104"/>
              <a:gd name="T21" fmla="*/ 6 h 115"/>
              <a:gd name="T22" fmla="*/ 0 w 104"/>
              <a:gd name="T23" fmla="*/ 0 h 115"/>
              <a:gd name="T24" fmla="*/ 2 w 104"/>
              <a:gd name="T25" fmla="*/ 33 h 115"/>
              <a:gd name="T26" fmla="*/ 5 w 104"/>
              <a:gd name="T27" fmla="*/ 68 h 115"/>
              <a:gd name="T28" fmla="*/ 56 w 104"/>
              <a:gd name="T29" fmla="*/ 68 h 115"/>
              <a:gd name="T30" fmla="*/ 74 w 104"/>
              <a:gd name="T31" fmla="*/ 115 h 115"/>
              <a:gd name="T32" fmla="*/ 104 w 104"/>
              <a:gd name="T33" fmla="*/ 104 h 115"/>
              <a:gd name="T34" fmla="*/ 99 w 104"/>
              <a:gd name="T35" fmla="*/ 92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4" h="115">
                <a:moveTo>
                  <a:pt x="99" y="92"/>
                </a:moveTo>
                <a:cubicBezTo>
                  <a:pt x="82" y="99"/>
                  <a:pt x="82" y="99"/>
                  <a:pt x="82" y="99"/>
                </a:cubicBezTo>
                <a:cubicBezTo>
                  <a:pt x="64" y="56"/>
                  <a:pt x="64" y="56"/>
                  <a:pt x="64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16" y="46"/>
                  <a:pt x="16" y="46"/>
                  <a:pt x="16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34"/>
                  <a:pt x="49" y="34"/>
                  <a:pt x="49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2" y="6"/>
                  <a:pt x="11" y="6"/>
                </a:cubicBezTo>
                <a:cubicBezTo>
                  <a:pt x="6" y="6"/>
                  <a:pt x="2" y="4"/>
                  <a:pt x="0" y="0"/>
                </a:cubicBezTo>
                <a:cubicBezTo>
                  <a:pt x="1" y="9"/>
                  <a:pt x="2" y="24"/>
                  <a:pt x="2" y="33"/>
                </a:cubicBezTo>
                <a:cubicBezTo>
                  <a:pt x="3" y="44"/>
                  <a:pt x="4" y="56"/>
                  <a:pt x="5" y="68"/>
                </a:cubicBezTo>
                <a:cubicBezTo>
                  <a:pt x="56" y="68"/>
                  <a:pt x="56" y="68"/>
                  <a:pt x="56" y="68"/>
                </a:cubicBezTo>
                <a:cubicBezTo>
                  <a:pt x="74" y="115"/>
                  <a:pt x="74" y="115"/>
                  <a:pt x="74" y="115"/>
                </a:cubicBezTo>
                <a:cubicBezTo>
                  <a:pt x="104" y="104"/>
                  <a:pt x="104" y="104"/>
                  <a:pt x="104" y="104"/>
                </a:cubicBezTo>
                <a:lnTo>
                  <a:pt x="99" y="9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04" name="Freeform 336"/>
          <p:cNvSpPr>
            <a:spLocks noEditPoints="1"/>
          </p:cNvSpPr>
          <p:nvPr/>
        </p:nvSpPr>
        <p:spPr bwMode="auto">
          <a:xfrm>
            <a:off x="2782800" y="1613925"/>
            <a:ext cx="38235" cy="35917"/>
          </a:xfrm>
          <a:custGeom>
            <a:avLst/>
            <a:gdLst>
              <a:gd name="T0" fmla="*/ 13 w 26"/>
              <a:gd name="T1" fmla="*/ 0 h 25"/>
              <a:gd name="T2" fmla="*/ 0 w 26"/>
              <a:gd name="T3" fmla="*/ 12 h 25"/>
              <a:gd name="T4" fmla="*/ 13 w 26"/>
              <a:gd name="T5" fmla="*/ 25 h 25"/>
              <a:gd name="T6" fmla="*/ 26 w 26"/>
              <a:gd name="T7" fmla="*/ 12 h 25"/>
              <a:gd name="T8" fmla="*/ 13 w 26"/>
              <a:gd name="T9" fmla="*/ 0 h 25"/>
              <a:gd name="T10" fmla="*/ 13 w 26"/>
              <a:gd name="T11" fmla="*/ 20 h 25"/>
              <a:gd name="T12" fmla="*/ 5 w 26"/>
              <a:gd name="T13" fmla="*/ 12 h 25"/>
              <a:gd name="T14" fmla="*/ 13 w 26"/>
              <a:gd name="T15" fmla="*/ 5 h 25"/>
              <a:gd name="T16" fmla="*/ 21 w 26"/>
              <a:gd name="T17" fmla="*/ 12 h 25"/>
              <a:gd name="T18" fmla="*/ 13 w 26"/>
              <a:gd name="T19" fmla="*/ 2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5">
                <a:moveTo>
                  <a:pt x="13" y="0"/>
                </a:moveTo>
                <a:cubicBezTo>
                  <a:pt x="6" y="0"/>
                  <a:pt x="0" y="5"/>
                  <a:pt x="0" y="12"/>
                </a:cubicBezTo>
                <a:cubicBezTo>
                  <a:pt x="0" y="19"/>
                  <a:pt x="6" y="25"/>
                  <a:pt x="13" y="25"/>
                </a:cubicBezTo>
                <a:cubicBezTo>
                  <a:pt x="20" y="25"/>
                  <a:pt x="26" y="19"/>
                  <a:pt x="26" y="12"/>
                </a:cubicBezTo>
                <a:cubicBezTo>
                  <a:pt x="26" y="5"/>
                  <a:pt x="20" y="0"/>
                  <a:pt x="13" y="0"/>
                </a:cubicBezTo>
                <a:close/>
                <a:moveTo>
                  <a:pt x="13" y="20"/>
                </a:moveTo>
                <a:cubicBezTo>
                  <a:pt x="9" y="20"/>
                  <a:pt x="5" y="16"/>
                  <a:pt x="5" y="12"/>
                </a:cubicBezTo>
                <a:cubicBezTo>
                  <a:pt x="5" y="8"/>
                  <a:pt x="9" y="5"/>
                  <a:pt x="13" y="5"/>
                </a:cubicBezTo>
                <a:cubicBezTo>
                  <a:pt x="17" y="5"/>
                  <a:pt x="21" y="8"/>
                  <a:pt x="21" y="12"/>
                </a:cubicBezTo>
                <a:cubicBezTo>
                  <a:pt x="21" y="16"/>
                  <a:pt x="17" y="20"/>
                  <a:pt x="13" y="2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05" name="Freeform 337"/>
          <p:cNvSpPr/>
          <p:nvPr/>
        </p:nvSpPr>
        <p:spPr bwMode="auto">
          <a:xfrm>
            <a:off x="2206971" y="1682283"/>
            <a:ext cx="158730" cy="167999"/>
          </a:xfrm>
          <a:custGeom>
            <a:avLst/>
            <a:gdLst>
              <a:gd name="T0" fmla="*/ 94 w 108"/>
              <a:gd name="T1" fmla="*/ 90 h 114"/>
              <a:gd name="T2" fmla="*/ 64 w 108"/>
              <a:gd name="T3" fmla="*/ 100 h 114"/>
              <a:gd name="T4" fmla="*/ 14 w 108"/>
              <a:gd name="T5" fmla="*/ 50 h 114"/>
              <a:gd name="T6" fmla="*/ 33 w 108"/>
              <a:gd name="T7" fmla="*/ 12 h 114"/>
              <a:gd name="T8" fmla="*/ 24 w 108"/>
              <a:gd name="T9" fmla="*/ 0 h 114"/>
              <a:gd name="T10" fmla="*/ 0 w 108"/>
              <a:gd name="T11" fmla="*/ 50 h 114"/>
              <a:gd name="T12" fmla="*/ 64 w 108"/>
              <a:gd name="T13" fmla="*/ 114 h 114"/>
              <a:gd name="T14" fmla="*/ 108 w 108"/>
              <a:gd name="T15" fmla="*/ 97 h 114"/>
              <a:gd name="T16" fmla="*/ 94 w 108"/>
              <a:gd name="T17" fmla="*/ 9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114">
                <a:moveTo>
                  <a:pt x="94" y="90"/>
                </a:moveTo>
                <a:cubicBezTo>
                  <a:pt x="85" y="96"/>
                  <a:pt x="75" y="100"/>
                  <a:pt x="64" y="100"/>
                </a:cubicBezTo>
                <a:cubicBezTo>
                  <a:pt x="37" y="100"/>
                  <a:pt x="14" y="78"/>
                  <a:pt x="14" y="50"/>
                </a:cubicBezTo>
                <a:cubicBezTo>
                  <a:pt x="14" y="35"/>
                  <a:pt x="22" y="21"/>
                  <a:pt x="33" y="12"/>
                </a:cubicBezTo>
                <a:cubicBezTo>
                  <a:pt x="24" y="0"/>
                  <a:pt x="24" y="0"/>
                  <a:pt x="24" y="0"/>
                </a:cubicBezTo>
                <a:cubicBezTo>
                  <a:pt x="9" y="12"/>
                  <a:pt x="0" y="30"/>
                  <a:pt x="0" y="50"/>
                </a:cubicBezTo>
                <a:cubicBezTo>
                  <a:pt x="0" y="86"/>
                  <a:pt x="28" y="114"/>
                  <a:pt x="64" y="114"/>
                </a:cubicBezTo>
                <a:cubicBezTo>
                  <a:pt x="81" y="114"/>
                  <a:pt x="97" y="108"/>
                  <a:pt x="108" y="97"/>
                </a:cubicBezTo>
                <a:lnTo>
                  <a:pt x="94" y="9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06" name="Freeform 338"/>
          <p:cNvSpPr/>
          <p:nvPr/>
        </p:nvSpPr>
        <p:spPr bwMode="auto">
          <a:xfrm>
            <a:off x="2266060" y="1644048"/>
            <a:ext cx="165683" cy="183061"/>
          </a:xfrm>
          <a:custGeom>
            <a:avLst/>
            <a:gdLst>
              <a:gd name="T0" fmla="*/ 108 w 113"/>
              <a:gd name="T1" fmla="*/ 100 h 124"/>
              <a:gd name="T2" fmla="*/ 89 w 113"/>
              <a:gd name="T3" fmla="*/ 107 h 124"/>
              <a:gd name="T4" fmla="*/ 70 w 113"/>
              <a:gd name="T5" fmla="*/ 60 h 124"/>
              <a:gd name="T6" fmla="*/ 19 w 113"/>
              <a:gd name="T7" fmla="*/ 60 h 124"/>
              <a:gd name="T8" fmla="*/ 18 w 113"/>
              <a:gd name="T9" fmla="*/ 50 h 124"/>
              <a:gd name="T10" fmla="*/ 54 w 113"/>
              <a:gd name="T11" fmla="*/ 50 h 124"/>
              <a:gd name="T12" fmla="*/ 54 w 113"/>
              <a:gd name="T13" fmla="*/ 36 h 124"/>
              <a:gd name="T14" fmla="*/ 17 w 113"/>
              <a:gd name="T15" fmla="*/ 36 h 124"/>
              <a:gd name="T16" fmla="*/ 15 w 113"/>
              <a:gd name="T17" fmla="*/ 6 h 124"/>
              <a:gd name="T18" fmla="*/ 15 w 113"/>
              <a:gd name="T19" fmla="*/ 6 h 124"/>
              <a:gd name="T20" fmla="*/ 12 w 113"/>
              <a:gd name="T21" fmla="*/ 6 h 124"/>
              <a:gd name="T22" fmla="*/ 0 w 113"/>
              <a:gd name="T23" fmla="*/ 0 h 124"/>
              <a:gd name="T24" fmla="*/ 3 w 113"/>
              <a:gd name="T25" fmla="*/ 35 h 124"/>
              <a:gd name="T26" fmla="*/ 6 w 113"/>
              <a:gd name="T27" fmla="*/ 73 h 124"/>
              <a:gd name="T28" fmla="*/ 61 w 113"/>
              <a:gd name="T29" fmla="*/ 73 h 124"/>
              <a:gd name="T30" fmla="*/ 81 w 113"/>
              <a:gd name="T31" fmla="*/ 124 h 124"/>
              <a:gd name="T32" fmla="*/ 113 w 113"/>
              <a:gd name="T33" fmla="*/ 112 h 124"/>
              <a:gd name="T34" fmla="*/ 108 w 113"/>
              <a:gd name="T35" fmla="*/ 10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3" h="124">
                <a:moveTo>
                  <a:pt x="108" y="100"/>
                </a:moveTo>
                <a:cubicBezTo>
                  <a:pt x="89" y="107"/>
                  <a:pt x="89" y="107"/>
                  <a:pt x="89" y="107"/>
                </a:cubicBezTo>
                <a:cubicBezTo>
                  <a:pt x="70" y="60"/>
                  <a:pt x="70" y="60"/>
                  <a:pt x="70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8" y="50"/>
                  <a:pt x="18" y="50"/>
                  <a:pt x="18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36"/>
                  <a:pt x="54" y="36"/>
                  <a:pt x="54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4" y="6"/>
                  <a:pt x="13" y="6"/>
                  <a:pt x="12" y="6"/>
                </a:cubicBezTo>
                <a:cubicBezTo>
                  <a:pt x="7" y="6"/>
                  <a:pt x="3" y="4"/>
                  <a:pt x="0" y="0"/>
                </a:cubicBezTo>
                <a:cubicBezTo>
                  <a:pt x="2" y="9"/>
                  <a:pt x="3" y="26"/>
                  <a:pt x="3" y="35"/>
                </a:cubicBezTo>
                <a:cubicBezTo>
                  <a:pt x="4" y="48"/>
                  <a:pt x="5" y="61"/>
                  <a:pt x="6" y="73"/>
                </a:cubicBezTo>
                <a:cubicBezTo>
                  <a:pt x="61" y="73"/>
                  <a:pt x="61" y="73"/>
                  <a:pt x="61" y="73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113" y="112"/>
                  <a:pt x="113" y="112"/>
                  <a:pt x="113" y="112"/>
                </a:cubicBezTo>
                <a:lnTo>
                  <a:pt x="108" y="10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07" name="Freeform 339"/>
          <p:cNvSpPr>
            <a:spLocks noEditPoints="1"/>
          </p:cNvSpPr>
          <p:nvPr/>
        </p:nvSpPr>
        <p:spPr bwMode="auto">
          <a:xfrm>
            <a:off x="2264900" y="1609291"/>
            <a:ext cx="39393" cy="39393"/>
          </a:xfrm>
          <a:custGeom>
            <a:avLst/>
            <a:gdLst>
              <a:gd name="T0" fmla="*/ 14 w 27"/>
              <a:gd name="T1" fmla="*/ 0 h 27"/>
              <a:gd name="T2" fmla="*/ 0 w 27"/>
              <a:gd name="T3" fmla="*/ 13 h 27"/>
              <a:gd name="T4" fmla="*/ 14 w 27"/>
              <a:gd name="T5" fmla="*/ 27 h 27"/>
              <a:gd name="T6" fmla="*/ 27 w 27"/>
              <a:gd name="T7" fmla="*/ 13 h 27"/>
              <a:gd name="T8" fmla="*/ 14 w 27"/>
              <a:gd name="T9" fmla="*/ 0 h 27"/>
              <a:gd name="T10" fmla="*/ 14 w 27"/>
              <a:gd name="T11" fmla="*/ 21 h 27"/>
              <a:gd name="T12" fmla="*/ 5 w 27"/>
              <a:gd name="T13" fmla="*/ 13 h 27"/>
              <a:gd name="T14" fmla="*/ 14 w 27"/>
              <a:gd name="T15" fmla="*/ 5 h 27"/>
              <a:gd name="T16" fmla="*/ 22 w 27"/>
              <a:gd name="T17" fmla="*/ 13 h 27"/>
              <a:gd name="T18" fmla="*/ 14 w 27"/>
              <a:gd name="T19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27">
                <a:moveTo>
                  <a:pt x="14" y="0"/>
                </a:moveTo>
                <a:cubicBezTo>
                  <a:pt x="6" y="0"/>
                  <a:pt x="0" y="6"/>
                  <a:pt x="0" y="13"/>
                </a:cubicBezTo>
                <a:cubicBezTo>
                  <a:pt x="0" y="21"/>
                  <a:pt x="6" y="27"/>
                  <a:pt x="14" y="27"/>
                </a:cubicBezTo>
                <a:cubicBezTo>
                  <a:pt x="21" y="27"/>
                  <a:pt x="27" y="21"/>
                  <a:pt x="27" y="13"/>
                </a:cubicBezTo>
                <a:cubicBezTo>
                  <a:pt x="27" y="6"/>
                  <a:pt x="21" y="0"/>
                  <a:pt x="14" y="0"/>
                </a:cubicBezTo>
                <a:close/>
                <a:moveTo>
                  <a:pt x="14" y="21"/>
                </a:moveTo>
                <a:cubicBezTo>
                  <a:pt x="9" y="21"/>
                  <a:pt x="5" y="18"/>
                  <a:pt x="5" y="13"/>
                </a:cubicBezTo>
                <a:cubicBezTo>
                  <a:pt x="5" y="9"/>
                  <a:pt x="9" y="5"/>
                  <a:pt x="14" y="5"/>
                </a:cubicBezTo>
                <a:cubicBezTo>
                  <a:pt x="18" y="5"/>
                  <a:pt x="22" y="9"/>
                  <a:pt x="22" y="13"/>
                </a:cubicBezTo>
                <a:cubicBezTo>
                  <a:pt x="22" y="18"/>
                  <a:pt x="18" y="21"/>
                  <a:pt x="14" y="2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08" name="Freeform 340"/>
          <p:cNvSpPr>
            <a:spLocks noEditPoints="1"/>
          </p:cNvSpPr>
          <p:nvPr/>
        </p:nvSpPr>
        <p:spPr bwMode="auto">
          <a:xfrm>
            <a:off x="5312053" y="4487286"/>
            <a:ext cx="228247" cy="278067"/>
          </a:xfrm>
          <a:custGeom>
            <a:avLst/>
            <a:gdLst>
              <a:gd name="T0" fmla="*/ 139 w 156"/>
              <a:gd name="T1" fmla="*/ 109 h 189"/>
              <a:gd name="T2" fmla="*/ 156 w 156"/>
              <a:gd name="T3" fmla="*/ 109 h 189"/>
              <a:gd name="T4" fmla="*/ 136 w 156"/>
              <a:gd name="T5" fmla="*/ 88 h 189"/>
              <a:gd name="T6" fmla="*/ 115 w 156"/>
              <a:gd name="T7" fmla="*/ 109 h 189"/>
              <a:gd name="T8" fmla="*/ 134 w 156"/>
              <a:gd name="T9" fmla="*/ 109 h 189"/>
              <a:gd name="T10" fmla="*/ 86 w 156"/>
              <a:gd name="T11" fmla="*/ 149 h 189"/>
              <a:gd name="T12" fmla="*/ 86 w 156"/>
              <a:gd name="T13" fmla="*/ 26 h 189"/>
              <a:gd name="T14" fmla="*/ 91 w 156"/>
              <a:gd name="T15" fmla="*/ 14 h 189"/>
              <a:gd name="T16" fmla="*/ 78 w 156"/>
              <a:gd name="T17" fmla="*/ 0 h 189"/>
              <a:gd name="T18" fmla="*/ 65 w 156"/>
              <a:gd name="T19" fmla="*/ 14 h 189"/>
              <a:gd name="T20" fmla="*/ 70 w 156"/>
              <a:gd name="T21" fmla="*/ 26 h 189"/>
              <a:gd name="T22" fmla="*/ 70 w 156"/>
              <a:gd name="T23" fmla="*/ 149 h 189"/>
              <a:gd name="T24" fmla="*/ 22 w 156"/>
              <a:gd name="T25" fmla="*/ 109 h 189"/>
              <a:gd name="T26" fmla="*/ 41 w 156"/>
              <a:gd name="T27" fmla="*/ 109 h 189"/>
              <a:gd name="T28" fmla="*/ 20 w 156"/>
              <a:gd name="T29" fmla="*/ 88 h 189"/>
              <a:gd name="T30" fmla="*/ 0 w 156"/>
              <a:gd name="T31" fmla="*/ 109 h 189"/>
              <a:gd name="T32" fmla="*/ 17 w 156"/>
              <a:gd name="T33" fmla="*/ 109 h 189"/>
              <a:gd name="T34" fmla="*/ 71 w 156"/>
              <a:gd name="T35" fmla="*/ 168 h 189"/>
              <a:gd name="T36" fmla="*/ 71 w 156"/>
              <a:gd name="T37" fmla="*/ 172 h 189"/>
              <a:gd name="T38" fmla="*/ 64 w 156"/>
              <a:gd name="T39" fmla="*/ 172 h 189"/>
              <a:gd name="T40" fmla="*/ 78 w 156"/>
              <a:gd name="T41" fmla="*/ 189 h 189"/>
              <a:gd name="T42" fmla="*/ 92 w 156"/>
              <a:gd name="T43" fmla="*/ 172 h 189"/>
              <a:gd name="T44" fmla="*/ 85 w 156"/>
              <a:gd name="T45" fmla="*/ 172 h 189"/>
              <a:gd name="T46" fmla="*/ 85 w 156"/>
              <a:gd name="T47" fmla="*/ 168 h 189"/>
              <a:gd name="T48" fmla="*/ 139 w 156"/>
              <a:gd name="T49" fmla="*/ 109 h 189"/>
              <a:gd name="T50" fmla="*/ 78 w 156"/>
              <a:gd name="T51" fmla="*/ 5 h 189"/>
              <a:gd name="T52" fmla="*/ 87 w 156"/>
              <a:gd name="T53" fmla="*/ 14 h 189"/>
              <a:gd name="T54" fmla="*/ 82 w 156"/>
              <a:gd name="T55" fmla="*/ 23 h 189"/>
              <a:gd name="T56" fmla="*/ 74 w 156"/>
              <a:gd name="T57" fmla="*/ 23 h 189"/>
              <a:gd name="T58" fmla="*/ 69 w 156"/>
              <a:gd name="T59" fmla="*/ 14 h 189"/>
              <a:gd name="T60" fmla="*/ 78 w 156"/>
              <a:gd name="T61" fmla="*/ 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89">
                <a:moveTo>
                  <a:pt x="139" y="109"/>
                </a:moveTo>
                <a:cubicBezTo>
                  <a:pt x="156" y="109"/>
                  <a:pt x="156" y="109"/>
                  <a:pt x="156" y="109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15" y="109"/>
                  <a:pt x="115" y="109"/>
                  <a:pt x="115" y="109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26" y="130"/>
                  <a:pt x="108" y="146"/>
                  <a:pt x="86" y="149"/>
                </a:cubicBezTo>
                <a:cubicBezTo>
                  <a:pt x="86" y="26"/>
                  <a:pt x="86" y="26"/>
                  <a:pt x="86" y="26"/>
                </a:cubicBezTo>
                <a:cubicBezTo>
                  <a:pt x="89" y="23"/>
                  <a:pt x="91" y="19"/>
                  <a:pt x="91" y="14"/>
                </a:cubicBezTo>
                <a:cubicBezTo>
                  <a:pt x="91" y="6"/>
                  <a:pt x="85" y="0"/>
                  <a:pt x="78" y="0"/>
                </a:cubicBezTo>
                <a:cubicBezTo>
                  <a:pt x="71" y="0"/>
                  <a:pt x="65" y="6"/>
                  <a:pt x="65" y="14"/>
                </a:cubicBezTo>
                <a:cubicBezTo>
                  <a:pt x="65" y="19"/>
                  <a:pt x="67" y="23"/>
                  <a:pt x="70" y="26"/>
                </a:cubicBezTo>
                <a:cubicBezTo>
                  <a:pt x="70" y="149"/>
                  <a:pt x="70" y="149"/>
                  <a:pt x="70" y="149"/>
                </a:cubicBezTo>
                <a:cubicBezTo>
                  <a:pt x="48" y="146"/>
                  <a:pt x="30" y="130"/>
                  <a:pt x="22" y="109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20" y="88"/>
                  <a:pt x="20" y="88"/>
                  <a:pt x="20" y="88"/>
                </a:cubicBezTo>
                <a:cubicBezTo>
                  <a:pt x="0" y="109"/>
                  <a:pt x="0" y="109"/>
                  <a:pt x="0" y="109"/>
                </a:cubicBezTo>
                <a:cubicBezTo>
                  <a:pt x="17" y="109"/>
                  <a:pt x="17" y="109"/>
                  <a:pt x="17" y="109"/>
                </a:cubicBezTo>
                <a:cubicBezTo>
                  <a:pt x="20" y="140"/>
                  <a:pt x="42" y="165"/>
                  <a:pt x="71" y="168"/>
                </a:cubicBezTo>
                <a:cubicBezTo>
                  <a:pt x="71" y="172"/>
                  <a:pt x="71" y="172"/>
                  <a:pt x="71" y="172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78" y="189"/>
                  <a:pt x="78" y="189"/>
                  <a:pt x="78" y="189"/>
                </a:cubicBezTo>
                <a:cubicBezTo>
                  <a:pt x="92" y="172"/>
                  <a:pt x="92" y="172"/>
                  <a:pt x="92" y="172"/>
                </a:cubicBezTo>
                <a:cubicBezTo>
                  <a:pt x="85" y="172"/>
                  <a:pt x="85" y="172"/>
                  <a:pt x="85" y="172"/>
                </a:cubicBezTo>
                <a:cubicBezTo>
                  <a:pt x="85" y="168"/>
                  <a:pt x="85" y="168"/>
                  <a:pt x="85" y="168"/>
                </a:cubicBezTo>
                <a:cubicBezTo>
                  <a:pt x="113" y="165"/>
                  <a:pt x="136" y="140"/>
                  <a:pt x="139" y="109"/>
                </a:cubicBezTo>
                <a:close/>
                <a:moveTo>
                  <a:pt x="78" y="5"/>
                </a:moveTo>
                <a:cubicBezTo>
                  <a:pt x="83" y="5"/>
                  <a:pt x="87" y="9"/>
                  <a:pt x="87" y="14"/>
                </a:cubicBezTo>
                <a:cubicBezTo>
                  <a:pt x="87" y="18"/>
                  <a:pt x="85" y="21"/>
                  <a:pt x="82" y="23"/>
                </a:cubicBezTo>
                <a:cubicBezTo>
                  <a:pt x="74" y="23"/>
                  <a:pt x="74" y="23"/>
                  <a:pt x="74" y="23"/>
                </a:cubicBezTo>
                <a:cubicBezTo>
                  <a:pt x="71" y="21"/>
                  <a:pt x="69" y="18"/>
                  <a:pt x="69" y="14"/>
                </a:cubicBezTo>
                <a:cubicBezTo>
                  <a:pt x="69" y="9"/>
                  <a:pt x="73" y="5"/>
                  <a:pt x="78" y="5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09" name="Oval 341"/>
          <p:cNvSpPr>
            <a:spLocks noChangeArrowheads="1"/>
          </p:cNvSpPr>
          <p:nvPr/>
        </p:nvSpPr>
        <p:spPr bwMode="auto">
          <a:xfrm>
            <a:off x="6376818" y="2168901"/>
            <a:ext cx="44027" cy="54455"/>
          </a:xfrm>
          <a:prstGeom prst="ellipse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10" name="Oval 342"/>
          <p:cNvSpPr>
            <a:spLocks noChangeArrowheads="1"/>
          </p:cNvSpPr>
          <p:nvPr/>
        </p:nvSpPr>
        <p:spPr bwMode="auto">
          <a:xfrm>
            <a:off x="6543658" y="2168901"/>
            <a:ext cx="45186" cy="54455"/>
          </a:xfrm>
          <a:prstGeom prst="ellipse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11" name="Freeform 343"/>
          <p:cNvSpPr>
            <a:spLocks noEditPoints="1"/>
          </p:cNvSpPr>
          <p:nvPr/>
        </p:nvSpPr>
        <p:spPr bwMode="auto">
          <a:xfrm>
            <a:off x="6254005" y="2107494"/>
            <a:ext cx="366122" cy="98482"/>
          </a:xfrm>
          <a:custGeom>
            <a:avLst/>
            <a:gdLst>
              <a:gd name="T0" fmla="*/ 219 w 249"/>
              <a:gd name="T1" fmla="*/ 21 h 67"/>
              <a:gd name="T2" fmla="*/ 196 w 249"/>
              <a:gd name="T3" fmla="*/ 4 h 67"/>
              <a:gd name="T4" fmla="*/ 139 w 249"/>
              <a:gd name="T5" fmla="*/ 5 h 67"/>
              <a:gd name="T6" fmla="*/ 114 w 249"/>
              <a:gd name="T7" fmla="*/ 33 h 67"/>
              <a:gd name="T8" fmla="*/ 68 w 249"/>
              <a:gd name="T9" fmla="*/ 64 h 67"/>
              <a:gd name="T10" fmla="*/ 80 w 249"/>
              <a:gd name="T11" fmla="*/ 63 h 67"/>
              <a:gd name="T12" fmla="*/ 80 w 249"/>
              <a:gd name="T13" fmla="*/ 61 h 67"/>
              <a:gd name="T14" fmla="*/ 97 w 249"/>
              <a:gd name="T15" fmla="*/ 40 h 67"/>
              <a:gd name="T16" fmla="*/ 115 w 249"/>
              <a:gd name="T17" fmla="*/ 61 h 67"/>
              <a:gd name="T18" fmla="*/ 115 w 249"/>
              <a:gd name="T19" fmla="*/ 62 h 67"/>
              <a:gd name="T20" fmla="*/ 115 w 249"/>
              <a:gd name="T21" fmla="*/ 63 h 67"/>
              <a:gd name="T22" fmla="*/ 195 w 249"/>
              <a:gd name="T23" fmla="*/ 62 h 67"/>
              <a:gd name="T24" fmla="*/ 195 w 249"/>
              <a:gd name="T25" fmla="*/ 61 h 67"/>
              <a:gd name="T26" fmla="*/ 213 w 249"/>
              <a:gd name="T27" fmla="*/ 40 h 67"/>
              <a:gd name="T28" fmla="*/ 230 w 249"/>
              <a:gd name="T29" fmla="*/ 60 h 67"/>
              <a:gd name="T30" fmla="*/ 239 w 249"/>
              <a:gd name="T31" fmla="*/ 60 h 67"/>
              <a:gd name="T32" fmla="*/ 219 w 249"/>
              <a:gd name="T33" fmla="*/ 21 h 67"/>
              <a:gd name="T34" fmla="*/ 167 w 249"/>
              <a:gd name="T35" fmla="*/ 31 h 67"/>
              <a:gd name="T36" fmla="*/ 122 w 249"/>
              <a:gd name="T37" fmla="*/ 31 h 67"/>
              <a:gd name="T38" fmla="*/ 167 w 249"/>
              <a:gd name="T39" fmla="*/ 7 h 67"/>
              <a:gd name="T40" fmla="*/ 167 w 249"/>
              <a:gd name="T41" fmla="*/ 31 h 67"/>
              <a:gd name="T42" fmla="*/ 173 w 249"/>
              <a:gd name="T43" fmla="*/ 31 h 67"/>
              <a:gd name="T44" fmla="*/ 172 w 249"/>
              <a:gd name="T45" fmla="*/ 7 h 67"/>
              <a:gd name="T46" fmla="*/ 217 w 249"/>
              <a:gd name="T47" fmla="*/ 31 h 67"/>
              <a:gd name="T48" fmla="*/ 173 w 249"/>
              <a:gd name="T49" fmla="*/ 31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9" h="67">
                <a:moveTo>
                  <a:pt x="219" y="21"/>
                </a:moveTo>
                <a:cubicBezTo>
                  <a:pt x="212" y="7"/>
                  <a:pt x="196" y="4"/>
                  <a:pt x="196" y="4"/>
                </a:cubicBezTo>
                <a:cubicBezTo>
                  <a:pt x="175" y="0"/>
                  <a:pt x="153" y="1"/>
                  <a:pt x="139" y="5"/>
                </a:cubicBezTo>
                <a:cubicBezTo>
                  <a:pt x="126" y="9"/>
                  <a:pt x="114" y="33"/>
                  <a:pt x="114" y="33"/>
                </a:cubicBezTo>
                <a:cubicBezTo>
                  <a:pt x="114" y="33"/>
                  <a:pt x="0" y="22"/>
                  <a:pt x="68" y="64"/>
                </a:cubicBezTo>
                <a:cubicBezTo>
                  <a:pt x="69" y="67"/>
                  <a:pt x="77" y="64"/>
                  <a:pt x="80" y="63"/>
                </a:cubicBezTo>
                <a:cubicBezTo>
                  <a:pt x="80" y="62"/>
                  <a:pt x="80" y="62"/>
                  <a:pt x="80" y="61"/>
                </a:cubicBezTo>
                <a:cubicBezTo>
                  <a:pt x="80" y="49"/>
                  <a:pt x="88" y="40"/>
                  <a:pt x="97" y="40"/>
                </a:cubicBezTo>
                <a:cubicBezTo>
                  <a:pt x="107" y="40"/>
                  <a:pt x="115" y="49"/>
                  <a:pt x="115" y="61"/>
                </a:cubicBezTo>
                <a:cubicBezTo>
                  <a:pt x="115" y="61"/>
                  <a:pt x="115" y="62"/>
                  <a:pt x="115" y="62"/>
                </a:cubicBezTo>
                <a:cubicBezTo>
                  <a:pt x="115" y="63"/>
                  <a:pt x="115" y="63"/>
                  <a:pt x="115" y="63"/>
                </a:cubicBezTo>
                <a:cubicBezTo>
                  <a:pt x="195" y="62"/>
                  <a:pt x="195" y="62"/>
                  <a:pt x="195" y="62"/>
                </a:cubicBezTo>
                <a:cubicBezTo>
                  <a:pt x="195" y="61"/>
                  <a:pt x="195" y="61"/>
                  <a:pt x="195" y="61"/>
                </a:cubicBezTo>
                <a:cubicBezTo>
                  <a:pt x="195" y="49"/>
                  <a:pt x="203" y="40"/>
                  <a:pt x="213" y="40"/>
                </a:cubicBezTo>
                <a:cubicBezTo>
                  <a:pt x="222" y="40"/>
                  <a:pt x="230" y="49"/>
                  <a:pt x="230" y="60"/>
                </a:cubicBezTo>
                <a:cubicBezTo>
                  <a:pt x="236" y="65"/>
                  <a:pt x="239" y="60"/>
                  <a:pt x="239" y="60"/>
                </a:cubicBezTo>
                <a:cubicBezTo>
                  <a:pt x="249" y="48"/>
                  <a:pt x="219" y="21"/>
                  <a:pt x="219" y="21"/>
                </a:cubicBezTo>
                <a:close/>
                <a:moveTo>
                  <a:pt x="167" y="31"/>
                </a:moveTo>
                <a:cubicBezTo>
                  <a:pt x="122" y="31"/>
                  <a:pt x="122" y="31"/>
                  <a:pt x="122" y="31"/>
                </a:cubicBezTo>
                <a:cubicBezTo>
                  <a:pt x="122" y="31"/>
                  <a:pt x="129" y="4"/>
                  <a:pt x="167" y="7"/>
                </a:cubicBezTo>
                <a:lnTo>
                  <a:pt x="167" y="31"/>
                </a:lnTo>
                <a:close/>
                <a:moveTo>
                  <a:pt x="173" y="31"/>
                </a:moveTo>
                <a:cubicBezTo>
                  <a:pt x="172" y="7"/>
                  <a:pt x="172" y="7"/>
                  <a:pt x="172" y="7"/>
                </a:cubicBezTo>
                <a:cubicBezTo>
                  <a:pt x="210" y="3"/>
                  <a:pt x="217" y="31"/>
                  <a:pt x="217" y="31"/>
                </a:cubicBezTo>
                <a:lnTo>
                  <a:pt x="173" y="31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12" name="Freeform 344"/>
          <p:cNvSpPr>
            <a:spLocks noEditPoints="1"/>
          </p:cNvSpPr>
          <p:nvPr/>
        </p:nvSpPr>
        <p:spPr bwMode="auto">
          <a:xfrm>
            <a:off x="5284246" y="2035660"/>
            <a:ext cx="287336" cy="229405"/>
          </a:xfrm>
          <a:custGeom>
            <a:avLst/>
            <a:gdLst>
              <a:gd name="T0" fmla="*/ 187 w 196"/>
              <a:gd name="T1" fmla="*/ 56 h 156"/>
              <a:gd name="T2" fmla="*/ 185 w 196"/>
              <a:gd name="T3" fmla="*/ 56 h 156"/>
              <a:gd name="T4" fmla="*/ 164 w 196"/>
              <a:gd name="T5" fmla="*/ 14 h 156"/>
              <a:gd name="T6" fmla="*/ 145 w 196"/>
              <a:gd name="T7" fmla="*/ 1 h 156"/>
              <a:gd name="T8" fmla="*/ 48 w 196"/>
              <a:gd name="T9" fmla="*/ 1 h 156"/>
              <a:gd name="T10" fmla="*/ 29 w 196"/>
              <a:gd name="T11" fmla="*/ 11 h 156"/>
              <a:gd name="T12" fmla="*/ 11 w 196"/>
              <a:gd name="T13" fmla="*/ 56 h 156"/>
              <a:gd name="T14" fmla="*/ 9 w 196"/>
              <a:gd name="T15" fmla="*/ 56 h 156"/>
              <a:gd name="T16" fmla="*/ 0 w 196"/>
              <a:gd name="T17" fmla="*/ 66 h 156"/>
              <a:gd name="T18" fmla="*/ 0 w 196"/>
              <a:gd name="T19" fmla="*/ 115 h 156"/>
              <a:gd name="T20" fmla="*/ 9 w 196"/>
              <a:gd name="T21" fmla="*/ 124 h 156"/>
              <a:gd name="T22" fmla="*/ 15 w 196"/>
              <a:gd name="T23" fmla="*/ 124 h 156"/>
              <a:gd name="T24" fmla="*/ 15 w 196"/>
              <a:gd name="T25" fmla="*/ 147 h 156"/>
              <a:gd name="T26" fmla="*/ 24 w 196"/>
              <a:gd name="T27" fmla="*/ 156 h 156"/>
              <a:gd name="T28" fmla="*/ 38 w 196"/>
              <a:gd name="T29" fmla="*/ 156 h 156"/>
              <a:gd name="T30" fmla="*/ 47 w 196"/>
              <a:gd name="T31" fmla="*/ 147 h 156"/>
              <a:gd name="T32" fmla="*/ 47 w 196"/>
              <a:gd name="T33" fmla="*/ 124 h 156"/>
              <a:gd name="T34" fmla="*/ 153 w 196"/>
              <a:gd name="T35" fmla="*/ 124 h 156"/>
              <a:gd name="T36" fmla="*/ 153 w 196"/>
              <a:gd name="T37" fmla="*/ 147 h 156"/>
              <a:gd name="T38" fmla="*/ 162 w 196"/>
              <a:gd name="T39" fmla="*/ 156 h 156"/>
              <a:gd name="T40" fmla="*/ 175 w 196"/>
              <a:gd name="T41" fmla="*/ 156 h 156"/>
              <a:gd name="T42" fmla="*/ 184 w 196"/>
              <a:gd name="T43" fmla="*/ 147 h 156"/>
              <a:gd name="T44" fmla="*/ 184 w 196"/>
              <a:gd name="T45" fmla="*/ 124 h 156"/>
              <a:gd name="T46" fmla="*/ 187 w 196"/>
              <a:gd name="T47" fmla="*/ 124 h 156"/>
              <a:gd name="T48" fmla="*/ 196 w 196"/>
              <a:gd name="T49" fmla="*/ 115 h 156"/>
              <a:gd name="T50" fmla="*/ 196 w 196"/>
              <a:gd name="T51" fmla="*/ 66 h 156"/>
              <a:gd name="T52" fmla="*/ 187 w 196"/>
              <a:gd name="T53" fmla="*/ 56 h 156"/>
              <a:gd name="T54" fmla="*/ 35 w 196"/>
              <a:gd name="T55" fmla="*/ 17 h 156"/>
              <a:gd name="T56" fmla="*/ 51 w 196"/>
              <a:gd name="T57" fmla="*/ 7 h 156"/>
              <a:gd name="T58" fmla="*/ 141 w 196"/>
              <a:gd name="T59" fmla="*/ 7 h 156"/>
              <a:gd name="T60" fmla="*/ 156 w 196"/>
              <a:gd name="T61" fmla="*/ 16 h 156"/>
              <a:gd name="T62" fmla="*/ 176 w 196"/>
              <a:gd name="T63" fmla="*/ 55 h 156"/>
              <a:gd name="T64" fmla="*/ 21 w 196"/>
              <a:gd name="T65" fmla="*/ 55 h 156"/>
              <a:gd name="T66" fmla="*/ 35 w 196"/>
              <a:gd name="T67" fmla="*/ 17 h 156"/>
              <a:gd name="T68" fmla="*/ 35 w 196"/>
              <a:gd name="T69" fmla="*/ 101 h 156"/>
              <a:gd name="T70" fmla="*/ 22 w 196"/>
              <a:gd name="T71" fmla="*/ 88 h 156"/>
              <a:gd name="T72" fmla="*/ 35 w 196"/>
              <a:gd name="T73" fmla="*/ 75 h 156"/>
              <a:gd name="T74" fmla="*/ 48 w 196"/>
              <a:gd name="T75" fmla="*/ 88 h 156"/>
              <a:gd name="T76" fmla="*/ 35 w 196"/>
              <a:gd name="T77" fmla="*/ 101 h 156"/>
              <a:gd name="T78" fmla="*/ 164 w 196"/>
              <a:gd name="T79" fmla="*/ 101 h 156"/>
              <a:gd name="T80" fmla="*/ 151 w 196"/>
              <a:gd name="T81" fmla="*/ 88 h 156"/>
              <a:gd name="T82" fmla="*/ 164 w 196"/>
              <a:gd name="T83" fmla="*/ 75 h 156"/>
              <a:gd name="T84" fmla="*/ 177 w 196"/>
              <a:gd name="T85" fmla="*/ 88 h 156"/>
              <a:gd name="T86" fmla="*/ 164 w 196"/>
              <a:gd name="T87" fmla="*/ 10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6" h="156">
                <a:moveTo>
                  <a:pt x="187" y="56"/>
                </a:moveTo>
                <a:cubicBezTo>
                  <a:pt x="185" y="56"/>
                  <a:pt x="185" y="56"/>
                  <a:pt x="185" y="56"/>
                </a:cubicBezTo>
                <a:cubicBezTo>
                  <a:pt x="185" y="56"/>
                  <a:pt x="165" y="15"/>
                  <a:pt x="164" y="14"/>
                </a:cubicBezTo>
                <a:cubicBezTo>
                  <a:pt x="156" y="0"/>
                  <a:pt x="145" y="1"/>
                  <a:pt x="145" y="1"/>
                </a:cubicBezTo>
                <a:cubicBezTo>
                  <a:pt x="48" y="1"/>
                  <a:pt x="48" y="1"/>
                  <a:pt x="48" y="1"/>
                </a:cubicBezTo>
                <a:cubicBezTo>
                  <a:pt x="33" y="0"/>
                  <a:pt x="29" y="11"/>
                  <a:pt x="29" y="11"/>
                </a:cubicBezTo>
                <a:cubicBezTo>
                  <a:pt x="11" y="56"/>
                  <a:pt x="11" y="56"/>
                  <a:pt x="11" y="56"/>
                </a:cubicBezTo>
                <a:cubicBezTo>
                  <a:pt x="9" y="56"/>
                  <a:pt x="9" y="56"/>
                  <a:pt x="9" y="56"/>
                </a:cubicBezTo>
                <a:cubicBezTo>
                  <a:pt x="4" y="56"/>
                  <a:pt x="0" y="61"/>
                  <a:pt x="0" y="66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20"/>
                  <a:pt x="4" y="124"/>
                  <a:pt x="9" y="124"/>
                </a:cubicBezTo>
                <a:cubicBezTo>
                  <a:pt x="15" y="124"/>
                  <a:pt x="15" y="124"/>
                  <a:pt x="15" y="124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5" y="152"/>
                  <a:pt x="19" y="156"/>
                  <a:pt x="24" y="156"/>
                </a:cubicBezTo>
                <a:cubicBezTo>
                  <a:pt x="38" y="156"/>
                  <a:pt x="38" y="156"/>
                  <a:pt x="38" y="156"/>
                </a:cubicBezTo>
                <a:cubicBezTo>
                  <a:pt x="43" y="156"/>
                  <a:pt x="47" y="152"/>
                  <a:pt x="47" y="147"/>
                </a:cubicBezTo>
                <a:cubicBezTo>
                  <a:pt x="47" y="124"/>
                  <a:pt x="47" y="124"/>
                  <a:pt x="47" y="124"/>
                </a:cubicBezTo>
                <a:cubicBezTo>
                  <a:pt x="153" y="124"/>
                  <a:pt x="153" y="124"/>
                  <a:pt x="153" y="124"/>
                </a:cubicBezTo>
                <a:cubicBezTo>
                  <a:pt x="153" y="147"/>
                  <a:pt x="153" y="147"/>
                  <a:pt x="153" y="147"/>
                </a:cubicBezTo>
                <a:cubicBezTo>
                  <a:pt x="153" y="152"/>
                  <a:pt x="157" y="156"/>
                  <a:pt x="162" y="156"/>
                </a:cubicBezTo>
                <a:cubicBezTo>
                  <a:pt x="175" y="156"/>
                  <a:pt x="175" y="156"/>
                  <a:pt x="175" y="156"/>
                </a:cubicBezTo>
                <a:cubicBezTo>
                  <a:pt x="180" y="156"/>
                  <a:pt x="184" y="152"/>
                  <a:pt x="184" y="147"/>
                </a:cubicBezTo>
                <a:cubicBezTo>
                  <a:pt x="184" y="124"/>
                  <a:pt x="184" y="124"/>
                  <a:pt x="184" y="124"/>
                </a:cubicBezTo>
                <a:cubicBezTo>
                  <a:pt x="187" y="124"/>
                  <a:pt x="187" y="124"/>
                  <a:pt x="187" y="124"/>
                </a:cubicBezTo>
                <a:cubicBezTo>
                  <a:pt x="192" y="124"/>
                  <a:pt x="196" y="120"/>
                  <a:pt x="196" y="11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61"/>
                  <a:pt x="192" y="56"/>
                  <a:pt x="187" y="56"/>
                </a:cubicBezTo>
                <a:close/>
                <a:moveTo>
                  <a:pt x="35" y="17"/>
                </a:moveTo>
                <a:cubicBezTo>
                  <a:pt x="35" y="17"/>
                  <a:pt x="39" y="7"/>
                  <a:pt x="51" y="7"/>
                </a:cubicBezTo>
                <a:cubicBezTo>
                  <a:pt x="141" y="7"/>
                  <a:pt x="141" y="7"/>
                  <a:pt x="141" y="7"/>
                </a:cubicBezTo>
                <a:cubicBezTo>
                  <a:pt x="141" y="7"/>
                  <a:pt x="150" y="6"/>
                  <a:pt x="156" y="16"/>
                </a:cubicBezTo>
                <a:cubicBezTo>
                  <a:pt x="157" y="17"/>
                  <a:pt x="176" y="55"/>
                  <a:pt x="176" y="55"/>
                </a:cubicBezTo>
                <a:cubicBezTo>
                  <a:pt x="21" y="55"/>
                  <a:pt x="21" y="55"/>
                  <a:pt x="21" y="55"/>
                </a:cubicBezTo>
                <a:lnTo>
                  <a:pt x="35" y="17"/>
                </a:lnTo>
                <a:close/>
                <a:moveTo>
                  <a:pt x="35" y="101"/>
                </a:moveTo>
                <a:cubicBezTo>
                  <a:pt x="28" y="101"/>
                  <a:pt x="22" y="95"/>
                  <a:pt x="22" y="88"/>
                </a:cubicBezTo>
                <a:cubicBezTo>
                  <a:pt x="22" y="81"/>
                  <a:pt x="28" y="75"/>
                  <a:pt x="35" y="75"/>
                </a:cubicBezTo>
                <a:cubicBezTo>
                  <a:pt x="42" y="75"/>
                  <a:pt x="48" y="81"/>
                  <a:pt x="48" y="88"/>
                </a:cubicBezTo>
                <a:cubicBezTo>
                  <a:pt x="48" y="95"/>
                  <a:pt x="42" y="101"/>
                  <a:pt x="35" y="101"/>
                </a:cubicBezTo>
                <a:close/>
                <a:moveTo>
                  <a:pt x="164" y="101"/>
                </a:moveTo>
                <a:cubicBezTo>
                  <a:pt x="156" y="101"/>
                  <a:pt x="151" y="95"/>
                  <a:pt x="151" y="88"/>
                </a:cubicBezTo>
                <a:cubicBezTo>
                  <a:pt x="151" y="81"/>
                  <a:pt x="156" y="75"/>
                  <a:pt x="164" y="75"/>
                </a:cubicBezTo>
                <a:cubicBezTo>
                  <a:pt x="171" y="75"/>
                  <a:pt x="177" y="81"/>
                  <a:pt x="177" y="88"/>
                </a:cubicBezTo>
                <a:cubicBezTo>
                  <a:pt x="177" y="95"/>
                  <a:pt x="171" y="101"/>
                  <a:pt x="164" y="10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13" name="Freeform 345"/>
          <p:cNvSpPr>
            <a:spLocks noEditPoints="1"/>
          </p:cNvSpPr>
          <p:nvPr/>
        </p:nvSpPr>
        <p:spPr bwMode="auto">
          <a:xfrm>
            <a:off x="5877455" y="2097067"/>
            <a:ext cx="137875" cy="120496"/>
          </a:xfrm>
          <a:custGeom>
            <a:avLst/>
            <a:gdLst>
              <a:gd name="T0" fmla="*/ 90 w 94"/>
              <a:gd name="T1" fmla="*/ 30 h 82"/>
              <a:gd name="T2" fmla="*/ 89 w 94"/>
              <a:gd name="T3" fmla="*/ 30 h 82"/>
              <a:gd name="T4" fmla="*/ 80 w 94"/>
              <a:gd name="T5" fmla="*/ 10 h 82"/>
              <a:gd name="T6" fmla="*/ 70 w 94"/>
              <a:gd name="T7" fmla="*/ 1 h 82"/>
              <a:gd name="T8" fmla="*/ 23 w 94"/>
              <a:gd name="T9" fmla="*/ 1 h 82"/>
              <a:gd name="T10" fmla="*/ 14 w 94"/>
              <a:gd name="T11" fmla="*/ 6 h 82"/>
              <a:gd name="T12" fmla="*/ 5 w 94"/>
              <a:gd name="T13" fmla="*/ 30 h 82"/>
              <a:gd name="T14" fmla="*/ 4 w 94"/>
              <a:gd name="T15" fmla="*/ 30 h 82"/>
              <a:gd name="T16" fmla="*/ 0 w 94"/>
              <a:gd name="T17" fmla="*/ 34 h 82"/>
              <a:gd name="T18" fmla="*/ 0 w 94"/>
              <a:gd name="T19" fmla="*/ 60 h 82"/>
              <a:gd name="T20" fmla="*/ 4 w 94"/>
              <a:gd name="T21" fmla="*/ 65 h 82"/>
              <a:gd name="T22" fmla="*/ 7 w 94"/>
              <a:gd name="T23" fmla="*/ 65 h 82"/>
              <a:gd name="T24" fmla="*/ 7 w 94"/>
              <a:gd name="T25" fmla="*/ 77 h 82"/>
              <a:gd name="T26" fmla="*/ 12 w 94"/>
              <a:gd name="T27" fmla="*/ 82 h 82"/>
              <a:gd name="T28" fmla="*/ 18 w 94"/>
              <a:gd name="T29" fmla="*/ 82 h 82"/>
              <a:gd name="T30" fmla="*/ 23 w 94"/>
              <a:gd name="T31" fmla="*/ 77 h 82"/>
              <a:gd name="T32" fmla="*/ 23 w 94"/>
              <a:gd name="T33" fmla="*/ 65 h 82"/>
              <a:gd name="T34" fmla="*/ 73 w 94"/>
              <a:gd name="T35" fmla="*/ 65 h 82"/>
              <a:gd name="T36" fmla="*/ 73 w 94"/>
              <a:gd name="T37" fmla="*/ 77 h 82"/>
              <a:gd name="T38" fmla="*/ 77 w 94"/>
              <a:gd name="T39" fmla="*/ 82 h 82"/>
              <a:gd name="T40" fmla="*/ 84 w 94"/>
              <a:gd name="T41" fmla="*/ 82 h 82"/>
              <a:gd name="T42" fmla="*/ 88 w 94"/>
              <a:gd name="T43" fmla="*/ 77 h 82"/>
              <a:gd name="T44" fmla="*/ 88 w 94"/>
              <a:gd name="T45" fmla="*/ 65 h 82"/>
              <a:gd name="T46" fmla="*/ 90 w 94"/>
              <a:gd name="T47" fmla="*/ 65 h 82"/>
              <a:gd name="T48" fmla="*/ 94 w 94"/>
              <a:gd name="T49" fmla="*/ 60 h 82"/>
              <a:gd name="T50" fmla="*/ 94 w 94"/>
              <a:gd name="T51" fmla="*/ 34 h 82"/>
              <a:gd name="T52" fmla="*/ 90 w 94"/>
              <a:gd name="T53" fmla="*/ 30 h 82"/>
              <a:gd name="T54" fmla="*/ 17 w 94"/>
              <a:gd name="T55" fmla="*/ 9 h 82"/>
              <a:gd name="T56" fmla="*/ 24 w 94"/>
              <a:gd name="T57" fmla="*/ 4 h 82"/>
              <a:gd name="T58" fmla="*/ 67 w 94"/>
              <a:gd name="T59" fmla="*/ 4 h 82"/>
              <a:gd name="T60" fmla="*/ 76 w 94"/>
              <a:gd name="T61" fmla="*/ 11 h 82"/>
              <a:gd name="T62" fmla="*/ 84 w 94"/>
              <a:gd name="T63" fmla="*/ 29 h 82"/>
              <a:gd name="T64" fmla="*/ 10 w 94"/>
              <a:gd name="T65" fmla="*/ 29 h 82"/>
              <a:gd name="T66" fmla="*/ 17 w 94"/>
              <a:gd name="T67" fmla="*/ 9 h 82"/>
              <a:gd name="T68" fmla="*/ 17 w 94"/>
              <a:gd name="T69" fmla="*/ 53 h 82"/>
              <a:gd name="T70" fmla="*/ 10 w 94"/>
              <a:gd name="T71" fmla="*/ 46 h 82"/>
              <a:gd name="T72" fmla="*/ 17 w 94"/>
              <a:gd name="T73" fmla="*/ 39 h 82"/>
              <a:gd name="T74" fmla="*/ 23 w 94"/>
              <a:gd name="T75" fmla="*/ 46 h 82"/>
              <a:gd name="T76" fmla="*/ 17 w 94"/>
              <a:gd name="T77" fmla="*/ 53 h 82"/>
              <a:gd name="T78" fmla="*/ 78 w 94"/>
              <a:gd name="T79" fmla="*/ 53 h 82"/>
              <a:gd name="T80" fmla="*/ 72 w 94"/>
              <a:gd name="T81" fmla="*/ 46 h 82"/>
              <a:gd name="T82" fmla="*/ 78 w 94"/>
              <a:gd name="T83" fmla="*/ 39 h 82"/>
              <a:gd name="T84" fmla="*/ 84 w 94"/>
              <a:gd name="T85" fmla="*/ 46 h 82"/>
              <a:gd name="T86" fmla="*/ 78 w 94"/>
              <a:gd name="T87" fmla="*/ 5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" h="82">
                <a:moveTo>
                  <a:pt x="90" y="30"/>
                </a:moveTo>
                <a:cubicBezTo>
                  <a:pt x="89" y="30"/>
                  <a:pt x="89" y="30"/>
                  <a:pt x="89" y="30"/>
                </a:cubicBezTo>
                <a:cubicBezTo>
                  <a:pt x="80" y="10"/>
                  <a:pt x="80" y="10"/>
                  <a:pt x="80" y="10"/>
                </a:cubicBezTo>
                <a:cubicBezTo>
                  <a:pt x="76" y="0"/>
                  <a:pt x="70" y="1"/>
                  <a:pt x="70" y="1"/>
                </a:cubicBezTo>
                <a:cubicBezTo>
                  <a:pt x="23" y="1"/>
                  <a:pt x="23" y="1"/>
                  <a:pt x="23" y="1"/>
                </a:cubicBezTo>
                <a:cubicBezTo>
                  <a:pt x="16" y="0"/>
                  <a:pt x="14" y="6"/>
                  <a:pt x="14" y="6"/>
                </a:cubicBezTo>
                <a:cubicBezTo>
                  <a:pt x="5" y="30"/>
                  <a:pt x="5" y="30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2"/>
                  <a:pt x="0" y="3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3"/>
                  <a:pt x="2" y="65"/>
                  <a:pt x="4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7" y="77"/>
                  <a:pt x="7" y="77"/>
                  <a:pt x="7" y="77"/>
                </a:cubicBezTo>
                <a:cubicBezTo>
                  <a:pt x="7" y="80"/>
                  <a:pt x="9" y="82"/>
                  <a:pt x="12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21" y="82"/>
                  <a:pt x="23" y="80"/>
                  <a:pt x="23" y="77"/>
                </a:cubicBezTo>
                <a:cubicBezTo>
                  <a:pt x="23" y="65"/>
                  <a:pt x="23" y="65"/>
                  <a:pt x="23" y="65"/>
                </a:cubicBezTo>
                <a:cubicBezTo>
                  <a:pt x="73" y="65"/>
                  <a:pt x="73" y="65"/>
                  <a:pt x="73" y="65"/>
                </a:cubicBezTo>
                <a:cubicBezTo>
                  <a:pt x="73" y="77"/>
                  <a:pt x="73" y="77"/>
                  <a:pt x="73" y="77"/>
                </a:cubicBezTo>
                <a:cubicBezTo>
                  <a:pt x="73" y="80"/>
                  <a:pt x="75" y="82"/>
                  <a:pt x="77" y="82"/>
                </a:cubicBezTo>
                <a:cubicBezTo>
                  <a:pt x="84" y="82"/>
                  <a:pt x="84" y="82"/>
                  <a:pt x="84" y="82"/>
                </a:cubicBezTo>
                <a:cubicBezTo>
                  <a:pt x="86" y="82"/>
                  <a:pt x="88" y="80"/>
                  <a:pt x="88" y="77"/>
                </a:cubicBezTo>
                <a:cubicBezTo>
                  <a:pt x="88" y="65"/>
                  <a:pt x="88" y="65"/>
                  <a:pt x="88" y="65"/>
                </a:cubicBezTo>
                <a:cubicBezTo>
                  <a:pt x="90" y="65"/>
                  <a:pt x="90" y="65"/>
                  <a:pt x="90" y="65"/>
                </a:cubicBezTo>
                <a:cubicBezTo>
                  <a:pt x="92" y="65"/>
                  <a:pt x="94" y="63"/>
                  <a:pt x="94" y="60"/>
                </a:cubicBezTo>
                <a:cubicBezTo>
                  <a:pt x="94" y="34"/>
                  <a:pt x="94" y="34"/>
                  <a:pt x="94" y="34"/>
                </a:cubicBezTo>
                <a:cubicBezTo>
                  <a:pt x="94" y="32"/>
                  <a:pt x="92" y="30"/>
                  <a:pt x="90" y="30"/>
                </a:cubicBezTo>
                <a:close/>
                <a:moveTo>
                  <a:pt x="17" y="9"/>
                </a:moveTo>
                <a:cubicBezTo>
                  <a:pt x="17" y="9"/>
                  <a:pt x="19" y="4"/>
                  <a:pt x="24" y="4"/>
                </a:cubicBezTo>
                <a:cubicBezTo>
                  <a:pt x="67" y="4"/>
                  <a:pt x="67" y="4"/>
                  <a:pt x="67" y="4"/>
                </a:cubicBezTo>
                <a:cubicBezTo>
                  <a:pt x="67" y="4"/>
                  <a:pt x="73" y="3"/>
                  <a:pt x="76" y="11"/>
                </a:cubicBezTo>
                <a:cubicBezTo>
                  <a:pt x="84" y="29"/>
                  <a:pt x="84" y="29"/>
                  <a:pt x="84" y="29"/>
                </a:cubicBezTo>
                <a:cubicBezTo>
                  <a:pt x="10" y="29"/>
                  <a:pt x="10" y="29"/>
                  <a:pt x="10" y="29"/>
                </a:cubicBezTo>
                <a:lnTo>
                  <a:pt x="17" y="9"/>
                </a:lnTo>
                <a:close/>
                <a:moveTo>
                  <a:pt x="17" y="53"/>
                </a:moveTo>
                <a:cubicBezTo>
                  <a:pt x="13" y="53"/>
                  <a:pt x="10" y="50"/>
                  <a:pt x="10" y="46"/>
                </a:cubicBezTo>
                <a:cubicBezTo>
                  <a:pt x="10" y="42"/>
                  <a:pt x="13" y="39"/>
                  <a:pt x="17" y="39"/>
                </a:cubicBezTo>
                <a:cubicBezTo>
                  <a:pt x="20" y="39"/>
                  <a:pt x="23" y="42"/>
                  <a:pt x="23" y="46"/>
                </a:cubicBezTo>
                <a:cubicBezTo>
                  <a:pt x="23" y="50"/>
                  <a:pt x="20" y="53"/>
                  <a:pt x="17" y="53"/>
                </a:cubicBezTo>
                <a:close/>
                <a:moveTo>
                  <a:pt x="78" y="53"/>
                </a:moveTo>
                <a:cubicBezTo>
                  <a:pt x="75" y="53"/>
                  <a:pt x="72" y="50"/>
                  <a:pt x="72" y="46"/>
                </a:cubicBezTo>
                <a:cubicBezTo>
                  <a:pt x="72" y="42"/>
                  <a:pt x="75" y="39"/>
                  <a:pt x="78" y="39"/>
                </a:cubicBezTo>
                <a:cubicBezTo>
                  <a:pt x="82" y="39"/>
                  <a:pt x="84" y="42"/>
                  <a:pt x="84" y="46"/>
                </a:cubicBezTo>
                <a:cubicBezTo>
                  <a:pt x="84" y="50"/>
                  <a:pt x="82" y="53"/>
                  <a:pt x="78" y="53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14" name="Freeform 346"/>
          <p:cNvSpPr>
            <a:spLocks noEditPoints="1"/>
          </p:cNvSpPr>
          <p:nvPr/>
        </p:nvSpPr>
        <p:spPr bwMode="auto">
          <a:xfrm>
            <a:off x="5966670" y="2068101"/>
            <a:ext cx="122813" cy="120496"/>
          </a:xfrm>
          <a:custGeom>
            <a:avLst/>
            <a:gdLst>
              <a:gd name="T0" fmla="*/ 79 w 84"/>
              <a:gd name="T1" fmla="*/ 30 h 82"/>
              <a:gd name="T2" fmla="*/ 79 w 84"/>
              <a:gd name="T3" fmla="*/ 30 h 82"/>
              <a:gd name="T4" fmla="*/ 70 w 84"/>
              <a:gd name="T5" fmla="*/ 10 h 82"/>
              <a:gd name="T6" fmla="*/ 59 w 84"/>
              <a:gd name="T7" fmla="*/ 1 h 82"/>
              <a:gd name="T8" fmla="*/ 13 w 84"/>
              <a:gd name="T9" fmla="*/ 1 h 82"/>
              <a:gd name="T10" fmla="*/ 4 w 84"/>
              <a:gd name="T11" fmla="*/ 6 h 82"/>
              <a:gd name="T12" fmla="*/ 0 w 84"/>
              <a:gd name="T13" fmla="*/ 18 h 82"/>
              <a:gd name="T14" fmla="*/ 4 w 84"/>
              <a:gd name="T15" fmla="*/ 18 h 82"/>
              <a:gd name="T16" fmla="*/ 7 w 84"/>
              <a:gd name="T17" fmla="*/ 9 h 82"/>
              <a:gd name="T18" fmla="*/ 14 w 84"/>
              <a:gd name="T19" fmla="*/ 4 h 82"/>
              <a:gd name="T20" fmla="*/ 57 w 84"/>
              <a:gd name="T21" fmla="*/ 4 h 82"/>
              <a:gd name="T22" fmla="*/ 65 w 84"/>
              <a:gd name="T23" fmla="*/ 11 h 82"/>
              <a:gd name="T24" fmla="*/ 74 w 84"/>
              <a:gd name="T25" fmla="*/ 29 h 82"/>
              <a:gd name="T26" fmla="*/ 23 w 84"/>
              <a:gd name="T27" fmla="*/ 29 h 82"/>
              <a:gd name="T28" fmla="*/ 32 w 84"/>
              <a:gd name="T29" fmla="*/ 47 h 82"/>
              <a:gd name="T30" fmla="*/ 32 w 84"/>
              <a:gd name="T31" fmla="*/ 47 h 82"/>
              <a:gd name="T32" fmla="*/ 37 w 84"/>
              <a:gd name="T33" fmla="*/ 52 h 82"/>
              <a:gd name="T34" fmla="*/ 37 w 84"/>
              <a:gd name="T35" fmla="*/ 65 h 82"/>
              <a:gd name="T36" fmla="*/ 63 w 84"/>
              <a:gd name="T37" fmla="*/ 65 h 82"/>
              <a:gd name="T38" fmla="*/ 63 w 84"/>
              <a:gd name="T39" fmla="*/ 77 h 82"/>
              <a:gd name="T40" fmla="*/ 67 w 84"/>
              <a:gd name="T41" fmla="*/ 82 h 82"/>
              <a:gd name="T42" fmla="*/ 74 w 84"/>
              <a:gd name="T43" fmla="*/ 82 h 82"/>
              <a:gd name="T44" fmla="*/ 78 w 84"/>
              <a:gd name="T45" fmla="*/ 77 h 82"/>
              <a:gd name="T46" fmla="*/ 78 w 84"/>
              <a:gd name="T47" fmla="*/ 65 h 82"/>
              <a:gd name="T48" fmla="*/ 79 w 84"/>
              <a:gd name="T49" fmla="*/ 65 h 82"/>
              <a:gd name="T50" fmla="*/ 84 w 84"/>
              <a:gd name="T51" fmla="*/ 60 h 82"/>
              <a:gd name="T52" fmla="*/ 84 w 84"/>
              <a:gd name="T53" fmla="*/ 34 h 82"/>
              <a:gd name="T54" fmla="*/ 79 w 84"/>
              <a:gd name="T55" fmla="*/ 30 h 82"/>
              <a:gd name="T56" fmla="*/ 68 w 84"/>
              <a:gd name="T57" fmla="*/ 53 h 82"/>
              <a:gd name="T58" fmla="*/ 62 w 84"/>
              <a:gd name="T59" fmla="*/ 46 h 82"/>
              <a:gd name="T60" fmla="*/ 68 w 84"/>
              <a:gd name="T61" fmla="*/ 39 h 82"/>
              <a:gd name="T62" fmla="*/ 74 w 84"/>
              <a:gd name="T63" fmla="*/ 46 h 82"/>
              <a:gd name="T64" fmla="*/ 68 w 84"/>
              <a:gd name="T65" fmla="*/ 5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82">
                <a:moveTo>
                  <a:pt x="79" y="30"/>
                </a:moveTo>
                <a:cubicBezTo>
                  <a:pt x="79" y="30"/>
                  <a:pt x="79" y="30"/>
                  <a:pt x="79" y="30"/>
                </a:cubicBezTo>
                <a:cubicBezTo>
                  <a:pt x="70" y="10"/>
                  <a:pt x="70" y="10"/>
                  <a:pt x="70" y="10"/>
                </a:cubicBezTo>
                <a:cubicBezTo>
                  <a:pt x="66" y="0"/>
                  <a:pt x="59" y="1"/>
                  <a:pt x="59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6" y="0"/>
                  <a:pt x="4" y="6"/>
                  <a:pt x="4" y="6"/>
                </a:cubicBezTo>
                <a:cubicBezTo>
                  <a:pt x="0" y="18"/>
                  <a:pt x="0" y="18"/>
                  <a:pt x="0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9" y="4"/>
                  <a:pt x="14" y="4"/>
                </a:cubicBezTo>
                <a:cubicBezTo>
                  <a:pt x="57" y="4"/>
                  <a:pt x="57" y="4"/>
                  <a:pt x="57" y="4"/>
                </a:cubicBezTo>
                <a:cubicBezTo>
                  <a:pt x="57" y="4"/>
                  <a:pt x="63" y="3"/>
                  <a:pt x="65" y="11"/>
                </a:cubicBezTo>
                <a:cubicBezTo>
                  <a:pt x="74" y="29"/>
                  <a:pt x="74" y="29"/>
                  <a:pt x="7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5" y="47"/>
                  <a:pt x="37" y="49"/>
                  <a:pt x="37" y="52"/>
                </a:cubicBezTo>
                <a:cubicBezTo>
                  <a:pt x="37" y="65"/>
                  <a:pt x="37" y="65"/>
                  <a:pt x="37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77"/>
                  <a:pt x="63" y="77"/>
                  <a:pt x="63" y="77"/>
                </a:cubicBezTo>
                <a:cubicBezTo>
                  <a:pt x="63" y="79"/>
                  <a:pt x="65" y="82"/>
                  <a:pt x="67" y="82"/>
                </a:cubicBezTo>
                <a:cubicBezTo>
                  <a:pt x="74" y="82"/>
                  <a:pt x="74" y="82"/>
                  <a:pt x="74" y="82"/>
                </a:cubicBezTo>
                <a:cubicBezTo>
                  <a:pt x="76" y="82"/>
                  <a:pt x="78" y="79"/>
                  <a:pt x="78" y="77"/>
                </a:cubicBezTo>
                <a:cubicBezTo>
                  <a:pt x="78" y="65"/>
                  <a:pt x="78" y="65"/>
                  <a:pt x="78" y="65"/>
                </a:cubicBezTo>
                <a:cubicBezTo>
                  <a:pt x="79" y="65"/>
                  <a:pt x="79" y="65"/>
                  <a:pt x="79" y="65"/>
                </a:cubicBezTo>
                <a:cubicBezTo>
                  <a:pt x="82" y="65"/>
                  <a:pt x="84" y="63"/>
                  <a:pt x="84" y="60"/>
                </a:cubicBezTo>
                <a:cubicBezTo>
                  <a:pt x="84" y="34"/>
                  <a:pt x="84" y="34"/>
                  <a:pt x="84" y="34"/>
                </a:cubicBezTo>
                <a:cubicBezTo>
                  <a:pt x="84" y="32"/>
                  <a:pt x="82" y="30"/>
                  <a:pt x="79" y="30"/>
                </a:cubicBezTo>
                <a:close/>
                <a:moveTo>
                  <a:pt x="68" y="53"/>
                </a:moveTo>
                <a:cubicBezTo>
                  <a:pt x="65" y="53"/>
                  <a:pt x="62" y="50"/>
                  <a:pt x="62" y="46"/>
                </a:cubicBezTo>
                <a:cubicBezTo>
                  <a:pt x="62" y="42"/>
                  <a:pt x="65" y="39"/>
                  <a:pt x="68" y="39"/>
                </a:cubicBezTo>
                <a:cubicBezTo>
                  <a:pt x="72" y="39"/>
                  <a:pt x="74" y="42"/>
                  <a:pt x="74" y="46"/>
                </a:cubicBezTo>
                <a:cubicBezTo>
                  <a:pt x="74" y="50"/>
                  <a:pt x="72" y="53"/>
                  <a:pt x="68" y="53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15" name="Freeform 347"/>
          <p:cNvSpPr>
            <a:spLocks noEditPoints="1"/>
          </p:cNvSpPr>
          <p:nvPr/>
        </p:nvSpPr>
        <p:spPr bwMode="auto">
          <a:xfrm>
            <a:off x="5802146" y="2068101"/>
            <a:ext cx="122813" cy="120496"/>
          </a:xfrm>
          <a:custGeom>
            <a:avLst/>
            <a:gdLst>
              <a:gd name="T0" fmla="*/ 0 w 84"/>
              <a:gd name="T1" fmla="*/ 35 h 82"/>
              <a:gd name="T2" fmla="*/ 0 w 84"/>
              <a:gd name="T3" fmla="*/ 60 h 82"/>
              <a:gd name="T4" fmla="*/ 4 w 84"/>
              <a:gd name="T5" fmla="*/ 65 h 82"/>
              <a:gd name="T6" fmla="*/ 5 w 84"/>
              <a:gd name="T7" fmla="*/ 65 h 82"/>
              <a:gd name="T8" fmla="*/ 5 w 84"/>
              <a:gd name="T9" fmla="*/ 77 h 82"/>
              <a:gd name="T10" fmla="*/ 10 w 84"/>
              <a:gd name="T11" fmla="*/ 82 h 82"/>
              <a:gd name="T12" fmla="*/ 16 w 84"/>
              <a:gd name="T13" fmla="*/ 82 h 82"/>
              <a:gd name="T14" fmla="*/ 21 w 84"/>
              <a:gd name="T15" fmla="*/ 77 h 82"/>
              <a:gd name="T16" fmla="*/ 21 w 84"/>
              <a:gd name="T17" fmla="*/ 65 h 82"/>
              <a:gd name="T18" fmla="*/ 47 w 84"/>
              <a:gd name="T19" fmla="*/ 65 h 82"/>
              <a:gd name="T20" fmla="*/ 47 w 84"/>
              <a:gd name="T21" fmla="*/ 52 h 82"/>
              <a:gd name="T22" fmla="*/ 51 w 84"/>
              <a:gd name="T23" fmla="*/ 47 h 82"/>
              <a:gd name="T24" fmla="*/ 52 w 84"/>
              <a:gd name="T25" fmla="*/ 47 h 82"/>
              <a:gd name="T26" fmla="*/ 60 w 84"/>
              <a:gd name="T27" fmla="*/ 29 h 82"/>
              <a:gd name="T28" fmla="*/ 10 w 84"/>
              <a:gd name="T29" fmla="*/ 29 h 82"/>
              <a:gd name="T30" fmla="*/ 18 w 84"/>
              <a:gd name="T31" fmla="*/ 11 h 82"/>
              <a:gd name="T32" fmla="*/ 26 w 84"/>
              <a:gd name="T33" fmla="*/ 4 h 82"/>
              <a:gd name="T34" fmla="*/ 69 w 84"/>
              <a:gd name="T35" fmla="*/ 4 h 82"/>
              <a:gd name="T36" fmla="*/ 77 w 84"/>
              <a:gd name="T37" fmla="*/ 9 h 82"/>
              <a:gd name="T38" fmla="*/ 80 w 84"/>
              <a:gd name="T39" fmla="*/ 18 h 82"/>
              <a:gd name="T40" fmla="*/ 84 w 84"/>
              <a:gd name="T41" fmla="*/ 18 h 82"/>
              <a:gd name="T42" fmla="*/ 79 w 84"/>
              <a:gd name="T43" fmla="*/ 6 h 82"/>
              <a:gd name="T44" fmla="*/ 71 w 84"/>
              <a:gd name="T45" fmla="*/ 1 h 82"/>
              <a:gd name="T46" fmla="*/ 24 w 84"/>
              <a:gd name="T47" fmla="*/ 1 h 82"/>
              <a:gd name="T48" fmla="*/ 14 w 84"/>
              <a:gd name="T49" fmla="*/ 10 h 82"/>
              <a:gd name="T50" fmla="*/ 5 w 84"/>
              <a:gd name="T51" fmla="*/ 30 h 82"/>
              <a:gd name="T52" fmla="*/ 4 w 84"/>
              <a:gd name="T53" fmla="*/ 30 h 82"/>
              <a:gd name="T54" fmla="*/ 0 w 84"/>
              <a:gd name="T55" fmla="*/ 35 h 82"/>
              <a:gd name="T56" fmla="*/ 9 w 84"/>
              <a:gd name="T57" fmla="*/ 46 h 82"/>
              <a:gd name="T58" fmla="*/ 15 w 84"/>
              <a:gd name="T59" fmla="*/ 39 h 82"/>
              <a:gd name="T60" fmla="*/ 22 w 84"/>
              <a:gd name="T61" fmla="*/ 46 h 82"/>
              <a:gd name="T62" fmla="*/ 15 w 84"/>
              <a:gd name="T63" fmla="*/ 53 h 82"/>
              <a:gd name="T64" fmla="*/ 9 w 84"/>
              <a:gd name="T65" fmla="*/ 4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82">
                <a:moveTo>
                  <a:pt x="0" y="35"/>
                </a:moveTo>
                <a:cubicBezTo>
                  <a:pt x="0" y="60"/>
                  <a:pt x="0" y="60"/>
                  <a:pt x="0" y="60"/>
                </a:cubicBezTo>
                <a:cubicBezTo>
                  <a:pt x="0" y="63"/>
                  <a:pt x="2" y="65"/>
                  <a:pt x="4" y="65"/>
                </a:cubicBezTo>
                <a:cubicBezTo>
                  <a:pt x="5" y="65"/>
                  <a:pt x="5" y="65"/>
                  <a:pt x="5" y="65"/>
                </a:cubicBezTo>
                <a:cubicBezTo>
                  <a:pt x="5" y="77"/>
                  <a:pt x="5" y="77"/>
                  <a:pt x="5" y="77"/>
                </a:cubicBezTo>
                <a:cubicBezTo>
                  <a:pt x="5" y="80"/>
                  <a:pt x="7" y="82"/>
                  <a:pt x="10" y="82"/>
                </a:cubicBezTo>
                <a:cubicBezTo>
                  <a:pt x="16" y="82"/>
                  <a:pt x="16" y="82"/>
                  <a:pt x="16" y="82"/>
                </a:cubicBezTo>
                <a:cubicBezTo>
                  <a:pt x="19" y="82"/>
                  <a:pt x="21" y="80"/>
                  <a:pt x="21" y="77"/>
                </a:cubicBezTo>
                <a:cubicBezTo>
                  <a:pt x="21" y="65"/>
                  <a:pt x="21" y="65"/>
                  <a:pt x="21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52"/>
                  <a:pt x="47" y="52"/>
                  <a:pt x="47" y="52"/>
                </a:cubicBezTo>
                <a:cubicBezTo>
                  <a:pt x="47" y="49"/>
                  <a:pt x="49" y="47"/>
                  <a:pt x="51" y="47"/>
                </a:cubicBezTo>
                <a:cubicBezTo>
                  <a:pt x="52" y="47"/>
                  <a:pt x="52" y="47"/>
                  <a:pt x="52" y="47"/>
                </a:cubicBezTo>
                <a:cubicBezTo>
                  <a:pt x="60" y="29"/>
                  <a:pt x="60" y="29"/>
                  <a:pt x="6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8" y="11"/>
                  <a:pt x="18" y="11"/>
                  <a:pt x="18" y="11"/>
                </a:cubicBezTo>
                <a:cubicBezTo>
                  <a:pt x="20" y="4"/>
                  <a:pt x="26" y="4"/>
                  <a:pt x="26" y="4"/>
                </a:cubicBezTo>
                <a:cubicBezTo>
                  <a:pt x="69" y="4"/>
                  <a:pt x="69" y="4"/>
                  <a:pt x="69" y="4"/>
                </a:cubicBezTo>
                <a:cubicBezTo>
                  <a:pt x="75" y="4"/>
                  <a:pt x="77" y="9"/>
                  <a:pt x="77" y="9"/>
                </a:cubicBezTo>
                <a:cubicBezTo>
                  <a:pt x="80" y="18"/>
                  <a:pt x="80" y="18"/>
                  <a:pt x="80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79" y="6"/>
                  <a:pt x="79" y="6"/>
                  <a:pt x="79" y="6"/>
                </a:cubicBezTo>
                <a:cubicBezTo>
                  <a:pt x="79" y="6"/>
                  <a:pt x="78" y="1"/>
                  <a:pt x="71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18" y="0"/>
                  <a:pt x="14" y="10"/>
                </a:cubicBezTo>
                <a:cubicBezTo>
                  <a:pt x="5" y="30"/>
                  <a:pt x="5" y="30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2"/>
                  <a:pt x="0" y="35"/>
                </a:cubicBezTo>
                <a:close/>
                <a:moveTo>
                  <a:pt x="9" y="46"/>
                </a:moveTo>
                <a:cubicBezTo>
                  <a:pt x="9" y="42"/>
                  <a:pt x="12" y="39"/>
                  <a:pt x="15" y="39"/>
                </a:cubicBezTo>
                <a:cubicBezTo>
                  <a:pt x="19" y="39"/>
                  <a:pt x="22" y="42"/>
                  <a:pt x="22" y="46"/>
                </a:cubicBezTo>
                <a:cubicBezTo>
                  <a:pt x="22" y="50"/>
                  <a:pt x="19" y="53"/>
                  <a:pt x="15" y="53"/>
                </a:cubicBezTo>
                <a:cubicBezTo>
                  <a:pt x="12" y="53"/>
                  <a:pt x="9" y="50"/>
                  <a:pt x="9" y="46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16" name="Line 348"/>
          <p:cNvSpPr>
            <a:spLocks noChangeShapeType="1"/>
          </p:cNvSpPr>
          <p:nvPr/>
        </p:nvSpPr>
        <p:spPr bwMode="auto">
          <a:xfrm>
            <a:off x="6928318" y="2139935"/>
            <a:ext cx="0" cy="0"/>
          </a:xfrm>
          <a:prstGeom prst="line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17" name="Line 349"/>
          <p:cNvSpPr>
            <a:spLocks noChangeShapeType="1"/>
          </p:cNvSpPr>
          <p:nvPr/>
        </p:nvSpPr>
        <p:spPr bwMode="auto">
          <a:xfrm>
            <a:off x="6928318" y="2139935"/>
            <a:ext cx="0" cy="0"/>
          </a:xfrm>
          <a:prstGeom prst="line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18" name="Freeform 350"/>
          <p:cNvSpPr/>
          <p:nvPr/>
        </p:nvSpPr>
        <p:spPr bwMode="auto">
          <a:xfrm>
            <a:off x="6881973" y="2002060"/>
            <a:ext cx="212027" cy="178427"/>
          </a:xfrm>
          <a:custGeom>
            <a:avLst/>
            <a:gdLst>
              <a:gd name="T0" fmla="*/ 138 w 145"/>
              <a:gd name="T1" fmla="*/ 0 h 122"/>
              <a:gd name="T2" fmla="*/ 7 w 145"/>
              <a:gd name="T3" fmla="*/ 0 h 122"/>
              <a:gd name="T4" fmla="*/ 0 w 145"/>
              <a:gd name="T5" fmla="*/ 7 h 122"/>
              <a:gd name="T6" fmla="*/ 0 w 145"/>
              <a:gd name="T7" fmla="*/ 122 h 122"/>
              <a:gd name="T8" fmla="*/ 7 w 145"/>
              <a:gd name="T9" fmla="*/ 116 h 122"/>
              <a:gd name="T10" fmla="*/ 8 w 145"/>
              <a:gd name="T11" fmla="*/ 116 h 122"/>
              <a:gd name="T12" fmla="*/ 22 w 145"/>
              <a:gd name="T13" fmla="*/ 82 h 122"/>
              <a:gd name="T14" fmla="*/ 35 w 145"/>
              <a:gd name="T15" fmla="*/ 75 h 122"/>
              <a:gd name="T16" fmla="*/ 107 w 145"/>
              <a:gd name="T17" fmla="*/ 75 h 122"/>
              <a:gd name="T18" fmla="*/ 123 w 145"/>
              <a:gd name="T19" fmla="*/ 88 h 122"/>
              <a:gd name="T20" fmla="*/ 137 w 145"/>
              <a:gd name="T21" fmla="*/ 116 h 122"/>
              <a:gd name="T22" fmla="*/ 138 w 145"/>
              <a:gd name="T23" fmla="*/ 116 h 122"/>
              <a:gd name="T24" fmla="*/ 145 w 145"/>
              <a:gd name="T25" fmla="*/ 122 h 122"/>
              <a:gd name="T26" fmla="*/ 145 w 145"/>
              <a:gd name="T27" fmla="*/ 7 h 122"/>
              <a:gd name="T28" fmla="*/ 138 w 145"/>
              <a:gd name="T29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5" h="122">
                <a:moveTo>
                  <a:pt x="138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19"/>
                  <a:pt x="3" y="116"/>
                  <a:pt x="7" y="116"/>
                </a:cubicBezTo>
                <a:cubicBezTo>
                  <a:pt x="8" y="116"/>
                  <a:pt x="8" y="116"/>
                  <a:pt x="8" y="116"/>
                </a:cubicBezTo>
                <a:cubicBezTo>
                  <a:pt x="22" y="82"/>
                  <a:pt x="22" y="82"/>
                  <a:pt x="22" y="82"/>
                </a:cubicBezTo>
                <a:cubicBezTo>
                  <a:pt x="22" y="82"/>
                  <a:pt x="25" y="74"/>
                  <a:pt x="35" y="75"/>
                </a:cubicBezTo>
                <a:cubicBezTo>
                  <a:pt x="107" y="75"/>
                  <a:pt x="107" y="75"/>
                  <a:pt x="107" y="75"/>
                </a:cubicBezTo>
                <a:cubicBezTo>
                  <a:pt x="107" y="75"/>
                  <a:pt x="117" y="74"/>
                  <a:pt x="123" y="88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8" y="116"/>
                  <a:pt x="138" y="116"/>
                  <a:pt x="138" y="116"/>
                </a:cubicBezTo>
                <a:cubicBezTo>
                  <a:pt x="142" y="116"/>
                  <a:pt x="145" y="119"/>
                  <a:pt x="145" y="122"/>
                </a:cubicBezTo>
                <a:cubicBezTo>
                  <a:pt x="145" y="7"/>
                  <a:pt x="145" y="7"/>
                  <a:pt x="145" y="7"/>
                </a:cubicBezTo>
                <a:cubicBezTo>
                  <a:pt x="145" y="3"/>
                  <a:pt x="142" y="0"/>
                  <a:pt x="138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19" name="Freeform 351"/>
          <p:cNvSpPr>
            <a:spLocks noEditPoints="1"/>
          </p:cNvSpPr>
          <p:nvPr/>
        </p:nvSpPr>
        <p:spPr bwMode="auto">
          <a:xfrm>
            <a:off x="6887766" y="2117921"/>
            <a:ext cx="200440" cy="159889"/>
          </a:xfrm>
          <a:custGeom>
            <a:avLst/>
            <a:gdLst>
              <a:gd name="T0" fmla="*/ 130 w 137"/>
              <a:gd name="T1" fmla="*/ 40 h 109"/>
              <a:gd name="T2" fmla="*/ 129 w 137"/>
              <a:gd name="T3" fmla="*/ 40 h 109"/>
              <a:gd name="T4" fmla="*/ 116 w 137"/>
              <a:gd name="T5" fmla="*/ 14 h 109"/>
              <a:gd name="T6" fmla="*/ 101 w 137"/>
              <a:gd name="T7" fmla="*/ 1 h 109"/>
              <a:gd name="T8" fmla="*/ 34 w 137"/>
              <a:gd name="T9" fmla="*/ 1 h 109"/>
              <a:gd name="T10" fmla="*/ 21 w 137"/>
              <a:gd name="T11" fmla="*/ 8 h 109"/>
              <a:gd name="T12" fmla="*/ 8 w 137"/>
              <a:gd name="T13" fmla="*/ 40 h 109"/>
              <a:gd name="T14" fmla="*/ 7 w 137"/>
              <a:gd name="T15" fmla="*/ 40 h 109"/>
              <a:gd name="T16" fmla="*/ 0 w 137"/>
              <a:gd name="T17" fmla="*/ 46 h 109"/>
              <a:gd name="T18" fmla="*/ 0 w 137"/>
              <a:gd name="T19" fmla="*/ 80 h 109"/>
              <a:gd name="T20" fmla="*/ 7 w 137"/>
              <a:gd name="T21" fmla="*/ 86 h 109"/>
              <a:gd name="T22" fmla="*/ 11 w 137"/>
              <a:gd name="T23" fmla="*/ 86 h 109"/>
              <a:gd name="T24" fmla="*/ 11 w 137"/>
              <a:gd name="T25" fmla="*/ 103 h 109"/>
              <a:gd name="T26" fmla="*/ 17 w 137"/>
              <a:gd name="T27" fmla="*/ 109 h 109"/>
              <a:gd name="T28" fmla="*/ 27 w 137"/>
              <a:gd name="T29" fmla="*/ 109 h 109"/>
              <a:gd name="T30" fmla="*/ 33 w 137"/>
              <a:gd name="T31" fmla="*/ 103 h 109"/>
              <a:gd name="T32" fmla="*/ 33 w 137"/>
              <a:gd name="T33" fmla="*/ 86 h 109"/>
              <a:gd name="T34" fmla="*/ 106 w 137"/>
              <a:gd name="T35" fmla="*/ 86 h 109"/>
              <a:gd name="T36" fmla="*/ 106 w 137"/>
              <a:gd name="T37" fmla="*/ 103 h 109"/>
              <a:gd name="T38" fmla="*/ 113 w 137"/>
              <a:gd name="T39" fmla="*/ 109 h 109"/>
              <a:gd name="T40" fmla="*/ 122 w 137"/>
              <a:gd name="T41" fmla="*/ 109 h 109"/>
              <a:gd name="T42" fmla="*/ 128 w 137"/>
              <a:gd name="T43" fmla="*/ 103 h 109"/>
              <a:gd name="T44" fmla="*/ 128 w 137"/>
              <a:gd name="T45" fmla="*/ 86 h 109"/>
              <a:gd name="T46" fmla="*/ 130 w 137"/>
              <a:gd name="T47" fmla="*/ 86 h 109"/>
              <a:gd name="T48" fmla="*/ 137 w 137"/>
              <a:gd name="T49" fmla="*/ 80 h 109"/>
              <a:gd name="T50" fmla="*/ 137 w 137"/>
              <a:gd name="T51" fmla="*/ 46 h 109"/>
              <a:gd name="T52" fmla="*/ 130 w 137"/>
              <a:gd name="T53" fmla="*/ 40 h 109"/>
              <a:gd name="T54" fmla="*/ 25 w 137"/>
              <a:gd name="T55" fmla="*/ 12 h 109"/>
              <a:gd name="T56" fmla="*/ 35 w 137"/>
              <a:gd name="T57" fmla="*/ 6 h 109"/>
              <a:gd name="T58" fmla="*/ 98 w 137"/>
              <a:gd name="T59" fmla="*/ 6 h 109"/>
              <a:gd name="T60" fmla="*/ 110 w 137"/>
              <a:gd name="T61" fmla="*/ 15 h 109"/>
              <a:gd name="T62" fmla="*/ 122 w 137"/>
              <a:gd name="T63" fmla="*/ 38 h 109"/>
              <a:gd name="T64" fmla="*/ 15 w 137"/>
              <a:gd name="T65" fmla="*/ 38 h 109"/>
              <a:gd name="T66" fmla="*/ 25 w 137"/>
              <a:gd name="T67" fmla="*/ 12 h 109"/>
              <a:gd name="T68" fmla="*/ 24 w 137"/>
              <a:gd name="T69" fmla="*/ 70 h 109"/>
              <a:gd name="T70" fmla="*/ 15 w 137"/>
              <a:gd name="T71" fmla="*/ 61 h 109"/>
              <a:gd name="T72" fmla="*/ 24 w 137"/>
              <a:gd name="T73" fmla="*/ 52 h 109"/>
              <a:gd name="T74" fmla="*/ 33 w 137"/>
              <a:gd name="T75" fmla="*/ 61 h 109"/>
              <a:gd name="T76" fmla="*/ 24 w 137"/>
              <a:gd name="T77" fmla="*/ 70 h 109"/>
              <a:gd name="T78" fmla="*/ 94 w 137"/>
              <a:gd name="T79" fmla="*/ 75 h 109"/>
              <a:gd name="T80" fmla="*/ 43 w 137"/>
              <a:gd name="T81" fmla="*/ 75 h 109"/>
              <a:gd name="T82" fmla="*/ 43 w 137"/>
              <a:gd name="T83" fmla="*/ 55 h 109"/>
              <a:gd name="T84" fmla="*/ 46 w 137"/>
              <a:gd name="T85" fmla="*/ 52 h 109"/>
              <a:gd name="T86" fmla="*/ 90 w 137"/>
              <a:gd name="T87" fmla="*/ 52 h 109"/>
              <a:gd name="T88" fmla="*/ 94 w 137"/>
              <a:gd name="T89" fmla="*/ 56 h 109"/>
              <a:gd name="T90" fmla="*/ 94 w 137"/>
              <a:gd name="T91" fmla="*/ 75 h 109"/>
              <a:gd name="T92" fmla="*/ 114 w 137"/>
              <a:gd name="T93" fmla="*/ 70 h 109"/>
              <a:gd name="T94" fmla="*/ 105 w 137"/>
              <a:gd name="T95" fmla="*/ 61 h 109"/>
              <a:gd name="T96" fmla="*/ 114 w 137"/>
              <a:gd name="T97" fmla="*/ 52 h 109"/>
              <a:gd name="T98" fmla="*/ 123 w 137"/>
              <a:gd name="T99" fmla="*/ 61 h 109"/>
              <a:gd name="T100" fmla="*/ 114 w 137"/>
              <a:gd name="T101" fmla="*/ 7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7" h="109">
                <a:moveTo>
                  <a:pt x="130" y="40"/>
                </a:moveTo>
                <a:cubicBezTo>
                  <a:pt x="129" y="40"/>
                  <a:pt x="129" y="40"/>
                  <a:pt x="129" y="40"/>
                </a:cubicBezTo>
                <a:cubicBezTo>
                  <a:pt x="116" y="14"/>
                  <a:pt x="116" y="14"/>
                  <a:pt x="116" y="14"/>
                </a:cubicBezTo>
                <a:cubicBezTo>
                  <a:pt x="111" y="0"/>
                  <a:pt x="101" y="1"/>
                  <a:pt x="101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23" y="1"/>
                  <a:pt x="21" y="8"/>
                  <a:pt x="21" y="8"/>
                </a:cubicBezTo>
                <a:cubicBezTo>
                  <a:pt x="8" y="40"/>
                  <a:pt x="8" y="40"/>
                  <a:pt x="8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3" y="40"/>
                  <a:pt x="0" y="43"/>
                  <a:pt x="0" y="4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3" y="86"/>
                  <a:pt x="7" y="86"/>
                </a:cubicBezTo>
                <a:cubicBezTo>
                  <a:pt x="11" y="86"/>
                  <a:pt x="11" y="86"/>
                  <a:pt x="11" y="86"/>
                </a:cubicBezTo>
                <a:cubicBezTo>
                  <a:pt x="11" y="103"/>
                  <a:pt x="11" y="103"/>
                  <a:pt x="11" y="103"/>
                </a:cubicBezTo>
                <a:cubicBezTo>
                  <a:pt x="11" y="106"/>
                  <a:pt x="14" y="109"/>
                  <a:pt x="17" y="109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30" y="109"/>
                  <a:pt x="33" y="106"/>
                  <a:pt x="33" y="103"/>
                </a:cubicBezTo>
                <a:cubicBezTo>
                  <a:pt x="33" y="86"/>
                  <a:pt x="33" y="86"/>
                  <a:pt x="33" y="86"/>
                </a:cubicBezTo>
                <a:cubicBezTo>
                  <a:pt x="106" y="86"/>
                  <a:pt x="106" y="86"/>
                  <a:pt x="106" y="86"/>
                </a:cubicBezTo>
                <a:cubicBezTo>
                  <a:pt x="106" y="103"/>
                  <a:pt x="106" y="103"/>
                  <a:pt x="106" y="103"/>
                </a:cubicBezTo>
                <a:cubicBezTo>
                  <a:pt x="106" y="106"/>
                  <a:pt x="109" y="109"/>
                  <a:pt x="113" y="109"/>
                </a:cubicBezTo>
                <a:cubicBezTo>
                  <a:pt x="122" y="109"/>
                  <a:pt x="122" y="109"/>
                  <a:pt x="122" y="109"/>
                </a:cubicBezTo>
                <a:cubicBezTo>
                  <a:pt x="126" y="109"/>
                  <a:pt x="128" y="106"/>
                  <a:pt x="128" y="103"/>
                </a:cubicBezTo>
                <a:cubicBezTo>
                  <a:pt x="128" y="86"/>
                  <a:pt x="128" y="86"/>
                  <a:pt x="128" y="86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4" y="86"/>
                  <a:pt x="137" y="84"/>
                  <a:pt x="137" y="80"/>
                </a:cubicBezTo>
                <a:cubicBezTo>
                  <a:pt x="137" y="46"/>
                  <a:pt x="137" y="46"/>
                  <a:pt x="137" y="46"/>
                </a:cubicBezTo>
                <a:cubicBezTo>
                  <a:pt x="137" y="43"/>
                  <a:pt x="134" y="40"/>
                  <a:pt x="130" y="40"/>
                </a:cubicBezTo>
                <a:close/>
                <a:moveTo>
                  <a:pt x="25" y="12"/>
                </a:moveTo>
                <a:cubicBezTo>
                  <a:pt x="25" y="12"/>
                  <a:pt x="27" y="6"/>
                  <a:pt x="35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98" y="6"/>
                  <a:pt x="107" y="5"/>
                  <a:pt x="110" y="15"/>
                </a:cubicBezTo>
                <a:cubicBezTo>
                  <a:pt x="122" y="38"/>
                  <a:pt x="122" y="38"/>
                  <a:pt x="122" y="38"/>
                </a:cubicBezTo>
                <a:cubicBezTo>
                  <a:pt x="15" y="38"/>
                  <a:pt x="15" y="38"/>
                  <a:pt x="15" y="38"/>
                </a:cubicBezTo>
                <a:lnTo>
                  <a:pt x="25" y="12"/>
                </a:lnTo>
                <a:close/>
                <a:moveTo>
                  <a:pt x="24" y="70"/>
                </a:moveTo>
                <a:cubicBezTo>
                  <a:pt x="19" y="70"/>
                  <a:pt x="15" y="66"/>
                  <a:pt x="15" y="61"/>
                </a:cubicBezTo>
                <a:cubicBezTo>
                  <a:pt x="15" y="57"/>
                  <a:pt x="19" y="52"/>
                  <a:pt x="24" y="52"/>
                </a:cubicBezTo>
                <a:cubicBezTo>
                  <a:pt x="29" y="52"/>
                  <a:pt x="33" y="57"/>
                  <a:pt x="33" y="61"/>
                </a:cubicBezTo>
                <a:cubicBezTo>
                  <a:pt x="33" y="66"/>
                  <a:pt x="29" y="70"/>
                  <a:pt x="24" y="70"/>
                </a:cubicBezTo>
                <a:close/>
                <a:moveTo>
                  <a:pt x="94" y="75"/>
                </a:moveTo>
                <a:cubicBezTo>
                  <a:pt x="43" y="75"/>
                  <a:pt x="43" y="75"/>
                  <a:pt x="43" y="75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2"/>
                  <a:pt x="46" y="52"/>
                </a:cubicBezTo>
                <a:cubicBezTo>
                  <a:pt x="90" y="52"/>
                  <a:pt x="90" y="52"/>
                  <a:pt x="90" y="52"/>
                </a:cubicBezTo>
                <a:cubicBezTo>
                  <a:pt x="90" y="52"/>
                  <a:pt x="94" y="52"/>
                  <a:pt x="94" y="56"/>
                </a:cubicBezTo>
                <a:lnTo>
                  <a:pt x="94" y="75"/>
                </a:lnTo>
                <a:close/>
                <a:moveTo>
                  <a:pt x="114" y="70"/>
                </a:moveTo>
                <a:cubicBezTo>
                  <a:pt x="109" y="70"/>
                  <a:pt x="105" y="66"/>
                  <a:pt x="105" y="61"/>
                </a:cubicBezTo>
                <a:cubicBezTo>
                  <a:pt x="105" y="57"/>
                  <a:pt x="109" y="52"/>
                  <a:pt x="114" y="52"/>
                </a:cubicBezTo>
                <a:cubicBezTo>
                  <a:pt x="119" y="52"/>
                  <a:pt x="123" y="57"/>
                  <a:pt x="123" y="61"/>
                </a:cubicBezTo>
                <a:cubicBezTo>
                  <a:pt x="123" y="66"/>
                  <a:pt x="119" y="70"/>
                  <a:pt x="114" y="7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grpSp>
        <p:nvGrpSpPr>
          <p:cNvPr id="820" name="组合 819"/>
          <p:cNvGrpSpPr/>
          <p:nvPr/>
        </p:nvGrpSpPr>
        <p:grpSpPr>
          <a:xfrm>
            <a:off x="7923566" y="2003219"/>
            <a:ext cx="200440" cy="274591"/>
            <a:chOff x="10582276" y="1354138"/>
            <a:chExt cx="274638" cy="376237"/>
          </a:xfrm>
          <a:solidFill>
            <a:srgbClr val="E7E6E6">
              <a:lumMod val="10000"/>
            </a:srgbClr>
          </a:solidFill>
        </p:grpSpPr>
        <p:sp>
          <p:nvSpPr>
            <p:cNvPr id="821" name="Freeform 352"/>
            <p:cNvSpPr/>
            <p:nvPr/>
          </p:nvSpPr>
          <p:spPr bwMode="auto">
            <a:xfrm>
              <a:off x="10661651" y="1354138"/>
              <a:ext cx="119063" cy="14287"/>
            </a:xfrm>
            <a:custGeom>
              <a:avLst/>
              <a:gdLst>
                <a:gd name="T0" fmla="*/ 48 w 59"/>
                <a:gd name="T1" fmla="*/ 0 h 7"/>
                <a:gd name="T2" fmla="*/ 11 w 59"/>
                <a:gd name="T3" fmla="*/ 0 h 7"/>
                <a:gd name="T4" fmla="*/ 0 w 59"/>
                <a:gd name="T5" fmla="*/ 7 h 7"/>
                <a:gd name="T6" fmla="*/ 59 w 59"/>
                <a:gd name="T7" fmla="*/ 7 h 7"/>
                <a:gd name="T8" fmla="*/ 48 w 5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">
                  <a:moveTo>
                    <a:pt x="4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6" y="0"/>
                    <a:pt x="2" y="3"/>
                    <a:pt x="0" y="7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7" y="3"/>
                    <a:pt x="53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822" name="Freeform 353"/>
            <p:cNvSpPr>
              <a:spLocks noEditPoints="1"/>
            </p:cNvSpPr>
            <p:nvPr/>
          </p:nvSpPr>
          <p:spPr bwMode="auto">
            <a:xfrm>
              <a:off x="10582276" y="1371601"/>
              <a:ext cx="274638" cy="285750"/>
            </a:xfrm>
            <a:custGeom>
              <a:avLst/>
              <a:gdLst>
                <a:gd name="T0" fmla="*/ 125 w 136"/>
                <a:gd name="T1" fmla="*/ 0 h 142"/>
                <a:gd name="T2" fmla="*/ 12 w 136"/>
                <a:gd name="T3" fmla="*/ 0 h 142"/>
                <a:gd name="T4" fmla="*/ 0 w 136"/>
                <a:gd name="T5" fmla="*/ 12 h 142"/>
                <a:gd name="T6" fmla="*/ 0 w 136"/>
                <a:gd name="T7" fmla="*/ 131 h 142"/>
                <a:gd name="T8" fmla="*/ 12 w 136"/>
                <a:gd name="T9" fmla="*/ 142 h 142"/>
                <a:gd name="T10" fmla="*/ 125 w 136"/>
                <a:gd name="T11" fmla="*/ 142 h 142"/>
                <a:gd name="T12" fmla="*/ 136 w 136"/>
                <a:gd name="T13" fmla="*/ 131 h 142"/>
                <a:gd name="T14" fmla="*/ 136 w 136"/>
                <a:gd name="T15" fmla="*/ 12 h 142"/>
                <a:gd name="T16" fmla="*/ 125 w 136"/>
                <a:gd name="T17" fmla="*/ 0 h 142"/>
                <a:gd name="T18" fmla="*/ 37 w 136"/>
                <a:gd name="T19" fmla="*/ 123 h 142"/>
                <a:gd name="T20" fmla="*/ 34 w 136"/>
                <a:gd name="T21" fmla="*/ 126 h 142"/>
                <a:gd name="T22" fmla="*/ 18 w 136"/>
                <a:gd name="T23" fmla="*/ 126 h 142"/>
                <a:gd name="T24" fmla="*/ 15 w 136"/>
                <a:gd name="T25" fmla="*/ 123 h 142"/>
                <a:gd name="T26" fmla="*/ 15 w 136"/>
                <a:gd name="T27" fmla="*/ 107 h 142"/>
                <a:gd name="T28" fmla="*/ 18 w 136"/>
                <a:gd name="T29" fmla="*/ 104 h 142"/>
                <a:gd name="T30" fmla="*/ 34 w 136"/>
                <a:gd name="T31" fmla="*/ 104 h 142"/>
                <a:gd name="T32" fmla="*/ 37 w 136"/>
                <a:gd name="T33" fmla="*/ 107 h 142"/>
                <a:gd name="T34" fmla="*/ 37 w 136"/>
                <a:gd name="T35" fmla="*/ 123 h 142"/>
                <a:gd name="T36" fmla="*/ 121 w 136"/>
                <a:gd name="T37" fmla="*/ 123 h 142"/>
                <a:gd name="T38" fmla="*/ 119 w 136"/>
                <a:gd name="T39" fmla="*/ 126 h 142"/>
                <a:gd name="T40" fmla="*/ 102 w 136"/>
                <a:gd name="T41" fmla="*/ 126 h 142"/>
                <a:gd name="T42" fmla="*/ 100 w 136"/>
                <a:gd name="T43" fmla="*/ 123 h 142"/>
                <a:gd name="T44" fmla="*/ 100 w 136"/>
                <a:gd name="T45" fmla="*/ 107 h 142"/>
                <a:gd name="T46" fmla="*/ 102 w 136"/>
                <a:gd name="T47" fmla="*/ 104 h 142"/>
                <a:gd name="T48" fmla="*/ 119 w 136"/>
                <a:gd name="T49" fmla="*/ 104 h 142"/>
                <a:gd name="T50" fmla="*/ 121 w 136"/>
                <a:gd name="T51" fmla="*/ 107 h 142"/>
                <a:gd name="T52" fmla="*/ 121 w 136"/>
                <a:gd name="T53" fmla="*/ 123 h 142"/>
                <a:gd name="T54" fmla="*/ 123 w 136"/>
                <a:gd name="T55" fmla="*/ 61 h 142"/>
                <a:gd name="T56" fmla="*/ 122 w 136"/>
                <a:gd name="T57" fmla="*/ 64 h 142"/>
                <a:gd name="T58" fmla="*/ 15 w 136"/>
                <a:gd name="T59" fmla="*/ 64 h 142"/>
                <a:gd name="T60" fmla="*/ 14 w 136"/>
                <a:gd name="T61" fmla="*/ 61 h 142"/>
                <a:gd name="T62" fmla="*/ 14 w 136"/>
                <a:gd name="T63" fmla="*/ 26 h 142"/>
                <a:gd name="T64" fmla="*/ 25 w 136"/>
                <a:gd name="T65" fmla="*/ 14 h 142"/>
                <a:gd name="T66" fmla="*/ 111 w 136"/>
                <a:gd name="T67" fmla="*/ 14 h 142"/>
                <a:gd name="T68" fmla="*/ 123 w 136"/>
                <a:gd name="T69" fmla="*/ 26 h 142"/>
                <a:gd name="T70" fmla="*/ 123 w 136"/>
                <a:gd name="T71" fmla="*/ 6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" h="142">
                  <a:moveTo>
                    <a:pt x="12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7"/>
                    <a:pt x="5" y="142"/>
                    <a:pt x="12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31" y="142"/>
                    <a:pt x="136" y="137"/>
                    <a:pt x="136" y="131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5"/>
                    <a:pt x="131" y="0"/>
                    <a:pt x="125" y="0"/>
                  </a:cubicBezTo>
                  <a:close/>
                  <a:moveTo>
                    <a:pt x="37" y="123"/>
                  </a:moveTo>
                  <a:cubicBezTo>
                    <a:pt x="37" y="124"/>
                    <a:pt x="36" y="126"/>
                    <a:pt x="34" y="126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7" y="126"/>
                    <a:pt x="15" y="124"/>
                    <a:pt x="15" y="123"/>
                  </a:cubicBezTo>
                  <a:cubicBezTo>
                    <a:pt x="15" y="107"/>
                    <a:pt x="15" y="107"/>
                    <a:pt x="15" y="107"/>
                  </a:cubicBezTo>
                  <a:cubicBezTo>
                    <a:pt x="15" y="105"/>
                    <a:pt x="17" y="104"/>
                    <a:pt x="18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6" y="104"/>
                    <a:pt x="37" y="105"/>
                    <a:pt x="37" y="107"/>
                  </a:cubicBezTo>
                  <a:lnTo>
                    <a:pt x="37" y="123"/>
                  </a:lnTo>
                  <a:close/>
                  <a:moveTo>
                    <a:pt x="121" y="123"/>
                  </a:moveTo>
                  <a:cubicBezTo>
                    <a:pt x="121" y="124"/>
                    <a:pt x="120" y="126"/>
                    <a:pt x="119" y="126"/>
                  </a:cubicBezTo>
                  <a:cubicBezTo>
                    <a:pt x="102" y="126"/>
                    <a:pt x="102" y="126"/>
                    <a:pt x="102" y="126"/>
                  </a:cubicBezTo>
                  <a:cubicBezTo>
                    <a:pt x="101" y="126"/>
                    <a:pt x="100" y="124"/>
                    <a:pt x="100" y="123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100" y="105"/>
                    <a:pt x="101" y="104"/>
                    <a:pt x="102" y="104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20" y="104"/>
                    <a:pt x="121" y="105"/>
                    <a:pt x="121" y="107"/>
                  </a:cubicBezTo>
                  <a:lnTo>
                    <a:pt x="121" y="123"/>
                  </a:lnTo>
                  <a:close/>
                  <a:moveTo>
                    <a:pt x="123" y="61"/>
                  </a:moveTo>
                  <a:cubicBezTo>
                    <a:pt x="123" y="62"/>
                    <a:pt x="122" y="63"/>
                    <a:pt x="122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19"/>
                    <a:pt x="19" y="14"/>
                    <a:pt x="25" y="14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8" y="14"/>
                    <a:pt x="123" y="19"/>
                    <a:pt x="123" y="26"/>
                  </a:cubicBezTo>
                  <a:lnTo>
                    <a:pt x="1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823" name="Freeform 354"/>
            <p:cNvSpPr>
              <a:spLocks noEditPoints="1"/>
            </p:cNvSpPr>
            <p:nvPr/>
          </p:nvSpPr>
          <p:spPr bwMode="auto">
            <a:xfrm>
              <a:off x="10602914" y="1643063"/>
              <a:ext cx="234950" cy="87312"/>
            </a:xfrm>
            <a:custGeom>
              <a:avLst/>
              <a:gdLst>
                <a:gd name="T0" fmla="*/ 122 w 148"/>
                <a:gd name="T1" fmla="*/ 2 h 55"/>
                <a:gd name="T2" fmla="*/ 31 w 148"/>
                <a:gd name="T3" fmla="*/ 0 h 55"/>
                <a:gd name="T4" fmla="*/ 0 w 148"/>
                <a:gd name="T5" fmla="*/ 46 h 55"/>
                <a:gd name="T6" fmla="*/ 0 w 148"/>
                <a:gd name="T7" fmla="*/ 55 h 55"/>
                <a:gd name="T8" fmla="*/ 148 w 148"/>
                <a:gd name="T9" fmla="*/ 55 h 55"/>
                <a:gd name="T10" fmla="*/ 148 w 148"/>
                <a:gd name="T11" fmla="*/ 47 h 55"/>
                <a:gd name="T12" fmla="*/ 122 w 148"/>
                <a:gd name="T13" fmla="*/ 2 h 55"/>
                <a:gd name="T14" fmla="*/ 34 w 148"/>
                <a:gd name="T15" fmla="*/ 7 h 55"/>
                <a:gd name="T16" fmla="*/ 118 w 148"/>
                <a:gd name="T17" fmla="*/ 8 h 55"/>
                <a:gd name="T18" fmla="*/ 124 w 148"/>
                <a:gd name="T19" fmla="*/ 22 h 55"/>
                <a:gd name="T20" fmla="*/ 26 w 148"/>
                <a:gd name="T21" fmla="*/ 22 h 55"/>
                <a:gd name="T22" fmla="*/ 34 w 148"/>
                <a:gd name="T23" fmla="*/ 7 h 55"/>
                <a:gd name="T24" fmla="*/ 12 w 148"/>
                <a:gd name="T25" fmla="*/ 46 h 55"/>
                <a:gd name="T26" fmla="*/ 20 w 148"/>
                <a:gd name="T27" fmla="*/ 30 h 55"/>
                <a:gd name="T28" fmla="*/ 129 w 148"/>
                <a:gd name="T29" fmla="*/ 30 h 55"/>
                <a:gd name="T30" fmla="*/ 138 w 148"/>
                <a:gd name="T31" fmla="*/ 47 h 55"/>
                <a:gd name="T32" fmla="*/ 12 w 148"/>
                <a:gd name="T33" fmla="*/ 4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8" h="55">
                  <a:moveTo>
                    <a:pt x="122" y="2"/>
                  </a:moveTo>
                  <a:lnTo>
                    <a:pt x="31" y="0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148" y="55"/>
                  </a:lnTo>
                  <a:lnTo>
                    <a:pt x="148" y="47"/>
                  </a:lnTo>
                  <a:lnTo>
                    <a:pt x="122" y="2"/>
                  </a:lnTo>
                  <a:close/>
                  <a:moveTo>
                    <a:pt x="34" y="7"/>
                  </a:moveTo>
                  <a:lnTo>
                    <a:pt x="118" y="8"/>
                  </a:lnTo>
                  <a:lnTo>
                    <a:pt x="124" y="22"/>
                  </a:lnTo>
                  <a:lnTo>
                    <a:pt x="26" y="22"/>
                  </a:lnTo>
                  <a:lnTo>
                    <a:pt x="34" y="7"/>
                  </a:lnTo>
                  <a:close/>
                  <a:moveTo>
                    <a:pt x="12" y="46"/>
                  </a:moveTo>
                  <a:lnTo>
                    <a:pt x="20" y="30"/>
                  </a:lnTo>
                  <a:lnTo>
                    <a:pt x="129" y="30"/>
                  </a:lnTo>
                  <a:lnTo>
                    <a:pt x="138" y="47"/>
                  </a:lnTo>
                  <a:lnTo>
                    <a:pt x="1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sp>
        <p:nvSpPr>
          <p:cNvPr id="824" name="Freeform 355"/>
          <p:cNvSpPr/>
          <p:nvPr/>
        </p:nvSpPr>
        <p:spPr bwMode="auto">
          <a:xfrm>
            <a:off x="635892" y="4487286"/>
            <a:ext cx="247943" cy="278067"/>
          </a:xfrm>
          <a:custGeom>
            <a:avLst/>
            <a:gdLst>
              <a:gd name="T0" fmla="*/ 95 w 169"/>
              <a:gd name="T1" fmla="*/ 102 h 189"/>
              <a:gd name="T2" fmla="*/ 169 w 169"/>
              <a:gd name="T3" fmla="*/ 138 h 189"/>
              <a:gd name="T4" fmla="*/ 168 w 169"/>
              <a:gd name="T5" fmla="*/ 125 h 189"/>
              <a:gd name="T6" fmla="*/ 134 w 169"/>
              <a:gd name="T7" fmla="*/ 93 h 189"/>
              <a:gd name="T8" fmla="*/ 134 w 169"/>
              <a:gd name="T9" fmla="*/ 92 h 189"/>
              <a:gd name="T10" fmla="*/ 133 w 169"/>
              <a:gd name="T11" fmla="*/ 82 h 189"/>
              <a:gd name="T12" fmla="*/ 125 w 169"/>
              <a:gd name="T13" fmla="*/ 74 h 189"/>
              <a:gd name="T14" fmla="*/ 118 w 169"/>
              <a:gd name="T15" fmla="*/ 78 h 189"/>
              <a:gd name="T16" fmla="*/ 95 w 169"/>
              <a:gd name="T17" fmla="*/ 57 h 189"/>
              <a:gd name="T18" fmla="*/ 86 w 169"/>
              <a:gd name="T19" fmla="*/ 0 h 189"/>
              <a:gd name="T20" fmla="*/ 74 w 169"/>
              <a:gd name="T21" fmla="*/ 57 h 189"/>
              <a:gd name="T22" fmla="*/ 50 w 169"/>
              <a:gd name="T23" fmla="*/ 79 h 189"/>
              <a:gd name="T24" fmla="*/ 42 w 169"/>
              <a:gd name="T25" fmla="*/ 74 h 189"/>
              <a:gd name="T26" fmla="*/ 34 w 169"/>
              <a:gd name="T27" fmla="*/ 83 h 189"/>
              <a:gd name="T28" fmla="*/ 35 w 169"/>
              <a:gd name="T29" fmla="*/ 93 h 189"/>
              <a:gd name="T30" fmla="*/ 35 w 169"/>
              <a:gd name="T31" fmla="*/ 93 h 189"/>
              <a:gd name="T32" fmla="*/ 2 w 169"/>
              <a:gd name="T33" fmla="*/ 124 h 189"/>
              <a:gd name="T34" fmla="*/ 0 w 169"/>
              <a:gd name="T35" fmla="*/ 136 h 189"/>
              <a:gd name="T36" fmla="*/ 75 w 169"/>
              <a:gd name="T37" fmla="*/ 103 h 189"/>
              <a:gd name="T38" fmla="*/ 78 w 169"/>
              <a:gd name="T39" fmla="*/ 163 h 189"/>
              <a:gd name="T40" fmla="*/ 55 w 169"/>
              <a:gd name="T41" fmla="*/ 181 h 189"/>
              <a:gd name="T42" fmla="*/ 54 w 169"/>
              <a:gd name="T43" fmla="*/ 189 h 189"/>
              <a:gd name="T44" fmla="*/ 81 w 169"/>
              <a:gd name="T45" fmla="*/ 181 h 189"/>
              <a:gd name="T46" fmla="*/ 88 w 169"/>
              <a:gd name="T47" fmla="*/ 181 h 189"/>
              <a:gd name="T48" fmla="*/ 113 w 169"/>
              <a:gd name="T49" fmla="*/ 189 h 189"/>
              <a:gd name="T50" fmla="*/ 114 w 169"/>
              <a:gd name="T51" fmla="*/ 182 h 189"/>
              <a:gd name="T52" fmla="*/ 90 w 169"/>
              <a:gd name="T53" fmla="*/ 163 h 189"/>
              <a:gd name="T54" fmla="*/ 95 w 169"/>
              <a:gd name="T55" fmla="*/ 10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69" h="189">
                <a:moveTo>
                  <a:pt x="95" y="102"/>
                </a:moveTo>
                <a:cubicBezTo>
                  <a:pt x="169" y="138"/>
                  <a:pt x="169" y="138"/>
                  <a:pt x="169" y="138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34" y="93"/>
                  <a:pt x="134" y="93"/>
                  <a:pt x="134" y="93"/>
                </a:cubicBezTo>
                <a:cubicBezTo>
                  <a:pt x="134" y="93"/>
                  <a:pt x="134" y="92"/>
                  <a:pt x="134" y="92"/>
                </a:cubicBezTo>
                <a:cubicBezTo>
                  <a:pt x="133" y="82"/>
                  <a:pt x="133" y="82"/>
                  <a:pt x="133" y="82"/>
                </a:cubicBezTo>
                <a:cubicBezTo>
                  <a:pt x="133" y="78"/>
                  <a:pt x="129" y="74"/>
                  <a:pt x="125" y="74"/>
                </a:cubicBezTo>
                <a:cubicBezTo>
                  <a:pt x="122" y="75"/>
                  <a:pt x="119" y="76"/>
                  <a:pt x="118" y="78"/>
                </a:cubicBezTo>
                <a:cubicBezTo>
                  <a:pt x="95" y="57"/>
                  <a:pt x="95" y="57"/>
                  <a:pt x="95" y="57"/>
                </a:cubicBezTo>
                <a:cubicBezTo>
                  <a:pt x="95" y="57"/>
                  <a:pt x="97" y="19"/>
                  <a:pt x="86" y="0"/>
                </a:cubicBezTo>
                <a:cubicBezTo>
                  <a:pt x="86" y="0"/>
                  <a:pt x="73" y="19"/>
                  <a:pt x="74" y="57"/>
                </a:cubicBezTo>
                <a:cubicBezTo>
                  <a:pt x="50" y="79"/>
                  <a:pt x="50" y="79"/>
                  <a:pt x="50" y="79"/>
                </a:cubicBezTo>
                <a:cubicBezTo>
                  <a:pt x="49" y="76"/>
                  <a:pt x="46" y="74"/>
                  <a:pt x="42" y="74"/>
                </a:cubicBezTo>
                <a:cubicBezTo>
                  <a:pt x="37" y="75"/>
                  <a:pt x="34" y="79"/>
                  <a:pt x="34" y="83"/>
                </a:cubicBezTo>
                <a:cubicBezTo>
                  <a:pt x="35" y="93"/>
                  <a:pt x="35" y="93"/>
                  <a:pt x="35" y="93"/>
                </a:cubicBezTo>
                <a:cubicBezTo>
                  <a:pt x="35" y="93"/>
                  <a:pt x="35" y="93"/>
                  <a:pt x="35" y="93"/>
                </a:cubicBezTo>
                <a:cubicBezTo>
                  <a:pt x="2" y="124"/>
                  <a:pt x="2" y="124"/>
                  <a:pt x="2" y="124"/>
                </a:cubicBezTo>
                <a:cubicBezTo>
                  <a:pt x="0" y="136"/>
                  <a:pt x="0" y="136"/>
                  <a:pt x="0" y="136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8" y="163"/>
                  <a:pt x="78" y="163"/>
                  <a:pt x="78" y="163"/>
                </a:cubicBezTo>
                <a:cubicBezTo>
                  <a:pt x="55" y="181"/>
                  <a:pt x="55" y="181"/>
                  <a:pt x="55" y="181"/>
                </a:cubicBezTo>
                <a:cubicBezTo>
                  <a:pt x="54" y="189"/>
                  <a:pt x="54" y="189"/>
                  <a:pt x="54" y="189"/>
                </a:cubicBezTo>
                <a:cubicBezTo>
                  <a:pt x="81" y="181"/>
                  <a:pt x="81" y="181"/>
                  <a:pt x="81" y="181"/>
                </a:cubicBezTo>
                <a:cubicBezTo>
                  <a:pt x="88" y="181"/>
                  <a:pt x="88" y="181"/>
                  <a:pt x="88" y="181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14" y="182"/>
                  <a:pt x="114" y="182"/>
                  <a:pt x="114" y="182"/>
                </a:cubicBezTo>
                <a:cubicBezTo>
                  <a:pt x="90" y="163"/>
                  <a:pt x="90" y="163"/>
                  <a:pt x="90" y="163"/>
                </a:cubicBezTo>
                <a:lnTo>
                  <a:pt x="95" y="10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25" name="Freeform 356"/>
          <p:cNvSpPr>
            <a:spLocks noEditPoints="1"/>
          </p:cNvSpPr>
          <p:nvPr/>
        </p:nvSpPr>
        <p:spPr bwMode="auto">
          <a:xfrm>
            <a:off x="7519209" y="2035660"/>
            <a:ext cx="234039" cy="275750"/>
          </a:xfrm>
          <a:custGeom>
            <a:avLst/>
            <a:gdLst>
              <a:gd name="T0" fmla="*/ 150 w 159"/>
              <a:gd name="T1" fmla="*/ 0 h 188"/>
              <a:gd name="T2" fmla="*/ 9 w 159"/>
              <a:gd name="T3" fmla="*/ 0 h 188"/>
              <a:gd name="T4" fmla="*/ 0 w 159"/>
              <a:gd name="T5" fmla="*/ 8 h 188"/>
              <a:gd name="T6" fmla="*/ 0 w 159"/>
              <a:gd name="T7" fmla="*/ 161 h 188"/>
              <a:gd name="T8" fmla="*/ 9 w 159"/>
              <a:gd name="T9" fmla="*/ 169 h 188"/>
              <a:gd name="T10" fmla="*/ 14 w 159"/>
              <a:gd name="T11" fmla="*/ 169 h 188"/>
              <a:gd name="T12" fmla="*/ 14 w 159"/>
              <a:gd name="T13" fmla="*/ 182 h 188"/>
              <a:gd name="T14" fmla="*/ 22 w 159"/>
              <a:gd name="T15" fmla="*/ 188 h 188"/>
              <a:gd name="T16" fmla="*/ 35 w 159"/>
              <a:gd name="T17" fmla="*/ 188 h 188"/>
              <a:gd name="T18" fmla="*/ 44 w 159"/>
              <a:gd name="T19" fmla="*/ 182 h 188"/>
              <a:gd name="T20" fmla="*/ 44 w 159"/>
              <a:gd name="T21" fmla="*/ 169 h 188"/>
              <a:gd name="T22" fmla="*/ 117 w 159"/>
              <a:gd name="T23" fmla="*/ 169 h 188"/>
              <a:gd name="T24" fmla="*/ 117 w 159"/>
              <a:gd name="T25" fmla="*/ 182 h 188"/>
              <a:gd name="T26" fmla="*/ 125 w 159"/>
              <a:gd name="T27" fmla="*/ 188 h 188"/>
              <a:gd name="T28" fmla="*/ 138 w 159"/>
              <a:gd name="T29" fmla="*/ 188 h 188"/>
              <a:gd name="T30" fmla="*/ 146 w 159"/>
              <a:gd name="T31" fmla="*/ 182 h 188"/>
              <a:gd name="T32" fmla="*/ 146 w 159"/>
              <a:gd name="T33" fmla="*/ 169 h 188"/>
              <a:gd name="T34" fmla="*/ 150 w 159"/>
              <a:gd name="T35" fmla="*/ 169 h 188"/>
              <a:gd name="T36" fmla="*/ 159 w 159"/>
              <a:gd name="T37" fmla="*/ 161 h 188"/>
              <a:gd name="T38" fmla="*/ 159 w 159"/>
              <a:gd name="T39" fmla="*/ 8 h 188"/>
              <a:gd name="T40" fmla="*/ 150 w 159"/>
              <a:gd name="T41" fmla="*/ 0 h 188"/>
              <a:gd name="T42" fmla="*/ 134 w 159"/>
              <a:gd name="T43" fmla="*/ 158 h 188"/>
              <a:gd name="T44" fmla="*/ 122 w 159"/>
              <a:gd name="T45" fmla="*/ 146 h 188"/>
              <a:gd name="T46" fmla="*/ 134 w 159"/>
              <a:gd name="T47" fmla="*/ 135 h 188"/>
              <a:gd name="T48" fmla="*/ 145 w 159"/>
              <a:gd name="T49" fmla="*/ 146 h 188"/>
              <a:gd name="T50" fmla="*/ 134 w 159"/>
              <a:gd name="T51" fmla="*/ 158 h 188"/>
              <a:gd name="T52" fmla="*/ 38 w 159"/>
              <a:gd name="T53" fmla="*/ 10 h 188"/>
              <a:gd name="T54" fmla="*/ 121 w 159"/>
              <a:gd name="T55" fmla="*/ 10 h 188"/>
              <a:gd name="T56" fmla="*/ 126 w 159"/>
              <a:gd name="T57" fmla="*/ 14 h 188"/>
              <a:gd name="T58" fmla="*/ 121 w 159"/>
              <a:gd name="T59" fmla="*/ 19 h 188"/>
              <a:gd name="T60" fmla="*/ 38 w 159"/>
              <a:gd name="T61" fmla="*/ 19 h 188"/>
              <a:gd name="T62" fmla="*/ 33 w 159"/>
              <a:gd name="T63" fmla="*/ 14 h 188"/>
              <a:gd name="T64" fmla="*/ 38 w 159"/>
              <a:gd name="T65" fmla="*/ 10 h 188"/>
              <a:gd name="T66" fmla="*/ 15 w 159"/>
              <a:gd name="T67" fmla="*/ 38 h 188"/>
              <a:gd name="T68" fmla="*/ 25 w 159"/>
              <a:gd name="T69" fmla="*/ 29 h 188"/>
              <a:gd name="T70" fmla="*/ 134 w 159"/>
              <a:gd name="T71" fmla="*/ 29 h 188"/>
              <a:gd name="T72" fmla="*/ 144 w 159"/>
              <a:gd name="T73" fmla="*/ 38 h 188"/>
              <a:gd name="T74" fmla="*/ 144 w 159"/>
              <a:gd name="T75" fmla="*/ 105 h 188"/>
              <a:gd name="T76" fmla="*/ 134 w 159"/>
              <a:gd name="T77" fmla="*/ 114 h 188"/>
              <a:gd name="T78" fmla="*/ 25 w 159"/>
              <a:gd name="T79" fmla="*/ 114 h 188"/>
              <a:gd name="T80" fmla="*/ 15 w 159"/>
              <a:gd name="T81" fmla="*/ 105 h 188"/>
              <a:gd name="T82" fmla="*/ 15 w 159"/>
              <a:gd name="T83" fmla="*/ 38 h 188"/>
              <a:gd name="T84" fmla="*/ 25 w 159"/>
              <a:gd name="T85" fmla="*/ 135 h 188"/>
              <a:gd name="T86" fmla="*/ 37 w 159"/>
              <a:gd name="T87" fmla="*/ 146 h 188"/>
              <a:gd name="T88" fmla="*/ 25 w 159"/>
              <a:gd name="T89" fmla="*/ 158 h 188"/>
              <a:gd name="T90" fmla="*/ 14 w 159"/>
              <a:gd name="T91" fmla="*/ 146 h 188"/>
              <a:gd name="T92" fmla="*/ 25 w 159"/>
              <a:gd name="T93" fmla="*/ 135 h 188"/>
              <a:gd name="T94" fmla="*/ 116 w 159"/>
              <a:gd name="T95" fmla="*/ 147 h 188"/>
              <a:gd name="T96" fmla="*/ 113 w 159"/>
              <a:gd name="T97" fmla="*/ 151 h 188"/>
              <a:gd name="T98" fmla="*/ 46 w 159"/>
              <a:gd name="T99" fmla="*/ 151 h 188"/>
              <a:gd name="T100" fmla="*/ 43 w 159"/>
              <a:gd name="T101" fmla="*/ 147 h 188"/>
              <a:gd name="T102" fmla="*/ 43 w 159"/>
              <a:gd name="T103" fmla="*/ 145 h 188"/>
              <a:gd name="T104" fmla="*/ 46 w 159"/>
              <a:gd name="T105" fmla="*/ 142 h 188"/>
              <a:gd name="T106" fmla="*/ 113 w 159"/>
              <a:gd name="T107" fmla="*/ 142 h 188"/>
              <a:gd name="T108" fmla="*/ 116 w 159"/>
              <a:gd name="T109" fmla="*/ 145 h 188"/>
              <a:gd name="T110" fmla="*/ 116 w 159"/>
              <a:gd name="T111" fmla="*/ 14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9" h="188">
                <a:moveTo>
                  <a:pt x="150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5"/>
                  <a:pt x="4" y="169"/>
                  <a:pt x="9" y="169"/>
                </a:cubicBezTo>
                <a:cubicBezTo>
                  <a:pt x="14" y="169"/>
                  <a:pt x="14" y="169"/>
                  <a:pt x="14" y="169"/>
                </a:cubicBezTo>
                <a:cubicBezTo>
                  <a:pt x="14" y="182"/>
                  <a:pt x="14" y="182"/>
                  <a:pt x="14" y="182"/>
                </a:cubicBezTo>
                <a:cubicBezTo>
                  <a:pt x="14" y="185"/>
                  <a:pt x="18" y="188"/>
                  <a:pt x="22" y="188"/>
                </a:cubicBezTo>
                <a:cubicBezTo>
                  <a:pt x="35" y="188"/>
                  <a:pt x="35" y="188"/>
                  <a:pt x="35" y="188"/>
                </a:cubicBezTo>
                <a:cubicBezTo>
                  <a:pt x="40" y="188"/>
                  <a:pt x="44" y="185"/>
                  <a:pt x="44" y="182"/>
                </a:cubicBezTo>
                <a:cubicBezTo>
                  <a:pt x="44" y="169"/>
                  <a:pt x="44" y="169"/>
                  <a:pt x="44" y="169"/>
                </a:cubicBezTo>
                <a:cubicBezTo>
                  <a:pt x="117" y="169"/>
                  <a:pt x="117" y="169"/>
                  <a:pt x="117" y="169"/>
                </a:cubicBezTo>
                <a:cubicBezTo>
                  <a:pt x="117" y="182"/>
                  <a:pt x="117" y="182"/>
                  <a:pt x="117" y="182"/>
                </a:cubicBezTo>
                <a:cubicBezTo>
                  <a:pt x="117" y="185"/>
                  <a:pt x="121" y="188"/>
                  <a:pt x="125" y="188"/>
                </a:cubicBezTo>
                <a:cubicBezTo>
                  <a:pt x="138" y="188"/>
                  <a:pt x="138" y="188"/>
                  <a:pt x="138" y="188"/>
                </a:cubicBezTo>
                <a:cubicBezTo>
                  <a:pt x="143" y="188"/>
                  <a:pt x="146" y="185"/>
                  <a:pt x="146" y="182"/>
                </a:cubicBezTo>
                <a:cubicBezTo>
                  <a:pt x="146" y="169"/>
                  <a:pt x="146" y="169"/>
                  <a:pt x="146" y="169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5" y="169"/>
                  <a:pt x="159" y="165"/>
                  <a:pt x="159" y="161"/>
                </a:cubicBezTo>
                <a:cubicBezTo>
                  <a:pt x="159" y="8"/>
                  <a:pt x="159" y="8"/>
                  <a:pt x="159" y="8"/>
                </a:cubicBezTo>
                <a:cubicBezTo>
                  <a:pt x="159" y="3"/>
                  <a:pt x="155" y="0"/>
                  <a:pt x="150" y="0"/>
                </a:cubicBezTo>
                <a:close/>
                <a:moveTo>
                  <a:pt x="134" y="158"/>
                </a:moveTo>
                <a:cubicBezTo>
                  <a:pt x="127" y="158"/>
                  <a:pt x="122" y="153"/>
                  <a:pt x="122" y="146"/>
                </a:cubicBezTo>
                <a:cubicBezTo>
                  <a:pt x="122" y="140"/>
                  <a:pt x="127" y="135"/>
                  <a:pt x="134" y="135"/>
                </a:cubicBezTo>
                <a:cubicBezTo>
                  <a:pt x="140" y="135"/>
                  <a:pt x="145" y="140"/>
                  <a:pt x="145" y="146"/>
                </a:cubicBezTo>
                <a:cubicBezTo>
                  <a:pt x="145" y="153"/>
                  <a:pt x="140" y="158"/>
                  <a:pt x="134" y="158"/>
                </a:cubicBezTo>
                <a:close/>
                <a:moveTo>
                  <a:pt x="38" y="10"/>
                </a:moveTo>
                <a:cubicBezTo>
                  <a:pt x="121" y="10"/>
                  <a:pt x="121" y="10"/>
                  <a:pt x="121" y="10"/>
                </a:cubicBezTo>
                <a:cubicBezTo>
                  <a:pt x="123" y="10"/>
                  <a:pt x="126" y="12"/>
                  <a:pt x="126" y="14"/>
                </a:cubicBezTo>
                <a:cubicBezTo>
                  <a:pt x="126" y="17"/>
                  <a:pt x="123" y="19"/>
                  <a:pt x="121" y="19"/>
                </a:cubicBezTo>
                <a:cubicBezTo>
                  <a:pt x="38" y="19"/>
                  <a:pt x="38" y="19"/>
                  <a:pt x="38" y="19"/>
                </a:cubicBezTo>
                <a:cubicBezTo>
                  <a:pt x="36" y="19"/>
                  <a:pt x="33" y="17"/>
                  <a:pt x="33" y="14"/>
                </a:cubicBezTo>
                <a:cubicBezTo>
                  <a:pt x="33" y="12"/>
                  <a:pt x="36" y="10"/>
                  <a:pt x="38" y="10"/>
                </a:cubicBezTo>
                <a:close/>
                <a:moveTo>
                  <a:pt x="15" y="38"/>
                </a:moveTo>
                <a:cubicBezTo>
                  <a:pt x="15" y="33"/>
                  <a:pt x="19" y="29"/>
                  <a:pt x="25" y="29"/>
                </a:cubicBezTo>
                <a:cubicBezTo>
                  <a:pt x="134" y="29"/>
                  <a:pt x="134" y="29"/>
                  <a:pt x="134" y="29"/>
                </a:cubicBezTo>
                <a:cubicBezTo>
                  <a:pt x="140" y="29"/>
                  <a:pt x="144" y="33"/>
                  <a:pt x="144" y="38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10"/>
                  <a:pt x="140" y="114"/>
                  <a:pt x="134" y="114"/>
                </a:cubicBezTo>
                <a:cubicBezTo>
                  <a:pt x="25" y="114"/>
                  <a:pt x="25" y="114"/>
                  <a:pt x="25" y="114"/>
                </a:cubicBezTo>
                <a:cubicBezTo>
                  <a:pt x="19" y="114"/>
                  <a:pt x="15" y="110"/>
                  <a:pt x="15" y="105"/>
                </a:cubicBezTo>
                <a:lnTo>
                  <a:pt x="15" y="38"/>
                </a:lnTo>
                <a:close/>
                <a:moveTo>
                  <a:pt x="25" y="135"/>
                </a:moveTo>
                <a:cubicBezTo>
                  <a:pt x="31" y="135"/>
                  <a:pt x="37" y="140"/>
                  <a:pt x="37" y="146"/>
                </a:cubicBezTo>
                <a:cubicBezTo>
                  <a:pt x="37" y="153"/>
                  <a:pt x="31" y="158"/>
                  <a:pt x="25" y="158"/>
                </a:cubicBezTo>
                <a:cubicBezTo>
                  <a:pt x="19" y="158"/>
                  <a:pt x="14" y="153"/>
                  <a:pt x="14" y="146"/>
                </a:cubicBezTo>
                <a:cubicBezTo>
                  <a:pt x="14" y="140"/>
                  <a:pt x="19" y="135"/>
                  <a:pt x="25" y="135"/>
                </a:cubicBezTo>
                <a:close/>
                <a:moveTo>
                  <a:pt x="116" y="147"/>
                </a:moveTo>
                <a:cubicBezTo>
                  <a:pt x="116" y="149"/>
                  <a:pt x="115" y="151"/>
                  <a:pt x="113" y="151"/>
                </a:cubicBezTo>
                <a:cubicBezTo>
                  <a:pt x="46" y="151"/>
                  <a:pt x="46" y="151"/>
                  <a:pt x="46" y="151"/>
                </a:cubicBezTo>
                <a:cubicBezTo>
                  <a:pt x="44" y="151"/>
                  <a:pt x="43" y="149"/>
                  <a:pt x="43" y="147"/>
                </a:cubicBezTo>
                <a:cubicBezTo>
                  <a:pt x="43" y="145"/>
                  <a:pt x="43" y="145"/>
                  <a:pt x="43" y="145"/>
                </a:cubicBezTo>
                <a:cubicBezTo>
                  <a:pt x="43" y="143"/>
                  <a:pt x="44" y="142"/>
                  <a:pt x="46" y="142"/>
                </a:cubicBezTo>
                <a:cubicBezTo>
                  <a:pt x="113" y="142"/>
                  <a:pt x="113" y="142"/>
                  <a:pt x="113" y="142"/>
                </a:cubicBezTo>
                <a:cubicBezTo>
                  <a:pt x="115" y="142"/>
                  <a:pt x="116" y="143"/>
                  <a:pt x="116" y="145"/>
                </a:cubicBezTo>
                <a:lnTo>
                  <a:pt x="116" y="147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26" name="Freeform 357"/>
          <p:cNvSpPr>
            <a:spLocks noEditPoints="1"/>
          </p:cNvSpPr>
          <p:nvPr/>
        </p:nvSpPr>
        <p:spPr bwMode="auto">
          <a:xfrm>
            <a:off x="4766346" y="2027550"/>
            <a:ext cx="288494" cy="218977"/>
          </a:xfrm>
          <a:custGeom>
            <a:avLst/>
            <a:gdLst>
              <a:gd name="T0" fmla="*/ 182 w 249"/>
              <a:gd name="T1" fmla="*/ 0 h 189"/>
              <a:gd name="T2" fmla="*/ 76 w 249"/>
              <a:gd name="T3" fmla="*/ 0 h 189"/>
              <a:gd name="T4" fmla="*/ 0 w 249"/>
              <a:gd name="T5" fmla="*/ 189 h 189"/>
              <a:gd name="T6" fmla="*/ 249 w 249"/>
              <a:gd name="T7" fmla="*/ 189 h 189"/>
              <a:gd name="T8" fmla="*/ 182 w 249"/>
              <a:gd name="T9" fmla="*/ 0 h 189"/>
              <a:gd name="T10" fmla="*/ 121 w 249"/>
              <a:gd name="T11" fmla="*/ 13 h 189"/>
              <a:gd name="T12" fmla="*/ 128 w 249"/>
              <a:gd name="T13" fmla="*/ 13 h 189"/>
              <a:gd name="T14" fmla="*/ 134 w 249"/>
              <a:gd name="T15" fmla="*/ 41 h 189"/>
              <a:gd name="T16" fmla="*/ 115 w 249"/>
              <a:gd name="T17" fmla="*/ 41 h 189"/>
              <a:gd name="T18" fmla="*/ 121 w 249"/>
              <a:gd name="T19" fmla="*/ 13 h 189"/>
              <a:gd name="T20" fmla="*/ 120 w 249"/>
              <a:gd name="T21" fmla="*/ 64 h 189"/>
              <a:gd name="T22" fmla="*/ 130 w 249"/>
              <a:gd name="T23" fmla="*/ 64 h 189"/>
              <a:gd name="T24" fmla="*/ 136 w 249"/>
              <a:gd name="T25" fmla="*/ 98 h 189"/>
              <a:gd name="T26" fmla="*/ 112 w 249"/>
              <a:gd name="T27" fmla="*/ 98 h 189"/>
              <a:gd name="T28" fmla="*/ 120 w 249"/>
              <a:gd name="T29" fmla="*/ 64 h 189"/>
              <a:gd name="T30" fmla="*/ 109 w 249"/>
              <a:gd name="T31" fmla="*/ 173 h 189"/>
              <a:gd name="T32" fmla="*/ 118 w 249"/>
              <a:gd name="T33" fmla="*/ 128 h 189"/>
              <a:gd name="T34" fmla="*/ 131 w 249"/>
              <a:gd name="T35" fmla="*/ 128 h 189"/>
              <a:gd name="T36" fmla="*/ 139 w 249"/>
              <a:gd name="T37" fmla="*/ 173 h 189"/>
              <a:gd name="T38" fmla="*/ 109 w 249"/>
              <a:gd name="T39" fmla="*/ 17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9" h="189">
                <a:moveTo>
                  <a:pt x="182" y="0"/>
                </a:moveTo>
                <a:lnTo>
                  <a:pt x="76" y="0"/>
                </a:lnTo>
                <a:lnTo>
                  <a:pt x="0" y="189"/>
                </a:lnTo>
                <a:lnTo>
                  <a:pt x="249" y="189"/>
                </a:lnTo>
                <a:lnTo>
                  <a:pt x="182" y="0"/>
                </a:lnTo>
                <a:close/>
                <a:moveTo>
                  <a:pt x="121" y="13"/>
                </a:moveTo>
                <a:lnTo>
                  <a:pt x="128" y="13"/>
                </a:lnTo>
                <a:lnTo>
                  <a:pt x="134" y="41"/>
                </a:lnTo>
                <a:lnTo>
                  <a:pt x="115" y="41"/>
                </a:lnTo>
                <a:lnTo>
                  <a:pt x="121" y="13"/>
                </a:lnTo>
                <a:close/>
                <a:moveTo>
                  <a:pt x="120" y="64"/>
                </a:moveTo>
                <a:lnTo>
                  <a:pt x="130" y="64"/>
                </a:lnTo>
                <a:lnTo>
                  <a:pt x="136" y="98"/>
                </a:lnTo>
                <a:lnTo>
                  <a:pt x="112" y="98"/>
                </a:lnTo>
                <a:lnTo>
                  <a:pt x="120" y="64"/>
                </a:lnTo>
                <a:close/>
                <a:moveTo>
                  <a:pt x="109" y="173"/>
                </a:moveTo>
                <a:lnTo>
                  <a:pt x="118" y="128"/>
                </a:lnTo>
                <a:lnTo>
                  <a:pt x="131" y="128"/>
                </a:lnTo>
                <a:lnTo>
                  <a:pt x="139" y="173"/>
                </a:lnTo>
                <a:lnTo>
                  <a:pt x="109" y="173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27" name="Freeform 358"/>
          <p:cNvSpPr>
            <a:spLocks noEditPoints="1"/>
          </p:cNvSpPr>
          <p:nvPr/>
        </p:nvSpPr>
        <p:spPr bwMode="auto">
          <a:xfrm>
            <a:off x="6335108" y="5316852"/>
            <a:ext cx="264164" cy="276908"/>
          </a:xfrm>
          <a:custGeom>
            <a:avLst/>
            <a:gdLst>
              <a:gd name="T0" fmla="*/ 114 w 228"/>
              <a:gd name="T1" fmla="*/ 0 h 239"/>
              <a:gd name="T2" fmla="*/ 0 w 228"/>
              <a:gd name="T3" fmla="*/ 101 h 239"/>
              <a:gd name="T4" fmla="*/ 0 w 228"/>
              <a:gd name="T5" fmla="*/ 239 h 239"/>
              <a:gd name="T6" fmla="*/ 228 w 228"/>
              <a:gd name="T7" fmla="*/ 239 h 239"/>
              <a:gd name="T8" fmla="*/ 228 w 228"/>
              <a:gd name="T9" fmla="*/ 101 h 239"/>
              <a:gd name="T10" fmla="*/ 114 w 228"/>
              <a:gd name="T11" fmla="*/ 0 h 239"/>
              <a:gd name="T12" fmla="*/ 134 w 228"/>
              <a:gd name="T13" fmla="*/ 144 h 239"/>
              <a:gd name="T14" fmla="*/ 110 w 228"/>
              <a:gd name="T15" fmla="*/ 171 h 239"/>
              <a:gd name="T16" fmla="*/ 84 w 228"/>
              <a:gd name="T17" fmla="*/ 139 h 239"/>
              <a:gd name="T18" fmla="*/ 9 w 228"/>
              <a:gd name="T19" fmla="*/ 105 h 239"/>
              <a:gd name="T20" fmla="*/ 114 w 228"/>
              <a:gd name="T21" fmla="*/ 11 h 239"/>
              <a:gd name="T22" fmla="*/ 219 w 228"/>
              <a:gd name="T23" fmla="*/ 105 h 239"/>
              <a:gd name="T24" fmla="*/ 134 w 228"/>
              <a:gd name="T25" fmla="*/ 144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8" h="239">
                <a:moveTo>
                  <a:pt x="114" y="0"/>
                </a:moveTo>
                <a:lnTo>
                  <a:pt x="0" y="101"/>
                </a:lnTo>
                <a:lnTo>
                  <a:pt x="0" y="239"/>
                </a:lnTo>
                <a:lnTo>
                  <a:pt x="228" y="239"/>
                </a:lnTo>
                <a:lnTo>
                  <a:pt x="228" y="101"/>
                </a:lnTo>
                <a:lnTo>
                  <a:pt x="114" y="0"/>
                </a:lnTo>
                <a:close/>
                <a:moveTo>
                  <a:pt x="134" y="144"/>
                </a:moveTo>
                <a:lnTo>
                  <a:pt x="110" y="171"/>
                </a:lnTo>
                <a:lnTo>
                  <a:pt x="84" y="139"/>
                </a:lnTo>
                <a:lnTo>
                  <a:pt x="9" y="105"/>
                </a:lnTo>
                <a:lnTo>
                  <a:pt x="114" y="11"/>
                </a:lnTo>
                <a:lnTo>
                  <a:pt x="219" y="105"/>
                </a:lnTo>
                <a:lnTo>
                  <a:pt x="134" y="144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28" name="Freeform 359"/>
          <p:cNvSpPr/>
          <p:nvPr/>
        </p:nvSpPr>
        <p:spPr bwMode="auto">
          <a:xfrm>
            <a:off x="6422003" y="5395637"/>
            <a:ext cx="83420" cy="107751"/>
          </a:xfrm>
          <a:custGeom>
            <a:avLst/>
            <a:gdLst>
              <a:gd name="T0" fmla="*/ 18 w 72"/>
              <a:gd name="T1" fmla="*/ 0 h 93"/>
              <a:gd name="T2" fmla="*/ 18 w 72"/>
              <a:gd name="T3" fmla="*/ 51 h 93"/>
              <a:gd name="T4" fmla="*/ 0 w 72"/>
              <a:gd name="T5" fmla="*/ 51 h 93"/>
              <a:gd name="T6" fmla="*/ 35 w 72"/>
              <a:gd name="T7" fmla="*/ 93 h 93"/>
              <a:gd name="T8" fmla="*/ 72 w 72"/>
              <a:gd name="T9" fmla="*/ 51 h 93"/>
              <a:gd name="T10" fmla="*/ 54 w 72"/>
              <a:gd name="T11" fmla="*/ 51 h 93"/>
              <a:gd name="T12" fmla="*/ 54 w 72"/>
              <a:gd name="T13" fmla="*/ 0 h 93"/>
              <a:gd name="T14" fmla="*/ 18 w 72"/>
              <a:gd name="T15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93">
                <a:moveTo>
                  <a:pt x="18" y="0"/>
                </a:moveTo>
                <a:lnTo>
                  <a:pt x="18" y="51"/>
                </a:lnTo>
                <a:lnTo>
                  <a:pt x="0" y="51"/>
                </a:lnTo>
                <a:lnTo>
                  <a:pt x="35" y="93"/>
                </a:lnTo>
                <a:lnTo>
                  <a:pt x="72" y="51"/>
                </a:lnTo>
                <a:lnTo>
                  <a:pt x="54" y="51"/>
                </a:lnTo>
                <a:lnTo>
                  <a:pt x="54" y="0"/>
                </a:lnTo>
                <a:lnTo>
                  <a:pt x="18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29" name="Freeform 360"/>
          <p:cNvSpPr>
            <a:spLocks noEditPoints="1"/>
          </p:cNvSpPr>
          <p:nvPr/>
        </p:nvSpPr>
        <p:spPr bwMode="auto">
          <a:xfrm>
            <a:off x="6851849" y="5316852"/>
            <a:ext cx="268799" cy="276908"/>
          </a:xfrm>
          <a:custGeom>
            <a:avLst/>
            <a:gdLst>
              <a:gd name="T0" fmla="*/ 116 w 232"/>
              <a:gd name="T1" fmla="*/ 0 h 239"/>
              <a:gd name="T2" fmla="*/ 0 w 232"/>
              <a:gd name="T3" fmla="*/ 101 h 239"/>
              <a:gd name="T4" fmla="*/ 0 w 232"/>
              <a:gd name="T5" fmla="*/ 239 h 239"/>
              <a:gd name="T6" fmla="*/ 232 w 232"/>
              <a:gd name="T7" fmla="*/ 239 h 239"/>
              <a:gd name="T8" fmla="*/ 232 w 232"/>
              <a:gd name="T9" fmla="*/ 101 h 239"/>
              <a:gd name="T10" fmla="*/ 116 w 232"/>
              <a:gd name="T11" fmla="*/ 0 h 239"/>
              <a:gd name="T12" fmla="*/ 142 w 232"/>
              <a:gd name="T13" fmla="*/ 142 h 239"/>
              <a:gd name="T14" fmla="*/ 142 w 232"/>
              <a:gd name="T15" fmla="*/ 172 h 239"/>
              <a:gd name="T16" fmla="*/ 97 w 232"/>
              <a:gd name="T17" fmla="*/ 172 h 239"/>
              <a:gd name="T18" fmla="*/ 97 w 232"/>
              <a:gd name="T19" fmla="*/ 144 h 239"/>
              <a:gd name="T20" fmla="*/ 9 w 232"/>
              <a:gd name="T21" fmla="*/ 105 h 239"/>
              <a:gd name="T22" fmla="*/ 116 w 232"/>
              <a:gd name="T23" fmla="*/ 11 h 239"/>
              <a:gd name="T24" fmla="*/ 223 w 232"/>
              <a:gd name="T25" fmla="*/ 105 h 239"/>
              <a:gd name="T26" fmla="*/ 142 w 232"/>
              <a:gd name="T27" fmla="*/ 14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239">
                <a:moveTo>
                  <a:pt x="116" y="0"/>
                </a:moveTo>
                <a:lnTo>
                  <a:pt x="0" y="101"/>
                </a:lnTo>
                <a:lnTo>
                  <a:pt x="0" y="239"/>
                </a:lnTo>
                <a:lnTo>
                  <a:pt x="232" y="239"/>
                </a:lnTo>
                <a:lnTo>
                  <a:pt x="232" y="101"/>
                </a:lnTo>
                <a:lnTo>
                  <a:pt x="116" y="0"/>
                </a:lnTo>
                <a:close/>
                <a:moveTo>
                  <a:pt x="142" y="142"/>
                </a:moveTo>
                <a:lnTo>
                  <a:pt x="142" y="172"/>
                </a:lnTo>
                <a:lnTo>
                  <a:pt x="97" y="172"/>
                </a:lnTo>
                <a:lnTo>
                  <a:pt x="97" y="144"/>
                </a:lnTo>
                <a:lnTo>
                  <a:pt x="9" y="105"/>
                </a:lnTo>
                <a:lnTo>
                  <a:pt x="116" y="11"/>
                </a:lnTo>
                <a:lnTo>
                  <a:pt x="223" y="105"/>
                </a:lnTo>
                <a:lnTo>
                  <a:pt x="142" y="14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30" name="Freeform 361"/>
          <p:cNvSpPr/>
          <p:nvPr/>
        </p:nvSpPr>
        <p:spPr bwMode="auto">
          <a:xfrm>
            <a:off x="6949172" y="5404907"/>
            <a:ext cx="82262" cy="104275"/>
          </a:xfrm>
          <a:custGeom>
            <a:avLst/>
            <a:gdLst>
              <a:gd name="T0" fmla="*/ 18 w 71"/>
              <a:gd name="T1" fmla="*/ 42 h 90"/>
              <a:gd name="T2" fmla="*/ 18 w 71"/>
              <a:gd name="T3" fmla="*/ 90 h 90"/>
              <a:gd name="T4" fmla="*/ 54 w 71"/>
              <a:gd name="T5" fmla="*/ 90 h 90"/>
              <a:gd name="T6" fmla="*/ 54 w 71"/>
              <a:gd name="T7" fmla="*/ 42 h 90"/>
              <a:gd name="T8" fmla="*/ 71 w 71"/>
              <a:gd name="T9" fmla="*/ 42 h 90"/>
              <a:gd name="T10" fmla="*/ 35 w 71"/>
              <a:gd name="T11" fmla="*/ 0 h 90"/>
              <a:gd name="T12" fmla="*/ 0 w 71"/>
              <a:gd name="T13" fmla="*/ 42 h 90"/>
              <a:gd name="T14" fmla="*/ 18 w 71"/>
              <a:gd name="T15" fmla="*/ 4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" h="90">
                <a:moveTo>
                  <a:pt x="18" y="42"/>
                </a:moveTo>
                <a:lnTo>
                  <a:pt x="18" y="90"/>
                </a:lnTo>
                <a:lnTo>
                  <a:pt x="54" y="90"/>
                </a:lnTo>
                <a:lnTo>
                  <a:pt x="54" y="42"/>
                </a:lnTo>
                <a:lnTo>
                  <a:pt x="71" y="42"/>
                </a:lnTo>
                <a:lnTo>
                  <a:pt x="35" y="0"/>
                </a:lnTo>
                <a:lnTo>
                  <a:pt x="0" y="42"/>
                </a:lnTo>
                <a:lnTo>
                  <a:pt x="18" y="4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31" name="Freeform 362"/>
          <p:cNvSpPr/>
          <p:nvPr/>
        </p:nvSpPr>
        <p:spPr bwMode="auto">
          <a:xfrm>
            <a:off x="7406824" y="2831628"/>
            <a:ext cx="59089" cy="269957"/>
          </a:xfrm>
          <a:custGeom>
            <a:avLst/>
            <a:gdLst>
              <a:gd name="T0" fmla="*/ 38 w 51"/>
              <a:gd name="T1" fmla="*/ 0 h 233"/>
              <a:gd name="T2" fmla="*/ 13 w 51"/>
              <a:gd name="T3" fmla="*/ 0 h 233"/>
              <a:gd name="T4" fmla="*/ 13 w 51"/>
              <a:gd name="T5" fmla="*/ 63 h 233"/>
              <a:gd name="T6" fmla="*/ 0 w 51"/>
              <a:gd name="T7" fmla="*/ 63 h 233"/>
              <a:gd name="T8" fmla="*/ 0 w 51"/>
              <a:gd name="T9" fmla="*/ 90 h 233"/>
              <a:gd name="T10" fmla="*/ 13 w 51"/>
              <a:gd name="T11" fmla="*/ 90 h 233"/>
              <a:gd name="T12" fmla="*/ 13 w 51"/>
              <a:gd name="T13" fmla="*/ 233 h 233"/>
              <a:gd name="T14" fmla="*/ 38 w 51"/>
              <a:gd name="T15" fmla="*/ 233 h 233"/>
              <a:gd name="T16" fmla="*/ 38 w 51"/>
              <a:gd name="T17" fmla="*/ 90 h 233"/>
              <a:gd name="T18" fmla="*/ 51 w 51"/>
              <a:gd name="T19" fmla="*/ 90 h 233"/>
              <a:gd name="T20" fmla="*/ 51 w 51"/>
              <a:gd name="T21" fmla="*/ 63 h 233"/>
              <a:gd name="T22" fmla="*/ 38 w 51"/>
              <a:gd name="T23" fmla="*/ 63 h 233"/>
              <a:gd name="T24" fmla="*/ 38 w 51"/>
              <a:gd name="T25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233">
                <a:moveTo>
                  <a:pt x="38" y="0"/>
                </a:moveTo>
                <a:lnTo>
                  <a:pt x="13" y="0"/>
                </a:lnTo>
                <a:lnTo>
                  <a:pt x="13" y="63"/>
                </a:lnTo>
                <a:lnTo>
                  <a:pt x="0" y="63"/>
                </a:lnTo>
                <a:lnTo>
                  <a:pt x="0" y="90"/>
                </a:lnTo>
                <a:lnTo>
                  <a:pt x="13" y="90"/>
                </a:lnTo>
                <a:lnTo>
                  <a:pt x="13" y="233"/>
                </a:lnTo>
                <a:lnTo>
                  <a:pt x="38" y="233"/>
                </a:lnTo>
                <a:lnTo>
                  <a:pt x="38" y="90"/>
                </a:lnTo>
                <a:lnTo>
                  <a:pt x="51" y="90"/>
                </a:lnTo>
                <a:lnTo>
                  <a:pt x="51" y="63"/>
                </a:lnTo>
                <a:lnTo>
                  <a:pt x="38" y="63"/>
                </a:lnTo>
                <a:lnTo>
                  <a:pt x="38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32" name="Freeform 363"/>
          <p:cNvSpPr/>
          <p:nvPr/>
        </p:nvSpPr>
        <p:spPr bwMode="auto">
          <a:xfrm>
            <a:off x="7477500" y="2831628"/>
            <a:ext cx="57931" cy="269957"/>
          </a:xfrm>
          <a:custGeom>
            <a:avLst/>
            <a:gdLst>
              <a:gd name="T0" fmla="*/ 38 w 50"/>
              <a:gd name="T1" fmla="*/ 0 h 233"/>
              <a:gd name="T2" fmla="*/ 12 w 50"/>
              <a:gd name="T3" fmla="*/ 0 h 233"/>
              <a:gd name="T4" fmla="*/ 12 w 50"/>
              <a:gd name="T5" fmla="*/ 148 h 233"/>
              <a:gd name="T6" fmla="*/ 0 w 50"/>
              <a:gd name="T7" fmla="*/ 148 h 233"/>
              <a:gd name="T8" fmla="*/ 0 w 50"/>
              <a:gd name="T9" fmla="*/ 175 h 233"/>
              <a:gd name="T10" fmla="*/ 12 w 50"/>
              <a:gd name="T11" fmla="*/ 175 h 233"/>
              <a:gd name="T12" fmla="*/ 12 w 50"/>
              <a:gd name="T13" fmla="*/ 233 h 233"/>
              <a:gd name="T14" fmla="*/ 38 w 50"/>
              <a:gd name="T15" fmla="*/ 233 h 233"/>
              <a:gd name="T16" fmla="*/ 38 w 50"/>
              <a:gd name="T17" fmla="*/ 175 h 233"/>
              <a:gd name="T18" fmla="*/ 50 w 50"/>
              <a:gd name="T19" fmla="*/ 175 h 233"/>
              <a:gd name="T20" fmla="*/ 50 w 50"/>
              <a:gd name="T21" fmla="*/ 148 h 233"/>
              <a:gd name="T22" fmla="*/ 38 w 50"/>
              <a:gd name="T23" fmla="*/ 148 h 233"/>
              <a:gd name="T24" fmla="*/ 38 w 50"/>
              <a:gd name="T25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" h="233">
                <a:moveTo>
                  <a:pt x="38" y="0"/>
                </a:moveTo>
                <a:lnTo>
                  <a:pt x="12" y="0"/>
                </a:lnTo>
                <a:lnTo>
                  <a:pt x="12" y="148"/>
                </a:lnTo>
                <a:lnTo>
                  <a:pt x="0" y="148"/>
                </a:lnTo>
                <a:lnTo>
                  <a:pt x="0" y="175"/>
                </a:lnTo>
                <a:lnTo>
                  <a:pt x="12" y="175"/>
                </a:lnTo>
                <a:lnTo>
                  <a:pt x="12" y="233"/>
                </a:lnTo>
                <a:lnTo>
                  <a:pt x="38" y="233"/>
                </a:lnTo>
                <a:lnTo>
                  <a:pt x="38" y="175"/>
                </a:lnTo>
                <a:lnTo>
                  <a:pt x="50" y="175"/>
                </a:lnTo>
                <a:lnTo>
                  <a:pt x="50" y="148"/>
                </a:lnTo>
                <a:lnTo>
                  <a:pt x="38" y="148"/>
                </a:lnTo>
                <a:lnTo>
                  <a:pt x="38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33" name="Freeform 364"/>
          <p:cNvSpPr/>
          <p:nvPr/>
        </p:nvSpPr>
        <p:spPr bwMode="auto">
          <a:xfrm>
            <a:off x="7547017" y="2831628"/>
            <a:ext cx="57931" cy="212026"/>
          </a:xfrm>
          <a:custGeom>
            <a:avLst/>
            <a:gdLst>
              <a:gd name="T0" fmla="*/ 10 w 40"/>
              <a:gd name="T1" fmla="*/ 144 h 144"/>
              <a:gd name="T2" fmla="*/ 24 w 40"/>
              <a:gd name="T3" fmla="*/ 138 h 144"/>
              <a:gd name="T4" fmla="*/ 30 w 40"/>
              <a:gd name="T5" fmla="*/ 139 h 144"/>
              <a:gd name="T6" fmla="*/ 30 w 40"/>
              <a:gd name="T7" fmla="*/ 74 h 144"/>
              <a:gd name="T8" fmla="*/ 40 w 40"/>
              <a:gd name="T9" fmla="*/ 74 h 144"/>
              <a:gd name="T10" fmla="*/ 40 w 40"/>
              <a:gd name="T11" fmla="*/ 53 h 144"/>
              <a:gd name="T12" fmla="*/ 30 w 40"/>
              <a:gd name="T13" fmla="*/ 53 h 144"/>
              <a:gd name="T14" fmla="*/ 30 w 40"/>
              <a:gd name="T15" fmla="*/ 0 h 144"/>
              <a:gd name="T16" fmla="*/ 10 w 40"/>
              <a:gd name="T17" fmla="*/ 0 h 144"/>
              <a:gd name="T18" fmla="*/ 10 w 40"/>
              <a:gd name="T19" fmla="*/ 53 h 144"/>
              <a:gd name="T20" fmla="*/ 0 w 40"/>
              <a:gd name="T21" fmla="*/ 53 h 144"/>
              <a:gd name="T22" fmla="*/ 0 w 40"/>
              <a:gd name="T23" fmla="*/ 74 h 144"/>
              <a:gd name="T24" fmla="*/ 10 w 40"/>
              <a:gd name="T25" fmla="*/ 74 h 144"/>
              <a:gd name="T26" fmla="*/ 10 w 40"/>
              <a:gd name="T27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144">
                <a:moveTo>
                  <a:pt x="10" y="144"/>
                </a:moveTo>
                <a:cubicBezTo>
                  <a:pt x="14" y="140"/>
                  <a:pt x="19" y="138"/>
                  <a:pt x="24" y="138"/>
                </a:cubicBezTo>
                <a:cubicBezTo>
                  <a:pt x="26" y="138"/>
                  <a:pt x="28" y="139"/>
                  <a:pt x="30" y="139"/>
                </a:cubicBezTo>
                <a:cubicBezTo>
                  <a:pt x="30" y="74"/>
                  <a:pt x="30" y="74"/>
                  <a:pt x="3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53"/>
                  <a:pt x="40" y="53"/>
                  <a:pt x="40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0"/>
                  <a:pt x="30" y="0"/>
                  <a:pt x="3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53"/>
                  <a:pt x="10" y="53"/>
                  <a:pt x="1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74"/>
                  <a:pt x="0" y="74"/>
                  <a:pt x="0" y="74"/>
                </a:cubicBezTo>
                <a:cubicBezTo>
                  <a:pt x="10" y="74"/>
                  <a:pt x="10" y="74"/>
                  <a:pt x="10" y="74"/>
                </a:cubicBezTo>
                <a:lnTo>
                  <a:pt x="10" y="144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grpSp>
        <p:nvGrpSpPr>
          <p:cNvPr id="834" name="组合 833"/>
          <p:cNvGrpSpPr/>
          <p:nvPr/>
        </p:nvGrpSpPr>
        <p:grpSpPr>
          <a:xfrm>
            <a:off x="2685477" y="1166700"/>
            <a:ext cx="267639" cy="267639"/>
            <a:chOff x="3405189" y="207963"/>
            <a:chExt cx="366712" cy="366712"/>
          </a:xfrm>
          <a:solidFill>
            <a:srgbClr val="E7E6E6">
              <a:lumMod val="10000"/>
            </a:srgbClr>
          </a:solidFill>
        </p:grpSpPr>
        <p:sp>
          <p:nvSpPr>
            <p:cNvPr id="835" name="Freeform 321"/>
            <p:cNvSpPr/>
            <p:nvPr/>
          </p:nvSpPr>
          <p:spPr bwMode="auto">
            <a:xfrm>
              <a:off x="3711576" y="427038"/>
              <a:ext cx="60325" cy="61912"/>
            </a:xfrm>
            <a:custGeom>
              <a:avLst/>
              <a:gdLst>
                <a:gd name="T0" fmla="*/ 24 w 38"/>
                <a:gd name="T1" fmla="*/ 23 h 39"/>
                <a:gd name="T2" fmla="*/ 24 w 38"/>
                <a:gd name="T3" fmla="*/ 39 h 39"/>
                <a:gd name="T4" fmla="*/ 14 w 38"/>
                <a:gd name="T5" fmla="*/ 39 h 39"/>
                <a:gd name="T6" fmla="*/ 14 w 38"/>
                <a:gd name="T7" fmla="*/ 23 h 39"/>
                <a:gd name="T8" fmla="*/ 0 w 38"/>
                <a:gd name="T9" fmla="*/ 23 h 39"/>
                <a:gd name="T10" fmla="*/ 0 w 38"/>
                <a:gd name="T11" fmla="*/ 13 h 39"/>
                <a:gd name="T12" fmla="*/ 14 w 38"/>
                <a:gd name="T13" fmla="*/ 13 h 39"/>
                <a:gd name="T14" fmla="*/ 14 w 38"/>
                <a:gd name="T15" fmla="*/ 0 h 39"/>
                <a:gd name="T16" fmla="*/ 24 w 38"/>
                <a:gd name="T17" fmla="*/ 0 h 39"/>
                <a:gd name="T18" fmla="*/ 24 w 38"/>
                <a:gd name="T19" fmla="*/ 13 h 39"/>
                <a:gd name="T20" fmla="*/ 38 w 38"/>
                <a:gd name="T21" fmla="*/ 13 h 39"/>
                <a:gd name="T22" fmla="*/ 38 w 38"/>
                <a:gd name="T23" fmla="*/ 23 h 39"/>
                <a:gd name="T24" fmla="*/ 24 w 38"/>
                <a:gd name="T25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39">
                  <a:moveTo>
                    <a:pt x="24" y="23"/>
                  </a:moveTo>
                  <a:lnTo>
                    <a:pt x="24" y="39"/>
                  </a:lnTo>
                  <a:lnTo>
                    <a:pt x="14" y="39"/>
                  </a:lnTo>
                  <a:lnTo>
                    <a:pt x="14" y="23"/>
                  </a:lnTo>
                  <a:lnTo>
                    <a:pt x="0" y="23"/>
                  </a:lnTo>
                  <a:lnTo>
                    <a:pt x="0" y="13"/>
                  </a:lnTo>
                  <a:lnTo>
                    <a:pt x="14" y="13"/>
                  </a:lnTo>
                  <a:lnTo>
                    <a:pt x="14" y="0"/>
                  </a:lnTo>
                  <a:lnTo>
                    <a:pt x="24" y="0"/>
                  </a:lnTo>
                  <a:lnTo>
                    <a:pt x="24" y="13"/>
                  </a:lnTo>
                  <a:lnTo>
                    <a:pt x="38" y="13"/>
                  </a:lnTo>
                  <a:lnTo>
                    <a:pt x="38" y="23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  <p:sp>
          <p:nvSpPr>
            <p:cNvPr id="836" name="Freeform 365"/>
            <p:cNvSpPr/>
            <p:nvPr/>
          </p:nvSpPr>
          <p:spPr bwMode="auto">
            <a:xfrm>
              <a:off x="3405189" y="207963"/>
              <a:ext cx="320675" cy="366712"/>
            </a:xfrm>
            <a:custGeom>
              <a:avLst/>
              <a:gdLst>
                <a:gd name="T0" fmla="*/ 159 w 159"/>
                <a:gd name="T1" fmla="*/ 131 h 182"/>
                <a:gd name="T2" fmla="*/ 148 w 159"/>
                <a:gd name="T3" fmla="*/ 131 h 182"/>
                <a:gd name="T4" fmla="*/ 148 w 159"/>
                <a:gd name="T5" fmla="*/ 115 h 182"/>
                <a:gd name="T6" fmla="*/ 159 w 159"/>
                <a:gd name="T7" fmla="*/ 115 h 182"/>
                <a:gd name="T8" fmla="*/ 105 w 159"/>
                <a:gd name="T9" fmla="*/ 87 h 182"/>
                <a:gd name="T10" fmla="*/ 104 w 159"/>
                <a:gd name="T11" fmla="*/ 87 h 182"/>
                <a:gd name="T12" fmla="*/ 102 w 159"/>
                <a:gd name="T13" fmla="*/ 86 h 182"/>
                <a:gd name="T14" fmla="*/ 99 w 159"/>
                <a:gd name="T15" fmla="*/ 79 h 182"/>
                <a:gd name="T16" fmla="*/ 113 w 159"/>
                <a:gd name="T17" fmla="*/ 52 h 182"/>
                <a:gd name="T18" fmla="*/ 114 w 159"/>
                <a:gd name="T19" fmla="*/ 51 h 182"/>
                <a:gd name="T20" fmla="*/ 116 w 159"/>
                <a:gd name="T21" fmla="*/ 37 h 182"/>
                <a:gd name="T22" fmla="*/ 115 w 159"/>
                <a:gd name="T23" fmla="*/ 29 h 182"/>
                <a:gd name="T24" fmla="*/ 94 w 159"/>
                <a:gd name="T25" fmla="*/ 4 h 182"/>
                <a:gd name="T26" fmla="*/ 68 w 159"/>
                <a:gd name="T27" fmla="*/ 7 h 182"/>
                <a:gd name="T28" fmla="*/ 55 w 159"/>
                <a:gd name="T29" fmla="*/ 21 h 182"/>
                <a:gd name="T30" fmla="*/ 52 w 159"/>
                <a:gd name="T31" fmla="*/ 36 h 182"/>
                <a:gd name="T32" fmla="*/ 54 w 159"/>
                <a:gd name="T33" fmla="*/ 49 h 182"/>
                <a:gd name="T34" fmla="*/ 56 w 159"/>
                <a:gd name="T35" fmla="*/ 50 h 182"/>
                <a:gd name="T36" fmla="*/ 70 w 159"/>
                <a:gd name="T37" fmla="*/ 80 h 182"/>
                <a:gd name="T38" fmla="*/ 66 w 159"/>
                <a:gd name="T39" fmla="*/ 86 h 182"/>
                <a:gd name="T40" fmla="*/ 40 w 159"/>
                <a:gd name="T41" fmla="*/ 98 h 182"/>
                <a:gd name="T42" fmla="*/ 15 w 159"/>
                <a:gd name="T43" fmla="*/ 113 h 182"/>
                <a:gd name="T44" fmla="*/ 6 w 159"/>
                <a:gd name="T45" fmla="*/ 154 h 182"/>
                <a:gd name="T46" fmla="*/ 159 w 159"/>
                <a:gd name="T47" fmla="*/ 160 h 182"/>
                <a:gd name="T48" fmla="*/ 159 w 159"/>
                <a:gd name="T49" fmla="*/ 13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9" h="182">
                  <a:moveTo>
                    <a:pt x="159" y="131"/>
                  </a:moveTo>
                  <a:cubicBezTo>
                    <a:pt x="148" y="131"/>
                    <a:pt x="148" y="131"/>
                    <a:pt x="148" y="131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59" y="115"/>
                    <a:pt x="159" y="115"/>
                    <a:pt x="159" y="115"/>
                  </a:cubicBezTo>
                  <a:cubicBezTo>
                    <a:pt x="143" y="102"/>
                    <a:pt x="108" y="88"/>
                    <a:pt x="105" y="87"/>
                  </a:cubicBezTo>
                  <a:cubicBezTo>
                    <a:pt x="105" y="87"/>
                    <a:pt x="104" y="87"/>
                    <a:pt x="104" y="87"/>
                  </a:cubicBezTo>
                  <a:cubicBezTo>
                    <a:pt x="104" y="87"/>
                    <a:pt x="103" y="86"/>
                    <a:pt x="102" y="86"/>
                  </a:cubicBezTo>
                  <a:cubicBezTo>
                    <a:pt x="102" y="86"/>
                    <a:pt x="94" y="83"/>
                    <a:pt x="99" y="79"/>
                  </a:cubicBezTo>
                  <a:cubicBezTo>
                    <a:pt x="107" y="72"/>
                    <a:pt x="112" y="61"/>
                    <a:pt x="113" y="52"/>
                  </a:cubicBezTo>
                  <a:cubicBezTo>
                    <a:pt x="113" y="51"/>
                    <a:pt x="114" y="51"/>
                    <a:pt x="114" y="51"/>
                  </a:cubicBezTo>
                  <a:cubicBezTo>
                    <a:pt x="114" y="51"/>
                    <a:pt x="116" y="45"/>
                    <a:pt x="116" y="37"/>
                  </a:cubicBezTo>
                  <a:cubicBezTo>
                    <a:pt x="116" y="35"/>
                    <a:pt x="116" y="32"/>
                    <a:pt x="115" y="29"/>
                  </a:cubicBezTo>
                  <a:cubicBezTo>
                    <a:pt x="115" y="29"/>
                    <a:pt x="112" y="7"/>
                    <a:pt x="94" y="4"/>
                  </a:cubicBezTo>
                  <a:cubicBezTo>
                    <a:pt x="94" y="4"/>
                    <a:pt x="79" y="0"/>
                    <a:pt x="68" y="7"/>
                  </a:cubicBezTo>
                  <a:cubicBezTo>
                    <a:pt x="57" y="11"/>
                    <a:pt x="55" y="21"/>
                    <a:pt x="55" y="21"/>
                  </a:cubicBezTo>
                  <a:cubicBezTo>
                    <a:pt x="53" y="26"/>
                    <a:pt x="52" y="31"/>
                    <a:pt x="52" y="36"/>
                  </a:cubicBezTo>
                  <a:cubicBezTo>
                    <a:pt x="52" y="43"/>
                    <a:pt x="54" y="49"/>
                    <a:pt x="54" y="49"/>
                  </a:cubicBezTo>
                  <a:cubicBezTo>
                    <a:pt x="55" y="49"/>
                    <a:pt x="55" y="49"/>
                    <a:pt x="56" y="50"/>
                  </a:cubicBezTo>
                  <a:cubicBezTo>
                    <a:pt x="56" y="61"/>
                    <a:pt x="62" y="73"/>
                    <a:pt x="70" y="80"/>
                  </a:cubicBezTo>
                  <a:cubicBezTo>
                    <a:pt x="72" y="84"/>
                    <a:pt x="67" y="85"/>
                    <a:pt x="66" y="86"/>
                  </a:cubicBezTo>
                  <a:cubicBezTo>
                    <a:pt x="63" y="87"/>
                    <a:pt x="51" y="93"/>
                    <a:pt x="40" y="98"/>
                  </a:cubicBezTo>
                  <a:cubicBezTo>
                    <a:pt x="30" y="103"/>
                    <a:pt x="20" y="109"/>
                    <a:pt x="15" y="113"/>
                  </a:cubicBezTo>
                  <a:cubicBezTo>
                    <a:pt x="7" y="121"/>
                    <a:pt x="0" y="144"/>
                    <a:pt x="6" y="154"/>
                  </a:cubicBezTo>
                  <a:cubicBezTo>
                    <a:pt x="46" y="174"/>
                    <a:pt x="107" y="182"/>
                    <a:pt x="159" y="160"/>
                  </a:cubicBezTo>
                  <a:lnTo>
                    <a:pt x="159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</a:endParaRPr>
            </a:p>
          </p:txBody>
        </p:sp>
      </p:grpSp>
      <p:sp>
        <p:nvSpPr>
          <p:cNvPr id="837" name="Freeform 366"/>
          <p:cNvSpPr/>
          <p:nvPr/>
        </p:nvSpPr>
        <p:spPr bwMode="auto">
          <a:xfrm>
            <a:off x="2166419" y="1166700"/>
            <a:ext cx="232881" cy="267639"/>
          </a:xfrm>
          <a:custGeom>
            <a:avLst/>
            <a:gdLst>
              <a:gd name="T0" fmla="*/ 158 w 159"/>
              <a:gd name="T1" fmla="*/ 134 h 182"/>
              <a:gd name="T2" fmla="*/ 140 w 159"/>
              <a:gd name="T3" fmla="*/ 134 h 182"/>
              <a:gd name="T4" fmla="*/ 140 w 159"/>
              <a:gd name="T5" fmla="*/ 116 h 182"/>
              <a:gd name="T6" fmla="*/ 159 w 159"/>
              <a:gd name="T7" fmla="*/ 116 h 182"/>
              <a:gd name="T8" fmla="*/ 105 w 159"/>
              <a:gd name="T9" fmla="*/ 87 h 182"/>
              <a:gd name="T10" fmla="*/ 99 w 159"/>
              <a:gd name="T11" fmla="*/ 79 h 182"/>
              <a:gd name="T12" fmla="*/ 112 w 159"/>
              <a:gd name="T13" fmla="*/ 52 h 182"/>
              <a:gd name="T14" fmla="*/ 114 w 159"/>
              <a:gd name="T15" fmla="*/ 51 h 182"/>
              <a:gd name="T16" fmla="*/ 115 w 159"/>
              <a:gd name="T17" fmla="*/ 37 h 182"/>
              <a:gd name="T18" fmla="*/ 115 w 159"/>
              <a:gd name="T19" fmla="*/ 29 h 182"/>
              <a:gd name="T20" fmla="*/ 93 w 159"/>
              <a:gd name="T21" fmla="*/ 4 h 182"/>
              <a:gd name="T22" fmla="*/ 68 w 159"/>
              <a:gd name="T23" fmla="*/ 7 h 182"/>
              <a:gd name="T24" fmla="*/ 55 w 159"/>
              <a:gd name="T25" fmla="*/ 21 h 182"/>
              <a:gd name="T26" fmla="*/ 52 w 159"/>
              <a:gd name="T27" fmla="*/ 36 h 182"/>
              <a:gd name="T28" fmla="*/ 54 w 159"/>
              <a:gd name="T29" fmla="*/ 49 h 182"/>
              <a:gd name="T30" fmla="*/ 55 w 159"/>
              <a:gd name="T31" fmla="*/ 50 h 182"/>
              <a:gd name="T32" fmla="*/ 69 w 159"/>
              <a:gd name="T33" fmla="*/ 80 h 182"/>
              <a:gd name="T34" fmla="*/ 65 w 159"/>
              <a:gd name="T35" fmla="*/ 86 h 182"/>
              <a:gd name="T36" fmla="*/ 40 w 159"/>
              <a:gd name="T37" fmla="*/ 98 h 182"/>
              <a:gd name="T38" fmla="*/ 15 w 159"/>
              <a:gd name="T39" fmla="*/ 113 h 182"/>
              <a:gd name="T40" fmla="*/ 6 w 159"/>
              <a:gd name="T41" fmla="*/ 154 h 182"/>
              <a:gd name="T42" fmla="*/ 158 w 159"/>
              <a:gd name="T43" fmla="*/ 160 h 182"/>
              <a:gd name="T44" fmla="*/ 158 w 159"/>
              <a:gd name="T45" fmla="*/ 13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9" h="182">
                <a:moveTo>
                  <a:pt x="158" y="134"/>
                </a:moveTo>
                <a:cubicBezTo>
                  <a:pt x="140" y="134"/>
                  <a:pt x="140" y="134"/>
                  <a:pt x="140" y="134"/>
                </a:cubicBezTo>
                <a:cubicBezTo>
                  <a:pt x="140" y="116"/>
                  <a:pt x="140" y="116"/>
                  <a:pt x="140" y="116"/>
                </a:cubicBezTo>
                <a:cubicBezTo>
                  <a:pt x="159" y="116"/>
                  <a:pt x="159" y="116"/>
                  <a:pt x="159" y="116"/>
                </a:cubicBezTo>
                <a:cubicBezTo>
                  <a:pt x="143" y="103"/>
                  <a:pt x="107" y="88"/>
                  <a:pt x="105" y="87"/>
                </a:cubicBezTo>
                <a:cubicBezTo>
                  <a:pt x="104" y="87"/>
                  <a:pt x="94" y="85"/>
                  <a:pt x="99" y="79"/>
                </a:cubicBezTo>
                <a:cubicBezTo>
                  <a:pt x="106" y="72"/>
                  <a:pt x="112" y="61"/>
                  <a:pt x="112" y="52"/>
                </a:cubicBezTo>
                <a:cubicBezTo>
                  <a:pt x="113" y="52"/>
                  <a:pt x="113" y="51"/>
                  <a:pt x="114" y="51"/>
                </a:cubicBezTo>
                <a:cubicBezTo>
                  <a:pt x="114" y="51"/>
                  <a:pt x="115" y="45"/>
                  <a:pt x="115" y="37"/>
                </a:cubicBezTo>
                <a:cubicBezTo>
                  <a:pt x="115" y="35"/>
                  <a:pt x="115" y="32"/>
                  <a:pt x="115" y="29"/>
                </a:cubicBezTo>
                <a:cubicBezTo>
                  <a:pt x="115" y="29"/>
                  <a:pt x="111" y="7"/>
                  <a:pt x="93" y="4"/>
                </a:cubicBezTo>
                <a:cubicBezTo>
                  <a:pt x="93" y="4"/>
                  <a:pt x="78" y="0"/>
                  <a:pt x="68" y="7"/>
                </a:cubicBezTo>
                <a:cubicBezTo>
                  <a:pt x="57" y="11"/>
                  <a:pt x="55" y="21"/>
                  <a:pt x="55" y="21"/>
                </a:cubicBezTo>
                <a:cubicBezTo>
                  <a:pt x="52" y="26"/>
                  <a:pt x="52" y="31"/>
                  <a:pt x="52" y="36"/>
                </a:cubicBezTo>
                <a:cubicBezTo>
                  <a:pt x="52" y="43"/>
                  <a:pt x="54" y="49"/>
                  <a:pt x="54" y="49"/>
                </a:cubicBezTo>
                <a:cubicBezTo>
                  <a:pt x="54" y="49"/>
                  <a:pt x="55" y="50"/>
                  <a:pt x="55" y="50"/>
                </a:cubicBezTo>
                <a:cubicBezTo>
                  <a:pt x="55" y="61"/>
                  <a:pt x="61" y="73"/>
                  <a:pt x="69" y="80"/>
                </a:cubicBezTo>
                <a:cubicBezTo>
                  <a:pt x="69" y="81"/>
                  <a:pt x="69" y="84"/>
                  <a:pt x="65" y="86"/>
                </a:cubicBezTo>
                <a:cubicBezTo>
                  <a:pt x="61" y="88"/>
                  <a:pt x="51" y="93"/>
                  <a:pt x="40" y="98"/>
                </a:cubicBezTo>
                <a:cubicBezTo>
                  <a:pt x="30" y="103"/>
                  <a:pt x="19" y="109"/>
                  <a:pt x="15" y="113"/>
                </a:cubicBezTo>
                <a:cubicBezTo>
                  <a:pt x="7" y="121"/>
                  <a:pt x="0" y="144"/>
                  <a:pt x="6" y="154"/>
                </a:cubicBezTo>
                <a:cubicBezTo>
                  <a:pt x="46" y="174"/>
                  <a:pt x="106" y="182"/>
                  <a:pt x="158" y="160"/>
                </a:cubicBezTo>
                <a:lnTo>
                  <a:pt x="158" y="134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38" name="Freeform 367"/>
          <p:cNvSpPr/>
          <p:nvPr/>
        </p:nvSpPr>
        <p:spPr bwMode="auto">
          <a:xfrm>
            <a:off x="6539024" y="1345126"/>
            <a:ext cx="44027" cy="44027"/>
          </a:xfrm>
          <a:custGeom>
            <a:avLst/>
            <a:gdLst>
              <a:gd name="T0" fmla="*/ 24 w 38"/>
              <a:gd name="T1" fmla="*/ 24 h 38"/>
              <a:gd name="T2" fmla="*/ 24 w 38"/>
              <a:gd name="T3" fmla="*/ 38 h 38"/>
              <a:gd name="T4" fmla="*/ 14 w 38"/>
              <a:gd name="T5" fmla="*/ 38 h 38"/>
              <a:gd name="T6" fmla="*/ 14 w 38"/>
              <a:gd name="T7" fmla="*/ 24 h 38"/>
              <a:gd name="T8" fmla="*/ 0 w 38"/>
              <a:gd name="T9" fmla="*/ 24 h 38"/>
              <a:gd name="T10" fmla="*/ 0 w 38"/>
              <a:gd name="T11" fmla="*/ 14 h 38"/>
              <a:gd name="T12" fmla="*/ 14 w 38"/>
              <a:gd name="T13" fmla="*/ 14 h 38"/>
              <a:gd name="T14" fmla="*/ 14 w 38"/>
              <a:gd name="T15" fmla="*/ 0 h 38"/>
              <a:gd name="T16" fmla="*/ 24 w 38"/>
              <a:gd name="T17" fmla="*/ 0 h 38"/>
              <a:gd name="T18" fmla="*/ 24 w 38"/>
              <a:gd name="T19" fmla="*/ 14 h 38"/>
              <a:gd name="T20" fmla="*/ 38 w 38"/>
              <a:gd name="T21" fmla="*/ 14 h 38"/>
              <a:gd name="T22" fmla="*/ 38 w 38"/>
              <a:gd name="T23" fmla="*/ 24 h 38"/>
              <a:gd name="T24" fmla="*/ 24 w 38"/>
              <a:gd name="T25" fmla="*/ 2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" h="38">
                <a:moveTo>
                  <a:pt x="24" y="24"/>
                </a:moveTo>
                <a:lnTo>
                  <a:pt x="24" y="38"/>
                </a:lnTo>
                <a:lnTo>
                  <a:pt x="14" y="38"/>
                </a:lnTo>
                <a:lnTo>
                  <a:pt x="14" y="24"/>
                </a:lnTo>
                <a:lnTo>
                  <a:pt x="0" y="24"/>
                </a:lnTo>
                <a:lnTo>
                  <a:pt x="0" y="14"/>
                </a:lnTo>
                <a:lnTo>
                  <a:pt x="14" y="14"/>
                </a:lnTo>
                <a:lnTo>
                  <a:pt x="14" y="0"/>
                </a:lnTo>
                <a:lnTo>
                  <a:pt x="24" y="0"/>
                </a:lnTo>
                <a:lnTo>
                  <a:pt x="24" y="14"/>
                </a:lnTo>
                <a:lnTo>
                  <a:pt x="38" y="14"/>
                </a:lnTo>
                <a:lnTo>
                  <a:pt x="38" y="24"/>
                </a:lnTo>
                <a:lnTo>
                  <a:pt x="24" y="24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39" name="Freeform 368"/>
          <p:cNvSpPr/>
          <p:nvPr/>
        </p:nvSpPr>
        <p:spPr bwMode="auto">
          <a:xfrm>
            <a:off x="6006062" y="1364824"/>
            <a:ext cx="42869" cy="12744"/>
          </a:xfrm>
          <a:custGeom>
            <a:avLst/>
            <a:gdLst>
              <a:gd name="T0" fmla="*/ 24 w 37"/>
              <a:gd name="T1" fmla="*/ 11 h 11"/>
              <a:gd name="T2" fmla="*/ 14 w 37"/>
              <a:gd name="T3" fmla="*/ 11 h 11"/>
              <a:gd name="T4" fmla="*/ 0 w 37"/>
              <a:gd name="T5" fmla="*/ 11 h 11"/>
              <a:gd name="T6" fmla="*/ 0 w 37"/>
              <a:gd name="T7" fmla="*/ 0 h 11"/>
              <a:gd name="T8" fmla="*/ 14 w 37"/>
              <a:gd name="T9" fmla="*/ 0 h 11"/>
              <a:gd name="T10" fmla="*/ 24 w 37"/>
              <a:gd name="T11" fmla="*/ 0 h 11"/>
              <a:gd name="T12" fmla="*/ 37 w 37"/>
              <a:gd name="T13" fmla="*/ 0 h 11"/>
              <a:gd name="T14" fmla="*/ 37 w 37"/>
              <a:gd name="T15" fmla="*/ 11 h 11"/>
              <a:gd name="T16" fmla="*/ 24 w 37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" h="11">
                <a:moveTo>
                  <a:pt x="24" y="11"/>
                </a:moveTo>
                <a:lnTo>
                  <a:pt x="14" y="11"/>
                </a:lnTo>
                <a:lnTo>
                  <a:pt x="0" y="11"/>
                </a:lnTo>
                <a:lnTo>
                  <a:pt x="0" y="0"/>
                </a:lnTo>
                <a:lnTo>
                  <a:pt x="14" y="0"/>
                </a:lnTo>
                <a:lnTo>
                  <a:pt x="24" y="0"/>
                </a:lnTo>
                <a:lnTo>
                  <a:pt x="37" y="0"/>
                </a:lnTo>
                <a:lnTo>
                  <a:pt x="37" y="11"/>
                </a:lnTo>
                <a:lnTo>
                  <a:pt x="24" y="11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40" name="Freeform 369"/>
          <p:cNvSpPr>
            <a:spLocks noEditPoints="1"/>
          </p:cNvSpPr>
          <p:nvPr/>
        </p:nvSpPr>
        <p:spPr bwMode="auto">
          <a:xfrm>
            <a:off x="4254240" y="4902069"/>
            <a:ext cx="275750" cy="274591"/>
          </a:xfrm>
          <a:custGeom>
            <a:avLst/>
            <a:gdLst>
              <a:gd name="T0" fmla="*/ 94 w 188"/>
              <a:gd name="T1" fmla="*/ 0 h 187"/>
              <a:gd name="T2" fmla="*/ 0 w 188"/>
              <a:gd name="T3" fmla="*/ 94 h 187"/>
              <a:gd name="T4" fmla="*/ 94 w 188"/>
              <a:gd name="T5" fmla="*/ 187 h 187"/>
              <a:gd name="T6" fmla="*/ 188 w 188"/>
              <a:gd name="T7" fmla="*/ 94 h 187"/>
              <a:gd name="T8" fmla="*/ 94 w 188"/>
              <a:gd name="T9" fmla="*/ 0 h 187"/>
              <a:gd name="T10" fmla="*/ 148 w 188"/>
              <a:gd name="T11" fmla="*/ 118 h 187"/>
              <a:gd name="T12" fmla="*/ 40 w 188"/>
              <a:gd name="T13" fmla="*/ 118 h 187"/>
              <a:gd name="T14" fmla="*/ 17 w 188"/>
              <a:gd name="T15" fmla="*/ 94 h 187"/>
              <a:gd name="T16" fmla="*/ 40 w 188"/>
              <a:gd name="T17" fmla="*/ 69 h 187"/>
              <a:gd name="T18" fmla="*/ 148 w 188"/>
              <a:gd name="T19" fmla="*/ 69 h 187"/>
              <a:gd name="T20" fmla="*/ 170 w 188"/>
              <a:gd name="T21" fmla="*/ 94 h 187"/>
              <a:gd name="T22" fmla="*/ 148 w 188"/>
              <a:gd name="T23" fmla="*/ 11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8" h="187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5"/>
                  <a:pt x="42" y="187"/>
                  <a:pt x="94" y="187"/>
                </a:cubicBezTo>
                <a:cubicBezTo>
                  <a:pt x="146" y="187"/>
                  <a:pt x="188" y="145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48" y="118"/>
                </a:moveTo>
                <a:cubicBezTo>
                  <a:pt x="40" y="118"/>
                  <a:pt x="40" y="118"/>
                  <a:pt x="40" y="118"/>
                </a:cubicBezTo>
                <a:cubicBezTo>
                  <a:pt x="28" y="118"/>
                  <a:pt x="17" y="107"/>
                  <a:pt x="17" y="94"/>
                </a:cubicBezTo>
                <a:cubicBezTo>
                  <a:pt x="17" y="80"/>
                  <a:pt x="28" y="69"/>
                  <a:pt x="40" y="69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60" y="69"/>
                  <a:pt x="170" y="80"/>
                  <a:pt x="170" y="94"/>
                </a:cubicBezTo>
                <a:cubicBezTo>
                  <a:pt x="170" y="107"/>
                  <a:pt x="160" y="118"/>
                  <a:pt x="148" y="118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41" name="Freeform 370"/>
          <p:cNvSpPr>
            <a:spLocks noEditPoints="1"/>
          </p:cNvSpPr>
          <p:nvPr/>
        </p:nvSpPr>
        <p:spPr bwMode="auto">
          <a:xfrm>
            <a:off x="1130620" y="4902069"/>
            <a:ext cx="290812" cy="280384"/>
          </a:xfrm>
          <a:custGeom>
            <a:avLst/>
            <a:gdLst>
              <a:gd name="T0" fmla="*/ 161 w 198"/>
              <a:gd name="T1" fmla="*/ 0 h 191"/>
              <a:gd name="T2" fmla="*/ 37 w 198"/>
              <a:gd name="T3" fmla="*/ 0 h 191"/>
              <a:gd name="T4" fmla="*/ 0 w 198"/>
              <a:gd name="T5" fmla="*/ 36 h 191"/>
              <a:gd name="T6" fmla="*/ 0 w 198"/>
              <a:gd name="T7" fmla="*/ 156 h 191"/>
              <a:gd name="T8" fmla="*/ 37 w 198"/>
              <a:gd name="T9" fmla="*/ 191 h 191"/>
              <a:gd name="T10" fmla="*/ 161 w 198"/>
              <a:gd name="T11" fmla="*/ 191 h 191"/>
              <a:gd name="T12" fmla="*/ 198 w 198"/>
              <a:gd name="T13" fmla="*/ 156 h 191"/>
              <a:gd name="T14" fmla="*/ 198 w 198"/>
              <a:gd name="T15" fmla="*/ 36 h 191"/>
              <a:gd name="T16" fmla="*/ 161 w 198"/>
              <a:gd name="T17" fmla="*/ 0 h 191"/>
              <a:gd name="T18" fmla="*/ 55 w 198"/>
              <a:gd name="T19" fmla="*/ 136 h 191"/>
              <a:gd name="T20" fmla="*/ 55 w 198"/>
              <a:gd name="T21" fmla="*/ 135 h 191"/>
              <a:gd name="T22" fmla="*/ 54 w 198"/>
              <a:gd name="T23" fmla="*/ 136 h 191"/>
              <a:gd name="T24" fmla="*/ 24 w 198"/>
              <a:gd name="T25" fmla="*/ 79 h 191"/>
              <a:gd name="T26" fmla="*/ 44 w 198"/>
              <a:gd name="T27" fmla="*/ 68 h 191"/>
              <a:gd name="T28" fmla="*/ 64 w 198"/>
              <a:gd name="T29" fmla="*/ 106 h 191"/>
              <a:gd name="T30" fmla="*/ 163 w 198"/>
              <a:gd name="T31" fmla="*/ 55 h 191"/>
              <a:gd name="T32" fmla="*/ 174 w 198"/>
              <a:gd name="T33" fmla="*/ 76 h 191"/>
              <a:gd name="T34" fmla="*/ 55 w 198"/>
              <a:gd name="T35" fmla="*/ 13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" h="191">
                <a:moveTo>
                  <a:pt x="161" y="0"/>
                </a:moveTo>
                <a:cubicBezTo>
                  <a:pt x="37" y="0"/>
                  <a:pt x="37" y="0"/>
                  <a:pt x="37" y="0"/>
                </a:cubicBezTo>
                <a:cubicBezTo>
                  <a:pt x="17" y="0"/>
                  <a:pt x="0" y="16"/>
                  <a:pt x="0" y="3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75"/>
                  <a:pt x="17" y="191"/>
                  <a:pt x="37" y="191"/>
                </a:cubicBezTo>
                <a:cubicBezTo>
                  <a:pt x="161" y="191"/>
                  <a:pt x="161" y="191"/>
                  <a:pt x="161" y="191"/>
                </a:cubicBezTo>
                <a:cubicBezTo>
                  <a:pt x="181" y="191"/>
                  <a:pt x="198" y="175"/>
                  <a:pt x="198" y="156"/>
                </a:cubicBezTo>
                <a:cubicBezTo>
                  <a:pt x="198" y="36"/>
                  <a:pt x="198" y="36"/>
                  <a:pt x="198" y="36"/>
                </a:cubicBezTo>
                <a:cubicBezTo>
                  <a:pt x="198" y="16"/>
                  <a:pt x="181" y="0"/>
                  <a:pt x="161" y="0"/>
                </a:cubicBezTo>
                <a:close/>
                <a:moveTo>
                  <a:pt x="55" y="136"/>
                </a:moveTo>
                <a:cubicBezTo>
                  <a:pt x="55" y="135"/>
                  <a:pt x="55" y="135"/>
                  <a:pt x="55" y="135"/>
                </a:cubicBezTo>
                <a:cubicBezTo>
                  <a:pt x="54" y="136"/>
                  <a:pt x="54" y="136"/>
                  <a:pt x="54" y="136"/>
                </a:cubicBezTo>
                <a:cubicBezTo>
                  <a:pt x="24" y="79"/>
                  <a:pt x="24" y="79"/>
                  <a:pt x="24" y="79"/>
                </a:cubicBezTo>
                <a:cubicBezTo>
                  <a:pt x="44" y="68"/>
                  <a:pt x="44" y="68"/>
                  <a:pt x="44" y="68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163" y="55"/>
                  <a:pt x="163" y="55"/>
                  <a:pt x="163" y="55"/>
                </a:cubicBezTo>
                <a:cubicBezTo>
                  <a:pt x="174" y="76"/>
                  <a:pt x="174" y="76"/>
                  <a:pt x="174" y="76"/>
                </a:cubicBezTo>
                <a:lnTo>
                  <a:pt x="55" y="13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42" name="Freeform 371"/>
          <p:cNvSpPr>
            <a:spLocks noEditPoints="1"/>
          </p:cNvSpPr>
          <p:nvPr/>
        </p:nvSpPr>
        <p:spPr bwMode="auto">
          <a:xfrm>
            <a:off x="7881856" y="4902069"/>
            <a:ext cx="275750" cy="275750"/>
          </a:xfrm>
          <a:custGeom>
            <a:avLst/>
            <a:gdLst>
              <a:gd name="T0" fmla="*/ 154 w 188"/>
              <a:gd name="T1" fmla="*/ 0 h 188"/>
              <a:gd name="T2" fmla="*/ 34 w 188"/>
              <a:gd name="T3" fmla="*/ 0 h 188"/>
              <a:gd name="T4" fmla="*/ 0 w 188"/>
              <a:gd name="T5" fmla="*/ 34 h 188"/>
              <a:gd name="T6" fmla="*/ 0 w 188"/>
              <a:gd name="T7" fmla="*/ 154 h 188"/>
              <a:gd name="T8" fmla="*/ 34 w 188"/>
              <a:gd name="T9" fmla="*/ 188 h 188"/>
              <a:gd name="T10" fmla="*/ 154 w 188"/>
              <a:gd name="T11" fmla="*/ 188 h 188"/>
              <a:gd name="T12" fmla="*/ 188 w 188"/>
              <a:gd name="T13" fmla="*/ 154 h 188"/>
              <a:gd name="T14" fmla="*/ 188 w 188"/>
              <a:gd name="T15" fmla="*/ 34 h 188"/>
              <a:gd name="T16" fmla="*/ 154 w 188"/>
              <a:gd name="T17" fmla="*/ 0 h 188"/>
              <a:gd name="T18" fmla="*/ 39 w 188"/>
              <a:gd name="T19" fmla="*/ 28 h 188"/>
              <a:gd name="T20" fmla="*/ 54 w 188"/>
              <a:gd name="T21" fmla="*/ 43 h 188"/>
              <a:gd name="T22" fmla="*/ 39 w 188"/>
              <a:gd name="T23" fmla="*/ 59 h 188"/>
              <a:gd name="T24" fmla="*/ 23 w 188"/>
              <a:gd name="T25" fmla="*/ 43 h 188"/>
              <a:gd name="T26" fmla="*/ 39 w 188"/>
              <a:gd name="T27" fmla="*/ 28 h 188"/>
              <a:gd name="T28" fmla="*/ 41 w 188"/>
              <a:gd name="T29" fmla="*/ 159 h 188"/>
              <a:gd name="T30" fmla="*/ 26 w 188"/>
              <a:gd name="T31" fmla="*/ 143 h 188"/>
              <a:gd name="T32" fmla="*/ 41 w 188"/>
              <a:gd name="T33" fmla="*/ 128 h 188"/>
              <a:gd name="T34" fmla="*/ 57 w 188"/>
              <a:gd name="T35" fmla="*/ 143 h 188"/>
              <a:gd name="T36" fmla="*/ 41 w 188"/>
              <a:gd name="T37" fmla="*/ 159 h 188"/>
              <a:gd name="T38" fmla="*/ 94 w 188"/>
              <a:gd name="T39" fmla="*/ 109 h 188"/>
              <a:gd name="T40" fmla="*/ 79 w 188"/>
              <a:gd name="T41" fmla="*/ 94 h 188"/>
              <a:gd name="T42" fmla="*/ 94 w 188"/>
              <a:gd name="T43" fmla="*/ 78 h 188"/>
              <a:gd name="T44" fmla="*/ 110 w 188"/>
              <a:gd name="T45" fmla="*/ 94 h 188"/>
              <a:gd name="T46" fmla="*/ 94 w 188"/>
              <a:gd name="T47" fmla="*/ 109 h 188"/>
              <a:gd name="T48" fmla="*/ 145 w 188"/>
              <a:gd name="T49" fmla="*/ 28 h 188"/>
              <a:gd name="T50" fmla="*/ 160 w 188"/>
              <a:gd name="T51" fmla="*/ 43 h 188"/>
              <a:gd name="T52" fmla="*/ 145 w 188"/>
              <a:gd name="T53" fmla="*/ 59 h 188"/>
              <a:gd name="T54" fmla="*/ 129 w 188"/>
              <a:gd name="T55" fmla="*/ 43 h 188"/>
              <a:gd name="T56" fmla="*/ 145 w 188"/>
              <a:gd name="T57" fmla="*/ 28 h 188"/>
              <a:gd name="T58" fmla="*/ 147 w 188"/>
              <a:gd name="T59" fmla="*/ 159 h 188"/>
              <a:gd name="T60" fmla="*/ 132 w 188"/>
              <a:gd name="T61" fmla="*/ 143 h 188"/>
              <a:gd name="T62" fmla="*/ 147 w 188"/>
              <a:gd name="T63" fmla="*/ 128 h 188"/>
              <a:gd name="T64" fmla="*/ 163 w 188"/>
              <a:gd name="T65" fmla="*/ 143 h 188"/>
              <a:gd name="T66" fmla="*/ 147 w 188"/>
              <a:gd name="T6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8" h="188">
                <a:moveTo>
                  <a:pt x="154" y="0"/>
                </a:moveTo>
                <a:cubicBezTo>
                  <a:pt x="34" y="0"/>
                  <a:pt x="34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73"/>
                  <a:pt x="15" y="188"/>
                  <a:pt x="34" y="188"/>
                </a:cubicBezTo>
                <a:cubicBezTo>
                  <a:pt x="154" y="188"/>
                  <a:pt x="154" y="188"/>
                  <a:pt x="154" y="188"/>
                </a:cubicBezTo>
                <a:cubicBezTo>
                  <a:pt x="173" y="188"/>
                  <a:pt x="188" y="173"/>
                  <a:pt x="188" y="154"/>
                </a:cubicBezTo>
                <a:cubicBezTo>
                  <a:pt x="188" y="34"/>
                  <a:pt x="188" y="34"/>
                  <a:pt x="188" y="34"/>
                </a:cubicBezTo>
                <a:cubicBezTo>
                  <a:pt x="188" y="15"/>
                  <a:pt x="173" y="0"/>
                  <a:pt x="154" y="0"/>
                </a:cubicBezTo>
                <a:close/>
                <a:moveTo>
                  <a:pt x="39" y="28"/>
                </a:moveTo>
                <a:cubicBezTo>
                  <a:pt x="47" y="28"/>
                  <a:pt x="54" y="35"/>
                  <a:pt x="54" y="43"/>
                </a:cubicBezTo>
                <a:cubicBezTo>
                  <a:pt x="54" y="52"/>
                  <a:pt x="47" y="59"/>
                  <a:pt x="39" y="59"/>
                </a:cubicBezTo>
                <a:cubicBezTo>
                  <a:pt x="30" y="59"/>
                  <a:pt x="23" y="52"/>
                  <a:pt x="23" y="43"/>
                </a:cubicBezTo>
                <a:cubicBezTo>
                  <a:pt x="23" y="35"/>
                  <a:pt x="30" y="28"/>
                  <a:pt x="39" y="28"/>
                </a:cubicBezTo>
                <a:close/>
                <a:moveTo>
                  <a:pt x="41" y="159"/>
                </a:moveTo>
                <a:cubicBezTo>
                  <a:pt x="33" y="159"/>
                  <a:pt x="26" y="152"/>
                  <a:pt x="26" y="143"/>
                </a:cubicBezTo>
                <a:cubicBezTo>
                  <a:pt x="26" y="134"/>
                  <a:pt x="33" y="128"/>
                  <a:pt x="41" y="128"/>
                </a:cubicBezTo>
                <a:cubicBezTo>
                  <a:pt x="50" y="128"/>
                  <a:pt x="57" y="134"/>
                  <a:pt x="57" y="143"/>
                </a:cubicBezTo>
                <a:cubicBezTo>
                  <a:pt x="57" y="152"/>
                  <a:pt x="50" y="159"/>
                  <a:pt x="41" y="159"/>
                </a:cubicBezTo>
                <a:close/>
                <a:moveTo>
                  <a:pt x="94" y="109"/>
                </a:moveTo>
                <a:cubicBezTo>
                  <a:pt x="86" y="109"/>
                  <a:pt x="79" y="102"/>
                  <a:pt x="79" y="94"/>
                </a:cubicBezTo>
                <a:cubicBezTo>
                  <a:pt x="79" y="85"/>
                  <a:pt x="86" y="78"/>
                  <a:pt x="94" y="78"/>
                </a:cubicBezTo>
                <a:cubicBezTo>
                  <a:pt x="103" y="78"/>
                  <a:pt x="110" y="85"/>
                  <a:pt x="110" y="94"/>
                </a:cubicBezTo>
                <a:cubicBezTo>
                  <a:pt x="110" y="102"/>
                  <a:pt x="103" y="109"/>
                  <a:pt x="94" y="109"/>
                </a:cubicBezTo>
                <a:close/>
                <a:moveTo>
                  <a:pt x="145" y="28"/>
                </a:moveTo>
                <a:cubicBezTo>
                  <a:pt x="153" y="28"/>
                  <a:pt x="160" y="35"/>
                  <a:pt x="160" y="43"/>
                </a:cubicBezTo>
                <a:cubicBezTo>
                  <a:pt x="160" y="52"/>
                  <a:pt x="153" y="59"/>
                  <a:pt x="145" y="59"/>
                </a:cubicBezTo>
                <a:cubicBezTo>
                  <a:pt x="136" y="59"/>
                  <a:pt x="129" y="52"/>
                  <a:pt x="129" y="43"/>
                </a:cubicBezTo>
                <a:cubicBezTo>
                  <a:pt x="129" y="35"/>
                  <a:pt x="136" y="28"/>
                  <a:pt x="145" y="28"/>
                </a:cubicBezTo>
                <a:close/>
                <a:moveTo>
                  <a:pt x="147" y="159"/>
                </a:moveTo>
                <a:cubicBezTo>
                  <a:pt x="138" y="159"/>
                  <a:pt x="132" y="152"/>
                  <a:pt x="132" y="143"/>
                </a:cubicBezTo>
                <a:cubicBezTo>
                  <a:pt x="132" y="134"/>
                  <a:pt x="138" y="128"/>
                  <a:pt x="147" y="128"/>
                </a:cubicBezTo>
                <a:cubicBezTo>
                  <a:pt x="156" y="128"/>
                  <a:pt x="163" y="134"/>
                  <a:pt x="163" y="143"/>
                </a:cubicBezTo>
                <a:cubicBezTo>
                  <a:pt x="163" y="152"/>
                  <a:pt x="156" y="159"/>
                  <a:pt x="147" y="159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43" name="Freeform 372"/>
          <p:cNvSpPr/>
          <p:nvPr/>
        </p:nvSpPr>
        <p:spPr bwMode="auto">
          <a:xfrm>
            <a:off x="6317728" y="1304576"/>
            <a:ext cx="232881" cy="157571"/>
          </a:xfrm>
          <a:custGeom>
            <a:avLst/>
            <a:gdLst>
              <a:gd name="T0" fmla="*/ 159 w 159"/>
              <a:gd name="T1" fmla="*/ 49 h 107"/>
              <a:gd name="T2" fmla="*/ 148 w 159"/>
              <a:gd name="T3" fmla="*/ 49 h 107"/>
              <a:gd name="T4" fmla="*/ 148 w 159"/>
              <a:gd name="T5" fmla="*/ 35 h 107"/>
              <a:gd name="T6" fmla="*/ 159 w 159"/>
              <a:gd name="T7" fmla="*/ 35 h 107"/>
              <a:gd name="T8" fmla="*/ 106 w 159"/>
              <a:gd name="T9" fmla="*/ 8 h 107"/>
              <a:gd name="T10" fmla="*/ 99 w 159"/>
              <a:gd name="T11" fmla="*/ 0 h 107"/>
              <a:gd name="T12" fmla="*/ 70 w 159"/>
              <a:gd name="T13" fmla="*/ 1 h 107"/>
              <a:gd name="T14" fmla="*/ 66 w 159"/>
              <a:gd name="T15" fmla="*/ 7 h 107"/>
              <a:gd name="T16" fmla="*/ 40 w 159"/>
              <a:gd name="T17" fmla="*/ 20 h 107"/>
              <a:gd name="T18" fmla="*/ 16 w 159"/>
              <a:gd name="T19" fmla="*/ 35 h 107"/>
              <a:gd name="T20" fmla="*/ 6 w 159"/>
              <a:gd name="T21" fmla="*/ 78 h 107"/>
              <a:gd name="T22" fmla="*/ 159 w 159"/>
              <a:gd name="T23" fmla="*/ 84 h 107"/>
              <a:gd name="T24" fmla="*/ 159 w 159"/>
              <a:gd name="T25" fmla="*/ 4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107">
                <a:moveTo>
                  <a:pt x="159" y="49"/>
                </a:moveTo>
                <a:cubicBezTo>
                  <a:pt x="148" y="49"/>
                  <a:pt x="148" y="49"/>
                  <a:pt x="148" y="49"/>
                </a:cubicBezTo>
                <a:cubicBezTo>
                  <a:pt x="148" y="35"/>
                  <a:pt x="148" y="35"/>
                  <a:pt x="148" y="35"/>
                </a:cubicBezTo>
                <a:cubicBezTo>
                  <a:pt x="159" y="35"/>
                  <a:pt x="159" y="35"/>
                  <a:pt x="159" y="35"/>
                </a:cubicBezTo>
                <a:cubicBezTo>
                  <a:pt x="143" y="21"/>
                  <a:pt x="108" y="9"/>
                  <a:pt x="106" y="8"/>
                </a:cubicBezTo>
                <a:cubicBezTo>
                  <a:pt x="105" y="8"/>
                  <a:pt x="95" y="6"/>
                  <a:pt x="99" y="0"/>
                </a:cubicBezTo>
                <a:cubicBezTo>
                  <a:pt x="99" y="0"/>
                  <a:pt x="85" y="19"/>
                  <a:pt x="70" y="1"/>
                </a:cubicBezTo>
                <a:cubicBezTo>
                  <a:pt x="70" y="2"/>
                  <a:pt x="72" y="4"/>
                  <a:pt x="66" y="7"/>
                </a:cubicBezTo>
                <a:cubicBezTo>
                  <a:pt x="62" y="9"/>
                  <a:pt x="51" y="14"/>
                  <a:pt x="40" y="20"/>
                </a:cubicBezTo>
                <a:cubicBezTo>
                  <a:pt x="30" y="25"/>
                  <a:pt x="20" y="31"/>
                  <a:pt x="16" y="35"/>
                </a:cubicBezTo>
                <a:cubicBezTo>
                  <a:pt x="7" y="43"/>
                  <a:pt x="0" y="68"/>
                  <a:pt x="6" y="78"/>
                </a:cubicBezTo>
                <a:cubicBezTo>
                  <a:pt x="46" y="99"/>
                  <a:pt x="107" y="107"/>
                  <a:pt x="159" y="84"/>
                </a:cubicBezTo>
                <a:lnTo>
                  <a:pt x="159" y="49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44" name="Freeform 373"/>
          <p:cNvSpPr/>
          <p:nvPr/>
        </p:nvSpPr>
        <p:spPr bwMode="auto">
          <a:xfrm>
            <a:off x="6395356" y="1200300"/>
            <a:ext cx="113544" cy="128606"/>
          </a:xfrm>
          <a:custGeom>
            <a:avLst/>
            <a:gdLst>
              <a:gd name="T0" fmla="*/ 1 w 77"/>
              <a:gd name="T1" fmla="*/ 66 h 87"/>
              <a:gd name="T2" fmla="*/ 13 w 77"/>
              <a:gd name="T3" fmla="*/ 69 h 87"/>
              <a:gd name="T4" fmla="*/ 19 w 77"/>
              <a:gd name="T5" fmla="*/ 74 h 87"/>
              <a:gd name="T6" fmla="*/ 54 w 77"/>
              <a:gd name="T7" fmla="*/ 61 h 87"/>
              <a:gd name="T8" fmla="*/ 57 w 77"/>
              <a:gd name="T9" fmla="*/ 2 h 87"/>
              <a:gd name="T10" fmla="*/ 14 w 77"/>
              <a:gd name="T11" fmla="*/ 0 h 87"/>
              <a:gd name="T12" fmla="*/ 2 w 77"/>
              <a:gd name="T13" fmla="*/ 14 h 87"/>
              <a:gd name="T14" fmla="*/ 1 w 77"/>
              <a:gd name="T15" fmla="*/ 37 h 87"/>
              <a:gd name="T16" fmla="*/ 0 w 77"/>
              <a:gd name="T17" fmla="*/ 63 h 87"/>
              <a:gd name="T18" fmla="*/ 1 w 77"/>
              <a:gd name="T19" fmla="*/ 6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7" h="87">
                <a:moveTo>
                  <a:pt x="1" y="66"/>
                </a:moveTo>
                <a:cubicBezTo>
                  <a:pt x="1" y="66"/>
                  <a:pt x="13" y="68"/>
                  <a:pt x="13" y="69"/>
                </a:cubicBezTo>
                <a:cubicBezTo>
                  <a:pt x="14" y="70"/>
                  <a:pt x="17" y="72"/>
                  <a:pt x="19" y="74"/>
                </a:cubicBezTo>
                <a:cubicBezTo>
                  <a:pt x="26" y="81"/>
                  <a:pt x="39" y="87"/>
                  <a:pt x="54" y="61"/>
                </a:cubicBezTo>
                <a:cubicBezTo>
                  <a:pt x="77" y="22"/>
                  <a:pt x="57" y="2"/>
                  <a:pt x="57" y="2"/>
                </a:cubicBezTo>
                <a:cubicBezTo>
                  <a:pt x="14" y="0"/>
                  <a:pt x="14" y="0"/>
                  <a:pt x="14" y="0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63"/>
                  <a:pt x="0" y="63"/>
                  <a:pt x="0" y="63"/>
                </a:cubicBezTo>
                <a:lnTo>
                  <a:pt x="1" y="6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45" name="Freeform 374"/>
          <p:cNvSpPr/>
          <p:nvPr/>
        </p:nvSpPr>
        <p:spPr bwMode="auto">
          <a:xfrm>
            <a:off x="6358280" y="1126149"/>
            <a:ext cx="179586" cy="199282"/>
          </a:xfrm>
          <a:custGeom>
            <a:avLst/>
            <a:gdLst>
              <a:gd name="T0" fmla="*/ 12 w 122"/>
              <a:gd name="T1" fmla="*/ 100 h 136"/>
              <a:gd name="T2" fmla="*/ 38 w 122"/>
              <a:gd name="T3" fmla="*/ 40 h 136"/>
              <a:gd name="T4" fmla="*/ 103 w 122"/>
              <a:gd name="T5" fmla="*/ 91 h 136"/>
              <a:gd name="T6" fmla="*/ 103 w 122"/>
              <a:gd name="T7" fmla="*/ 91 h 136"/>
              <a:gd name="T8" fmla="*/ 79 w 122"/>
              <a:gd name="T9" fmla="*/ 112 h 136"/>
              <a:gd name="T10" fmla="*/ 78 w 122"/>
              <a:gd name="T11" fmla="*/ 85 h 136"/>
              <a:gd name="T12" fmla="*/ 42 w 122"/>
              <a:gd name="T13" fmla="*/ 60 h 136"/>
              <a:gd name="T14" fmla="*/ 40 w 122"/>
              <a:gd name="T15" fmla="*/ 120 h 136"/>
              <a:gd name="T16" fmla="*/ 12 w 122"/>
              <a:gd name="T17" fmla="*/ 10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2" h="136">
                <a:moveTo>
                  <a:pt x="12" y="100"/>
                </a:moveTo>
                <a:cubicBezTo>
                  <a:pt x="30" y="111"/>
                  <a:pt x="0" y="38"/>
                  <a:pt x="38" y="40"/>
                </a:cubicBezTo>
                <a:cubicBezTo>
                  <a:pt x="122" y="0"/>
                  <a:pt x="75" y="122"/>
                  <a:pt x="103" y="91"/>
                </a:cubicBezTo>
                <a:cubicBezTo>
                  <a:pt x="103" y="91"/>
                  <a:pt x="103" y="91"/>
                  <a:pt x="103" y="91"/>
                </a:cubicBezTo>
                <a:cubicBezTo>
                  <a:pt x="106" y="102"/>
                  <a:pt x="90" y="129"/>
                  <a:pt x="79" y="112"/>
                </a:cubicBezTo>
                <a:cubicBezTo>
                  <a:pt x="79" y="112"/>
                  <a:pt x="92" y="56"/>
                  <a:pt x="78" y="85"/>
                </a:cubicBezTo>
                <a:cubicBezTo>
                  <a:pt x="70" y="68"/>
                  <a:pt x="49" y="66"/>
                  <a:pt x="42" y="60"/>
                </a:cubicBezTo>
                <a:cubicBezTo>
                  <a:pt x="29" y="63"/>
                  <a:pt x="22" y="94"/>
                  <a:pt x="40" y="120"/>
                </a:cubicBezTo>
                <a:cubicBezTo>
                  <a:pt x="22" y="136"/>
                  <a:pt x="8" y="112"/>
                  <a:pt x="12" y="10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46" name="Freeform 375"/>
          <p:cNvSpPr/>
          <p:nvPr/>
        </p:nvSpPr>
        <p:spPr bwMode="auto">
          <a:xfrm>
            <a:off x="5797511" y="1306893"/>
            <a:ext cx="236358" cy="155254"/>
          </a:xfrm>
          <a:custGeom>
            <a:avLst/>
            <a:gdLst>
              <a:gd name="T0" fmla="*/ 160 w 161"/>
              <a:gd name="T1" fmla="*/ 52 h 106"/>
              <a:gd name="T2" fmla="*/ 138 w 161"/>
              <a:gd name="T3" fmla="*/ 52 h 106"/>
              <a:gd name="T4" fmla="*/ 138 w 161"/>
              <a:gd name="T5" fmla="*/ 36 h 106"/>
              <a:gd name="T6" fmla="*/ 161 w 161"/>
              <a:gd name="T7" fmla="*/ 36 h 106"/>
              <a:gd name="T8" fmla="*/ 106 w 161"/>
              <a:gd name="T9" fmla="*/ 7 h 106"/>
              <a:gd name="T10" fmla="*/ 101 w 161"/>
              <a:gd name="T11" fmla="*/ 0 h 106"/>
              <a:gd name="T12" fmla="*/ 70 w 161"/>
              <a:gd name="T13" fmla="*/ 0 h 106"/>
              <a:gd name="T14" fmla="*/ 65 w 161"/>
              <a:gd name="T15" fmla="*/ 7 h 106"/>
              <a:gd name="T16" fmla="*/ 41 w 161"/>
              <a:gd name="T17" fmla="*/ 19 h 106"/>
              <a:gd name="T18" fmla="*/ 16 w 161"/>
              <a:gd name="T19" fmla="*/ 34 h 106"/>
              <a:gd name="T20" fmla="*/ 7 w 161"/>
              <a:gd name="T21" fmla="*/ 77 h 106"/>
              <a:gd name="T22" fmla="*/ 160 w 161"/>
              <a:gd name="T23" fmla="*/ 83 h 106"/>
              <a:gd name="T24" fmla="*/ 160 w 161"/>
              <a:gd name="T25" fmla="*/ 5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1" h="106">
                <a:moveTo>
                  <a:pt x="160" y="52"/>
                </a:moveTo>
                <a:cubicBezTo>
                  <a:pt x="138" y="52"/>
                  <a:pt x="138" y="52"/>
                  <a:pt x="138" y="52"/>
                </a:cubicBezTo>
                <a:cubicBezTo>
                  <a:pt x="138" y="36"/>
                  <a:pt x="138" y="36"/>
                  <a:pt x="138" y="36"/>
                </a:cubicBezTo>
                <a:cubicBezTo>
                  <a:pt x="161" y="36"/>
                  <a:pt x="161" y="36"/>
                  <a:pt x="161" y="36"/>
                </a:cubicBezTo>
                <a:cubicBezTo>
                  <a:pt x="145" y="23"/>
                  <a:pt x="109" y="8"/>
                  <a:pt x="106" y="7"/>
                </a:cubicBezTo>
                <a:cubicBezTo>
                  <a:pt x="105" y="7"/>
                  <a:pt x="97" y="5"/>
                  <a:pt x="101" y="0"/>
                </a:cubicBezTo>
                <a:cubicBezTo>
                  <a:pt x="101" y="0"/>
                  <a:pt x="91" y="19"/>
                  <a:pt x="70" y="0"/>
                </a:cubicBezTo>
                <a:cubicBezTo>
                  <a:pt x="70" y="1"/>
                  <a:pt x="71" y="4"/>
                  <a:pt x="65" y="7"/>
                </a:cubicBezTo>
                <a:cubicBezTo>
                  <a:pt x="61" y="9"/>
                  <a:pt x="51" y="14"/>
                  <a:pt x="41" y="19"/>
                </a:cubicBezTo>
                <a:cubicBezTo>
                  <a:pt x="31" y="24"/>
                  <a:pt x="20" y="30"/>
                  <a:pt x="16" y="34"/>
                </a:cubicBezTo>
                <a:cubicBezTo>
                  <a:pt x="8" y="42"/>
                  <a:pt x="0" y="67"/>
                  <a:pt x="7" y="77"/>
                </a:cubicBezTo>
                <a:cubicBezTo>
                  <a:pt x="47" y="98"/>
                  <a:pt x="108" y="106"/>
                  <a:pt x="160" y="83"/>
                </a:cubicBezTo>
                <a:lnTo>
                  <a:pt x="160" y="5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47" name="Freeform 376"/>
          <p:cNvSpPr/>
          <p:nvPr/>
        </p:nvSpPr>
        <p:spPr bwMode="auto">
          <a:xfrm>
            <a:off x="5877455" y="1202617"/>
            <a:ext cx="112386" cy="126289"/>
          </a:xfrm>
          <a:custGeom>
            <a:avLst/>
            <a:gdLst>
              <a:gd name="T0" fmla="*/ 2 w 77"/>
              <a:gd name="T1" fmla="*/ 65 h 86"/>
              <a:gd name="T2" fmla="*/ 14 w 77"/>
              <a:gd name="T3" fmla="*/ 68 h 86"/>
              <a:gd name="T4" fmla="*/ 19 w 77"/>
              <a:gd name="T5" fmla="*/ 73 h 86"/>
              <a:gd name="T6" fmla="*/ 54 w 77"/>
              <a:gd name="T7" fmla="*/ 60 h 86"/>
              <a:gd name="T8" fmla="*/ 58 w 77"/>
              <a:gd name="T9" fmla="*/ 2 h 86"/>
              <a:gd name="T10" fmla="*/ 14 w 77"/>
              <a:gd name="T11" fmla="*/ 0 h 86"/>
              <a:gd name="T12" fmla="*/ 2 w 77"/>
              <a:gd name="T13" fmla="*/ 14 h 86"/>
              <a:gd name="T14" fmla="*/ 1 w 77"/>
              <a:gd name="T15" fmla="*/ 36 h 86"/>
              <a:gd name="T16" fmla="*/ 0 w 77"/>
              <a:gd name="T17" fmla="*/ 63 h 86"/>
              <a:gd name="T18" fmla="*/ 2 w 77"/>
              <a:gd name="T19" fmla="*/ 6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7" h="86">
                <a:moveTo>
                  <a:pt x="2" y="65"/>
                </a:moveTo>
                <a:cubicBezTo>
                  <a:pt x="2" y="65"/>
                  <a:pt x="13" y="67"/>
                  <a:pt x="14" y="68"/>
                </a:cubicBezTo>
                <a:cubicBezTo>
                  <a:pt x="15" y="69"/>
                  <a:pt x="17" y="71"/>
                  <a:pt x="19" y="73"/>
                </a:cubicBezTo>
                <a:cubicBezTo>
                  <a:pt x="26" y="80"/>
                  <a:pt x="39" y="86"/>
                  <a:pt x="54" y="60"/>
                </a:cubicBezTo>
                <a:cubicBezTo>
                  <a:pt x="77" y="21"/>
                  <a:pt x="58" y="2"/>
                  <a:pt x="58" y="2"/>
                </a:cubicBezTo>
                <a:cubicBezTo>
                  <a:pt x="14" y="0"/>
                  <a:pt x="14" y="0"/>
                  <a:pt x="14" y="0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36"/>
                  <a:pt x="1" y="36"/>
                  <a:pt x="1" y="36"/>
                </a:cubicBezTo>
                <a:cubicBezTo>
                  <a:pt x="0" y="63"/>
                  <a:pt x="0" y="63"/>
                  <a:pt x="0" y="63"/>
                </a:cubicBezTo>
                <a:lnTo>
                  <a:pt x="2" y="65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48" name="Freeform 377"/>
          <p:cNvSpPr/>
          <p:nvPr/>
        </p:nvSpPr>
        <p:spPr bwMode="auto">
          <a:xfrm>
            <a:off x="5840380" y="1127307"/>
            <a:ext cx="179586" cy="199282"/>
          </a:xfrm>
          <a:custGeom>
            <a:avLst/>
            <a:gdLst>
              <a:gd name="T0" fmla="*/ 13 w 122"/>
              <a:gd name="T1" fmla="*/ 100 h 136"/>
              <a:gd name="T2" fmla="*/ 38 w 122"/>
              <a:gd name="T3" fmla="*/ 40 h 136"/>
              <a:gd name="T4" fmla="*/ 103 w 122"/>
              <a:gd name="T5" fmla="*/ 90 h 136"/>
              <a:gd name="T6" fmla="*/ 104 w 122"/>
              <a:gd name="T7" fmla="*/ 91 h 136"/>
              <a:gd name="T8" fmla="*/ 79 w 122"/>
              <a:gd name="T9" fmla="*/ 111 h 136"/>
              <a:gd name="T10" fmla="*/ 79 w 122"/>
              <a:gd name="T11" fmla="*/ 84 h 136"/>
              <a:gd name="T12" fmla="*/ 42 w 122"/>
              <a:gd name="T13" fmla="*/ 59 h 136"/>
              <a:gd name="T14" fmla="*/ 40 w 122"/>
              <a:gd name="T15" fmla="*/ 119 h 136"/>
              <a:gd name="T16" fmla="*/ 13 w 122"/>
              <a:gd name="T17" fmla="*/ 10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2" h="136">
                <a:moveTo>
                  <a:pt x="13" y="100"/>
                </a:moveTo>
                <a:cubicBezTo>
                  <a:pt x="30" y="110"/>
                  <a:pt x="0" y="38"/>
                  <a:pt x="38" y="40"/>
                </a:cubicBezTo>
                <a:cubicBezTo>
                  <a:pt x="122" y="0"/>
                  <a:pt x="75" y="121"/>
                  <a:pt x="103" y="90"/>
                </a:cubicBezTo>
                <a:cubicBezTo>
                  <a:pt x="104" y="90"/>
                  <a:pt x="104" y="90"/>
                  <a:pt x="104" y="91"/>
                </a:cubicBezTo>
                <a:cubicBezTo>
                  <a:pt x="107" y="101"/>
                  <a:pt x="90" y="128"/>
                  <a:pt x="79" y="111"/>
                </a:cubicBezTo>
                <a:cubicBezTo>
                  <a:pt x="79" y="111"/>
                  <a:pt x="92" y="56"/>
                  <a:pt x="79" y="84"/>
                </a:cubicBezTo>
                <a:cubicBezTo>
                  <a:pt x="70" y="68"/>
                  <a:pt x="49" y="65"/>
                  <a:pt x="42" y="59"/>
                </a:cubicBezTo>
                <a:cubicBezTo>
                  <a:pt x="29" y="63"/>
                  <a:pt x="22" y="93"/>
                  <a:pt x="40" y="119"/>
                </a:cubicBezTo>
                <a:cubicBezTo>
                  <a:pt x="22" y="136"/>
                  <a:pt x="8" y="111"/>
                  <a:pt x="13" y="10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49" name="Freeform 378"/>
          <p:cNvSpPr/>
          <p:nvPr/>
        </p:nvSpPr>
        <p:spPr bwMode="auto">
          <a:xfrm>
            <a:off x="6954965" y="5009819"/>
            <a:ext cx="69517" cy="44027"/>
          </a:xfrm>
          <a:custGeom>
            <a:avLst/>
            <a:gdLst>
              <a:gd name="T0" fmla="*/ 6 w 47"/>
              <a:gd name="T1" fmla="*/ 0 h 30"/>
              <a:gd name="T2" fmla="*/ 0 w 47"/>
              <a:gd name="T3" fmla="*/ 28 h 30"/>
              <a:gd name="T4" fmla="*/ 26 w 47"/>
              <a:gd name="T5" fmla="*/ 30 h 30"/>
              <a:gd name="T6" fmla="*/ 47 w 47"/>
              <a:gd name="T7" fmla="*/ 29 h 30"/>
              <a:gd name="T8" fmla="*/ 41 w 47"/>
              <a:gd name="T9" fmla="*/ 0 h 30"/>
              <a:gd name="T10" fmla="*/ 26 w 47"/>
              <a:gd name="T11" fmla="*/ 1 h 30"/>
              <a:gd name="T12" fmla="*/ 6 w 47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0">
                <a:moveTo>
                  <a:pt x="6" y="0"/>
                </a:moveTo>
                <a:cubicBezTo>
                  <a:pt x="0" y="28"/>
                  <a:pt x="0" y="28"/>
                  <a:pt x="0" y="28"/>
                </a:cubicBezTo>
                <a:cubicBezTo>
                  <a:pt x="8" y="30"/>
                  <a:pt x="17" y="30"/>
                  <a:pt x="26" y="30"/>
                </a:cubicBezTo>
                <a:cubicBezTo>
                  <a:pt x="34" y="30"/>
                  <a:pt x="41" y="30"/>
                  <a:pt x="47" y="29"/>
                </a:cubicBezTo>
                <a:cubicBezTo>
                  <a:pt x="41" y="0"/>
                  <a:pt x="41" y="0"/>
                  <a:pt x="41" y="0"/>
                </a:cubicBezTo>
                <a:cubicBezTo>
                  <a:pt x="36" y="1"/>
                  <a:pt x="31" y="1"/>
                  <a:pt x="26" y="1"/>
                </a:cubicBezTo>
                <a:cubicBezTo>
                  <a:pt x="19" y="1"/>
                  <a:pt x="13" y="1"/>
                  <a:pt x="6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50" name="Freeform 379"/>
          <p:cNvSpPr/>
          <p:nvPr/>
        </p:nvSpPr>
        <p:spPr bwMode="auto">
          <a:xfrm>
            <a:off x="6939904" y="5065433"/>
            <a:ext cx="98482" cy="54455"/>
          </a:xfrm>
          <a:custGeom>
            <a:avLst/>
            <a:gdLst>
              <a:gd name="T0" fmla="*/ 67 w 67"/>
              <a:gd name="T1" fmla="*/ 33 h 37"/>
              <a:gd name="T2" fmla="*/ 60 w 67"/>
              <a:gd name="T3" fmla="*/ 1 h 37"/>
              <a:gd name="T4" fmla="*/ 36 w 67"/>
              <a:gd name="T5" fmla="*/ 3 h 37"/>
              <a:gd name="T6" fmla="*/ 7 w 67"/>
              <a:gd name="T7" fmla="*/ 0 h 37"/>
              <a:gd name="T8" fmla="*/ 0 w 67"/>
              <a:gd name="T9" fmla="*/ 32 h 37"/>
              <a:gd name="T10" fmla="*/ 36 w 67"/>
              <a:gd name="T11" fmla="*/ 37 h 37"/>
              <a:gd name="T12" fmla="*/ 67 w 67"/>
              <a:gd name="T13" fmla="*/ 3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37">
                <a:moveTo>
                  <a:pt x="67" y="33"/>
                </a:moveTo>
                <a:cubicBezTo>
                  <a:pt x="60" y="1"/>
                  <a:pt x="60" y="1"/>
                  <a:pt x="60" y="1"/>
                </a:cubicBezTo>
                <a:cubicBezTo>
                  <a:pt x="53" y="3"/>
                  <a:pt x="45" y="3"/>
                  <a:pt x="36" y="3"/>
                </a:cubicBezTo>
                <a:cubicBezTo>
                  <a:pt x="26" y="3"/>
                  <a:pt x="16" y="2"/>
                  <a:pt x="7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10" y="35"/>
                  <a:pt x="22" y="37"/>
                  <a:pt x="36" y="37"/>
                </a:cubicBezTo>
                <a:cubicBezTo>
                  <a:pt x="48" y="37"/>
                  <a:pt x="58" y="35"/>
                  <a:pt x="67" y="33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51" name="Freeform 380"/>
          <p:cNvSpPr/>
          <p:nvPr/>
        </p:nvSpPr>
        <p:spPr bwMode="auto">
          <a:xfrm>
            <a:off x="6967710" y="4902069"/>
            <a:ext cx="42869" cy="92688"/>
          </a:xfrm>
          <a:custGeom>
            <a:avLst/>
            <a:gdLst>
              <a:gd name="T0" fmla="*/ 17 w 29"/>
              <a:gd name="T1" fmla="*/ 63 h 63"/>
              <a:gd name="T2" fmla="*/ 29 w 29"/>
              <a:gd name="T3" fmla="*/ 63 h 63"/>
              <a:gd name="T4" fmla="*/ 14 w 29"/>
              <a:gd name="T5" fmla="*/ 0 h 63"/>
              <a:gd name="T6" fmla="*/ 0 w 29"/>
              <a:gd name="T7" fmla="*/ 62 h 63"/>
              <a:gd name="T8" fmla="*/ 17 w 29"/>
              <a:gd name="T9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3">
                <a:moveTo>
                  <a:pt x="17" y="63"/>
                </a:moveTo>
                <a:cubicBezTo>
                  <a:pt x="21" y="63"/>
                  <a:pt x="25" y="63"/>
                  <a:pt x="29" y="63"/>
                </a:cubicBezTo>
                <a:cubicBezTo>
                  <a:pt x="14" y="0"/>
                  <a:pt x="14" y="0"/>
                  <a:pt x="14" y="0"/>
                </a:cubicBezTo>
                <a:cubicBezTo>
                  <a:pt x="0" y="62"/>
                  <a:pt x="0" y="62"/>
                  <a:pt x="0" y="62"/>
                </a:cubicBezTo>
                <a:cubicBezTo>
                  <a:pt x="5" y="63"/>
                  <a:pt x="11" y="63"/>
                  <a:pt x="17" y="63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52" name="Freeform 381"/>
          <p:cNvSpPr/>
          <p:nvPr/>
        </p:nvSpPr>
        <p:spPr bwMode="auto">
          <a:xfrm>
            <a:off x="6895877" y="5126840"/>
            <a:ext cx="186537" cy="50979"/>
          </a:xfrm>
          <a:custGeom>
            <a:avLst/>
            <a:gdLst>
              <a:gd name="T0" fmla="*/ 103 w 127"/>
              <a:gd name="T1" fmla="*/ 15 h 35"/>
              <a:gd name="T2" fmla="*/ 103 w 127"/>
              <a:gd name="T3" fmla="*/ 15 h 35"/>
              <a:gd name="T4" fmla="*/ 100 w 127"/>
              <a:gd name="T5" fmla="*/ 1 h 35"/>
              <a:gd name="T6" fmla="*/ 66 w 127"/>
              <a:gd name="T7" fmla="*/ 6 h 35"/>
              <a:gd name="T8" fmla="*/ 27 w 127"/>
              <a:gd name="T9" fmla="*/ 0 h 35"/>
              <a:gd name="T10" fmla="*/ 24 w 127"/>
              <a:gd name="T11" fmla="*/ 15 h 35"/>
              <a:gd name="T12" fmla="*/ 23 w 127"/>
              <a:gd name="T13" fmla="*/ 15 h 35"/>
              <a:gd name="T14" fmla="*/ 0 w 127"/>
              <a:gd name="T15" fmla="*/ 15 h 35"/>
              <a:gd name="T16" fmla="*/ 0 w 127"/>
              <a:gd name="T17" fmla="*/ 35 h 35"/>
              <a:gd name="T18" fmla="*/ 64 w 127"/>
              <a:gd name="T19" fmla="*/ 35 h 35"/>
              <a:gd name="T20" fmla="*/ 64 w 127"/>
              <a:gd name="T21" fmla="*/ 35 h 35"/>
              <a:gd name="T22" fmla="*/ 65 w 127"/>
              <a:gd name="T23" fmla="*/ 35 h 35"/>
              <a:gd name="T24" fmla="*/ 127 w 127"/>
              <a:gd name="T25" fmla="*/ 35 h 35"/>
              <a:gd name="T26" fmla="*/ 127 w 127"/>
              <a:gd name="T27" fmla="*/ 15 h 35"/>
              <a:gd name="T28" fmla="*/ 103 w 127"/>
              <a:gd name="T29" fmla="*/ 1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7" h="35">
                <a:moveTo>
                  <a:pt x="103" y="15"/>
                </a:moveTo>
                <a:cubicBezTo>
                  <a:pt x="103" y="15"/>
                  <a:pt x="103" y="15"/>
                  <a:pt x="103" y="15"/>
                </a:cubicBezTo>
                <a:cubicBezTo>
                  <a:pt x="100" y="1"/>
                  <a:pt x="100" y="1"/>
                  <a:pt x="100" y="1"/>
                </a:cubicBezTo>
                <a:cubicBezTo>
                  <a:pt x="90" y="4"/>
                  <a:pt x="79" y="6"/>
                  <a:pt x="66" y="6"/>
                </a:cubicBezTo>
                <a:cubicBezTo>
                  <a:pt x="51" y="6"/>
                  <a:pt x="38" y="3"/>
                  <a:pt x="27" y="0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3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35"/>
                  <a:pt x="0" y="35"/>
                  <a:pt x="0" y="35"/>
                </a:cubicBezTo>
                <a:cubicBezTo>
                  <a:pt x="64" y="35"/>
                  <a:pt x="64" y="35"/>
                  <a:pt x="64" y="35"/>
                </a:cubicBezTo>
                <a:cubicBezTo>
                  <a:pt x="64" y="35"/>
                  <a:pt x="64" y="35"/>
                  <a:pt x="64" y="35"/>
                </a:cubicBezTo>
                <a:cubicBezTo>
                  <a:pt x="65" y="35"/>
                  <a:pt x="65" y="35"/>
                  <a:pt x="65" y="35"/>
                </a:cubicBezTo>
                <a:cubicBezTo>
                  <a:pt x="127" y="35"/>
                  <a:pt x="127" y="35"/>
                  <a:pt x="127" y="35"/>
                </a:cubicBezTo>
                <a:cubicBezTo>
                  <a:pt x="127" y="15"/>
                  <a:pt x="127" y="15"/>
                  <a:pt x="127" y="15"/>
                </a:cubicBezTo>
                <a:lnTo>
                  <a:pt x="103" y="15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53" name="Freeform 382"/>
          <p:cNvSpPr>
            <a:spLocks noEditPoints="1"/>
          </p:cNvSpPr>
          <p:nvPr/>
        </p:nvSpPr>
        <p:spPr bwMode="auto">
          <a:xfrm>
            <a:off x="7362797" y="4914814"/>
            <a:ext cx="228247" cy="106592"/>
          </a:xfrm>
          <a:custGeom>
            <a:avLst/>
            <a:gdLst>
              <a:gd name="T0" fmla="*/ 155 w 155"/>
              <a:gd name="T1" fmla="*/ 0 h 72"/>
              <a:gd name="T2" fmla="*/ 65 w 155"/>
              <a:gd name="T3" fmla="*/ 3 h 72"/>
              <a:gd name="T4" fmla="*/ 0 w 155"/>
              <a:gd name="T5" fmla="*/ 64 h 72"/>
              <a:gd name="T6" fmla="*/ 94 w 155"/>
              <a:gd name="T7" fmla="*/ 72 h 72"/>
              <a:gd name="T8" fmla="*/ 155 w 155"/>
              <a:gd name="T9" fmla="*/ 0 h 72"/>
              <a:gd name="T10" fmla="*/ 78 w 155"/>
              <a:gd name="T11" fmla="*/ 37 h 72"/>
              <a:gd name="T12" fmla="*/ 67 w 155"/>
              <a:gd name="T13" fmla="*/ 39 h 72"/>
              <a:gd name="T14" fmla="*/ 77 w 155"/>
              <a:gd name="T15" fmla="*/ 30 h 72"/>
              <a:gd name="T16" fmla="*/ 89 w 155"/>
              <a:gd name="T17" fmla="*/ 28 h 72"/>
              <a:gd name="T18" fmla="*/ 78 w 155"/>
              <a:gd name="T19" fmla="*/ 37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5" h="72">
                <a:moveTo>
                  <a:pt x="155" y="0"/>
                </a:moveTo>
                <a:cubicBezTo>
                  <a:pt x="65" y="3"/>
                  <a:pt x="65" y="3"/>
                  <a:pt x="65" y="3"/>
                </a:cubicBezTo>
                <a:cubicBezTo>
                  <a:pt x="0" y="64"/>
                  <a:pt x="0" y="64"/>
                  <a:pt x="0" y="64"/>
                </a:cubicBezTo>
                <a:cubicBezTo>
                  <a:pt x="94" y="72"/>
                  <a:pt x="94" y="72"/>
                  <a:pt x="94" y="72"/>
                </a:cubicBezTo>
                <a:lnTo>
                  <a:pt x="155" y="0"/>
                </a:lnTo>
                <a:close/>
                <a:moveTo>
                  <a:pt x="78" y="37"/>
                </a:moveTo>
                <a:cubicBezTo>
                  <a:pt x="72" y="40"/>
                  <a:pt x="67" y="41"/>
                  <a:pt x="67" y="39"/>
                </a:cubicBezTo>
                <a:cubicBezTo>
                  <a:pt x="67" y="37"/>
                  <a:pt x="71" y="33"/>
                  <a:pt x="77" y="30"/>
                </a:cubicBezTo>
                <a:cubicBezTo>
                  <a:pt x="83" y="27"/>
                  <a:pt x="88" y="26"/>
                  <a:pt x="89" y="28"/>
                </a:cubicBezTo>
                <a:cubicBezTo>
                  <a:pt x="89" y="30"/>
                  <a:pt x="84" y="34"/>
                  <a:pt x="78" y="37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54" name="Freeform 383"/>
          <p:cNvSpPr>
            <a:spLocks noEditPoints="1"/>
          </p:cNvSpPr>
          <p:nvPr/>
        </p:nvSpPr>
        <p:spPr bwMode="auto">
          <a:xfrm>
            <a:off x="7360480" y="5023723"/>
            <a:ext cx="200440" cy="145985"/>
          </a:xfrm>
          <a:custGeom>
            <a:avLst/>
            <a:gdLst>
              <a:gd name="T0" fmla="*/ 0 w 137"/>
              <a:gd name="T1" fmla="*/ 0 h 99"/>
              <a:gd name="T2" fmla="*/ 47 w 137"/>
              <a:gd name="T3" fmla="*/ 81 h 99"/>
              <a:gd name="T4" fmla="*/ 137 w 137"/>
              <a:gd name="T5" fmla="*/ 99 h 99"/>
              <a:gd name="T6" fmla="*/ 95 w 137"/>
              <a:gd name="T7" fmla="*/ 8 h 99"/>
              <a:gd name="T8" fmla="*/ 0 w 137"/>
              <a:gd name="T9" fmla="*/ 0 h 99"/>
              <a:gd name="T10" fmla="*/ 60 w 137"/>
              <a:gd name="T11" fmla="*/ 74 h 99"/>
              <a:gd name="T12" fmla="*/ 48 w 137"/>
              <a:gd name="T13" fmla="*/ 67 h 99"/>
              <a:gd name="T14" fmla="*/ 54 w 137"/>
              <a:gd name="T15" fmla="*/ 60 h 99"/>
              <a:gd name="T16" fmla="*/ 66 w 137"/>
              <a:gd name="T17" fmla="*/ 68 h 99"/>
              <a:gd name="T18" fmla="*/ 60 w 137"/>
              <a:gd name="T19" fmla="*/ 74 h 99"/>
              <a:gd name="T20" fmla="*/ 71 w 137"/>
              <a:gd name="T21" fmla="*/ 52 h 99"/>
              <a:gd name="T22" fmla="*/ 59 w 137"/>
              <a:gd name="T23" fmla="*/ 44 h 99"/>
              <a:gd name="T24" fmla="*/ 65 w 137"/>
              <a:gd name="T25" fmla="*/ 37 h 99"/>
              <a:gd name="T26" fmla="*/ 77 w 137"/>
              <a:gd name="T27" fmla="*/ 45 h 99"/>
              <a:gd name="T28" fmla="*/ 71 w 137"/>
              <a:gd name="T29" fmla="*/ 52 h 99"/>
              <a:gd name="T30" fmla="*/ 82 w 137"/>
              <a:gd name="T31" fmla="*/ 29 h 99"/>
              <a:gd name="T32" fmla="*/ 71 w 137"/>
              <a:gd name="T33" fmla="*/ 21 h 99"/>
              <a:gd name="T34" fmla="*/ 76 w 137"/>
              <a:gd name="T35" fmla="*/ 14 h 99"/>
              <a:gd name="T36" fmla="*/ 88 w 137"/>
              <a:gd name="T37" fmla="*/ 22 h 99"/>
              <a:gd name="T38" fmla="*/ 82 w 137"/>
              <a:gd name="T39" fmla="*/ 2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7" h="99">
                <a:moveTo>
                  <a:pt x="0" y="0"/>
                </a:moveTo>
                <a:cubicBezTo>
                  <a:pt x="47" y="81"/>
                  <a:pt x="47" y="81"/>
                  <a:pt x="47" y="81"/>
                </a:cubicBezTo>
                <a:cubicBezTo>
                  <a:pt x="137" y="99"/>
                  <a:pt x="137" y="99"/>
                  <a:pt x="137" y="99"/>
                </a:cubicBezTo>
                <a:cubicBezTo>
                  <a:pt x="95" y="8"/>
                  <a:pt x="95" y="8"/>
                  <a:pt x="95" y="8"/>
                </a:cubicBezTo>
                <a:lnTo>
                  <a:pt x="0" y="0"/>
                </a:lnTo>
                <a:close/>
                <a:moveTo>
                  <a:pt x="60" y="74"/>
                </a:moveTo>
                <a:cubicBezTo>
                  <a:pt x="55" y="74"/>
                  <a:pt x="50" y="71"/>
                  <a:pt x="48" y="67"/>
                </a:cubicBezTo>
                <a:cubicBezTo>
                  <a:pt x="47" y="63"/>
                  <a:pt x="49" y="60"/>
                  <a:pt x="54" y="60"/>
                </a:cubicBezTo>
                <a:cubicBezTo>
                  <a:pt x="59" y="60"/>
                  <a:pt x="64" y="64"/>
                  <a:pt x="66" y="68"/>
                </a:cubicBezTo>
                <a:cubicBezTo>
                  <a:pt x="67" y="72"/>
                  <a:pt x="65" y="75"/>
                  <a:pt x="60" y="74"/>
                </a:cubicBezTo>
                <a:close/>
                <a:moveTo>
                  <a:pt x="71" y="52"/>
                </a:moveTo>
                <a:cubicBezTo>
                  <a:pt x="66" y="51"/>
                  <a:pt x="61" y="48"/>
                  <a:pt x="59" y="44"/>
                </a:cubicBezTo>
                <a:cubicBezTo>
                  <a:pt x="58" y="40"/>
                  <a:pt x="60" y="37"/>
                  <a:pt x="65" y="37"/>
                </a:cubicBezTo>
                <a:cubicBezTo>
                  <a:pt x="70" y="38"/>
                  <a:pt x="75" y="41"/>
                  <a:pt x="77" y="45"/>
                </a:cubicBezTo>
                <a:cubicBezTo>
                  <a:pt x="79" y="49"/>
                  <a:pt x="76" y="52"/>
                  <a:pt x="71" y="52"/>
                </a:cubicBezTo>
                <a:close/>
                <a:moveTo>
                  <a:pt x="82" y="29"/>
                </a:moveTo>
                <a:cubicBezTo>
                  <a:pt x="78" y="28"/>
                  <a:pt x="72" y="25"/>
                  <a:pt x="71" y="21"/>
                </a:cubicBezTo>
                <a:cubicBezTo>
                  <a:pt x="69" y="17"/>
                  <a:pt x="72" y="14"/>
                  <a:pt x="76" y="14"/>
                </a:cubicBezTo>
                <a:cubicBezTo>
                  <a:pt x="81" y="15"/>
                  <a:pt x="86" y="18"/>
                  <a:pt x="88" y="22"/>
                </a:cubicBezTo>
                <a:cubicBezTo>
                  <a:pt x="90" y="26"/>
                  <a:pt x="87" y="29"/>
                  <a:pt x="82" y="29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55" name="Freeform 384"/>
          <p:cNvSpPr>
            <a:spLocks noEditPoints="1"/>
          </p:cNvSpPr>
          <p:nvPr/>
        </p:nvSpPr>
        <p:spPr bwMode="auto">
          <a:xfrm>
            <a:off x="7514576" y="4924082"/>
            <a:ext cx="130923" cy="239833"/>
          </a:xfrm>
          <a:custGeom>
            <a:avLst/>
            <a:gdLst>
              <a:gd name="T0" fmla="*/ 61 w 89"/>
              <a:gd name="T1" fmla="*/ 0 h 163"/>
              <a:gd name="T2" fmla="*/ 0 w 89"/>
              <a:gd name="T3" fmla="*/ 72 h 163"/>
              <a:gd name="T4" fmla="*/ 42 w 89"/>
              <a:gd name="T5" fmla="*/ 163 h 163"/>
              <a:gd name="T6" fmla="*/ 89 w 89"/>
              <a:gd name="T7" fmla="*/ 88 h 163"/>
              <a:gd name="T8" fmla="*/ 61 w 89"/>
              <a:gd name="T9" fmla="*/ 0 h 163"/>
              <a:gd name="T10" fmla="*/ 26 w 89"/>
              <a:gd name="T11" fmla="*/ 86 h 163"/>
              <a:gd name="T12" fmla="*/ 21 w 89"/>
              <a:gd name="T13" fmla="*/ 78 h 163"/>
              <a:gd name="T14" fmla="*/ 27 w 89"/>
              <a:gd name="T15" fmla="*/ 66 h 163"/>
              <a:gd name="T16" fmla="*/ 32 w 89"/>
              <a:gd name="T17" fmla="*/ 74 h 163"/>
              <a:gd name="T18" fmla="*/ 26 w 89"/>
              <a:gd name="T19" fmla="*/ 86 h 163"/>
              <a:gd name="T20" fmla="*/ 47 w 89"/>
              <a:gd name="T21" fmla="*/ 137 h 163"/>
              <a:gd name="T22" fmla="*/ 41 w 89"/>
              <a:gd name="T23" fmla="*/ 130 h 163"/>
              <a:gd name="T24" fmla="*/ 47 w 89"/>
              <a:gd name="T25" fmla="*/ 118 h 163"/>
              <a:gd name="T26" fmla="*/ 52 w 89"/>
              <a:gd name="T27" fmla="*/ 125 h 163"/>
              <a:gd name="T28" fmla="*/ 47 w 89"/>
              <a:gd name="T29" fmla="*/ 137 h 163"/>
              <a:gd name="T30" fmla="*/ 51 w 89"/>
              <a:gd name="T31" fmla="*/ 91 h 163"/>
              <a:gd name="T32" fmla="*/ 46 w 89"/>
              <a:gd name="T33" fmla="*/ 83 h 163"/>
              <a:gd name="T34" fmla="*/ 51 w 89"/>
              <a:gd name="T35" fmla="*/ 71 h 163"/>
              <a:gd name="T36" fmla="*/ 57 w 89"/>
              <a:gd name="T37" fmla="*/ 79 h 163"/>
              <a:gd name="T38" fmla="*/ 51 w 89"/>
              <a:gd name="T39" fmla="*/ 91 h 163"/>
              <a:gd name="T40" fmla="*/ 56 w 89"/>
              <a:gd name="T41" fmla="*/ 45 h 163"/>
              <a:gd name="T42" fmla="*/ 50 w 89"/>
              <a:gd name="T43" fmla="*/ 38 h 163"/>
              <a:gd name="T44" fmla="*/ 56 w 89"/>
              <a:gd name="T45" fmla="*/ 26 h 163"/>
              <a:gd name="T46" fmla="*/ 61 w 89"/>
              <a:gd name="T47" fmla="*/ 33 h 163"/>
              <a:gd name="T48" fmla="*/ 56 w 89"/>
              <a:gd name="T49" fmla="*/ 45 h 163"/>
              <a:gd name="T50" fmla="*/ 74 w 89"/>
              <a:gd name="T51" fmla="*/ 95 h 163"/>
              <a:gd name="T52" fmla="*/ 69 w 89"/>
              <a:gd name="T53" fmla="*/ 88 h 163"/>
              <a:gd name="T54" fmla="*/ 75 w 89"/>
              <a:gd name="T55" fmla="*/ 76 h 163"/>
              <a:gd name="T56" fmla="*/ 80 w 89"/>
              <a:gd name="T57" fmla="*/ 84 h 163"/>
              <a:gd name="T58" fmla="*/ 74 w 89"/>
              <a:gd name="T59" fmla="*/ 9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9" h="163">
                <a:moveTo>
                  <a:pt x="61" y="0"/>
                </a:moveTo>
                <a:cubicBezTo>
                  <a:pt x="0" y="72"/>
                  <a:pt x="0" y="72"/>
                  <a:pt x="0" y="72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89" y="88"/>
                  <a:pt x="89" y="88"/>
                  <a:pt x="89" y="88"/>
                </a:cubicBezTo>
                <a:lnTo>
                  <a:pt x="61" y="0"/>
                </a:lnTo>
                <a:close/>
                <a:moveTo>
                  <a:pt x="26" y="86"/>
                </a:moveTo>
                <a:cubicBezTo>
                  <a:pt x="23" y="87"/>
                  <a:pt x="21" y="84"/>
                  <a:pt x="21" y="78"/>
                </a:cubicBezTo>
                <a:cubicBezTo>
                  <a:pt x="21" y="73"/>
                  <a:pt x="24" y="67"/>
                  <a:pt x="27" y="66"/>
                </a:cubicBezTo>
                <a:cubicBezTo>
                  <a:pt x="30" y="65"/>
                  <a:pt x="33" y="69"/>
                  <a:pt x="32" y="74"/>
                </a:cubicBezTo>
                <a:cubicBezTo>
                  <a:pt x="32" y="80"/>
                  <a:pt x="29" y="85"/>
                  <a:pt x="26" y="86"/>
                </a:cubicBezTo>
                <a:close/>
                <a:moveTo>
                  <a:pt x="47" y="137"/>
                </a:moveTo>
                <a:cubicBezTo>
                  <a:pt x="44" y="139"/>
                  <a:pt x="41" y="135"/>
                  <a:pt x="41" y="130"/>
                </a:cubicBezTo>
                <a:cubicBezTo>
                  <a:pt x="41" y="124"/>
                  <a:pt x="44" y="119"/>
                  <a:pt x="47" y="118"/>
                </a:cubicBezTo>
                <a:cubicBezTo>
                  <a:pt x="50" y="116"/>
                  <a:pt x="52" y="120"/>
                  <a:pt x="52" y="125"/>
                </a:cubicBezTo>
                <a:cubicBezTo>
                  <a:pt x="52" y="131"/>
                  <a:pt x="50" y="136"/>
                  <a:pt x="47" y="137"/>
                </a:cubicBezTo>
                <a:close/>
                <a:moveTo>
                  <a:pt x="51" y="91"/>
                </a:moveTo>
                <a:cubicBezTo>
                  <a:pt x="48" y="92"/>
                  <a:pt x="46" y="89"/>
                  <a:pt x="46" y="83"/>
                </a:cubicBezTo>
                <a:cubicBezTo>
                  <a:pt x="46" y="78"/>
                  <a:pt x="48" y="72"/>
                  <a:pt x="51" y="71"/>
                </a:cubicBezTo>
                <a:cubicBezTo>
                  <a:pt x="54" y="70"/>
                  <a:pt x="57" y="73"/>
                  <a:pt x="57" y="79"/>
                </a:cubicBezTo>
                <a:cubicBezTo>
                  <a:pt x="57" y="84"/>
                  <a:pt x="54" y="90"/>
                  <a:pt x="51" y="91"/>
                </a:cubicBezTo>
                <a:close/>
                <a:moveTo>
                  <a:pt x="56" y="45"/>
                </a:moveTo>
                <a:cubicBezTo>
                  <a:pt x="52" y="47"/>
                  <a:pt x="50" y="43"/>
                  <a:pt x="50" y="38"/>
                </a:cubicBezTo>
                <a:cubicBezTo>
                  <a:pt x="50" y="32"/>
                  <a:pt x="53" y="27"/>
                  <a:pt x="56" y="26"/>
                </a:cubicBezTo>
                <a:cubicBezTo>
                  <a:pt x="59" y="24"/>
                  <a:pt x="61" y="28"/>
                  <a:pt x="61" y="33"/>
                </a:cubicBezTo>
                <a:cubicBezTo>
                  <a:pt x="61" y="39"/>
                  <a:pt x="59" y="44"/>
                  <a:pt x="56" y="45"/>
                </a:cubicBezTo>
                <a:close/>
                <a:moveTo>
                  <a:pt x="74" y="95"/>
                </a:moveTo>
                <a:cubicBezTo>
                  <a:pt x="71" y="97"/>
                  <a:pt x="69" y="93"/>
                  <a:pt x="69" y="88"/>
                </a:cubicBezTo>
                <a:cubicBezTo>
                  <a:pt x="69" y="82"/>
                  <a:pt x="72" y="77"/>
                  <a:pt x="75" y="76"/>
                </a:cubicBezTo>
                <a:cubicBezTo>
                  <a:pt x="78" y="75"/>
                  <a:pt x="81" y="78"/>
                  <a:pt x="80" y="84"/>
                </a:cubicBezTo>
                <a:cubicBezTo>
                  <a:pt x="80" y="89"/>
                  <a:pt x="77" y="94"/>
                  <a:pt x="74" y="95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56" name="Freeform 385"/>
          <p:cNvSpPr>
            <a:spLocks noEditPoints="1"/>
          </p:cNvSpPr>
          <p:nvPr/>
        </p:nvSpPr>
        <p:spPr bwMode="auto">
          <a:xfrm>
            <a:off x="5514810" y="1363665"/>
            <a:ext cx="55614" cy="55614"/>
          </a:xfrm>
          <a:custGeom>
            <a:avLst/>
            <a:gdLst>
              <a:gd name="T0" fmla="*/ 19 w 38"/>
              <a:gd name="T1" fmla="*/ 0 h 38"/>
              <a:gd name="T2" fmla="*/ 0 w 38"/>
              <a:gd name="T3" fmla="*/ 19 h 38"/>
              <a:gd name="T4" fmla="*/ 19 w 38"/>
              <a:gd name="T5" fmla="*/ 38 h 38"/>
              <a:gd name="T6" fmla="*/ 38 w 38"/>
              <a:gd name="T7" fmla="*/ 19 h 38"/>
              <a:gd name="T8" fmla="*/ 19 w 38"/>
              <a:gd name="T9" fmla="*/ 0 h 38"/>
              <a:gd name="T10" fmla="*/ 23 w 38"/>
              <a:gd name="T11" fmla="*/ 22 h 38"/>
              <a:gd name="T12" fmla="*/ 15 w 38"/>
              <a:gd name="T13" fmla="*/ 22 h 38"/>
              <a:gd name="T14" fmla="*/ 5 w 38"/>
              <a:gd name="T15" fmla="*/ 22 h 38"/>
              <a:gd name="T16" fmla="*/ 5 w 38"/>
              <a:gd name="T17" fmla="*/ 15 h 38"/>
              <a:gd name="T18" fmla="*/ 15 w 38"/>
              <a:gd name="T19" fmla="*/ 15 h 38"/>
              <a:gd name="T20" fmla="*/ 23 w 38"/>
              <a:gd name="T21" fmla="*/ 15 h 38"/>
              <a:gd name="T22" fmla="*/ 33 w 38"/>
              <a:gd name="T23" fmla="*/ 15 h 38"/>
              <a:gd name="T24" fmla="*/ 33 w 38"/>
              <a:gd name="T25" fmla="*/ 22 h 38"/>
              <a:gd name="T26" fmla="*/ 23 w 38"/>
              <a:gd name="T27" fmla="*/ 2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" h="38">
                <a:moveTo>
                  <a:pt x="19" y="0"/>
                </a:moveTo>
                <a:cubicBezTo>
                  <a:pt x="9" y="0"/>
                  <a:pt x="0" y="8"/>
                  <a:pt x="0" y="19"/>
                </a:cubicBezTo>
                <a:cubicBezTo>
                  <a:pt x="0" y="29"/>
                  <a:pt x="9" y="38"/>
                  <a:pt x="19" y="38"/>
                </a:cubicBezTo>
                <a:cubicBezTo>
                  <a:pt x="29" y="38"/>
                  <a:pt x="38" y="29"/>
                  <a:pt x="38" y="19"/>
                </a:cubicBezTo>
                <a:cubicBezTo>
                  <a:pt x="38" y="8"/>
                  <a:pt x="29" y="0"/>
                  <a:pt x="19" y="0"/>
                </a:cubicBezTo>
                <a:close/>
                <a:moveTo>
                  <a:pt x="23" y="22"/>
                </a:moveTo>
                <a:cubicBezTo>
                  <a:pt x="15" y="22"/>
                  <a:pt x="15" y="22"/>
                  <a:pt x="1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22"/>
                  <a:pt x="33" y="22"/>
                  <a:pt x="33" y="22"/>
                </a:cubicBezTo>
                <a:lnTo>
                  <a:pt x="23" y="2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57" name="Freeform 386"/>
          <p:cNvSpPr/>
          <p:nvPr/>
        </p:nvSpPr>
        <p:spPr bwMode="auto">
          <a:xfrm>
            <a:off x="5361873" y="1200300"/>
            <a:ext cx="118178" cy="128606"/>
          </a:xfrm>
          <a:custGeom>
            <a:avLst/>
            <a:gdLst>
              <a:gd name="T0" fmla="*/ 1 w 81"/>
              <a:gd name="T1" fmla="*/ 66 h 87"/>
              <a:gd name="T2" fmla="*/ 14 w 81"/>
              <a:gd name="T3" fmla="*/ 69 h 87"/>
              <a:gd name="T4" fmla="*/ 20 w 81"/>
              <a:gd name="T5" fmla="*/ 74 h 87"/>
              <a:gd name="T6" fmla="*/ 57 w 81"/>
              <a:gd name="T7" fmla="*/ 61 h 87"/>
              <a:gd name="T8" fmla="*/ 61 w 81"/>
              <a:gd name="T9" fmla="*/ 3 h 87"/>
              <a:gd name="T10" fmla="*/ 14 w 81"/>
              <a:gd name="T11" fmla="*/ 0 h 87"/>
              <a:gd name="T12" fmla="*/ 1 w 81"/>
              <a:gd name="T13" fmla="*/ 15 h 87"/>
              <a:gd name="T14" fmla="*/ 0 w 81"/>
              <a:gd name="T15" fmla="*/ 37 h 87"/>
              <a:gd name="T16" fmla="*/ 0 w 81"/>
              <a:gd name="T17" fmla="*/ 63 h 87"/>
              <a:gd name="T18" fmla="*/ 1 w 81"/>
              <a:gd name="T19" fmla="*/ 6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" h="87">
                <a:moveTo>
                  <a:pt x="1" y="66"/>
                </a:moveTo>
                <a:cubicBezTo>
                  <a:pt x="1" y="66"/>
                  <a:pt x="13" y="68"/>
                  <a:pt x="14" y="69"/>
                </a:cubicBezTo>
                <a:cubicBezTo>
                  <a:pt x="15" y="70"/>
                  <a:pt x="17" y="72"/>
                  <a:pt x="20" y="74"/>
                </a:cubicBezTo>
                <a:cubicBezTo>
                  <a:pt x="27" y="81"/>
                  <a:pt x="41" y="87"/>
                  <a:pt x="57" y="61"/>
                </a:cubicBezTo>
                <a:cubicBezTo>
                  <a:pt x="81" y="22"/>
                  <a:pt x="61" y="3"/>
                  <a:pt x="61" y="3"/>
                </a:cubicBezTo>
                <a:cubicBezTo>
                  <a:pt x="14" y="0"/>
                  <a:pt x="14" y="0"/>
                  <a:pt x="14" y="0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63"/>
                  <a:pt x="0" y="63"/>
                  <a:pt x="0" y="63"/>
                </a:cubicBezTo>
                <a:lnTo>
                  <a:pt x="1" y="6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58" name="Freeform 387"/>
          <p:cNvSpPr/>
          <p:nvPr/>
        </p:nvSpPr>
        <p:spPr bwMode="auto">
          <a:xfrm>
            <a:off x="5320163" y="1127307"/>
            <a:ext cx="192330" cy="199282"/>
          </a:xfrm>
          <a:custGeom>
            <a:avLst/>
            <a:gdLst>
              <a:gd name="T0" fmla="*/ 14 w 131"/>
              <a:gd name="T1" fmla="*/ 99 h 136"/>
              <a:gd name="T2" fmla="*/ 41 w 131"/>
              <a:gd name="T3" fmla="*/ 40 h 136"/>
              <a:gd name="T4" fmla="*/ 111 w 131"/>
              <a:gd name="T5" fmla="*/ 90 h 136"/>
              <a:gd name="T6" fmla="*/ 111 w 131"/>
              <a:gd name="T7" fmla="*/ 90 h 136"/>
              <a:gd name="T8" fmla="*/ 85 w 131"/>
              <a:gd name="T9" fmla="*/ 111 h 136"/>
              <a:gd name="T10" fmla="*/ 84 w 131"/>
              <a:gd name="T11" fmla="*/ 84 h 136"/>
              <a:gd name="T12" fmla="*/ 46 w 131"/>
              <a:gd name="T13" fmla="*/ 59 h 136"/>
              <a:gd name="T14" fmla="*/ 44 w 131"/>
              <a:gd name="T15" fmla="*/ 119 h 136"/>
              <a:gd name="T16" fmla="*/ 14 w 131"/>
              <a:gd name="T17" fmla="*/ 99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" h="136">
                <a:moveTo>
                  <a:pt x="14" y="99"/>
                </a:moveTo>
                <a:cubicBezTo>
                  <a:pt x="33" y="110"/>
                  <a:pt x="0" y="38"/>
                  <a:pt x="41" y="40"/>
                </a:cubicBezTo>
                <a:cubicBezTo>
                  <a:pt x="131" y="0"/>
                  <a:pt x="81" y="121"/>
                  <a:pt x="111" y="90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4" y="101"/>
                  <a:pt x="96" y="128"/>
                  <a:pt x="85" y="111"/>
                </a:cubicBezTo>
                <a:cubicBezTo>
                  <a:pt x="85" y="111"/>
                  <a:pt x="99" y="56"/>
                  <a:pt x="84" y="84"/>
                </a:cubicBezTo>
                <a:cubicBezTo>
                  <a:pt x="75" y="67"/>
                  <a:pt x="53" y="65"/>
                  <a:pt x="46" y="59"/>
                </a:cubicBezTo>
                <a:cubicBezTo>
                  <a:pt x="32" y="63"/>
                  <a:pt x="24" y="93"/>
                  <a:pt x="44" y="119"/>
                </a:cubicBezTo>
                <a:cubicBezTo>
                  <a:pt x="24" y="136"/>
                  <a:pt x="10" y="111"/>
                  <a:pt x="14" y="99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59" name="Freeform 388"/>
          <p:cNvSpPr/>
          <p:nvPr/>
        </p:nvSpPr>
        <p:spPr bwMode="auto">
          <a:xfrm>
            <a:off x="5279611" y="1309210"/>
            <a:ext cx="253737" cy="152937"/>
          </a:xfrm>
          <a:custGeom>
            <a:avLst/>
            <a:gdLst>
              <a:gd name="T0" fmla="*/ 155 w 173"/>
              <a:gd name="T1" fmla="*/ 56 h 104"/>
              <a:gd name="T2" fmla="*/ 170 w 173"/>
              <a:gd name="T3" fmla="*/ 33 h 104"/>
              <a:gd name="T4" fmla="*/ 113 w 173"/>
              <a:gd name="T5" fmla="*/ 5 h 104"/>
              <a:gd name="T6" fmla="*/ 104 w 173"/>
              <a:gd name="T7" fmla="*/ 0 h 104"/>
              <a:gd name="T8" fmla="*/ 75 w 173"/>
              <a:gd name="T9" fmla="*/ 0 h 104"/>
              <a:gd name="T10" fmla="*/ 68 w 173"/>
              <a:gd name="T11" fmla="*/ 5 h 104"/>
              <a:gd name="T12" fmla="*/ 43 w 173"/>
              <a:gd name="T13" fmla="*/ 17 h 104"/>
              <a:gd name="T14" fmla="*/ 17 w 173"/>
              <a:gd name="T15" fmla="*/ 32 h 104"/>
              <a:gd name="T16" fmla="*/ 7 w 173"/>
              <a:gd name="T17" fmla="*/ 75 h 104"/>
              <a:gd name="T18" fmla="*/ 173 w 173"/>
              <a:gd name="T19" fmla="*/ 79 h 104"/>
              <a:gd name="T20" fmla="*/ 155 w 173"/>
              <a:gd name="T21" fmla="*/ 5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3" h="104">
                <a:moveTo>
                  <a:pt x="155" y="56"/>
                </a:moveTo>
                <a:cubicBezTo>
                  <a:pt x="155" y="45"/>
                  <a:pt x="161" y="36"/>
                  <a:pt x="170" y="33"/>
                </a:cubicBezTo>
                <a:cubicBezTo>
                  <a:pt x="154" y="19"/>
                  <a:pt x="115" y="6"/>
                  <a:pt x="113" y="5"/>
                </a:cubicBezTo>
                <a:cubicBezTo>
                  <a:pt x="112" y="5"/>
                  <a:pt x="106" y="2"/>
                  <a:pt x="104" y="0"/>
                </a:cubicBezTo>
                <a:cubicBezTo>
                  <a:pt x="104" y="0"/>
                  <a:pt x="89" y="15"/>
                  <a:pt x="75" y="0"/>
                </a:cubicBezTo>
                <a:cubicBezTo>
                  <a:pt x="73" y="1"/>
                  <a:pt x="68" y="5"/>
                  <a:pt x="68" y="5"/>
                </a:cubicBezTo>
                <a:cubicBezTo>
                  <a:pt x="63" y="7"/>
                  <a:pt x="53" y="12"/>
                  <a:pt x="43" y="17"/>
                </a:cubicBezTo>
                <a:cubicBezTo>
                  <a:pt x="32" y="22"/>
                  <a:pt x="21" y="28"/>
                  <a:pt x="17" y="32"/>
                </a:cubicBezTo>
                <a:cubicBezTo>
                  <a:pt x="8" y="40"/>
                  <a:pt x="0" y="64"/>
                  <a:pt x="7" y="75"/>
                </a:cubicBezTo>
                <a:cubicBezTo>
                  <a:pt x="50" y="96"/>
                  <a:pt x="117" y="104"/>
                  <a:pt x="173" y="79"/>
                </a:cubicBezTo>
                <a:cubicBezTo>
                  <a:pt x="163" y="77"/>
                  <a:pt x="155" y="67"/>
                  <a:pt x="155" y="56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60" name="Freeform 389"/>
          <p:cNvSpPr>
            <a:spLocks noEditPoints="1"/>
          </p:cNvSpPr>
          <p:nvPr/>
        </p:nvSpPr>
        <p:spPr bwMode="auto">
          <a:xfrm>
            <a:off x="4995752" y="1363665"/>
            <a:ext cx="54455" cy="55614"/>
          </a:xfrm>
          <a:custGeom>
            <a:avLst/>
            <a:gdLst>
              <a:gd name="T0" fmla="*/ 19 w 37"/>
              <a:gd name="T1" fmla="*/ 0 h 38"/>
              <a:gd name="T2" fmla="*/ 0 w 37"/>
              <a:gd name="T3" fmla="*/ 19 h 38"/>
              <a:gd name="T4" fmla="*/ 19 w 37"/>
              <a:gd name="T5" fmla="*/ 38 h 38"/>
              <a:gd name="T6" fmla="*/ 37 w 37"/>
              <a:gd name="T7" fmla="*/ 19 h 38"/>
              <a:gd name="T8" fmla="*/ 19 w 37"/>
              <a:gd name="T9" fmla="*/ 0 h 38"/>
              <a:gd name="T10" fmla="*/ 22 w 37"/>
              <a:gd name="T11" fmla="*/ 22 h 38"/>
              <a:gd name="T12" fmla="*/ 22 w 37"/>
              <a:gd name="T13" fmla="*/ 22 h 38"/>
              <a:gd name="T14" fmla="*/ 22 w 37"/>
              <a:gd name="T15" fmla="*/ 32 h 38"/>
              <a:gd name="T16" fmla="*/ 15 w 37"/>
              <a:gd name="T17" fmla="*/ 32 h 38"/>
              <a:gd name="T18" fmla="*/ 15 w 37"/>
              <a:gd name="T19" fmla="*/ 22 h 38"/>
              <a:gd name="T20" fmla="*/ 15 w 37"/>
              <a:gd name="T21" fmla="*/ 22 h 38"/>
              <a:gd name="T22" fmla="*/ 15 w 37"/>
              <a:gd name="T23" fmla="*/ 22 h 38"/>
              <a:gd name="T24" fmla="*/ 5 w 37"/>
              <a:gd name="T25" fmla="*/ 22 h 38"/>
              <a:gd name="T26" fmla="*/ 5 w 37"/>
              <a:gd name="T27" fmla="*/ 15 h 38"/>
              <a:gd name="T28" fmla="*/ 15 w 37"/>
              <a:gd name="T29" fmla="*/ 15 h 38"/>
              <a:gd name="T30" fmla="*/ 15 w 37"/>
              <a:gd name="T31" fmla="*/ 15 h 38"/>
              <a:gd name="T32" fmla="*/ 15 w 37"/>
              <a:gd name="T33" fmla="*/ 4 h 38"/>
              <a:gd name="T34" fmla="*/ 22 w 37"/>
              <a:gd name="T35" fmla="*/ 4 h 38"/>
              <a:gd name="T36" fmla="*/ 22 w 37"/>
              <a:gd name="T37" fmla="*/ 15 h 38"/>
              <a:gd name="T38" fmla="*/ 33 w 37"/>
              <a:gd name="T39" fmla="*/ 15 h 38"/>
              <a:gd name="T40" fmla="*/ 33 w 37"/>
              <a:gd name="T41" fmla="*/ 22 h 38"/>
              <a:gd name="T42" fmla="*/ 22 w 37"/>
              <a:gd name="T43" fmla="*/ 2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" h="38">
                <a:moveTo>
                  <a:pt x="19" y="0"/>
                </a:moveTo>
                <a:cubicBezTo>
                  <a:pt x="8" y="0"/>
                  <a:pt x="0" y="8"/>
                  <a:pt x="0" y="19"/>
                </a:cubicBezTo>
                <a:cubicBezTo>
                  <a:pt x="0" y="29"/>
                  <a:pt x="8" y="38"/>
                  <a:pt x="19" y="38"/>
                </a:cubicBezTo>
                <a:cubicBezTo>
                  <a:pt x="29" y="38"/>
                  <a:pt x="37" y="29"/>
                  <a:pt x="37" y="19"/>
                </a:cubicBezTo>
                <a:cubicBezTo>
                  <a:pt x="37" y="8"/>
                  <a:pt x="29" y="0"/>
                  <a:pt x="19" y="0"/>
                </a:cubicBezTo>
                <a:close/>
                <a:moveTo>
                  <a:pt x="22" y="22"/>
                </a:moveTo>
                <a:cubicBezTo>
                  <a:pt x="22" y="22"/>
                  <a:pt x="22" y="22"/>
                  <a:pt x="22" y="22"/>
                </a:cubicBezTo>
                <a:cubicBezTo>
                  <a:pt x="22" y="32"/>
                  <a:pt x="22" y="32"/>
                  <a:pt x="22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4"/>
                  <a:pt x="15" y="4"/>
                  <a:pt x="15" y="4"/>
                </a:cubicBezTo>
                <a:cubicBezTo>
                  <a:pt x="22" y="4"/>
                  <a:pt x="22" y="4"/>
                  <a:pt x="22" y="4"/>
                </a:cubicBezTo>
                <a:cubicBezTo>
                  <a:pt x="22" y="15"/>
                  <a:pt x="22" y="15"/>
                  <a:pt x="22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22"/>
                  <a:pt x="33" y="22"/>
                  <a:pt x="33" y="22"/>
                </a:cubicBezTo>
                <a:lnTo>
                  <a:pt x="22" y="2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61" name="Freeform 390"/>
          <p:cNvSpPr/>
          <p:nvPr/>
        </p:nvSpPr>
        <p:spPr bwMode="auto">
          <a:xfrm>
            <a:off x="4841656" y="1200300"/>
            <a:ext cx="120496" cy="128606"/>
          </a:xfrm>
          <a:custGeom>
            <a:avLst/>
            <a:gdLst>
              <a:gd name="T0" fmla="*/ 2 w 82"/>
              <a:gd name="T1" fmla="*/ 66 h 87"/>
              <a:gd name="T2" fmla="*/ 14 w 82"/>
              <a:gd name="T3" fmla="*/ 69 h 87"/>
              <a:gd name="T4" fmla="*/ 21 w 82"/>
              <a:gd name="T5" fmla="*/ 74 h 87"/>
              <a:gd name="T6" fmla="*/ 58 w 82"/>
              <a:gd name="T7" fmla="*/ 61 h 87"/>
              <a:gd name="T8" fmla="*/ 61 w 82"/>
              <a:gd name="T9" fmla="*/ 3 h 87"/>
              <a:gd name="T10" fmla="*/ 15 w 82"/>
              <a:gd name="T11" fmla="*/ 0 h 87"/>
              <a:gd name="T12" fmla="*/ 2 w 82"/>
              <a:gd name="T13" fmla="*/ 15 h 87"/>
              <a:gd name="T14" fmla="*/ 1 w 82"/>
              <a:gd name="T15" fmla="*/ 37 h 87"/>
              <a:gd name="T16" fmla="*/ 0 w 82"/>
              <a:gd name="T17" fmla="*/ 63 h 87"/>
              <a:gd name="T18" fmla="*/ 2 w 82"/>
              <a:gd name="T19" fmla="*/ 6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87">
                <a:moveTo>
                  <a:pt x="2" y="66"/>
                </a:moveTo>
                <a:cubicBezTo>
                  <a:pt x="2" y="66"/>
                  <a:pt x="14" y="68"/>
                  <a:pt x="14" y="69"/>
                </a:cubicBezTo>
                <a:cubicBezTo>
                  <a:pt x="15" y="70"/>
                  <a:pt x="18" y="72"/>
                  <a:pt x="21" y="74"/>
                </a:cubicBezTo>
                <a:cubicBezTo>
                  <a:pt x="28" y="81"/>
                  <a:pt x="42" y="87"/>
                  <a:pt x="58" y="61"/>
                </a:cubicBezTo>
                <a:cubicBezTo>
                  <a:pt x="82" y="22"/>
                  <a:pt x="61" y="3"/>
                  <a:pt x="61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63"/>
                  <a:pt x="0" y="63"/>
                  <a:pt x="0" y="63"/>
                </a:cubicBezTo>
                <a:lnTo>
                  <a:pt x="2" y="6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62" name="Freeform 391"/>
          <p:cNvSpPr/>
          <p:nvPr/>
        </p:nvSpPr>
        <p:spPr bwMode="auto">
          <a:xfrm>
            <a:off x="4802263" y="1127307"/>
            <a:ext cx="191171" cy="199282"/>
          </a:xfrm>
          <a:custGeom>
            <a:avLst/>
            <a:gdLst>
              <a:gd name="T0" fmla="*/ 14 w 130"/>
              <a:gd name="T1" fmla="*/ 99 h 136"/>
              <a:gd name="T2" fmla="*/ 41 w 130"/>
              <a:gd name="T3" fmla="*/ 40 h 136"/>
              <a:gd name="T4" fmla="*/ 110 w 130"/>
              <a:gd name="T5" fmla="*/ 90 h 136"/>
              <a:gd name="T6" fmla="*/ 111 w 130"/>
              <a:gd name="T7" fmla="*/ 90 h 136"/>
              <a:gd name="T8" fmla="*/ 85 w 130"/>
              <a:gd name="T9" fmla="*/ 111 h 136"/>
              <a:gd name="T10" fmla="*/ 84 w 130"/>
              <a:gd name="T11" fmla="*/ 84 h 136"/>
              <a:gd name="T12" fmla="*/ 45 w 130"/>
              <a:gd name="T13" fmla="*/ 59 h 136"/>
              <a:gd name="T14" fmla="*/ 43 w 130"/>
              <a:gd name="T15" fmla="*/ 119 h 136"/>
              <a:gd name="T16" fmla="*/ 14 w 130"/>
              <a:gd name="T17" fmla="*/ 99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0" h="136">
                <a:moveTo>
                  <a:pt x="14" y="99"/>
                </a:moveTo>
                <a:cubicBezTo>
                  <a:pt x="32" y="110"/>
                  <a:pt x="0" y="38"/>
                  <a:pt x="41" y="40"/>
                </a:cubicBezTo>
                <a:cubicBezTo>
                  <a:pt x="130" y="0"/>
                  <a:pt x="81" y="121"/>
                  <a:pt x="110" y="90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4" y="101"/>
                  <a:pt x="96" y="128"/>
                  <a:pt x="85" y="111"/>
                </a:cubicBezTo>
                <a:cubicBezTo>
                  <a:pt x="85" y="111"/>
                  <a:pt x="98" y="56"/>
                  <a:pt x="84" y="84"/>
                </a:cubicBezTo>
                <a:cubicBezTo>
                  <a:pt x="75" y="67"/>
                  <a:pt x="53" y="65"/>
                  <a:pt x="45" y="59"/>
                </a:cubicBezTo>
                <a:cubicBezTo>
                  <a:pt x="31" y="63"/>
                  <a:pt x="23" y="93"/>
                  <a:pt x="43" y="119"/>
                </a:cubicBezTo>
                <a:cubicBezTo>
                  <a:pt x="24" y="136"/>
                  <a:pt x="9" y="111"/>
                  <a:pt x="14" y="99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63" name="Freeform 392"/>
          <p:cNvSpPr/>
          <p:nvPr/>
        </p:nvSpPr>
        <p:spPr bwMode="auto">
          <a:xfrm>
            <a:off x="4760553" y="1309210"/>
            <a:ext cx="254895" cy="152937"/>
          </a:xfrm>
          <a:custGeom>
            <a:avLst/>
            <a:gdLst>
              <a:gd name="T0" fmla="*/ 154 w 173"/>
              <a:gd name="T1" fmla="*/ 56 h 104"/>
              <a:gd name="T2" fmla="*/ 170 w 173"/>
              <a:gd name="T3" fmla="*/ 33 h 104"/>
              <a:gd name="T4" fmla="*/ 112 w 173"/>
              <a:gd name="T5" fmla="*/ 5 h 104"/>
              <a:gd name="T6" fmla="*/ 104 w 173"/>
              <a:gd name="T7" fmla="*/ 0 h 104"/>
              <a:gd name="T8" fmla="*/ 75 w 173"/>
              <a:gd name="T9" fmla="*/ 0 h 104"/>
              <a:gd name="T10" fmla="*/ 67 w 173"/>
              <a:gd name="T11" fmla="*/ 5 h 104"/>
              <a:gd name="T12" fmla="*/ 43 w 173"/>
              <a:gd name="T13" fmla="*/ 17 h 104"/>
              <a:gd name="T14" fmla="*/ 16 w 173"/>
              <a:gd name="T15" fmla="*/ 32 h 104"/>
              <a:gd name="T16" fmla="*/ 6 w 173"/>
              <a:gd name="T17" fmla="*/ 75 h 104"/>
              <a:gd name="T18" fmla="*/ 173 w 173"/>
              <a:gd name="T19" fmla="*/ 79 h 104"/>
              <a:gd name="T20" fmla="*/ 154 w 173"/>
              <a:gd name="T21" fmla="*/ 5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3" h="104">
                <a:moveTo>
                  <a:pt x="154" y="56"/>
                </a:moveTo>
                <a:cubicBezTo>
                  <a:pt x="154" y="45"/>
                  <a:pt x="161" y="36"/>
                  <a:pt x="170" y="33"/>
                </a:cubicBezTo>
                <a:cubicBezTo>
                  <a:pt x="154" y="19"/>
                  <a:pt x="115" y="6"/>
                  <a:pt x="112" y="5"/>
                </a:cubicBezTo>
                <a:cubicBezTo>
                  <a:pt x="112" y="5"/>
                  <a:pt x="105" y="2"/>
                  <a:pt x="104" y="0"/>
                </a:cubicBezTo>
                <a:cubicBezTo>
                  <a:pt x="104" y="0"/>
                  <a:pt x="88" y="15"/>
                  <a:pt x="75" y="0"/>
                </a:cubicBezTo>
                <a:cubicBezTo>
                  <a:pt x="73" y="1"/>
                  <a:pt x="68" y="5"/>
                  <a:pt x="67" y="5"/>
                </a:cubicBezTo>
                <a:cubicBezTo>
                  <a:pt x="62" y="7"/>
                  <a:pt x="52" y="12"/>
                  <a:pt x="43" y="17"/>
                </a:cubicBezTo>
                <a:cubicBezTo>
                  <a:pt x="32" y="22"/>
                  <a:pt x="21" y="28"/>
                  <a:pt x="16" y="32"/>
                </a:cubicBezTo>
                <a:cubicBezTo>
                  <a:pt x="7" y="40"/>
                  <a:pt x="0" y="64"/>
                  <a:pt x="6" y="75"/>
                </a:cubicBezTo>
                <a:cubicBezTo>
                  <a:pt x="50" y="96"/>
                  <a:pt x="116" y="104"/>
                  <a:pt x="173" y="79"/>
                </a:cubicBezTo>
                <a:cubicBezTo>
                  <a:pt x="162" y="77"/>
                  <a:pt x="154" y="67"/>
                  <a:pt x="154" y="56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64" name="Freeform 393"/>
          <p:cNvSpPr>
            <a:spLocks noEditPoints="1"/>
          </p:cNvSpPr>
          <p:nvPr/>
        </p:nvSpPr>
        <p:spPr bwMode="auto">
          <a:xfrm>
            <a:off x="619671" y="2415684"/>
            <a:ext cx="278067" cy="278067"/>
          </a:xfrm>
          <a:custGeom>
            <a:avLst/>
            <a:gdLst>
              <a:gd name="T0" fmla="*/ 95 w 189"/>
              <a:gd name="T1" fmla="*/ 0 h 189"/>
              <a:gd name="T2" fmla="*/ 0 w 189"/>
              <a:gd name="T3" fmla="*/ 94 h 189"/>
              <a:gd name="T4" fmla="*/ 95 w 189"/>
              <a:gd name="T5" fmla="*/ 189 h 189"/>
              <a:gd name="T6" fmla="*/ 189 w 189"/>
              <a:gd name="T7" fmla="*/ 94 h 189"/>
              <a:gd name="T8" fmla="*/ 95 w 189"/>
              <a:gd name="T9" fmla="*/ 0 h 189"/>
              <a:gd name="T10" fmla="*/ 95 w 189"/>
              <a:gd name="T11" fmla="*/ 145 h 189"/>
              <a:gd name="T12" fmla="*/ 49 w 189"/>
              <a:gd name="T13" fmla="*/ 93 h 189"/>
              <a:gd name="T14" fmla="*/ 72 w 189"/>
              <a:gd name="T15" fmla="*/ 93 h 189"/>
              <a:gd name="T16" fmla="*/ 72 w 189"/>
              <a:gd name="T17" fmla="*/ 44 h 189"/>
              <a:gd name="T18" fmla="*/ 117 w 189"/>
              <a:gd name="T19" fmla="*/ 44 h 189"/>
              <a:gd name="T20" fmla="*/ 117 w 189"/>
              <a:gd name="T21" fmla="*/ 93 h 189"/>
              <a:gd name="T22" fmla="*/ 140 w 189"/>
              <a:gd name="T23" fmla="*/ 93 h 189"/>
              <a:gd name="T24" fmla="*/ 95 w 189"/>
              <a:gd name="T25" fmla="*/ 14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" h="189">
                <a:moveTo>
                  <a:pt x="95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9"/>
                  <a:pt x="95" y="189"/>
                </a:cubicBezTo>
                <a:cubicBezTo>
                  <a:pt x="147" y="189"/>
                  <a:pt x="189" y="146"/>
                  <a:pt x="189" y="94"/>
                </a:cubicBezTo>
                <a:cubicBezTo>
                  <a:pt x="189" y="42"/>
                  <a:pt x="147" y="0"/>
                  <a:pt x="95" y="0"/>
                </a:cubicBezTo>
                <a:close/>
                <a:moveTo>
                  <a:pt x="95" y="145"/>
                </a:moveTo>
                <a:cubicBezTo>
                  <a:pt x="49" y="93"/>
                  <a:pt x="49" y="93"/>
                  <a:pt x="49" y="93"/>
                </a:cubicBezTo>
                <a:cubicBezTo>
                  <a:pt x="72" y="93"/>
                  <a:pt x="72" y="93"/>
                  <a:pt x="72" y="93"/>
                </a:cubicBezTo>
                <a:cubicBezTo>
                  <a:pt x="72" y="44"/>
                  <a:pt x="72" y="44"/>
                  <a:pt x="72" y="44"/>
                </a:cubicBezTo>
                <a:cubicBezTo>
                  <a:pt x="117" y="44"/>
                  <a:pt x="117" y="44"/>
                  <a:pt x="117" y="44"/>
                </a:cubicBezTo>
                <a:cubicBezTo>
                  <a:pt x="117" y="93"/>
                  <a:pt x="117" y="93"/>
                  <a:pt x="117" y="93"/>
                </a:cubicBezTo>
                <a:cubicBezTo>
                  <a:pt x="140" y="93"/>
                  <a:pt x="140" y="93"/>
                  <a:pt x="140" y="93"/>
                </a:cubicBezTo>
                <a:lnTo>
                  <a:pt x="95" y="145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65" name="Freeform 394"/>
          <p:cNvSpPr>
            <a:spLocks noEditPoints="1"/>
          </p:cNvSpPr>
          <p:nvPr/>
        </p:nvSpPr>
        <p:spPr bwMode="auto">
          <a:xfrm>
            <a:off x="1139888" y="2415684"/>
            <a:ext cx="275750" cy="278067"/>
          </a:xfrm>
          <a:custGeom>
            <a:avLst/>
            <a:gdLst>
              <a:gd name="T0" fmla="*/ 94 w 188"/>
              <a:gd name="T1" fmla="*/ 0 h 189"/>
              <a:gd name="T2" fmla="*/ 0 w 188"/>
              <a:gd name="T3" fmla="*/ 94 h 189"/>
              <a:gd name="T4" fmla="*/ 94 w 188"/>
              <a:gd name="T5" fmla="*/ 189 h 189"/>
              <a:gd name="T6" fmla="*/ 188 w 188"/>
              <a:gd name="T7" fmla="*/ 94 h 189"/>
              <a:gd name="T8" fmla="*/ 94 w 188"/>
              <a:gd name="T9" fmla="*/ 0 h 189"/>
              <a:gd name="T10" fmla="*/ 145 w 188"/>
              <a:gd name="T11" fmla="*/ 117 h 189"/>
              <a:gd name="T12" fmla="*/ 95 w 188"/>
              <a:gd name="T13" fmla="*/ 117 h 189"/>
              <a:gd name="T14" fmla="*/ 95 w 188"/>
              <a:gd name="T15" fmla="*/ 140 h 189"/>
              <a:gd name="T16" fmla="*/ 43 w 188"/>
              <a:gd name="T17" fmla="*/ 94 h 189"/>
              <a:gd name="T18" fmla="*/ 95 w 188"/>
              <a:gd name="T19" fmla="*/ 49 h 189"/>
              <a:gd name="T20" fmla="*/ 95 w 188"/>
              <a:gd name="T21" fmla="*/ 72 h 189"/>
              <a:gd name="T22" fmla="*/ 145 w 188"/>
              <a:gd name="T23" fmla="*/ 72 h 189"/>
              <a:gd name="T24" fmla="*/ 145 w 188"/>
              <a:gd name="T25" fmla="*/ 117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8" h="189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9"/>
                  <a:pt x="94" y="189"/>
                </a:cubicBezTo>
                <a:cubicBezTo>
                  <a:pt x="146" y="189"/>
                  <a:pt x="188" y="146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45" y="117"/>
                </a:moveTo>
                <a:cubicBezTo>
                  <a:pt x="95" y="117"/>
                  <a:pt x="95" y="117"/>
                  <a:pt x="95" y="117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43" y="94"/>
                  <a:pt x="43" y="94"/>
                  <a:pt x="43" y="94"/>
                </a:cubicBezTo>
                <a:cubicBezTo>
                  <a:pt x="95" y="49"/>
                  <a:pt x="95" y="49"/>
                  <a:pt x="95" y="49"/>
                </a:cubicBezTo>
                <a:cubicBezTo>
                  <a:pt x="95" y="72"/>
                  <a:pt x="95" y="72"/>
                  <a:pt x="95" y="72"/>
                </a:cubicBezTo>
                <a:cubicBezTo>
                  <a:pt x="145" y="72"/>
                  <a:pt x="145" y="72"/>
                  <a:pt x="145" y="72"/>
                </a:cubicBezTo>
                <a:lnTo>
                  <a:pt x="145" y="117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66" name="Freeform 395"/>
          <p:cNvSpPr>
            <a:spLocks noEditPoints="1"/>
          </p:cNvSpPr>
          <p:nvPr/>
        </p:nvSpPr>
        <p:spPr bwMode="auto">
          <a:xfrm>
            <a:off x="2176847" y="2415684"/>
            <a:ext cx="276909" cy="278067"/>
          </a:xfrm>
          <a:custGeom>
            <a:avLst/>
            <a:gdLst>
              <a:gd name="T0" fmla="*/ 94 w 189"/>
              <a:gd name="T1" fmla="*/ 189 h 189"/>
              <a:gd name="T2" fmla="*/ 189 w 189"/>
              <a:gd name="T3" fmla="*/ 95 h 189"/>
              <a:gd name="T4" fmla="*/ 94 w 189"/>
              <a:gd name="T5" fmla="*/ 0 h 189"/>
              <a:gd name="T6" fmla="*/ 0 w 189"/>
              <a:gd name="T7" fmla="*/ 95 h 189"/>
              <a:gd name="T8" fmla="*/ 94 w 189"/>
              <a:gd name="T9" fmla="*/ 189 h 189"/>
              <a:gd name="T10" fmla="*/ 44 w 189"/>
              <a:gd name="T11" fmla="*/ 72 h 189"/>
              <a:gd name="T12" fmla="*/ 93 w 189"/>
              <a:gd name="T13" fmla="*/ 72 h 189"/>
              <a:gd name="T14" fmla="*/ 93 w 189"/>
              <a:gd name="T15" fmla="*/ 49 h 189"/>
              <a:gd name="T16" fmla="*/ 145 w 189"/>
              <a:gd name="T17" fmla="*/ 95 h 189"/>
              <a:gd name="T18" fmla="*/ 93 w 189"/>
              <a:gd name="T19" fmla="*/ 140 h 189"/>
              <a:gd name="T20" fmla="*/ 93 w 189"/>
              <a:gd name="T21" fmla="*/ 117 h 189"/>
              <a:gd name="T22" fmla="*/ 44 w 189"/>
              <a:gd name="T23" fmla="*/ 117 h 189"/>
              <a:gd name="T24" fmla="*/ 44 w 189"/>
              <a:gd name="T25" fmla="*/ 7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" h="189">
                <a:moveTo>
                  <a:pt x="94" y="189"/>
                </a:moveTo>
                <a:cubicBezTo>
                  <a:pt x="146" y="189"/>
                  <a:pt x="189" y="147"/>
                  <a:pt x="189" y="95"/>
                </a:cubicBezTo>
                <a:cubicBezTo>
                  <a:pt x="189" y="42"/>
                  <a:pt x="146" y="0"/>
                  <a:pt x="94" y="0"/>
                </a:cubicBezTo>
                <a:cubicBezTo>
                  <a:pt x="42" y="0"/>
                  <a:pt x="0" y="42"/>
                  <a:pt x="0" y="95"/>
                </a:cubicBezTo>
                <a:cubicBezTo>
                  <a:pt x="0" y="147"/>
                  <a:pt x="42" y="189"/>
                  <a:pt x="94" y="189"/>
                </a:cubicBezTo>
                <a:close/>
                <a:moveTo>
                  <a:pt x="44" y="72"/>
                </a:moveTo>
                <a:cubicBezTo>
                  <a:pt x="93" y="72"/>
                  <a:pt x="93" y="72"/>
                  <a:pt x="93" y="72"/>
                </a:cubicBezTo>
                <a:cubicBezTo>
                  <a:pt x="93" y="49"/>
                  <a:pt x="93" y="49"/>
                  <a:pt x="93" y="49"/>
                </a:cubicBezTo>
                <a:cubicBezTo>
                  <a:pt x="145" y="95"/>
                  <a:pt x="145" y="95"/>
                  <a:pt x="145" y="95"/>
                </a:cubicBezTo>
                <a:cubicBezTo>
                  <a:pt x="93" y="140"/>
                  <a:pt x="93" y="140"/>
                  <a:pt x="93" y="140"/>
                </a:cubicBezTo>
                <a:cubicBezTo>
                  <a:pt x="93" y="117"/>
                  <a:pt x="93" y="117"/>
                  <a:pt x="93" y="117"/>
                </a:cubicBezTo>
                <a:cubicBezTo>
                  <a:pt x="44" y="117"/>
                  <a:pt x="44" y="117"/>
                  <a:pt x="44" y="117"/>
                </a:cubicBezTo>
                <a:lnTo>
                  <a:pt x="44" y="7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67" name="Freeform 396"/>
          <p:cNvSpPr>
            <a:spLocks noEditPoints="1"/>
          </p:cNvSpPr>
          <p:nvPr/>
        </p:nvSpPr>
        <p:spPr bwMode="auto">
          <a:xfrm>
            <a:off x="1656629" y="2415684"/>
            <a:ext cx="276909" cy="278067"/>
          </a:xfrm>
          <a:custGeom>
            <a:avLst/>
            <a:gdLst>
              <a:gd name="T0" fmla="*/ 95 w 189"/>
              <a:gd name="T1" fmla="*/ 0 h 189"/>
              <a:gd name="T2" fmla="*/ 0 w 189"/>
              <a:gd name="T3" fmla="*/ 95 h 189"/>
              <a:gd name="T4" fmla="*/ 95 w 189"/>
              <a:gd name="T5" fmla="*/ 189 h 189"/>
              <a:gd name="T6" fmla="*/ 189 w 189"/>
              <a:gd name="T7" fmla="*/ 95 h 189"/>
              <a:gd name="T8" fmla="*/ 95 w 189"/>
              <a:gd name="T9" fmla="*/ 0 h 189"/>
              <a:gd name="T10" fmla="*/ 117 w 189"/>
              <a:gd name="T11" fmla="*/ 96 h 189"/>
              <a:gd name="T12" fmla="*/ 117 w 189"/>
              <a:gd name="T13" fmla="*/ 145 h 189"/>
              <a:gd name="T14" fmla="*/ 72 w 189"/>
              <a:gd name="T15" fmla="*/ 145 h 189"/>
              <a:gd name="T16" fmla="*/ 72 w 189"/>
              <a:gd name="T17" fmla="*/ 96 h 189"/>
              <a:gd name="T18" fmla="*/ 49 w 189"/>
              <a:gd name="T19" fmla="*/ 96 h 189"/>
              <a:gd name="T20" fmla="*/ 95 w 189"/>
              <a:gd name="T21" fmla="*/ 44 h 189"/>
              <a:gd name="T22" fmla="*/ 140 w 189"/>
              <a:gd name="T23" fmla="*/ 96 h 189"/>
              <a:gd name="T24" fmla="*/ 117 w 189"/>
              <a:gd name="T25" fmla="*/ 96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" h="189">
                <a:moveTo>
                  <a:pt x="95" y="0"/>
                </a:moveTo>
                <a:cubicBezTo>
                  <a:pt x="43" y="0"/>
                  <a:pt x="0" y="43"/>
                  <a:pt x="0" y="95"/>
                </a:cubicBezTo>
                <a:cubicBezTo>
                  <a:pt x="0" y="147"/>
                  <a:pt x="43" y="189"/>
                  <a:pt x="95" y="189"/>
                </a:cubicBezTo>
                <a:cubicBezTo>
                  <a:pt x="147" y="189"/>
                  <a:pt x="189" y="147"/>
                  <a:pt x="189" y="95"/>
                </a:cubicBezTo>
                <a:cubicBezTo>
                  <a:pt x="189" y="43"/>
                  <a:pt x="147" y="0"/>
                  <a:pt x="95" y="0"/>
                </a:cubicBezTo>
                <a:close/>
                <a:moveTo>
                  <a:pt x="117" y="96"/>
                </a:moveTo>
                <a:cubicBezTo>
                  <a:pt x="117" y="145"/>
                  <a:pt x="117" y="145"/>
                  <a:pt x="117" y="145"/>
                </a:cubicBezTo>
                <a:cubicBezTo>
                  <a:pt x="72" y="145"/>
                  <a:pt x="72" y="145"/>
                  <a:pt x="72" y="145"/>
                </a:cubicBezTo>
                <a:cubicBezTo>
                  <a:pt x="72" y="96"/>
                  <a:pt x="72" y="96"/>
                  <a:pt x="72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95" y="44"/>
                  <a:pt x="95" y="44"/>
                  <a:pt x="95" y="44"/>
                </a:cubicBezTo>
                <a:cubicBezTo>
                  <a:pt x="140" y="96"/>
                  <a:pt x="140" y="96"/>
                  <a:pt x="140" y="96"/>
                </a:cubicBezTo>
                <a:lnTo>
                  <a:pt x="117" y="9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68" name="Freeform 397"/>
          <p:cNvSpPr/>
          <p:nvPr/>
        </p:nvSpPr>
        <p:spPr bwMode="auto">
          <a:xfrm>
            <a:off x="1201294" y="3824558"/>
            <a:ext cx="103117" cy="62565"/>
          </a:xfrm>
          <a:custGeom>
            <a:avLst/>
            <a:gdLst>
              <a:gd name="T0" fmla="*/ 70 w 70"/>
              <a:gd name="T1" fmla="*/ 31 h 42"/>
              <a:gd name="T2" fmla="*/ 59 w 70"/>
              <a:gd name="T3" fmla="*/ 42 h 42"/>
              <a:gd name="T4" fmla="*/ 11 w 70"/>
              <a:gd name="T5" fmla="*/ 42 h 42"/>
              <a:gd name="T6" fmla="*/ 0 w 70"/>
              <a:gd name="T7" fmla="*/ 31 h 42"/>
              <a:gd name="T8" fmla="*/ 0 w 70"/>
              <a:gd name="T9" fmla="*/ 10 h 42"/>
              <a:gd name="T10" fmla="*/ 11 w 70"/>
              <a:gd name="T11" fmla="*/ 0 h 42"/>
              <a:gd name="T12" fmla="*/ 59 w 70"/>
              <a:gd name="T13" fmla="*/ 0 h 42"/>
              <a:gd name="T14" fmla="*/ 70 w 70"/>
              <a:gd name="T15" fmla="*/ 10 h 42"/>
              <a:gd name="T16" fmla="*/ 70 w 70"/>
              <a:gd name="T17" fmla="*/ 3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" h="42">
                <a:moveTo>
                  <a:pt x="70" y="31"/>
                </a:moveTo>
                <a:cubicBezTo>
                  <a:pt x="70" y="37"/>
                  <a:pt x="65" y="42"/>
                  <a:pt x="59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5" y="42"/>
                  <a:pt x="0" y="37"/>
                  <a:pt x="0" y="3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5" y="0"/>
                  <a:pt x="70" y="4"/>
                  <a:pt x="70" y="10"/>
                </a:cubicBezTo>
                <a:lnTo>
                  <a:pt x="70" y="31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69" name="Freeform 398"/>
          <p:cNvSpPr>
            <a:spLocks noEditPoints="1"/>
          </p:cNvSpPr>
          <p:nvPr/>
        </p:nvSpPr>
        <p:spPr bwMode="auto">
          <a:xfrm>
            <a:off x="1134095" y="3717966"/>
            <a:ext cx="246785" cy="193488"/>
          </a:xfrm>
          <a:custGeom>
            <a:avLst/>
            <a:gdLst>
              <a:gd name="T0" fmla="*/ 147 w 168"/>
              <a:gd name="T1" fmla="*/ 32 h 132"/>
              <a:gd name="T2" fmla="*/ 116 w 168"/>
              <a:gd name="T3" fmla="*/ 32 h 132"/>
              <a:gd name="T4" fmla="*/ 99 w 168"/>
              <a:gd name="T5" fmla="*/ 3 h 132"/>
              <a:gd name="T6" fmla="*/ 99 w 168"/>
              <a:gd name="T7" fmla="*/ 3 h 132"/>
              <a:gd name="T8" fmla="*/ 66 w 168"/>
              <a:gd name="T9" fmla="*/ 3 h 132"/>
              <a:gd name="T10" fmla="*/ 61 w 168"/>
              <a:gd name="T11" fmla="*/ 0 h 132"/>
              <a:gd name="T12" fmla="*/ 27 w 168"/>
              <a:gd name="T13" fmla="*/ 0 h 132"/>
              <a:gd name="T14" fmla="*/ 22 w 168"/>
              <a:gd name="T15" fmla="*/ 7 h 132"/>
              <a:gd name="T16" fmla="*/ 27 w 168"/>
              <a:gd name="T17" fmla="*/ 14 h 132"/>
              <a:gd name="T18" fmla="*/ 61 w 168"/>
              <a:gd name="T19" fmla="*/ 14 h 132"/>
              <a:gd name="T20" fmla="*/ 66 w 168"/>
              <a:gd name="T21" fmla="*/ 12 h 132"/>
              <a:gd name="T22" fmla="*/ 93 w 168"/>
              <a:gd name="T23" fmla="*/ 12 h 132"/>
              <a:gd name="T24" fmla="*/ 105 w 168"/>
              <a:gd name="T25" fmla="*/ 32 h 132"/>
              <a:gd name="T26" fmla="*/ 23 w 168"/>
              <a:gd name="T27" fmla="*/ 32 h 132"/>
              <a:gd name="T28" fmla="*/ 0 w 168"/>
              <a:gd name="T29" fmla="*/ 53 h 132"/>
              <a:gd name="T30" fmla="*/ 0 w 168"/>
              <a:gd name="T31" fmla="*/ 111 h 132"/>
              <a:gd name="T32" fmla="*/ 23 w 168"/>
              <a:gd name="T33" fmla="*/ 132 h 132"/>
              <a:gd name="T34" fmla="*/ 147 w 168"/>
              <a:gd name="T35" fmla="*/ 132 h 132"/>
              <a:gd name="T36" fmla="*/ 168 w 168"/>
              <a:gd name="T37" fmla="*/ 103 h 132"/>
              <a:gd name="T38" fmla="*/ 168 w 168"/>
              <a:gd name="T39" fmla="*/ 59 h 132"/>
              <a:gd name="T40" fmla="*/ 147 w 168"/>
              <a:gd name="T41" fmla="*/ 32 h 132"/>
              <a:gd name="T42" fmla="*/ 123 w 168"/>
              <a:gd name="T43" fmla="*/ 106 h 132"/>
              <a:gd name="T44" fmla="*/ 110 w 168"/>
              <a:gd name="T45" fmla="*/ 120 h 132"/>
              <a:gd name="T46" fmla="*/ 53 w 168"/>
              <a:gd name="T47" fmla="*/ 120 h 132"/>
              <a:gd name="T48" fmla="*/ 39 w 168"/>
              <a:gd name="T49" fmla="*/ 106 h 132"/>
              <a:gd name="T50" fmla="*/ 39 w 168"/>
              <a:gd name="T51" fmla="*/ 80 h 132"/>
              <a:gd name="T52" fmla="*/ 53 w 168"/>
              <a:gd name="T53" fmla="*/ 66 h 132"/>
              <a:gd name="T54" fmla="*/ 110 w 168"/>
              <a:gd name="T55" fmla="*/ 66 h 132"/>
              <a:gd name="T56" fmla="*/ 123 w 168"/>
              <a:gd name="T57" fmla="*/ 80 h 132"/>
              <a:gd name="T58" fmla="*/ 123 w 168"/>
              <a:gd name="T59" fmla="*/ 10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8" h="132">
                <a:moveTo>
                  <a:pt x="147" y="32"/>
                </a:moveTo>
                <a:cubicBezTo>
                  <a:pt x="116" y="32"/>
                  <a:pt x="116" y="32"/>
                  <a:pt x="116" y="32"/>
                </a:cubicBezTo>
                <a:cubicBezTo>
                  <a:pt x="99" y="3"/>
                  <a:pt x="99" y="3"/>
                  <a:pt x="99" y="3"/>
                </a:cubicBezTo>
                <a:cubicBezTo>
                  <a:pt x="99" y="3"/>
                  <a:pt x="99" y="3"/>
                  <a:pt x="99" y="3"/>
                </a:cubicBezTo>
                <a:cubicBezTo>
                  <a:pt x="66" y="3"/>
                  <a:pt x="66" y="3"/>
                  <a:pt x="66" y="3"/>
                </a:cubicBezTo>
                <a:cubicBezTo>
                  <a:pt x="64" y="1"/>
                  <a:pt x="63" y="0"/>
                  <a:pt x="61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4" y="0"/>
                  <a:pt x="22" y="3"/>
                  <a:pt x="22" y="7"/>
                </a:cubicBezTo>
                <a:cubicBezTo>
                  <a:pt x="22" y="11"/>
                  <a:pt x="24" y="14"/>
                  <a:pt x="27" y="14"/>
                </a:cubicBezTo>
                <a:cubicBezTo>
                  <a:pt x="61" y="14"/>
                  <a:pt x="61" y="14"/>
                  <a:pt x="61" y="14"/>
                </a:cubicBezTo>
                <a:cubicBezTo>
                  <a:pt x="63" y="14"/>
                  <a:pt x="64" y="13"/>
                  <a:pt x="66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10" y="32"/>
                  <a:pt x="0" y="41"/>
                  <a:pt x="0" y="53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23"/>
                  <a:pt x="10" y="132"/>
                  <a:pt x="23" y="132"/>
                </a:cubicBezTo>
                <a:cubicBezTo>
                  <a:pt x="147" y="132"/>
                  <a:pt x="147" y="132"/>
                  <a:pt x="147" y="132"/>
                </a:cubicBezTo>
                <a:cubicBezTo>
                  <a:pt x="163" y="132"/>
                  <a:pt x="164" y="110"/>
                  <a:pt x="168" y="103"/>
                </a:cubicBezTo>
                <a:cubicBezTo>
                  <a:pt x="168" y="59"/>
                  <a:pt x="168" y="59"/>
                  <a:pt x="168" y="59"/>
                </a:cubicBezTo>
                <a:cubicBezTo>
                  <a:pt x="165" y="51"/>
                  <a:pt x="167" y="34"/>
                  <a:pt x="147" y="32"/>
                </a:cubicBezTo>
                <a:close/>
                <a:moveTo>
                  <a:pt x="123" y="106"/>
                </a:moveTo>
                <a:cubicBezTo>
                  <a:pt x="123" y="114"/>
                  <a:pt x="117" y="120"/>
                  <a:pt x="110" y="120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45" y="120"/>
                  <a:pt x="39" y="114"/>
                  <a:pt x="39" y="106"/>
                </a:cubicBezTo>
                <a:cubicBezTo>
                  <a:pt x="39" y="80"/>
                  <a:pt x="39" y="80"/>
                  <a:pt x="39" y="80"/>
                </a:cubicBezTo>
                <a:cubicBezTo>
                  <a:pt x="39" y="73"/>
                  <a:pt x="45" y="66"/>
                  <a:pt x="53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7" y="66"/>
                  <a:pt x="123" y="73"/>
                  <a:pt x="123" y="80"/>
                </a:cubicBezTo>
                <a:lnTo>
                  <a:pt x="123" y="106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70" name="Freeform 399"/>
          <p:cNvSpPr/>
          <p:nvPr/>
        </p:nvSpPr>
        <p:spPr bwMode="auto">
          <a:xfrm>
            <a:off x="1384355" y="3784007"/>
            <a:ext cx="40552" cy="100799"/>
          </a:xfrm>
          <a:custGeom>
            <a:avLst/>
            <a:gdLst>
              <a:gd name="T0" fmla="*/ 27 w 27"/>
              <a:gd name="T1" fmla="*/ 0 h 69"/>
              <a:gd name="T2" fmla="*/ 0 w 27"/>
              <a:gd name="T3" fmla="*/ 14 h 69"/>
              <a:gd name="T4" fmla="*/ 0 w 27"/>
              <a:gd name="T5" fmla="*/ 57 h 69"/>
              <a:gd name="T6" fmla="*/ 27 w 27"/>
              <a:gd name="T7" fmla="*/ 69 h 69"/>
              <a:gd name="T8" fmla="*/ 27 w 27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69">
                <a:moveTo>
                  <a:pt x="27" y="0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57"/>
                  <a:pt x="0" y="57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40"/>
                  <a:pt x="27" y="11"/>
                  <a:pt x="27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71" name="Oval 400"/>
          <p:cNvSpPr>
            <a:spLocks noChangeArrowheads="1"/>
          </p:cNvSpPr>
          <p:nvPr/>
        </p:nvSpPr>
        <p:spPr bwMode="auto">
          <a:xfrm>
            <a:off x="751753" y="1622036"/>
            <a:ext cx="44027" cy="48662"/>
          </a:xfrm>
          <a:prstGeom prst="ellipse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72" name="Freeform 401"/>
          <p:cNvSpPr/>
          <p:nvPr/>
        </p:nvSpPr>
        <p:spPr bwMode="auto">
          <a:xfrm>
            <a:off x="703090" y="1674172"/>
            <a:ext cx="137875" cy="155254"/>
          </a:xfrm>
          <a:custGeom>
            <a:avLst/>
            <a:gdLst>
              <a:gd name="T0" fmla="*/ 61 w 94"/>
              <a:gd name="T1" fmla="*/ 1 h 106"/>
              <a:gd name="T2" fmla="*/ 58 w 94"/>
              <a:gd name="T3" fmla="*/ 0 h 106"/>
              <a:gd name="T4" fmla="*/ 37 w 94"/>
              <a:gd name="T5" fmla="*/ 0 h 106"/>
              <a:gd name="T6" fmla="*/ 33 w 94"/>
              <a:gd name="T7" fmla="*/ 1 h 106"/>
              <a:gd name="T8" fmla="*/ 0 w 94"/>
              <a:gd name="T9" fmla="*/ 33 h 106"/>
              <a:gd name="T10" fmla="*/ 7 w 94"/>
              <a:gd name="T11" fmla="*/ 41 h 106"/>
              <a:gd name="T12" fmla="*/ 28 w 94"/>
              <a:gd name="T13" fmla="*/ 20 h 106"/>
              <a:gd name="T14" fmla="*/ 28 w 94"/>
              <a:gd name="T15" fmla="*/ 50 h 106"/>
              <a:gd name="T16" fmla="*/ 32 w 94"/>
              <a:gd name="T17" fmla="*/ 57 h 106"/>
              <a:gd name="T18" fmla="*/ 32 w 94"/>
              <a:gd name="T19" fmla="*/ 98 h 106"/>
              <a:gd name="T20" fmla="*/ 39 w 94"/>
              <a:gd name="T21" fmla="*/ 106 h 106"/>
              <a:gd name="T22" fmla="*/ 46 w 94"/>
              <a:gd name="T23" fmla="*/ 98 h 106"/>
              <a:gd name="T24" fmla="*/ 46 w 94"/>
              <a:gd name="T25" fmla="*/ 59 h 106"/>
              <a:gd name="T26" fmla="*/ 49 w 94"/>
              <a:gd name="T27" fmla="*/ 59 h 106"/>
              <a:gd name="T28" fmla="*/ 49 w 94"/>
              <a:gd name="T29" fmla="*/ 98 h 106"/>
              <a:gd name="T30" fmla="*/ 56 w 94"/>
              <a:gd name="T31" fmla="*/ 106 h 106"/>
              <a:gd name="T32" fmla="*/ 63 w 94"/>
              <a:gd name="T33" fmla="*/ 98 h 106"/>
              <a:gd name="T34" fmla="*/ 63 w 94"/>
              <a:gd name="T35" fmla="*/ 57 h 106"/>
              <a:gd name="T36" fmla="*/ 67 w 94"/>
              <a:gd name="T37" fmla="*/ 50 h 106"/>
              <a:gd name="T38" fmla="*/ 67 w 94"/>
              <a:gd name="T39" fmla="*/ 21 h 106"/>
              <a:gd name="T40" fmla="*/ 87 w 94"/>
              <a:gd name="T41" fmla="*/ 40 h 106"/>
              <a:gd name="T42" fmla="*/ 94 w 94"/>
              <a:gd name="T43" fmla="*/ 32 h 106"/>
              <a:gd name="T44" fmla="*/ 61 w 94"/>
              <a:gd name="T45" fmla="*/ 1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4" h="106">
                <a:moveTo>
                  <a:pt x="61" y="1"/>
                </a:moveTo>
                <a:cubicBezTo>
                  <a:pt x="61" y="1"/>
                  <a:pt x="60" y="0"/>
                  <a:pt x="58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4" y="0"/>
                  <a:pt x="33" y="1"/>
                  <a:pt x="33" y="1"/>
                </a:cubicBezTo>
                <a:cubicBezTo>
                  <a:pt x="32" y="2"/>
                  <a:pt x="0" y="33"/>
                  <a:pt x="0" y="33"/>
                </a:cubicBezTo>
                <a:cubicBezTo>
                  <a:pt x="7" y="41"/>
                  <a:pt x="7" y="41"/>
                  <a:pt x="7" y="41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3"/>
                  <a:pt x="30" y="55"/>
                  <a:pt x="32" y="57"/>
                </a:cubicBezTo>
                <a:cubicBezTo>
                  <a:pt x="32" y="98"/>
                  <a:pt x="32" y="98"/>
                  <a:pt x="32" y="98"/>
                </a:cubicBezTo>
                <a:cubicBezTo>
                  <a:pt x="32" y="103"/>
                  <a:pt x="35" y="106"/>
                  <a:pt x="39" y="106"/>
                </a:cubicBezTo>
                <a:cubicBezTo>
                  <a:pt x="43" y="106"/>
                  <a:pt x="46" y="103"/>
                  <a:pt x="46" y="98"/>
                </a:cubicBezTo>
                <a:cubicBezTo>
                  <a:pt x="46" y="59"/>
                  <a:pt x="46" y="59"/>
                  <a:pt x="46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98"/>
                  <a:pt x="49" y="98"/>
                  <a:pt x="49" y="98"/>
                </a:cubicBezTo>
                <a:cubicBezTo>
                  <a:pt x="49" y="103"/>
                  <a:pt x="52" y="106"/>
                  <a:pt x="56" y="106"/>
                </a:cubicBezTo>
                <a:cubicBezTo>
                  <a:pt x="60" y="106"/>
                  <a:pt x="63" y="103"/>
                  <a:pt x="63" y="98"/>
                </a:cubicBezTo>
                <a:cubicBezTo>
                  <a:pt x="63" y="57"/>
                  <a:pt x="63" y="57"/>
                  <a:pt x="63" y="57"/>
                </a:cubicBezTo>
                <a:cubicBezTo>
                  <a:pt x="65" y="55"/>
                  <a:pt x="67" y="53"/>
                  <a:pt x="67" y="50"/>
                </a:cubicBezTo>
                <a:cubicBezTo>
                  <a:pt x="67" y="21"/>
                  <a:pt x="67" y="21"/>
                  <a:pt x="67" y="21"/>
                </a:cubicBezTo>
                <a:cubicBezTo>
                  <a:pt x="87" y="40"/>
                  <a:pt x="87" y="40"/>
                  <a:pt x="87" y="40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63" y="1"/>
                  <a:pt x="61" y="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73" name="Freeform 402"/>
          <p:cNvSpPr>
            <a:spLocks noEditPoints="1"/>
          </p:cNvSpPr>
          <p:nvPr/>
        </p:nvSpPr>
        <p:spPr bwMode="auto">
          <a:xfrm>
            <a:off x="7354687" y="3276535"/>
            <a:ext cx="293130" cy="210868"/>
          </a:xfrm>
          <a:custGeom>
            <a:avLst/>
            <a:gdLst>
              <a:gd name="T0" fmla="*/ 0 w 253"/>
              <a:gd name="T1" fmla="*/ 0 h 182"/>
              <a:gd name="T2" fmla="*/ 0 w 253"/>
              <a:gd name="T3" fmla="*/ 182 h 182"/>
              <a:gd name="T4" fmla="*/ 253 w 253"/>
              <a:gd name="T5" fmla="*/ 182 h 182"/>
              <a:gd name="T6" fmla="*/ 253 w 253"/>
              <a:gd name="T7" fmla="*/ 0 h 182"/>
              <a:gd name="T8" fmla="*/ 0 w 253"/>
              <a:gd name="T9" fmla="*/ 0 h 182"/>
              <a:gd name="T10" fmla="*/ 10 w 253"/>
              <a:gd name="T11" fmla="*/ 172 h 182"/>
              <a:gd name="T12" fmla="*/ 10 w 253"/>
              <a:gd name="T13" fmla="*/ 10 h 182"/>
              <a:gd name="T14" fmla="*/ 35 w 253"/>
              <a:gd name="T15" fmla="*/ 10 h 182"/>
              <a:gd name="T16" fmla="*/ 35 w 253"/>
              <a:gd name="T17" fmla="*/ 106 h 182"/>
              <a:gd name="T18" fmla="*/ 45 w 253"/>
              <a:gd name="T19" fmla="*/ 106 h 182"/>
              <a:gd name="T20" fmla="*/ 45 w 253"/>
              <a:gd name="T21" fmla="*/ 172 h 182"/>
              <a:gd name="T22" fmla="*/ 10 w 253"/>
              <a:gd name="T23" fmla="*/ 172 h 182"/>
              <a:gd name="T24" fmla="*/ 49 w 253"/>
              <a:gd name="T25" fmla="*/ 172 h 182"/>
              <a:gd name="T26" fmla="*/ 49 w 253"/>
              <a:gd name="T27" fmla="*/ 106 h 182"/>
              <a:gd name="T28" fmla="*/ 61 w 253"/>
              <a:gd name="T29" fmla="*/ 106 h 182"/>
              <a:gd name="T30" fmla="*/ 61 w 253"/>
              <a:gd name="T31" fmla="*/ 10 h 182"/>
              <a:gd name="T32" fmla="*/ 87 w 253"/>
              <a:gd name="T33" fmla="*/ 10 h 182"/>
              <a:gd name="T34" fmla="*/ 87 w 253"/>
              <a:gd name="T35" fmla="*/ 106 h 182"/>
              <a:gd name="T36" fmla="*/ 99 w 253"/>
              <a:gd name="T37" fmla="*/ 106 h 182"/>
              <a:gd name="T38" fmla="*/ 99 w 253"/>
              <a:gd name="T39" fmla="*/ 172 h 182"/>
              <a:gd name="T40" fmla="*/ 49 w 253"/>
              <a:gd name="T41" fmla="*/ 172 h 182"/>
              <a:gd name="T42" fmla="*/ 102 w 253"/>
              <a:gd name="T43" fmla="*/ 172 h 182"/>
              <a:gd name="T44" fmla="*/ 102 w 253"/>
              <a:gd name="T45" fmla="*/ 106 h 182"/>
              <a:gd name="T46" fmla="*/ 114 w 253"/>
              <a:gd name="T47" fmla="*/ 106 h 182"/>
              <a:gd name="T48" fmla="*/ 114 w 253"/>
              <a:gd name="T49" fmla="*/ 10 h 182"/>
              <a:gd name="T50" fmla="*/ 139 w 253"/>
              <a:gd name="T51" fmla="*/ 10 h 182"/>
              <a:gd name="T52" fmla="*/ 139 w 253"/>
              <a:gd name="T53" fmla="*/ 106 h 182"/>
              <a:gd name="T54" fmla="*/ 151 w 253"/>
              <a:gd name="T55" fmla="*/ 106 h 182"/>
              <a:gd name="T56" fmla="*/ 151 w 253"/>
              <a:gd name="T57" fmla="*/ 172 h 182"/>
              <a:gd name="T58" fmla="*/ 102 w 253"/>
              <a:gd name="T59" fmla="*/ 172 h 182"/>
              <a:gd name="T60" fmla="*/ 154 w 253"/>
              <a:gd name="T61" fmla="*/ 106 h 182"/>
              <a:gd name="T62" fmla="*/ 166 w 253"/>
              <a:gd name="T63" fmla="*/ 106 h 182"/>
              <a:gd name="T64" fmla="*/ 166 w 253"/>
              <a:gd name="T65" fmla="*/ 10 h 182"/>
              <a:gd name="T66" fmla="*/ 191 w 253"/>
              <a:gd name="T67" fmla="*/ 10 h 182"/>
              <a:gd name="T68" fmla="*/ 191 w 253"/>
              <a:gd name="T69" fmla="*/ 106 h 182"/>
              <a:gd name="T70" fmla="*/ 203 w 253"/>
              <a:gd name="T71" fmla="*/ 106 h 182"/>
              <a:gd name="T72" fmla="*/ 203 w 253"/>
              <a:gd name="T73" fmla="*/ 172 h 182"/>
              <a:gd name="T74" fmla="*/ 154 w 253"/>
              <a:gd name="T75" fmla="*/ 172 h 182"/>
              <a:gd name="T76" fmla="*/ 154 w 253"/>
              <a:gd name="T77" fmla="*/ 106 h 182"/>
              <a:gd name="T78" fmla="*/ 243 w 253"/>
              <a:gd name="T79" fmla="*/ 172 h 182"/>
              <a:gd name="T80" fmla="*/ 206 w 253"/>
              <a:gd name="T81" fmla="*/ 172 h 182"/>
              <a:gd name="T82" fmla="*/ 206 w 253"/>
              <a:gd name="T83" fmla="*/ 106 h 182"/>
              <a:gd name="T84" fmla="*/ 218 w 253"/>
              <a:gd name="T85" fmla="*/ 106 h 182"/>
              <a:gd name="T86" fmla="*/ 218 w 253"/>
              <a:gd name="T87" fmla="*/ 10 h 182"/>
              <a:gd name="T88" fmla="*/ 243 w 253"/>
              <a:gd name="T89" fmla="*/ 10 h 182"/>
              <a:gd name="T90" fmla="*/ 243 w 253"/>
              <a:gd name="T91" fmla="*/ 17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53" h="182">
                <a:moveTo>
                  <a:pt x="0" y="0"/>
                </a:moveTo>
                <a:lnTo>
                  <a:pt x="0" y="182"/>
                </a:lnTo>
                <a:lnTo>
                  <a:pt x="253" y="182"/>
                </a:lnTo>
                <a:lnTo>
                  <a:pt x="253" y="0"/>
                </a:lnTo>
                <a:lnTo>
                  <a:pt x="0" y="0"/>
                </a:lnTo>
                <a:close/>
                <a:moveTo>
                  <a:pt x="10" y="172"/>
                </a:moveTo>
                <a:lnTo>
                  <a:pt x="10" y="10"/>
                </a:lnTo>
                <a:lnTo>
                  <a:pt x="35" y="10"/>
                </a:lnTo>
                <a:lnTo>
                  <a:pt x="35" y="106"/>
                </a:lnTo>
                <a:lnTo>
                  <a:pt x="45" y="106"/>
                </a:lnTo>
                <a:lnTo>
                  <a:pt x="45" y="172"/>
                </a:lnTo>
                <a:lnTo>
                  <a:pt x="10" y="172"/>
                </a:lnTo>
                <a:close/>
                <a:moveTo>
                  <a:pt x="49" y="172"/>
                </a:moveTo>
                <a:lnTo>
                  <a:pt x="49" y="106"/>
                </a:lnTo>
                <a:lnTo>
                  <a:pt x="61" y="106"/>
                </a:lnTo>
                <a:lnTo>
                  <a:pt x="61" y="10"/>
                </a:lnTo>
                <a:lnTo>
                  <a:pt x="87" y="10"/>
                </a:lnTo>
                <a:lnTo>
                  <a:pt x="87" y="106"/>
                </a:lnTo>
                <a:lnTo>
                  <a:pt x="99" y="106"/>
                </a:lnTo>
                <a:lnTo>
                  <a:pt x="99" y="172"/>
                </a:lnTo>
                <a:lnTo>
                  <a:pt x="49" y="172"/>
                </a:lnTo>
                <a:close/>
                <a:moveTo>
                  <a:pt x="102" y="172"/>
                </a:moveTo>
                <a:lnTo>
                  <a:pt x="102" y="106"/>
                </a:lnTo>
                <a:lnTo>
                  <a:pt x="114" y="106"/>
                </a:lnTo>
                <a:lnTo>
                  <a:pt x="114" y="10"/>
                </a:lnTo>
                <a:lnTo>
                  <a:pt x="139" y="10"/>
                </a:lnTo>
                <a:lnTo>
                  <a:pt x="139" y="106"/>
                </a:lnTo>
                <a:lnTo>
                  <a:pt x="151" y="106"/>
                </a:lnTo>
                <a:lnTo>
                  <a:pt x="151" y="172"/>
                </a:lnTo>
                <a:lnTo>
                  <a:pt x="102" y="172"/>
                </a:lnTo>
                <a:close/>
                <a:moveTo>
                  <a:pt x="154" y="106"/>
                </a:moveTo>
                <a:lnTo>
                  <a:pt x="166" y="106"/>
                </a:lnTo>
                <a:lnTo>
                  <a:pt x="166" y="10"/>
                </a:lnTo>
                <a:lnTo>
                  <a:pt x="191" y="10"/>
                </a:lnTo>
                <a:lnTo>
                  <a:pt x="191" y="106"/>
                </a:lnTo>
                <a:lnTo>
                  <a:pt x="203" y="106"/>
                </a:lnTo>
                <a:lnTo>
                  <a:pt x="203" y="172"/>
                </a:lnTo>
                <a:lnTo>
                  <a:pt x="154" y="172"/>
                </a:lnTo>
                <a:lnTo>
                  <a:pt x="154" y="106"/>
                </a:lnTo>
                <a:close/>
                <a:moveTo>
                  <a:pt x="243" y="172"/>
                </a:moveTo>
                <a:lnTo>
                  <a:pt x="206" y="172"/>
                </a:lnTo>
                <a:lnTo>
                  <a:pt x="206" y="106"/>
                </a:lnTo>
                <a:lnTo>
                  <a:pt x="218" y="106"/>
                </a:lnTo>
                <a:lnTo>
                  <a:pt x="218" y="10"/>
                </a:lnTo>
                <a:lnTo>
                  <a:pt x="243" y="10"/>
                </a:lnTo>
                <a:lnTo>
                  <a:pt x="243" y="17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74" name="Freeform 403"/>
          <p:cNvSpPr/>
          <p:nvPr/>
        </p:nvSpPr>
        <p:spPr bwMode="auto">
          <a:xfrm>
            <a:off x="1656629" y="4693518"/>
            <a:ext cx="243309" cy="64883"/>
          </a:xfrm>
          <a:custGeom>
            <a:avLst/>
            <a:gdLst>
              <a:gd name="T0" fmla="*/ 84 w 166"/>
              <a:gd name="T1" fmla="*/ 16 h 44"/>
              <a:gd name="T2" fmla="*/ 0 w 166"/>
              <a:gd name="T3" fmla="*/ 0 h 44"/>
              <a:gd name="T4" fmla="*/ 91 w 166"/>
              <a:gd name="T5" fmla="*/ 41 h 44"/>
              <a:gd name="T6" fmla="*/ 166 w 166"/>
              <a:gd name="T7" fmla="*/ 6 h 44"/>
              <a:gd name="T8" fmla="*/ 84 w 166"/>
              <a:gd name="T9" fmla="*/ 1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44">
                <a:moveTo>
                  <a:pt x="84" y="16"/>
                </a:moveTo>
                <a:cubicBezTo>
                  <a:pt x="51" y="15"/>
                  <a:pt x="21" y="8"/>
                  <a:pt x="0" y="0"/>
                </a:cubicBezTo>
                <a:cubicBezTo>
                  <a:pt x="7" y="26"/>
                  <a:pt x="46" y="44"/>
                  <a:pt x="91" y="41"/>
                </a:cubicBezTo>
                <a:cubicBezTo>
                  <a:pt x="125" y="38"/>
                  <a:pt x="153" y="24"/>
                  <a:pt x="166" y="6"/>
                </a:cubicBezTo>
                <a:cubicBezTo>
                  <a:pt x="145" y="13"/>
                  <a:pt x="116" y="17"/>
                  <a:pt x="84" y="16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75" name="Freeform 404"/>
          <p:cNvSpPr/>
          <p:nvPr/>
        </p:nvSpPr>
        <p:spPr bwMode="auto">
          <a:xfrm>
            <a:off x="1858229" y="4714374"/>
            <a:ext cx="22014" cy="39393"/>
          </a:xfrm>
          <a:custGeom>
            <a:avLst/>
            <a:gdLst>
              <a:gd name="T0" fmla="*/ 0 w 15"/>
              <a:gd name="T1" fmla="*/ 7 h 27"/>
              <a:gd name="T2" fmla="*/ 7 w 15"/>
              <a:gd name="T3" fmla="*/ 27 h 27"/>
              <a:gd name="T4" fmla="*/ 15 w 15"/>
              <a:gd name="T5" fmla="*/ 0 h 27"/>
              <a:gd name="T6" fmla="*/ 0 w 15"/>
              <a:gd name="T7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7">
                <a:moveTo>
                  <a:pt x="0" y="7"/>
                </a:move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15" y="12"/>
                  <a:pt x="15" y="0"/>
                </a:cubicBezTo>
                <a:cubicBezTo>
                  <a:pt x="0" y="7"/>
                  <a:pt x="0" y="7"/>
                  <a:pt x="0" y="7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76" name="Freeform 405"/>
          <p:cNvSpPr/>
          <p:nvPr/>
        </p:nvSpPr>
        <p:spPr bwMode="auto">
          <a:xfrm>
            <a:off x="1843165" y="4497713"/>
            <a:ext cx="5794" cy="234039"/>
          </a:xfrm>
          <a:custGeom>
            <a:avLst/>
            <a:gdLst>
              <a:gd name="T0" fmla="*/ 5 w 5"/>
              <a:gd name="T1" fmla="*/ 0 h 202"/>
              <a:gd name="T2" fmla="*/ 5 w 5"/>
              <a:gd name="T3" fmla="*/ 202 h 202"/>
              <a:gd name="T4" fmla="*/ 0 w 5"/>
              <a:gd name="T5" fmla="*/ 202 h 202"/>
              <a:gd name="T6" fmla="*/ 5 w 5"/>
              <a:gd name="T7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202">
                <a:moveTo>
                  <a:pt x="5" y="0"/>
                </a:moveTo>
                <a:lnTo>
                  <a:pt x="5" y="202"/>
                </a:lnTo>
                <a:lnTo>
                  <a:pt x="0" y="202"/>
                </a:lnTo>
                <a:lnTo>
                  <a:pt x="5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77" name="Freeform 407"/>
          <p:cNvSpPr/>
          <p:nvPr/>
        </p:nvSpPr>
        <p:spPr bwMode="auto">
          <a:xfrm>
            <a:off x="1709925" y="4486127"/>
            <a:ext cx="134399" cy="195805"/>
          </a:xfrm>
          <a:custGeom>
            <a:avLst/>
            <a:gdLst>
              <a:gd name="T0" fmla="*/ 92 w 92"/>
              <a:gd name="T1" fmla="*/ 0 h 133"/>
              <a:gd name="T2" fmla="*/ 0 w 92"/>
              <a:gd name="T3" fmla="*/ 133 h 133"/>
              <a:gd name="T4" fmla="*/ 90 w 92"/>
              <a:gd name="T5" fmla="*/ 133 h 133"/>
              <a:gd name="T6" fmla="*/ 92 w 92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" h="133">
                <a:moveTo>
                  <a:pt x="92" y="0"/>
                </a:moveTo>
                <a:cubicBezTo>
                  <a:pt x="92" y="0"/>
                  <a:pt x="38" y="40"/>
                  <a:pt x="0" y="133"/>
                </a:cubicBezTo>
                <a:cubicBezTo>
                  <a:pt x="0" y="133"/>
                  <a:pt x="50" y="108"/>
                  <a:pt x="90" y="133"/>
                </a:cubicBezTo>
                <a:lnTo>
                  <a:pt x="92" y="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78" name="Freeform 408"/>
          <p:cNvSpPr/>
          <p:nvPr/>
        </p:nvSpPr>
        <p:spPr bwMode="auto">
          <a:xfrm>
            <a:off x="1727304" y="4681932"/>
            <a:ext cx="120496" cy="32441"/>
          </a:xfrm>
          <a:custGeom>
            <a:avLst/>
            <a:gdLst>
              <a:gd name="T0" fmla="*/ 82 w 82"/>
              <a:gd name="T1" fmla="*/ 18 h 22"/>
              <a:gd name="T2" fmla="*/ 7 w 82"/>
              <a:gd name="T3" fmla="*/ 0 h 22"/>
              <a:gd name="T4" fmla="*/ 0 w 82"/>
              <a:gd name="T5" fmla="*/ 19 h 22"/>
              <a:gd name="T6" fmla="*/ 30 w 82"/>
              <a:gd name="T7" fmla="*/ 21 h 22"/>
              <a:gd name="T8" fmla="*/ 82 w 82"/>
              <a:gd name="T9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22">
                <a:moveTo>
                  <a:pt x="82" y="18"/>
                </a:moveTo>
                <a:cubicBezTo>
                  <a:pt x="7" y="0"/>
                  <a:pt x="7" y="0"/>
                  <a:pt x="7" y="0"/>
                </a:cubicBezTo>
                <a:cubicBezTo>
                  <a:pt x="0" y="19"/>
                  <a:pt x="0" y="19"/>
                  <a:pt x="0" y="19"/>
                </a:cubicBezTo>
                <a:cubicBezTo>
                  <a:pt x="9" y="20"/>
                  <a:pt x="20" y="21"/>
                  <a:pt x="30" y="21"/>
                </a:cubicBezTo>
                <a:cubicBezTo>
                  <a:pt x="53" y="22"/>
                  <a:pt x="64" y="21"/>
                  <a:pt x="82" y="18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79" name="Freeform 409"/>
          <p:cNvSpPr/>
          <p:nvPr/>
        </p:nvSpPr>
        <p:spPr bwMode="auto">
          <a:xfrm>
            <a:off x="1733097" y="4687725"/>
            <a:ext cx="17380" cy="17379"/>
          </a:xfrm>
          <a:custGeom>
            <a:avLst/>
            <a:gdLst>
              <a:gd name="T0" fmla="*/ 8 w 12"/>
              <a:gd name="T1" fmla="*/ 12 h 12"/>
              <a:gd name="T2" fmla="*/ 0 w 12"/>
              <a:gd name="T3" fmla="*/ 11 h 12"/>
              <a:gd name="T4" fmla="*/ 4 w 12"/>
              <a:gd name="T5" fmla="*/ 0 h 12"/>
              <a:gd name="T6" fmla="*/ 12 w 12"/>
              <a:gd name="T7" fmla="*/ 2 h 12"/>
              <a:gd name="T8" fmla="*/ 8 w 12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8" y="12"/>
                </a:moveTo>
                <a:cubicBezTo>
                  <a:pt x="4" y="12"/>
                  <a:pt x="0" y="11"/>
                  <a:pt x="0" y="11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10" y="1"/>
                  <a:pt x="12" y="2"/>
                </a:cubicBezTo>
                <a:cubicBezTo>
                  <a:pt x="11" y="6"/>
                  <a:pt x="10" y="8"/>
                  <a:pt x="8" y="12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80" name="Freeform 410"/>
          <p:cNvSpPr/>
          <p:nvPr/>
        </p:nvSpPr>
        <p:spPr bwMode="auto">
          <a:xfrm>
            <a:off x="5429072" y="3657717"/>
            <a:ext cx="3476" cy="1158"/>
          </a:xfrm>
          <a:custGeom>
            <a:avLst/>
            <a:gdLst>
              <a:gd name="T0" fmla="*/ 0 w 2"/>
              <a:gd name="T1" fmla="*/ 1 h 1"/>
              <a:gd name="T2" fmla="*/ 2 w 2"/>
              <a:gd name="T3" fmla="*/ 0 h 1"/>
              <a:gd name="T4" fmla="*/ 0 w 2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81" name="Freeform 411"/>
          <p:cNvSpPr>
            <a:spLocks noEditPoints="1"/>
          </p:cNvSpPr>
          <p:nvPr/>
        </p:nvSpPr>
        <p:spPr bwMode="auto">
          <a:xfrm>
            <a:off x="5350287" y="3658876"/>
            <a:ext cx="143668" cy="278067"/>
          </a:xfrm>
          <a:custGeom>
            <a:avLst/>
            <a:gdLst>
              <a:gd name="T0" fmla="*/ 55 w 98"/>
              <a:gd name="T1" fmla="*/ 48 h 189"/>
              <a:gd name="T2" fmla="*/ 36 w 98"/>
              <a:gd name="T3" fmla="*/ 31 h 189"/>
              <a:gd name="T4" fmla="*/ 54 w 98"/>
              <a:gd name="T5" fmla="*/ 0 h 189"/>
              <a:gd name="T6" fmla="*/ 31 w 98"/>
              <a:gd name="T7" fmla="*/ 33 h 189"/>
              <a:gd name="T8" fmla="*/ 45 w 98"/>
              <a:gd name="T9" fmla="*/ 48 h 189"/>
              <a:gd name="T10" fmla="*/ 44 w 98"/>
              <a:gd name="T11" fmla="*/ 48 h 189"/>
              <a:gd name="T12" fmla="*/ 0 w 98"/>
              <a:gd name="T13" fmla="*/ 96 h 189"/>
              <a:gd name="T14" fmla="*/ 0 w 98"/>
              <a:gd name="T15" fmla="*/ 141 h 189"/>
              <a:gd name="T16" fmla="*/ 44 w 98"/>
              <a:gd name="T17" fmla="*/ 189 h 189"/>
              <a:gd name="T18" fmla="*/ 54 w 98"/>
              <a:gd name="T19" fmla="*/ 189 h 189"/>
              <a:gd name="T20" fmla="*/ 98 w 98"/>
              <a:gd name="T21" fmla="*/ 141 h 189"/>
              <a:gd name="T22" fmla="*/ 98 w 98"/>
              <a:gd name="T23" fmla="*/ 96 h 189"/>
              <a:gd name="T24" fmla="*/ 55 w 98"/>
              <a:gd name="T25" fmla="*/ 48 h 189"/>
              <a:gd name="T26" fmla="*/ 29 w 98"/>
              <a:gd name="T27" fmla="*/ 119 h 189"/>
              <a:gd name="T28" fmla="*/ 7 w 98"/>
              <a:gd name="T29" fmla="*/ 110 h 189"/>
              <a:gd name="T30" fmla="*/ 7 w 98"/>
              <a:gd name="T31" fmla="*/ 96 h 189"/>
              <a:gd name="T32" fmla="*/ 43 w 98"/>
              <a:gd name="T33" fmla="*/ 54 h 189"/>
              <a:gd name="T34" fmla="*/ 43 w 98"/>
              <a:gd name="T35" fmla="*/ 73 h 189"/>
              <a:gd name="T36" fmla="*/ 36 w 98"/>
              <a:gd name="T37" fmla="*/ 84 h 189"/>
              <a:gd name="T38" fmla="*/ 36 w 98"/>
              <a:gd name="T39" fmla="*/ 89 h 189"/>
              <a:gd name="T40" fmla="*/ 43 w 98"/>
              <a:gd name="T41" fmla="*/ 99 h 189"/>
              <a:gd name="T42" fmla="*/ 43 w 98"/>
              <a:gd name="T43" fmla="*/ 117 h 189"/>
              <a:gd name="T44" fmla="*/ 43 w 98"/>
              <a:gd name="T45" fmla="*/ 119 h 189"/>
              <a:gd name="T46" fmla="*/ 29 w 98"/>
              <a:gd name="T47" fmla="*/ 119 h 189"/>
              <a:gd name="T48" fmla="*/ 49 w 98"/>
              <a:gd name="T49" fmla="*/ 98 h 189"/>
              <a:gd name="T50" fmla="*/ 41 w 98"/>
              <a:gd name="T51" fmla="*/ 90 h 189"/>
              <a:gd name="T52" fmla="*/ 41 w 98"/>
              <a:gd name="T53" fmla="*/ 83 h 189"/>
              <a:gd name="T54" fmla="*/ 49 w 98"/>
              <a:gd name="T55" fmla="*/ 75 h 189"/>
              <a:gd name="T56" fmla="*/ 56 w 98"/>
              <a:gd name="T57" fmla="*/ 83 h 189"/>
              <a:gd name="T58" fmla="*/ 56 w 98"/>
              <a:gd name="T59" fmla="*/ 90 h 189"/>
              <a:gd name="T60" fmla="*/ 49 w 98"/>
              <a:gd name="T61" fmla="*/ 98 h 189"/>
              <a:gd name="T62" fmla="*/ 91 w 98"/>
              <a:gd name="T63" fmla="*/ 113 h 189"/>
              <a:gd name="T64" fmla="*/ 72 w 98"/>
              <a:gd name="T65" fmla="*/ 119 h 189"/>
              <a:gd name="T66" fmla="*/ 54 w 98"/>
              <a:gd name="T67" fmla="*/ 119 h 189"/>
              <a:gd name="T68" fmla="*/ 54 w 98"/>
              <a:gd name="T69" fmla="*/ 117 h 189"/>
              <a:gd name="T70" fmla="*/ 54 w 98"/>
              <a:gd name="T71" fmla="*/ 99 h 189"/>
              <a:gd name="T72" fmla="*/ 61 w 98"/>
              <a:gd name="T73" fmla="*/ 89 h 189"/>
              <a:gd name="T74" fmla="*/ 61 w 98"/>
              <a:gd name="T75" fmla="*/ 84 h 189"/>
              <a:gd name="T76" fmla="*/ 54 w 98"/>
              <a:gd name="T77" fmla="*/ 73 h 189"/>
              <a:gd name="T78" fmla="*/ 54 w 98"/>
              <a:gd name="T79" fmla="*/ 54 h 189"/>
              <a:gd name="T80" fmla="*/ 91 w 98"/>
              <a:gd name="T81" fmla="*/ 96 h 189"/>
              <a:gd name="T82" fmla="*/ 91 w 98"/>
              <a:gd name="T83" fmla="*/ 11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8" h="189">
                <a:moveTo>
                  <a:pt x="55" y="48"/>
                </a:moveTo>
                <a:cubicBezTo>
                  <a:pt x="55" y="39"/>
                  <a:pt x="41" y="34"/>
                  <a:pt x="36" y="31"/>
                </a:cubicBezTo>
                <a:cubicBezTo>
                  <a:pt x="22" y="19"/>
                  <a:pt x="46" y="4"/>
                  <a:pt x="54" y="0"/>
                </a:cubicBezTo>
                <a:cubicBezTo>
                  <a:pt x="45" y="5"/>
                  <a:pt x="17" y="22"/>
                  <a:pt x="31" y="33"/>
                </a:cubicBezTo>
                <a:cubicBezTo>
                  <a:pt x="36" y="37"/>
                  <a:pt x="43" y="41"/>
                  <a:pt x="45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19" y="48"/>
                  <a:pt x="0" y="69"/>
                  <a:pt x="0" y="9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68"/>
                  <a:pt x="19" y="189"/>
                  <a:pt x="44" y="189"/>
                </a:cubicBezTo>
                <a:cubicBezTo>
                  <a:pt x="54" y="189"/>
                  <a:pt x="54" y="189"/>
                  <a:pt x="54" y="189"/>
                </a:cubicBezTo>
                <a:cubicBezTo>
                  <a:pt x="78" y="189"/>
                  <a:pt x="98" y="168"/>
                  <a:pt x="98" y="141"/>
                </a:cubicBezTo>
                <a:cubicBezTo>
                  <a:pt x="98" y="96"/>
                  <a:pt x="98" y="96"/>
                  <a:pt x="98" y="96"/>
                </a:cubicBezTo>
                <a:cubicBezTo>
                  <a:pt x="98" y="70"/>
                  <a:pt x="78" y="49"/>
                  <a:pt x="55" y="48"/>
                </a:cubicBezTo>
                <a:close/>
                <a:moveTo>
                  <a:pt x="29" y="119"/>
                </a:moveTo>
                <a:cubicBezTo>
                  <a:pt x="21" y="119"/>
                  <a:pt x="13" y="116"/>
                  <a:pt x="7" y="110"/>
                </a:cubicBezTo>
                <a:cubicBezTo>
                  <a:pt x="7" y="96"/>
                  <a:pt x="7" y="96"/>
                  <a:pt x="7" y="96"/>
                </a:cubicBezTo>
                <a:cubicBezTo>
                  <a:pt x="7" y="73"/>
                  <a:pt x="23" y="55"/>
                  <a:pt x="43" y="54"/>
                </a:cubicBezTo>
                <a:cubicBezTo>
                  <a:pt x="43" y="73"/>
                  <a:pt x="43" y="73"/>
                  <a:pt x="43" y="73"/>
                </a:cubicBezTo>
                <a:cubicBezTo>
                  <a:pt x="39" y="75"/>
                  <a:pt x="36" y="79"/>
                  <a:pt x="36" y="84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94"/>
                  <a:pt x="39" y="98"/>
                  <a:pt x="43" y="99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43" y="117"/>
                  <a:pt x="43" y="118"/>
                  <a:pt x="43" y="119"/>
                </a:cubicBezTo>
                <a:lnTo>
                  <a:pt x="29" y="119"/>
                </a:lnTo>
                <a:close/>
                <a:moveTo>
                  <a:pt x="49" y="98"/>
                </a:moveTo>
                <a:cubicBezTo>
                  <a:pt x="45" y="98"/>
                  <a:pt x="41" y="94"/>
                  <a:pt x="41" y="90"/>
                </a:cubicBezTo>
                <a:cubicBezTo>
                  <a:pt x="41" y="83"/>
                  <a:pt x="41" y="83"/>
                  <a:pt x="41" y="83"/>
                </a:cubicBezTo>
                <a:cubicBezTo>
                  <a:pt x="41" y="79"/>
                  <a:pt x="45" y="75"/>
                  <a:pt x="49" y="75"/>
                </a:cubicBezTo>
                <a:cubicBezTo>
                  <a:pt x="53" y="75"/>
                  <a:pt x="56" y="79"/>
                  <a:pt x="56" y="83"/>
                </a:cubicBezTo>
                <a:cubicBezTo>
                  <a:pt x="56" y="90"/>
                  <a:pt x="56" y="90"/>
                  <a:pt x="56" y="90"/>
                </a:cubicBezTo>
                <a:cubicBezTo>
                  <a:pt x="56" y="94"/>
                  <a:pt x="53" y="98"/>
                  <a:pt x="49" y="98"/>
                </a:cubicBezTo>
                <a:close/>
                <a:moveTo>
                  <a:pt x="91" y="113"/>
                </a:moveTo>
                <a:cubicBezTo>
                  <a:pt x="85" y="117"/>
                  <a:pt x="79" y="119"/>
                  <a:pt x="72" y="119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4" y="118"/>
                  <a:pt x="54" y="117"/>
                  <a:pt x="54" y="117"/>
                </a:cubicBezTo>
                <a:cubicBezTo>
                  <a:pt x="54" y="99"/>
                  <a:pt x="54" y="99"/>
                  <a:pt x="54" y="99"/>
                </a:cubicBezTo>
                <a:cubicBezTo>
                  <a:pt x="58" y="98"/>
                  <a:pt x="61" y="94"/>
                  <a:pt x="61" y="89"/>
                </a:cubicBezTo>
                <a:cubicBezTo>
                  <a:pt x="61" y="84"/>
                  <a:pt x="61" y="84"/>
                  <a:pt x="61" y="84"/>
                </a:cubicBezTo>
                <a:cubicBezTo>
                  <a:pt x="61" y="79"/>
                  <a:pt x="58" y="75"/>
                  <a:pt x="54" y="73"/>
                </a:cubicBezTo>
                <a:cubicBezTo>
                  <a:pt x="54" y="54"/>
                  <a:pt x="54" y="54"/>
                  <a:pt x="54" y="54"/>
                </a:cubicBezTo>
                <a:cubicBezTo>
                  <a:pt x="74" y="55"/>
                  <a:pt x="91" y="73"/>
                  <a:pt x="91" y="96"/>
                </a:cubicBezTo>
                <a:lnTo>
                  <a:pt x="91" y="113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82" name="Freeform 412"/>
          <p:cNvSpPr/>
          <p:nvPr/>
        </p:nvSpPr>
        <p:spPr bwMode="auto">
          <a:xfrm>
            <a:off x="6884290" y="1758751"/>
            <a:ext cx="86896" cy="93848"/>
          </a:xfrm>
          <a:custGeom>
            <a:avLst/>
            <a:gdLst>
              <a:gd name="T0" fmla="*/ 10 w 59"/>
              <a:gd name="T1" fmla="*/ 31 h 64"/>
              <a:gd name="T2" fmla="*/ 53 w 59"/>
              <a:gd name="T3" fmla="*/ 9 h 64"/>
              <a:gd name="T4" fmla="*/ 50 w 59"/>
              <a:gd name="T5" fmla="*/ 0 h 64"/>
              <a:gd name="T6" fmla="*/ 0 w 59"/>
              <a:gd name="T7" fmla="*/ 0 h 64"/>
              <a:gd name="T8" fmla="*/ 10 w 59"/>
              <a:gd name="T9" fmla="*/ 3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64">
                <a:moveTo>
                  <a:pt x="10" y="31"/>
                </a:moveTo>
                <a:cubicBezTo>
                  <a:pt x="31" y="64"/>
                  <a:pt x="59" y="31"/>
                  <a:pt x="53" y="9"/>
                </a:cubicBezTo>
                <a:cubicBezTo>
                  <a:pt x="52" y="6"/>
                  <a:pt x="51" y="3"/>
                  <a:pt x="50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12"/>
                  <a:pt x="5" y="24"/>
                  <a:pt x="10" y="3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83" name="Freeform 413"/>
          <p:cNvSpPr/>
          <p:nvPr/>
        </p:nvSpPr>
        <p:spPr bwMode="auto">
          <a:xfrm>
            <a:off x="6872704" y="1571056"/>
            <a:ext cx="110069" cy="174950"/>
          </a:xfrm>
          <a:custGeom>
            <a:avLst/>
            <a:gdLst>
              <a:gd name="T0" fmla="*/ 57 w 75"/>
              <a:gd name="T1" fmla="*/ 119 h 119"/>
              <a:gd name="T2" fmla="*/ 67 w 75"/>
              <a:gd name="T3" fmla="*/ 46 h 119"/>
              <a:gd name="T4" fmla="*/ 20 w 75"/>
              <a:gd name="T5" fmla="*/ 20 h 119"/>
              <a:gd name="T6" fmla="*/ 7 w 75"/>
              <a:gd name="T7" fmla="*/ 119 h 119"/>
              <a:gd name="T8" fmla="*/ 57 w 75"/>
              <a:gd name="T9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119">
                <a:moveTo>
                  <a:pt x="57" y="119"/>
                </a:moveTo>
                <a:cubicBezTo>
                  <a:pt x="53" y="94"/>
                  <a:pt x="63" y="64"/>
                  <a:pt x="67" y="46"/>
                </a:cubicBezTo>
                <a:cubicBezTo>
                  <a:pt x="75" y="0"/>
                  <a:pt x="31" y="4"/>
                  <a:pt x="20" y="20"/>
                </a:cubicBezTo>
                <a:cubicBezTo>
                  <a:pt x="4" y="42"/>
                  <a:pt x="0" y="85"/>
                  <a:pt x="7" y="119"/>
                </a:cubicBezTo>
                <a:lnTo>
                  <a:pt x="57" y="119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84" name="Freeform 414"/>
          <p:cNvSpPr/>
          <p:nvPr/>
        </p:nvSpPr>
        <p:spPr bwMode="auto">
          <a:xfrm>
            <a:off x="7003627" y="1800461"/>
            <a:ext cx="86896" cy="95007"/>
          </a:xfrm>
          <a:custGeom>
            <a:avLst/>
            <a:gdLst>
              <a:gd name="T0" fmla="*/ 49 w 59"/>
              <a:gd name="T1" fmla="*/ 31 h 65"/>
              <a:gd name="T2" fmla="*/ 6 w 59"/>
              <a:gd name="T3" fmla="*/ 9 h 65"/>
              <a:gd name="T4" fmla="*/ 9 w 59"/>
              <a:gd name="T5" fmla="*/ 0 h 65"/>
              <a:gd name="T6" fmla="*/ 59 w 59"/>
              <a:gd name="T7" fmla="*/ 0 h 65"/>
              <a:gd name="T8" fmla="*/ 49 w 59"/>
              <a:gd name="T9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65">
                <a:moveTo>
                  <a:pt x="49" y="31"/>
                </a:moveTo>
                <a:cubicBezTo>
                  <a:pt x="27" y="65"/>
                  <a:pt x="0" y="31"/>
                  <a:pt x="6" y="9"/>
                </a:cubicBezTo>
                <a:cubicBezTo>
                  <a:pt x="7" y="6"/>
                  <a:pt x="8" y="4"/>
                  <a:pt x="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6" y="13"/>
                  <a:pt x="54" y="24"/>
                  <a:pt x="49" y="3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85" name="Freeform 415"/>
          <p:cNvSpPr/>
          <p:nvPr/>
        </p:nvSpPr>
        <p:spPr bwMode="auto">
          <a:xfrm>
            <a:off x="6992041" y="1611607"/>
            <a:ext cx="110069" cy="177268"/>
          </a:xfrm>
          <a:custGeom>
            <a:avLst/>
            <a:gdLst>
              <a:gd name="T0" fmla="*/ 18 w 75"/>
              <a:gd name="T1" fmla="*/ 120 h 120"/>
              <a:gd name="T2" fmla="*/ 8 w 75"/>
              <a:gd name="T3" fmla="*/ 46 h 120"/>
              <a:gd name="T4" fmla="*/ 55 w 75"/>
              <a:gd name="T5" fmla="*/ 21 h 120"/>
              <a:gd name="T6" fmla="*/ 68 w 75"/>
              <a:gd name="T7" fmla="*/ 120 h 120"/>
              <a:gd name="T8" fmla="*/ 18 w 75"/>
              <a:gd name="T9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120">
                <a:moveTo>
                  <a:pt x="18" y="120"/>
                </a:moveTo>
                <a:cubicBezTo>
                  <a:pt x="22" y="94"/>
                  <a:pt x="12" y="64"/>
                  <a:pt x="8" y="46"/>
                </a:cubicBezTo>
                <a:cubicBezTo>
                  <a:pt x="0" y="0"/>
                  <a:pt x="44" y="4"/>
                  <a:pt x="55" y="21"/>
                </a:cubicBezTo>
                <a:cubicBezTo>
                  <a:pt x="71" y="43"/>
                  <a:pt x="75" y="86"/>
                  <a:pt x="68" y="120"/>
                </a:cubicBezTo>
                <a:lnTo>
                  <a:pt x="18" y="120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86" name="Freeform 416"/>
          <p:cNvSpPr>
            <a:spLocks noEditPoints="1"/>
          </p:cNvSpPr>
          <p:nvPr/>
        </p:nvSpPr>
        <p:spPr bwMode="auto">
          <a:xfrm>
            <a:off x="4766345" y="1597704"/>
            <a:ext cx="290812" cy="258370"/>
          </a:xfrm>
          <a:custGeom>
            <a:avLst/>
            <a:gdLst>
              <a:gd name="T0" fmla="*/ 179 w 198"/>
              <a:gd name="T1" fmla="*/ 0 h 176"/>
              <a:gd name="T2" fmla="*/ 19 w 198"/>
              <a:gd name="T3" fmla="*/ 0 h 176"/>
              <a:gd name="T4" fmla="*/ 0 w 198"/>
              <a:gd name="T5" fmla="*/ 19 h 176"/>
              <a:gd name="T6" fmla="*/ 0 w 198"/>
              <a:gd name="T7" fmla="*/ 81 h 176"/>
              <a:gd name="T8" fmla="*/ 8 w 198"/>
              <a:gd name="T9" fmla="*/ 97 h 176"/>
              <a:gd name="T10" fmla="*/ 8 w 198"/>
              <a:gd name="T11" fmla="*/ 176 h 176"/>
              <a:gd name="T12" fmla="*/ 19 w 198"/>
              <a:gd name="T13" fmla="*/ 176 h 176"/>
              <a:gd name="T14" fmla="*/ 19 w 198"/>
              <a:gd name="T15" fmla="*/ 100 h 176"/>
              <a:gd name="T16" fmla="*/ 179 w 198"/>
              <a:gd name="T17" fmla="*/ 100 h 176"/>
              <a:gd name="T18" fmla="*/ 179 w 198"/>
              <a:gd name="T19" fmla="*/ 100 h 176"/>
              <a:gd name="T20" fmla="*/ 179 w 198"/>
              <a:gd name="T21" fmla="*/ 176 h 176"/>
              <a:gd name="T22" fmla="*/ 190 w 198"/>
              <a:gd name="T23" fmla="*/ 176 h 176"/>
              <a:gd name="T24" fmla="*/ 190 w 198"/>
              <a:gd name="T25" fmla="*/ 96 h 176"/>
              <a:gd name="T26" fmla="*/ 198 w 198"/>
              <a:gd name="T27" fmla="*/ 81 h 176"/>
              <a:gd name="T28" fmla="*/ 198 w 198"/>
              <a:gd name="T29" fmla="*/ 19 h 176"/>
              <a:gd name="T30" fmla="*/ 179 w 198"/>
              <a:gd name="T31" fmla="*/ 0 h 176"/>
              <a:gd name="T32" fmla="*/ 8 w 198"/>
              <a:gd name="T33" fmla="*/ 32 h 176"/>
              <a:gd name="T34" fmla="*/ 20 w 198"/>
              <a:gd name="T35" fmla="*/ 9 h 176"/>
              <a:gd name="T36" fmla="*/ 36 w 198"/>
              <a:gd name="T37" fmla="*/ 9 h 176"/>
              <a:gd name="T38" fmla="*/ 8 w 198"/>
              <a:gd name="T39" fmla="*/ 60 h 176"/>
              <a:gd name="T40" fmla="*/ 8 w 198"/>
              <a:gd name="T41" fmla="*/ 32 h 176"/>
              <a:gd name="T42" fmla="*/ 30 w 198"/>
              <a:gd name="T43" fmla="*/ 91 h 176"/>
              <a:gd name="T44" fmla="*/ 74 w 198"/>
              <a:gd name="T45" fmla="*/ 9 h 176"/>
              <a:gd name="T46" fmla="*/ 89 w 198"/>
              <a:gd name="T47" fmla="*/ 9 h 176"/>
              <a:gd name="T48" fmla="*/ 45 w 198"/>
              <a:gd name="T49" fmla="*/ 91 h 176"/>
              <a:gd name="T50" fmla="*/ 30 w 198"/>
              <a:gd name="T51" fmla="*/ 91 h 176"/>
              <a:gd name="T52" fmla="*/ 84 w 198"/>
              <a:gd name="T53" fmla="*/ 91 h 176"/>
              <a:gd name="T54" fmla="*/ 128 w 198"/>
              <a:gd name="T55" fmla="*/ 9 h 176"/>
              <a:gd name="T56" fmla="*/ 143 w 198"/>
              <a:gd name="T57" fmla="*/ 9 h 176"/>
              <a:gd name="T58" fmla="*/ 99 w 198"/>
              <a:gd name="T59" fmla="*/ 91 h 176"/>
              <a:gd name="T60" fmla="*/ 84 w 198"/>
              <a:gd name="T61" fmla="*/ 91 h 176"/>
              <a:gd name="T62" fmla="*/ 153 w 198"/>
              <a:gd name="T63" fmla="*/ 91 h 176"/>
              <a:gd name="T64" fmla="*/ 138 w 198"/>
              <a:gd name="T65" fmla="*/ 91 h 176"/>
              <a:gd name="T66" fmla="*/ 182 w 198"/>
              <a:gd name="T67" fmla="*/ 9 h 176"/>
              <a:gd name="T68" fmla="*/ 190 w 198"/>
              <a:gd name="T69" fmla="*/ 9 h 176"/>
              <a:gd name="T70" fmla="*/ 190 w 198"/>
              <a:gd name="T71" fmla="*/ 23 h 176"/>
              <a:gd name="T72" fmla="*/ 153 w 198"/>
              <a:gd name="T73" fmla="*/ 9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8" h="176">
                <a:moveTo>
                  <a:pt x="179" y="0"/>
                </a:moveTo>
                <a:cubicBezTo>
                  <a:pt x="19" y="0"/>
                  <a:pt x="19" y="0"/>
                  <a:pt x="19" y="0"/>
                </a:cubicBezTo>
                <a:cubicBezTo>
                  <a:pt x="8" y="0"/>
                  <a:pt x="0" y="8"/>
                  <a:pt x="0" y="19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8"/>
                  <a:pt x="3" y="94"/>
                  <a:pt x="8" y="97"/>
                </a:cubicBezTo>
                <a:cubicBezTo>
                  <a:pt x="8" y="176"/>
                  <a:pt x="8" y="176"/>
                  <a:pt x="8" y="176"/>
                </a:cubicBezTo>
                <a:cubicBezTo>
                  <a:pt x="19" y="176"/>
                  <a:pt x="19" y="176"/>
                  <a:pt x="19" y="176"/>
                </a:cubicBezTo>
                <a:cubicBezTo>
                  <a:pt x="19" y="100"/>
                  <a:pt x="19" y="100"/>
                  <a:pt x="19" y="100"/>
                </a:cubicBezTo>
                <a:cubicBezTo>
                  <a:pt x="179" y="100"/>
                  <a:pt x="179" y="100"/>
                  <a:pt x="179" y="100"/>
                </a:cubicBezTo>
                <a:cubicBezTo>
                  <a:pt x="179" y="100"/>
                  <a:pt x="179" y="100"/>
                  <a:pt x="179" y="100"/>
                </a:cubicBezTo>
                <a:cubicBezTo>
                  <a:pt x="179" y="176"/>
                  <a:pt x="179" y="176"/>
                  <a:pt x="179" y="176"/>
                </a:cubicBezTo>
                <a:cubicBezTo>
                  <a:pt x="190" y="176"/>
                  <a:pt x="190" y="176"/>
                  <a:pt x="190" y="176"/>
                </a:cubicBezTo>
                <a:cubicBezTo>
                  <a:pt x="190" y="96"/>
                  <a:pt x="190" y="96"/>
                  <a:pt x="190" y="96"/>
                </a:cubicBezTo>
                <a:cubicBezTo>
                  <a:pt x="195" y="93"/>
                  <a:pt x="198" y="88"/>
                  <a:pt x="198" y="81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8" y="8"/>
                  <a:pt x="189" y="0"/>
                  <a:pt x="179" y="0"/>
                </a:cubicBezTo>
                <a:close/>
                <a:moveTo>
                  <a:pt x="8" y="32"/>
                </a:moveTo>
                <a:cubicBezTo>
                  <a:pt x="20" y="9"/>
                  <a:pt x="20" y="9"/>
                  <a:pt x="20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8" y="60"/>
                  <a:pt x="8" y="60"/>
                  <a:pt x="8" y="60"/>
                </a:cubicBezTo>
                <a:lnTo>
                  <a:pt x="8" y="32"/>
                </a:lnTo>
                <a:close/>
                <a:moveTo>
                  <a:pt x="30" y="91"/>
                </a:moveTo>
                <a:cubicBezTo>
                  <a:pt x="74" y="9"/>
                  <a:pt x="74" y="9"/>
                  <a:pt x="74" y="9"/>
                </a:cubicBezTo>
                <a:cubicBezTo>
                  <a:pt x="89" y="9"/>
                  <a:pt x="89" y="9"/>
                  <a:pt x="89" y="9"/>
                </a:cubicBezTo>
                <a:cubicBezTo>
                  <a:pt x="45" y="91"/>
                  <a:pt x="45" y="91"/>
                  <a:pt x="45" y="91"/>
                </a:cubicBezTo>
                <a:lnTo>
                  <a:pt x="30" y="91"/>
                </a:lnTo>
                <a:close/>
                <a:moveTo>
                  <a:pt x="84" y="91"/>
                </a:moveTo>
                <a:cubicBezTo>
                  <a:pt x="128" y="9"/>
                  <a:pt x="128" y="9"/>
                  <a:pt x="128" y="9"/>
                </a:cubicBezTo>
                <a:cubicBezTo>
                  <a:pt x="143" y="9"/>
                  <a:pt x="143" y="9"/>
                  <a:pt x="143" y="9"/>
                </a:cubicBezTo>
                <a:cubicBezTo>
                  <a:pt x="99" y="91"/>
                  <a:pt x="99" y="91"/>
                  <a:pt x="99" y="91"/>
                </a:cubicBezTo>
                <a:lnTo>
                  <a:pt x="84" y="91"/>
                </a:lnTo>
                <a:close/>
                <a:moveTo>
                  <a:pt x="153" y="91"/>
                </a:moveTo>
                <a:cubicBezTo>
                  <a:pt x="138" y="91"/>
                  <a:pt x="138" y="91"/>
                  <a:pt x="138" y="91"/>
                </a:cubicBezTo>
                <a:cubicBezTo>
                  <a:pt x="182" y="9"/>
                  <a:pt x="182" y="9"/>
                  <a:pt x="182" y="9"/>
                </a:cubicBezTo>
                <a:cubicBezTo>
                  <a:pt x="190" y="9"/>
                  <a:pt x="190" y="9"/>
                  <a:pt x="190" y="9"/>
                </a:cubicBezTo>
                <a:cubicBezTo>
                  <a:pt x="190" y="23"/>
                  <a:pt x="190" y="23"/>
                  <a:pt x="190" y="23"/>
                </a:cubicBezTo>
                <a:lnTo>
                  <a:pt x="153" y="91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87" name="Freeform 417"/>
          <p:cNvSpPr/>
          <p:nvPr/>
        </p:nvSpPr>
        <p:spPr bwMode="auto">
          <a:xfrm>
            <a:off x="7494879" y="1784241"/>
            <a:ext cx="32441" cy="49820"/>
          </a:xfrm>
          <a:custGeom>
            <a:avLst/>
            <a:gdLst>
              <a:gd name="T0" fmla="*/ 17 w 22"/>
              <a:gd name="T1" fmla="*/ 25 h 34"/>
              <a:gd name="T2" fmla="*/ 12 w 22"/>
              <a:gd name="T3" fmla="*/ 3 h 34"/>
              <a:gd name="T4" fmla="*/ 1 w 22"/>
              <a:gd name="T5" fmla="*/ 0 h 34"/>
              <a:gd name="T6" fmla="*/ 6 w 22"/>
              <a:gd name="T7" fmla="*/ 3 h 34"/>
              <a:gd name="T8" fmla="*/ 11 w 22"/>
              <a:gd name="T9" fmla="*/ 25 h 34"/>
              <a:gd name="T10" fmla="*/ 0 w 22"/>
              <a:gd name="T11" fmla="*/ 33 h 34"/>
              <a:gd name="T12" fmla="*/ 17 w 22"/>
              <a:gd name="T13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4">
                <a:moveTo>
                  <a:pt x="17" y="25"/>
                </a:moveTo>
                <a:cubicBezTo>
                  <a:pt x="22" y="18"/>
                  <a:pt x="20" y="8"/>
                  <a:pt x="12" y="3"/>
                </a:cubicBezTo>
                <a:cubicBezTo>
                  <a:pt x="9" y="1"/>
                  <a:pt x="5" y="0"/>
                  <a:pt x="1" y="0"/>
                </a:cubicBezTo>
                <a:cubicBezTo>
                  <a:pt x="3" y="1"/>
                  <a:pt x="4" y="2"/>
                  <a:pt x="6" y="3"/>
                </a:cubicBezTo>
                <a:cubicBezTo>
                  <a:pt x="14" y="7"/>
                  <a:pt x="16" y="17"/>
                  <a:pt x="11" y="25"/>
                </a:cubicBezTo>
                <a:cubicBezTo>
                  <a:pt x="8" y="29"/>
                  <a:pt x="4" y="32"/>
                  <a:pt x="0" y="33"/>
                </a:cubicBezTo>
                <a:cubicBezTo>
                  <a:pt x="6" y="34"/>
                  <a:pt x="13" y="31"/>
                  <a:pt x="17" y="25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88" name="Freeform 418"/>
          <p:cNvSpPr/>
          <p:nvPr/>
        </p:nvSpPr>
        <p:spPr bwMode="auto">
          <a:xfrm>
            <a:off x="7504147" y="1769179"/>
            <a:ext cx="54455" cy="81104"/>
          </a:xfrm>
          <a:custGeom>
            <a:avLst/>
            <a:gdLst>
              <a:gd name="T0" fmla="*/ 29 w 37"/>
              <a:gd name="T1" fmla="*/ 41 h 55"/>
              <a:gd name="T2" fmla="*/ 20 w 37"/>
              <a:gd name="T3" fmla="*/ 4 h 55"/>
              <a:gd name="T4" fmla="*/ 2 w 37"/>
              <a:gd name="T5" fmla="*/ 0 h 55"/>
              <a:gd name="T6" fmla="*/ 10 w 37"/>
              <a:gd name="T7" fmla="*/ 4 h 55"/>
              <a:gd name="T8" fmla="*/ 19 w 37"/>
              <a:gd name="T9" fmla="*/ 40 h 55"/>
              <a:gd name="T10" fmla="*/ 0 w 37"/>
              <a:gd name="T11" fmla="*/ 53 h 55"/>
              <a:gd name="T12" fmla="*/ 29 w 37"/>
              <a:gd name="T13" fmla="*/ 41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55">
                <a:moveTo>
                  <a:pt x="29" y="41"/>
                </a:moveTo>
                <a:cubicBezTo>
                  <a:pt x="37" y="28"/>
                  <a:pt x="33" y="12"/>
                  <a:pt x="20" y="4"/>
                </a:cubicBezTo>
                <a:cubicBezTo>
                  <a:pt x="15" y="1"/>
                  <a:pt x="8" y="0"/>
                  <a:pt x="2" y="0"/>
                </a:cubicBezTo>
                <a:cubicBezTo>
                  <a:pt x="5" y="1"/>
                  <a:pt x="8" y="2"/>
                  <a:pt x="10" y="4"/>
                </a:cubicBezTo>
                <a:cubicBezTo>
                  <a:pt x="23" y="12"/>
                  <a:pt x="27" y="28"/>
                  <a:pt x="19" y="40"/>
                </a:cubicBezTo>
                <a:cubicBezTo>
                  <a:pt x="14" y="47"/>
                  <a:pt x="8" y="51"/>
                  <a:pt x="0" y="53"/>
                </a:cubicBezTo>
                <a:cubicBezTo>
                  <a:pt x="11" y="55"/>
                  <a:pt x="23" y="51"/>
                  <a:pt x="29" y="4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89" name="Freeform 419"/>
          <p:cNvSpPr/>
          <p:nvPr/>
        </p:nvSpPr>
        <p:spPr bwMode="auto">
          <a:xfrm>
            <a:off x="7515734" y="1756434"/>
            <a:ext cx="75310" cy="114702"/>
          </a:xfrm>
          <a:custGeom>
            <a:avLst/>
            <a:gdLst>
              <a:gd name="T0" fmla="*/ 40 w 51"/>
              <a:gd name="T1" fmla="*/ 58 h 78"/>
              <a:gd name="T2" fmla="*/ 28 w 51"/>
              <a:gd name="T3" fmla="*/ 7 h 78"/>
              <a:gd name="T4" fmla="*/ 3 w 51"/>
              <a:gd name="T5" fmla="*/ 2 h 78"/>
              <a:gd name="T6" fmla="*/ 15 w 51"/>
              <a:gd name="T7" fmla="*/ 6 h 78"/>
              <a:gd name="T8" fmla="*/ 26 w 51"/>
              <a:gd name="T9" fmla="*/ 57 h 78"/>
              <a:gd name="T10" fmla="*/ 0 w 51"/>
              <a:gd name="T11" fmla="*/ 74 h 78"/>
              <a:gd name="T12" fmla="*/ 40 w 51"/>
              <a:gd name="T13" fmla="*/ 5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78">
                <a:moveTo>
                  <a:pt x="40" y="58"/>
                </a:moveTo>
                <a:cubicBezTo>
                  <a:pt x="51" y="41"/>
                  <a:pt x="46" y="18"/>
                  <a:pt x="28" y="7"/>
                </a:cubicBezTo>
                <a:cubicBezTo>
                  <a:pt x="21" y="2"/>
                  <a:pt x="12" y="0"/>
                  <a:pt x="3" y="2"/>
                </a:cubicBezTo>
                <a:cubicBezTo>
                  <a:pt x="7" y="2"/>
                  <a:pt x="11" y="4"/>
                  <a:pt x="15" y="6"/>
                </a:cubicBezTo>
                <a:cubicBezTo>
                  <a:pt x="32" y="17"/>
                  <a:pt x="37" y="40"/>
                  <a:pt x="26" y="57"/>
                </a:cubicBezTo>
                <a:cubicBezTo>
                  <a:pt x="20" y="67"/>
                  <a:pt x="11" y="73"/>
                  <a:pt x="0" y="74"/>
                </a:cubicBezTo>
                <a:cubicBezTo>
                  <a:pt x="15" y="78"/>
                  <a:pt x="32" y="72"/>
                  <a:pt x="40" y="58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90" name="Freeform 420"/>
          <p:cNvSpPr/>
          <p:nvPr/>
        </p:nvSpPr>
        <p:spPr bwMode="auto">
          <a:xfrm>
            <a:off x="7396397" y="1583801"/>
            <a:ext cx="111227" cy="279225"/>
          </a:xfrm>
          <a:custGeom>
            <a:avLst/>
            <a:gdLst>
              <a:gd name="T0" fmla="*/ 56 w 75"/>
              <a:gd name="T1" fmla="*/ 61 h 190"/>
              <a:gd name="T2" fmla="*/ 0 w 75"/>
              <a:gd name="T3" fmla="*/ 0 h 190"/>
              <a:gd name="T4" fmla="*/ 0 w 75"/>
              <a:gd name="T5" fmla="*/ 190 h 190"/>
              <a:gd name="T6" fmla="*/ 25 w 75"/>
              <a:gd name="T7" fmla="*/ 189 h 190"/>
              <a:gd name="T8" fmla="*/ 63 w 75"/>
              <a:gd name="T9" fmla="*/ 156 h 190"/>
              <a:gd name="T10" fmla="*/ 53 w 75"/>
              <a:gd name="T11" fmla="*/ 151 h 190"/>
              <a:gd name="T12" fmla="*/ 63 w 75"/>
              <a:gd name="T13" fmla="*/ 141 h 190"/>
              <a:gd name="T14" fmla="*/ 63 w 75"/>
              <a:gd name="T15" fmla="*/ 131 h 190"/>
              <a:gd name="T16" fmla="*/ 73 w 75"/>
              <a:gd name="T17" fmla="*/ 124 h 190"/>
              <a:gd name="T18" fmla="*/ 58 w 75"/>
              <a:gd name="T19" fmla="*/ 78 h 190"/>
              <a:gd name="T20" fmla="*/ 56 w 75"/>
              <a:gd name="T21" fmla="*/ 6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5" h="190">
                <a:moveTo>
                  <a:pt x="56" y="61"/>
                </a:moveTo>
                <a:cubicBezTo>
                  <a:pt x="56" y="23"/>
                  <a:pt x="26" y="7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2" y="190"/>
                  <a:pt x="6" y="190"/>
                  <a:pt x="25" y="189"/>
                </a:cubicBezTo>
                <a:cubicBezTo>
                  <a:pt x="61" y="181"/>
                  <a:pt x="63" y="156"/>
                  <a:pt x="63" y="156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53" y="151"/>
                  <a:pt x="61" y="144"/>
                  <a:pt x="63" y="141"/>
                </a:cubicBezTo>
                <a:cubicBezTo>
                  <a:pt x="64" y="138"/>
                  <a:pt x="63" y="131"/>
                  <a:pt x="63" y="131"/>
                </a:cubicBezTo>
                <a:cubicBezTo>
                  <a:pt x="63" y="131"/>
                  <a:pt x="72" y="128"/>
                  <a:pt x="73" y="124"/>
                </a:cubicBezTo>
                <a:cubicBezTo>
                  <a:pt x="75" y="116"/>
                  <a:pt x="56" y="97"/>
                  <a:pt x="58" y="78"/>
                </a:cubicBezTo>
                <a:cubicBezTo>
                  <a:pt x="58" y="72"/>
                  <a:pt x="57" y="66"/>
                  <a:pt x="56" y="6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91" name="Freeform 421"/>
          <p:cNvSpPr/>
          <p:nvPr/>
        </p:nvSpPr>
        <p:spPr bwMode="auto">
          <a:xfrm>
            <a:off x="7956007" y="1588435"/>
            <a:ext cx="107752" cy="273432"/>
          </a:xfrm>
          <a:custGeom>
            <a:avLst/>
            <a:gdLst>
              <a:gd name="T0" fmla="*/ 54 w 73"/>
              <a:gd name="T1" fmla="*/ 59 h 186"/>
              <a:gd name="T2" fmla="*/ 0 w 73"/>
              <a:gd name="T3" fmla="*/ 0 h 186"/>
              <a:gd name="T4" fmla="*/ 0 w 73"/>
              <a:gd name="T5" fmla="*/ 186 h 186"/>
              <a:gd name="T6" fmla="*/ 24 w 73"/>
              <a:gd name="T7" fmla="*/ 185 h 186"/>
              <a:gd name="T8" fmla="*/ 61 w 73"/>
              <a:gd name="T9" fmla="*/ 153 h 186"/>
              <a:gd name="T10" fmla="*/ 51 w 73"/>
              <a:gd name="T11" fmla="*/ 148 h 186"/>
              <a:gd name="T12" fmla="*/ 61 w 73"/>
              <a:gd name="T13" fmla="*/ 138 h 186"/>
              <a:gd name="T14" fmla="*/ 61 w 73"/>
              <a:gd name="T15" fmla="*/ 128 h 186"/>
              <a:gd name="T16" fmla="*/ 71 w 73"/>
              <a:gd name="T17" fmla="*/ 122 h 186"/>
              <a:gd name="T18" fmla="*/ 56 w 73"/>
              <a:gd name="T19" fmla="*/ 76 h 186"/>
              <a:gd name="T20" fmla="*/ 54 w 73"/>
              <a:gd name="T21" fmla="*/ 59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" h="186">
                <a:moveTo>
                  <a:pt x="54" y="59"/>
                </a:moveTo>
                <a:cubicBezTo>
                  <a:pt x="54" y="22"/>
                  <a:pt x="25" y="6"/>
                  <a:pt x="0" y="0"/>
                </a:cubicBezTo>
                <a:cubicBezTo>
                  <a:pt x="0" y="186"/>
                  <a:pt x="0" y="186"/>
                  <a:pt x="0" y="186"/>
                </a:cubicBezTo>
                <a:cubicBezTo>
                  <a:pt x="1" y="186"/>
                  <a:pt x="5" y="186"/>
                  <a:pt x="24" y="185"/>
                </a:cubicBezTo>
                <a:cubicBezTo>
                  <a:pt x="59" y="177"/>
                  <a:pt x="61" y="153"/>
                  <a:pt x="61" y="153"/>
                </a:cubicBezTo>
                <a:cubicBezTo>
                  <a:pt x="51" y="148"/>
                  <a:pt x="51" y="148"/>
                  <a:pt x="51" y="148"/>
                </a:cubicBezTo>
                <a:cubicBezTo>
                  <a:pt x="51" y="148"/>
                  <a:pt x="60" y="141"/>
                  <a:pt x="61" y="138"/>
                </a:cubicBezTo>
                <a:cubicBezTo>
                  <a:pt x="62" y="136"/>
                  <a:pt x="61" y="128"/>
                  <a:pt x="61" y="128"/>
                </a:cubicBezTo>
                <a:cubicBezTo>
                  <a:pt x="61" y="128"/>
                  <a:pt x="70" y="126"/>
                  <a:pt x="71" y="122"/>
                </a:cubicBezTo>
                <a:cubicBezTo>
                  <a:pt x="73" y="114"/>
                  <a:pt x="55" y="95"/>
                  <a:pt x="56" y="76"/>
                </a:cubicBezTo>
                <a:cubicBezTo>
                  <a:pt x="56" y="70"/>
                  <a:pt x="55" y="65"/>
                  <a:pt x="54" y="59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92" name="Freeform 422"/>
          <p:cNvSpPr/>
          <p:nvPr/>
        </p:nvSpPr>
        <p:spPr bwMode="auto">
          <a:xfrm>
            <a:off x="8561961" y="1800461"/>
            <a:ext cx="30124" cy="34758"/>
          </a:xfrm>
          <a:custGeom>
            <a:avLst/>
            <a:gdLst>
              <a:gd name="T0" fmla="*/ 12 w 21"/>
              <a:gd name="T1" fmla="*/ 15 h 24"/>
              <a:gd name="T2" fmla="*/ 0 w 21"/>
              <a:gd name="T3" fmla="*/ 23 h 24"/>
              <a:gd name="T4" fmla="*/ 18 w 21"/>
              <a:gd name="T5" fmla="*/ 15 h 24"/>
              <a:gd name="T6" fmla="*/ 21 w 21"/>
              <a:gd name="T7" fmla="*/ 4 h 24"/>
              <a:gd name="T8" fmla="*/ 14 w 21"/>
              <a:gd name="T9" fmla="*/ 0 h 24"/>
              <a:gd name="T10" fmla="*/ 12 w 21"/>
              <a:gd name="T11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4">
                <a:moveTo>
                  <a:pt x="12" y="15"/>
                </a:moveTo>
                <a:cubicBezTo>
                  <a:pt x="9" y="19"/>
                  <a:pt x="5" y="22"/>
                  <a:pt x="0" y="23"/>
                </a:cubicBezTo>
                <a:cubicBezTo>
                  <a:pt x="7" y="24"/>
                  <a:pt x="14" y="21"/>
                  <a:pt x="18" y="15"/>
                </a:cubicBezTo>
                <a:cubicBezTo>
                  <a:pt x="21" y="12"/>
                  <a:pt x="21" y="8"/>
                  <a:pt x="21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5" y="5"/>
                  <a:pt x="15" y="10"/>
                  <a:pt x="12" y="15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93" name="Freeform 423"/>
          <p:cNvSpPr/>
          <p:nvPr/>
        </p:nvSpPr>
        <p:spPr bwMode="auto">
          <a:xfrm>
            <a:off x="8571230" y="1813206"/>
            <a:ext cx="47503" cy="39393"/>
          </a:xfrm>
          <a:custGeom>
            <a:avLst/>
            <a:gdLst>
              <a:gd name="T0" fmla="*/ 19 w 32"/>
              <a:gd name="T1" fmla="*/ 11 h 27"/>
              <a:gd name="T2" fmla="*/ 0 w 32"/>
              <a:gd name="T3" fmla="*/ 24 h 27"/>
              <a:gd name="T4" fmla="*/ 30 w 32"/>
              <a:gd name="T5" fmla="*/ 12 h 27"/>
              <a:gd name="T6" fmla="*/ 32 w 32"/>
              <a:gd name="T7" fmla="*/ 6 h 27"/>
              <a:gd name="T8" fmla="*/ 23 w 32"/>
              <a:gd name="T9" fmla="*/ 0 h 27"/>
              <a:gd name="T10" fmla="*/ 19 w 32"/>
              <a:gd name="T11" fmla="*/ 1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27">
                <a:moveTo>
                  <a:pt x="19" y="11"/>
                </a:moveTo>
                <a:cubicBezTo>
                  <a:pt x="15" y="18"/>
                  <a:pt x="8" y="23"/>
                  <a:pt x="0" y="24"/>
                </a:cubicBezTo>
                <a:cubicBezTo>
                  <a:pt x="11" y="27"/>
                  <a:pt x="23" y="22"/>
                  <a:pt x="30" y="12"/>
                </a:cubicBezTo>
                <a:cubicBezTo>
                  <a:pt x="31" y="10"/>
                  <a:pt x="32" y="8"/>
                  <a:pt x="32" y="6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4"/>
                  <a:pt x="21" y="8"/>
                  <a:pt x="19" y="1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94" name="Freeform 424"/>
          <p:cNvSpPr/>
          <p:nvPr/>
        </p:nvSpPr>
        <p:spPr bwMode="auto">
          <a:xfrm>
            <a:off x="8587450" y="1754116"/>
            <a:ext cx="64883" cy="47502"/>
          </a:xfrm>
          <a:custGeom>
            <a:avLst/>
            <a:gdLst>
              <a:gd name="T0" fmla="*/ 27 w 44"/>
              <a:gd name="T1" fmla="*/ 7 h 32"/>
              <a:gd name="T2" fmla="*/ 0 w 44"/>
              <a:gd name="T3" fmla="*/ 1 h 32"/>
              <a:gd name="T4" fmla="*/ 12 w 44"/>
              <a:gd name="T5" fmla="*/ 6 h 32"/>
              <a:gd name="T6" fmla="*/ 27 w 44"/>
              <a:gd name="T7" fmla="*/ 22 h 32"/>
              <a:gd name="T8" fmla="*/ 44 w 44"/>
              <a:gd name="T9" fmla="*/ 32 h 32"/>
              <a:gd name="T10" fmla="*/ 27 w 44"/>
              <a:gd name="T11" fmla="*/ 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32">
                <a:moveTo>
                  <a:pt x="27" y="7"/>
                </a:moveTo>
                <a:cubicBezTo>
                  <a:pt x="19" y="2"/>
                  <a:pt x="9" y="0"/>
                  <a:pt x="0" y="1"/>
                </a:cubicBezTo>
                <a:cubicBezTo>
                  <a:pt x="5" y="2"/>
                  <a:pt x="9" y="4"/>
                  <a:pt x="12" y="6"/>
                </a:cubicBezTo>
                <a:cubicBezTo>
                  <a:pt x="19" y="10"/>
                  <a:pt x="23" y="16"/>
                  <a:pt x="27" y="2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22"/>
                  <a:pt x="36" y="13"/>
                  <a:pt x="27" y="7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95" name="Freeform 425"/>
          <p:cNvSpPr/>
          <p:nvPr/>
        </p:nvSpPr>
        <p:spPr bwMode="auto">
          <a:xfrm>
            <a:off x="8583975" y="1828268"/>
            <a:ext cx="63725" cy="45185"/>
          </a:xfrm>
          <a:custGeom>
            <a:avLst/>
            <a:gdLst>
              <a:gd name="T0" fmla="*/ 27 w 44"/>
              <a:gd name="T1" fmla="*/ 10 h 31"/>
              <a:gd name="T2" fmla="*/ 0 w 44"/>
              <a:gd name="T3" fmla="*/ 27 h 31"/>
              <a:gd name="T4" fmla="*/ 42 w 44"/>
              <a:gd name="T5" fmla="*/ 10 h 31"/>
              <a:gd name="T6" fmla="*/ 44 w 44"/>
              <a:gd name="T7" fmla="*/ 6 h 31"/>
              <a:gd name="T8" fmla="*/ 32 w 44"/>
              <a:gd name="T9" fmla="*/ 0 h 31"/>
              <a:gd name="T10" fmla="*/ 27 w 44"/>
              <a:gd name="T11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31">
                <a:moveTo>
                  <a:pt x="27" y="10"/>
                </a:moveTo>
                <a:cubicBezTo>
                  <a:pt x="21" y="19"/>
                  <a:pt x="11" y="26"/>
                  <a:pt x="0" y="27"/>
                </a:cubicBezTo>
                <a:cubicBezTo>
                  <a:pt x="16" y="31"/>
                  <a:pt x="33" y="24"/>
                  <a:pt x="42" y="10"/>
                </a:cubicBezTo>
                <a:cubicBezTo>
                  <a:pt x="43" y="9"/>
                  <a:pt x="43" y="8"/>
                  <a:pt x="44" y="6"/>
                </a:cubicBezTo>
                <a:cubicBezTo>
                  <a:pt x="32" y="0"/>
                  <a:pt x="32" y="0"/>
                  <a:pt x="32" y="0"/>
                </a:cubicBezTo>
                <a:cubicBezTo>
                  <a:pt x="31" y="3"/>
                  <a:pt x="29" y="6"/>
                  <a:pt x="27" y="1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96" name="Freeform 426"/>
          <p:cNvSpPr/>
          <p:nvPr/>
        </p:nvSpPr>
        <p:spPr bwMode="auto">
          <a:xfrm>
            <a:off x="8460003" y="1575690"/>
            <a:ext cx="110069" cy="180744"/>
          </a:xfrm>
          <a:custGeom>
            <a:avLst/>
            <a:gdLst>
              <a:gd name="T0" fmla="*/ 60 w 75"/>
              <a:gd name="T1" fmla="*/ 81 h 123"/>
              <a:gd name="T2" fmla="*/ 58 w 75"/>
              <a:gd name="T3" fmla="*/ 63 h 123"/>
              <a:gd name="T4" fmla="*/ 0 w 75"/>
              <a:gd name="T5" fmla="*/ 0 h 123"/>
              <a:gd name="T6" fmla="*/ 0 w 75"/>
              <a:gd name="T7" fmla="*/ 81 h 123"/>
              <a:gd name="T8" fmla="*/ 75 w 75"/>
              <a:gd name="T9" fmla="*/ 123 h 123"/>
              <a:gd name="T10" fmla="*/ 60 w 75"/>
              <a:gd name="T11" fmla="*/ 8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5" h="123">
                <a:moveTo>
                  <a:pt x="60" y="81"/>
                </a:moveTo>
                <a:cubicBezTo>
                  <a:pt x="60" y="75"/>
                  <a:pt x="59" y="69"/>
                  <a:pt x="58" y="63"/>
                </a:cubicBezTo>
                <a:cubicBezTo>
                  <a:pt x="58" y="23"/>
                  <a:pt x="27" y="7"/>
                  <a:pt x="0" y="0"/>
                </a:cubicBezTo>
                <a:cubicBezTo>
                  <a:pt x="0" y="81"/>
                  <a:pt x="0" y="81"/>
                  <a:pt x="0" y="81"/>
                </a:cubicBezTo>
                <a:cubicBezTo>
                  <a:pt x="75" y="123"/>
                  <a:pt x="75" y="123"/>
                  <a:pt x="75" y="123"/>
                </a:cubicBezTo>
                <a:cubicBezTo>
                  <a:pt x="71" y="112"/>
                  <a:pt x="59" y="97"/>
                  <a:pt x="60" y="8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97" name="Freeform 427"/>
          <p:cNvSpPr/>
          <p:nvPr/>
        </p:nvSpPr>
        <p:spPr bwMode="auto">
          <a:xfrm>
            <a:off x="8460003" y="1732103"/>
            <a:ext cx="96166" cy="134399"/>
          </a:xfrm>
          <a:custGeom>
            <a:avLst/>
            <a:gdLst>
              <a:gd name="T0" fmla="*/ 0 w 65"/>
              <a:gd name="T1" fmla="*/ 91 h 91"/>
              <a:gd name="T2" fmla="*/ 26 w 65"/>
              <a:gd name="T3" fmla="*/ 90 h 91"/>
              <a:gd name="T4" fmla="*/ 65 w 65"/>
              <a:gd name="T5" fmla="*/ 55 h 91"/>
              <a:gd name="T6" fmla="*/ 55 w 65"/>
              <a:gd name="T7" fmla="*/ 50 h 91"/>
              <a:gd name="T8" fmla="*/ 65 w 65"/>
              <a:gd name="T9" fmla="*/ 40 h 91"/>
              <a:gd name="T10" fmla="*/ 65 w 65"/>
              <a:gd name="T11" fmla="*/ 37 h 91"/>
              <a:gd name="T12" fmla="*/ 0 w 65"/>
              <a:gd name="T13" fmla="*/ 0 h 91"/>
              <a:gd name="T14" fmla="*/ 0 w 65"/>
              <a:gd name="T1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" h="91">
                <a:moveTo>
                  <a:pt x="0" y="91"/>
                </a:moveTo>
                <a:cubicBezTo>
                  <a:pt x="1" y="91"/>
                  <a:pt x="6" y="91"/>
                  <a:pt x="26" y="90"/>
                </a:cubicBezTo>
                <a:cubicBezTo>
                  <a:pt x="63" y="81"/>
                  <a:pt x="65" y="55"/>
                  <a:pt x="65" y="55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50"/>
                  <a:pt x="64" y="43"/>
                  <a:pt x="65" y="40"/>
                </a:cubicBezTo>
                <a:cubicBezTo>
                  <a:pt x="65" y="39"/>
                  <a:pt x="65" y="38"/>
                  <a:pt x="65" y="37"/>
                </a:cubicBezTo>
                <a:cubicBezTo>
                  <a:pt x="0" y="0"/>
                  <a:pt x="0" y="0"/>
                  <a:pt x="0" y="0"/>
                </a:cubicBezTo>
                <a:lnTo>
                  <a:pt x="0" y="91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98" name="Freeform 428"/>
          <p:cNvSpPr/>
          <p:nvPr/>
        </p:nvSpPr>
        <p:spPr bwMode="auto">
          <a:xfrm>
            <a:off x="8383534" y="1664904"/>
            <a:ext cx="301240" cy="179585"/>
          </a:xfrm>
          <a:custGeom>
            <a:avLst/>
            <a:gdLst>
              <a:gd name="T0" fmla="*/ 0 w 260"/>
              <a:gd name="T1" fmla="*/ 12 h 155"/>
              <a:gd name="T2" fmla="*/ 7 w 260"/>
              <a:gd name="T3" fmla="*/ 0 h 155"/>
              <a:gd name="T4" fmla="*/ 260 w 260"/>
              <a:gd name="T5" fmla="*/ 145 h 155"/>
              <a:gd name="T6" fmla="*/ 254 w 260"/>
              <a:gd name="T7" fmla="*/ 155 h 155"/>
              <a:gd name="T8" fmla="*/ 0 w 260"/>
              <a:gd name="T9" fmla="*/ 1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155">
                <a:moveTo>
                  <a:pt x="0" y="12"/>
                </a:moveTo>
                <a:lnTo>
                  <a:pt x="7" y="0"/>
                </a:lnTo>
                <a:lnTo>
                  <a:pt x="260" y="145"/>
                </a:lnTo>
                <a:lnTo>
                  <a:pt x="254" y="155"/>
                </a:lnTo>
                <a:lnTo>
                  <a:pt x="0" y="1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899" name="Freeform 429"/>
          <p:cNvSpPr>
            <a:spLocks noEditPoints="1"/>
          </p:cNvSpPr>
          <p:nvPr/>
        </p:nvSpPr>
        <p:spPr bwMode="auto">
          <a:xfrm>
            <a:off x="5812574" y="1587276"/>
            <a:ext cx="274591" cy="275750"/>
          </a:xfrm>
          <a:custGeom>
            <a:avLst/>
            <a:gdLst>
              <a:gd name="T0" fmla="*/ 166 w 187"/>
              <a:gd name="T1" fmla="*/ 0 h 188"/>
              <a:gd name="T2" fmla="*/ 13 w 187"/>
              <a:gd name="T3" fmla="*/ 0 h 188"/>
              <a:gd name="T4" fmla="*/ 0 w 187"/>
              <a:gd name="T5" fmla="*/ 15 h 188"/>
              <a:gd name="T6" fmla="*/ 0 w 187"/>
              <a:gd name="T7" fmla="*/ 173 h 188"/>
              <a:gd name="T8" fmla="*/ 13 w 187"/>
              <a:gd name="T9" fmla="*/ 188 h 188"/>
              <a:gd name="T10" fmla="*/ 166 w 187"/>
              <a:gd name="T11" fmla="*/ 188 h 188"/>
              <a:gd name="T12" fmla="*/ 187 w 187"/>
              <a:gd name="T13" fmla="*/ 173 h 188"/>
              <a:gd name="T14" fmla="*/ 187 w 187"/>
              <a:gd name="T15" fmla="*/ 15 h 188"/>
              <a:gd name="T16" fmla="*/ 166 w 187"/>
              <a:gd name="T17" fmla="*/ 0 h 188"/>
              <a:gd name="T18" fmla="*/ 179 w 187"/>
              <a:gd name="T19" fmla="*/ 130 h 188"/>
              <a:gd name="T20" fmla="*/ 179 w 187"/>
              <a:gd name="T21" fmla="*/ 133 h 188"/>
              <a:gd name="T22" fmla="*/ 174 w 187"/>
              <a:gd name="T23" fmla="*/ 134 h 188"/>
              <a:gd name="T24" fmla="*/ 177 w 187"/>
              <a:gd name="T25" fmla="*/ 134 h 188"/>
              <a:gd name="T26" fmla="*/ 174 w 187"/>
              <a:gd name="T27" fmla="*/ 134 h 188"/>
              <a:gd name="T28" fmla="*/ 152 w 187"/>
              <a:gd name="T29" fmla="*/ 130 h 188"/>
              <a:gd name="T30" fmla="*/ 128 w 187"/>
              <a:gd name="T31" fmla="*/ 130 h 188"/>
              <a:gd name="T32" fmla="*/ 99 w 187"/>
              <a:gd name="T33" fmla="*/ 126 h 188"/>
              <a:gd name="T34" fmla="*/ 67 w 187"/>
              <a:gd name="T35" fmla="*/ 125 h 188"/>
              <a:gd name="T36" fmla="*/ 35 w 187"/>
              <a:gd name="T37" fmla="*/ 126 h 188"/>
              <a:gd name="T38" fmla="*/ 8 w 187"/>
              <a:gd name="T39" fmla="*/ 133 h 188"/>
              <a:gd name="T40" fmla="*/ 8 w 187"/>
              <a:gd name="T41" fmla="*/ 15 h 188"/>
              <a:gd name="T42" fmla="*/ 13 w 187"/>
              <a:gd name="T43" fmla="*/ 9 h 188"/>
              <a:gd name="T44" fmla="*/ 166 w 187"/>
              <a:gd name="T45" fmla="*/ 9 h 188"/>
              <a:gd name="T46" fmla="*/ 179 w 187"/>
              <a:gd name="T47" fmla="*/ 15 h 188"/>
              <a:gd name="T48" fmla="*/ 179 w 187"/>
              <a:gd name="T49" fmla="*/ 130 h 188"/>
              <a:gd name="T50" fmla="*/ 181 w 187"/>
              <a:gd name="T51" fmla="*/ 130 h 188"/>
              <a:gd name="T52" fmla="*/ 179 w 187"/>
              <a:gd name="T53" fmla="*/ 13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7" h="188">
                <a:moveTo>
                  <a:pt x="16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7"/>
                  <a:pt x="0" y="15"/>
                </a:cubicBezTo>
                <a:cubicBezTo>
                  <a:pt x="0" y="173"/>
                  <a:pt x="0" y="173"/>
                  <a:pt x="0" y="173"/>
                </a:cubicBezTo>
                <a:cubicBezTo>
                  <a:pt x="0" y="181"/>
                  <a:pt x="6" y="188"/>
                  <a:pt x="13" y="188"/>
                </a:cubicBezTo>
                <a:cubicBezTo>
                  <a:pt x="166" y="188"/>
                  <a:pt x="166" y="188"/>
                  <a:pt x="166" y="188"/>
                </a:cubicBezTo>
                <a:cubicBezTo>
                  <a:pt x="187" y="188"/>
                  <a:pt x="187" y="181"/>
                  <a:pt x="187" y="173"/>
                </a:cubicBezTo>
                <a:cubicBezTo>
                  <a:pt x="187" y="15"/>
                  <a:pt x="187" y="15"/>
                  <a:pt x="187" y="15"/>
                </a:cubicBezTo>
                <a:cubicBezTo>
                  <a:pt x="187" y="7"/>
                  <a:pt x="187" y="0"/>
                  <a:pt x="166" y="0"/>
                </a:cubicBezTo>
                <a:close/>
                <a:moveTo>
                  <a:pt x="179" y="130"/>
                </a:moveTo>
                <a:cubicBezTo>
                  <a:pt x="179" y="133"/>
                  <a:pt x="179" y="133"/>
                  <a:pt x="179" y="133"/>
                </a:cubicBezTo>
                <a:cubicBezTo>
                  <a:pt x="178" y="133"/>
                  <a:pt x="176" y="134"/>
                  <a:pt x="174" y="134"/>
                </a:cubicBezTo>
                <a:cubicBezTo>
                  <a:pt x="175" y="135"/>
                  <a:pt x="176" y="136"/>
                  <a:pt x="177" y="134"/>
                </a:cubicBezTo>
                <a:cubicBezTo>
                  <a:pt x="176" y="136"/>
                  <a:pt x="175" y="135"/>
                  <a:pt x="174" y="134"/>
                </a:cubicBezTo>
                <a:cubicBezTo>
                  <a:pt x="167" y="135"/>
                  <a:pt x="156" y="133"/>
                  <a:pt x="152" y="130"/>
                </a:cubicBezTo>
                <a:cubicBezTo>
                  <a:pt x="152" y="130"/>
                  <a:pt x="138" y="140"/>
                  <a:pt x="128" y="130"/>
                </a:cubicBezTo>
                <a:cubicBezTo>
                  <a:pt x="120" y="138"/>
                  <a:pt x="108" y="143"/>
                  <a:pt x="99" y="126"/>
                </a:cubicBezTo>
                <a:cubicBezTo>
                  <a:pt x="89" y="145"/>
                  <a:pt x="72" y="138"/>
                  <a:pt x="67" y="125"/>
                </a:cubicBezTo>
                <a:cubicBezTo>
                  <a:pt x="59" y="138"/>
                  <a:pt x="43" y="142"/>
                  <a:pt x="35" y="126"/>
                </a:cubicBezTo>
                <a:cubicBezTo>
                  <a:pt x="28" y="137"/>
                  <a:pt x="16" y="141"/>
                  <a:pt x="8" y="133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2"/>
                  <a:pt x="10" y="9"/>
                  <a:pt x="13" y="9"/>
                </a:cubicBezTo>
                <a:cubicBezTo>
                  <a:pt x="166" y="9"/>
                  <a:pt x="166" y="9"/>
                  <a:pt x="166" y="9"/>
                </a:cubicBezTo>
                <a:cubicBezTo>
                  <a:pt x="177" y="9"/>
                  <a:pt x="179" y="12"/>
                  <a:pt x="179" y="15"/>
                </a:cubicBezTo>
                <a:cubicBezTo>
                  <a:pt x="179" y="130"/>
                  <a:pt x="179" y="130"/>
                  <a:pt x="179" y="130"/>
                </a:cubicBezTo>
                <a:cubicBezTo>
                  <a:pt x="180" y="130"/>
                  <a:pt x="180" y="130"/>
                  <a:pt x="181" y="130"/>
                </a:cubicBezTo>
                <a:cubicBezTo>
                  <a:pt x="180" y="130"/>
                  <a:pt x="180" y="130"/>
                  <a:pt x="179" y="13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900" name="Freeform 430"/>
          <p:cNvSpPr/>
          <p:nvPr/>
        </p:nvSpPr>
        <p:spPr bwMode="auto">
          <a:xfrm>
            <a:off x="5833428" y="1660269"/>
            <a:ext cx="210868" cy="129765"/>
          </a:xfrm>
          <a:custGeom>
            <a:avLst/>
            <a:gdLst>
              <a:gd name="T0" fmla="*/ 131 w 144"/>
              <a:gd name="T1" fmla="*/ 57 h 88"/>
              <a:gd name="T2" fmla="*/ 111 w 144"/>
              <a:gd name="T3" fmla="*/ 35 h 88"/>
              <a:gd name="T4" fmla="*/ 90 w 144"/>
              <a:gd name="T5" fmla="*/ 17 h 88"/>
              <a:gd name="T6" fmla="*/ 0 w 144"/>
              <a:gd name="T7" fmla="*/ 60 h 88"/>
              <a:gd name="T8" fmla="*/ 78 w 144"/>
              <a:gd name="T9" fmla="*/ 42 h 88"/>
              <a:gd name="T10" fmla="*/ 35 w 144"/>
              <a:gd name="T11" fmla="*/ 82 h 88"/>
              <a:gd name="T12" fmla="*/ 53 w 144"/>
              <a:gd name="T13" fmla="*/ 70 h 88"/>
              <a:gd name="T14" fmla="*/ 68 w 144"/>
              <a:gd name="T15" fmla="*/ 82 h 88"/>
              <a:gd name="T16" fmla="*/ 72 w 144"/>
              <a:gd name="T17" fmla="*/ 82 h 88"/>
              <a:gd name="T18" fmla="*/ 85 w 144"/>
              <a:gd name="T19" fmla="*/ 71 h 88"/>
              <a:gd name="T20" fmla="*/ 114 w 144"/>
              <a:gd name="T21" fmla="*/ 75 h 88"/>
              <a:gd name="T22" fmla="*/ 139 w 144"/>
              <a:gd name="T23" fmla="*/ 75 h 88"/>
              <a:gd name="T24" fmla="*/ 135 w 144"/>
              <a:gd name="T25" fmla="*/ 57 h 88"/>
              <a:gd name="T26" fmla="*/ 131 w 144"/>
              <a:gd name="T27" fmla="*/ 5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88">
                <a:moveTo>
                  <a:pt x="131" y="57"/>
                </a:moveTo>
                <a:cubicBezTo>
                  <a:pt x="120" y="57"/>
                  <a:pt x="112" y="47"/>
                  <a:pt x="111" y="35"/>
                </a:cubicBezTo>
                <a:cubicBezTo>
                  <a:pt x="103" y="28"/>
                  <a:pt x="95" y="21"/>
                  <a:pt x="90" y="17"/>
                </a:cubicBezTo>
                <a:cubicBezTo>
                  <a:pt x="52" y="0"/>
                  <a:pt x="0" y="60"/>
                  <a:pt x="0" y="60"/>
                </a:cubicBezTo>
                <a:cubicBezTo>
                  <a:pt x="71" y="28"/>
                  <a:pt x="78" y="42"/>
                  <a:pt x="78" y="42"/>
                </a:cubicBezTo>
                <a:cubicBezTo>
                  <a:pt x="35" y="82"/>
                  <a:pt x="35" y="82"/>
                  <a:pt x="35" y="82"/>
                </a:cubicBezTo>
                <a:cubicBezTo>
                  <a:pt x="42" y="82"/>
                  <a:pt x="49" y="78"/>
                  <a:pt x="53" y="70"/>
                </a:cubicBezTo>
                <a:cubicBezTo>
                  <a:pt x="56" y="76"/>
                  <a:pt x="62" y="81"/>
                  <a:pt x="68" y="82"/>
                </a:cubicBezTo>
                <a:cubicBezTo>
                  <a:pt x="72" y="82"/>
                  <a:pt x="72" y="82"/>
                  <a:pt x="72" y="82"/>
                </a:cubicBezTo>
                <a:cubicBezTo>
                  <a:pt x="77" y="81"/>
                  <a:pt x="82" y="78"/>
                  <a:pt x="85" y="71"/>
                </a:cubicBezTo>
                <a:cubicBezTo>
                  <a:pt x="94" y="88"/>
                  <a:pt x="107" y="83"/>
                  <a:pt x="114" y="75"/>
                </a:cubicBezTo>
                <a:cubicBezTo>
                  <a:pt x="124" y="85"/>
                  <a:pt x="139" y="75"/>
                  <a:pt x="139" y="75"/>
                </a:cubicBezTo>
                <a:cubicBezTo>
                  <a:pt x="144" y="78"/>
                  <a:pt x="143" y="64"/>
                  <a:pt x="135" y="57"/>
                </a:cubicBezTo>
                <a:cubicBezTo>
                  <a:pt x="134" y="57"/>
                  <a:pt x="132" y="57"/>
                  <a:pt x="131" y="57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901" name="Freeform 431"/>
          <p:cNvSpPr/>
          <p:nvPr/>
        </p:nvSpPr>
        <p:spPr bwMode="auto">
          <a:xfrm>
            <a:off x="6075578" y="1778448"/>
            <a:ext cx="2317" cy="0"/>
          </a:xfrm>
          <a:custGeom>
            <a:avLst/>
            <a:gdLst>
              <a:gd name="T0" fmla="*/ 0 w 2"/>
              <a:gd name="T1" fmla="*/ 0 w 2"/>
              <a:gd name="T2" fmla="*/ 2 w 2"/>
              <a:gd name="T3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902" name="Oval 432"/>
          <p:cNvSpPr>
            <a:spLocks noChangeArrowheads="1"/>
          </p:cNvSpPr>
          <p:nvPr/>
        </p:nvSpPr>
        <p:spPr bwMode="auto">
          <a:xfrm>
            <a:off x="5999110" y="1682283"/>
            <a:ext cx="61406" cy="59089"/>
          </a:xfrm>
          <a:prstGeom prst="ellipse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903" name="Oval 433"/>
          <p:cNvSpPr>
            <a:spLocks noChangeArrowheads="1"/>
          </p:cNvSpPr>
          <p:nvPr/>
        </p:nvSpPr>
        <p:spPr bwMode="auto">
          <a:xfrm>
            <a:off x="5483527" y="1679966"/>
            <a:ext cx="66041" cy="60247"/>
          </a:xfrm>
          <a:prstGeom prst="ellipse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904" name="Freeform 434"/>
          <p:cNvSpPr>
            <a:spLocks noEditPoints="1"/>
          </p:cNvSpPr>
          <p:nvPr/>
        </p:nvSpPr>
        <p:spPr bwMode="auto">
          <a:xfrm>
            <a:off x="5286563" y="1586118"/>
            <a:ext cx="288494" cy="279225"/>
          </a:xfrm>
          <a:custGeom>
            <a:avLst/>
            <a:gdLst>
              <a:gd name="T0" fmla="*/ 114 w 196"/>
              <a:gd name="T1" fmla="*/ 1 h 190"/>
              <a:gd name="T2" fmla="*/ 98 w 196"/>
              <a:gd name="T3" fmla="*/ 0 h 190"/>
              <a:gd name="T4" fmla="*/ 0 w 196"/>
              <a:gd name="T5" fmla="*/ 95 h 190"/>
              <a:gd name="T6" fmla="*/ 98 w 196"/>
              <a:gd name="T7" fmla="*/ 190 h 190"/>
              <a:gd name="T8" fmla="*/ 114 w 196"/>
              <a:gd name="T9" fmla="*/ 189 h 190"/>
              <a:gd name="T10" fmla="*/ 196 w 196"/>
              <a:gd name="T11" fmla="*/ 95 h 190"/>
              <a:gd name="T12" fmla="*/ 114 w 196"/>
              <a:gd name="T13" fmla="*/ 1 h 190"/>
              <a:gd name="T14" fmla="*/ 170 w 196"/>
              <a:gd name="T15" fmla="*/ 48 h 190"/>
              <a:gd name="T16" fmla="*/ 185 w 196"/>
              <a:gd name="T17" fmla="*/ 95 h 190"/>
              <a:gd name="T18" fmla="*/ 171 w 196"/>
              <a:gd name="T19" fmla="*/ 141 h 190"/>
              <a:gd name="T20" fmla="*/ 156 w 196"/>
              <a:gd name="T21" fmla="*/ 137 h 190"/>
              <a:gd name="T22" fmla="*/ 131 w 196"/>
              <a:gd name="T23" fmla="*/ 137 h 190"/>
              <a:gd name="T24" fmla="*/ 102 w 196"/>
              <a:gd name="T25" fmla="*/ 133 h 190"/>
              <a:gd name="T26" fmla="*/ 70 w 196"/>
              <a:gd name="T27" fmla="*/ 134 h 190"/>
              <a:gd name="T28" fmla="*/ 75 w 196"/>
              <a:gd name="T29" fmla="*/ 130 h 190"/>
              <a:gd name="T30" fmla="*/ 84 w 196"/>
              <a:gd name="T31" fmla="*/ 134 h 190"/>
              <a:gd name="T32" fmla="*/ 89 w 196"/>
              <a:gd name="T33" fmla="*/ 134 h 190"/>
              <a:gd name="T34" fmla="*/ 103 w 196"/>
              <a:gd name="T35" fmla="*/ 122 h 190"/>
              <a:gd name="T36" fmla="*/ 134 w 196"/>
              <a:gd name="T37" fmla="*/ 127 h 190"/>
              <a:gd name="T38" fmla="*/ 161 w 196"/>
              <a:gd name="T39" fmla="*/ 126 h 190"/>
              <a:gd name="T40" fmla="*/ 157 w 196"/>
              <a:gd name="T41" fmla="*/ 107 h 190"/>
              <a:gd name="T42" fmla="*/ 153 w 196"/>
              <a:gd name="T43" fmla="*/ 108 h 190"/>
              <a:gd name="T44" fmla="*/ 131 w 196"/>
              <a:gd name="T45" fmla="*/ 85 h 190"/>
              <a:gd name="T46" fmla="*/ 126 w 196"/>
              <a:gd name="T47" fmla="*/ 81 h 190"/>
              <a:gd name="T48" fmla="*/ 166 w 196"/>
              <a:gd name="T49" fmla="*/ 42 h 190"/>
              <a:gd name="T50" fmla="*/ 170 w 196"/>
              <a:gd name="T51" fmla="*/ 48 h 190"/>
              <a:gd name="T52" fmla="*/ 37 w 196"/>
              <a:gd name="T53" fmla="*/ 134 h 190"/>
              <a:gd name="T54" fmla="*/ 26 w 196"/>
              <a:gd name="T55" fmla="*/ 142 h 190"/>
              <a:gd name="T56" fmla="*/ 26 w 196"/>
              <a:gd name="T57" fmla="*/ 142 h 190"/>
              <a:gd name="T58" fmla="*/ 12 w 196"/>
              <a:gd name="T59" fmla="*/ 110 h 190"/>
              <a:gd name="T60" fmla="*/ 91 w 196"/>
              <a:gd name="T61" fmla="*/ 90 h 190"/>
              <a:gd name="T62" fmla="*/ 41 w 196"/>
              <a:gd name="T63" fmla="*/ 138 h 190"/>
              <a:gd name="T64" fmla="*/ 37 w 196"/>
              <a:gd name="T65" fmla="*/ 134 h 190"/>
              <a:gd name="T66" fmla="*/ 98 w 196"/>
              <a:gd name="T67" fmla="*/ 11 h 190"/>
              <a:gd name="T68" fmla="*/ 117 w 196"/>
              <a:gd name="T69" fmla="*/ 13 h 190"/>
              <a:gd name="T70" fmla="*/ 146 w 196"/>
              <a:gd name="T71" fmla="*/ 25 h 190"/>
              <a:gd name="T72" fmla="*/ 153 w 196"/>
              <a:gd name="T73" fmla="*/ 29 h 190"/>
              <a:gd name="T74" fmla="*/ 112 w 196"/>
              <a:gd name="T75" fmla="*/ 69 h 190"/>
              <a:gd name="T76" fmla="*/ 108 w 196"/>
              <a:gd name="T77" fmla="*/ 66 h 190"/>
              <a:gd name="T78" fmla="*/ 12 w 196"/>
              <a:gd name="T79" fmla="*/ 109 h 190"/>
              <a:gd name="T80" fmla="*/ 11 w 196"/>
              <a:gd name="T81" fmla="*/ 95 h 190"/>
              <a:gd name="T82" fmla="*/ 98 w 196"/>
              <a:gd name="T83" fmla="*/ 1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6" h="190">
                <a:moveTo>
                  <a:pt x="114" y="1"/>
                </a:moveTo>
                <a:cubicBezTo>
                  <a:pt x="109" y="0"/>
                  <a:pt x="103" y="0"/>
                  <a:pt x="98" y="0"/>
                </a:cubicBezTo>
                <a:cubicBezTo>
                  <a:pt x="44" y="0"/>
                  <a:pt x="0" y="43"/>
                  <a:pt x="0" y="95"/>
                </a:cubicBezTo>
                <a:cubicBezTo>
                  <a:pt x="0" y="148"/>
                  <a:pt x="44" y="190"/>
                  <a:pt x="98" y="190"/>
                </a:cubicBezTo>
                <a:cubicBezTo>
                  <a:pt x="103" y="190"/>
                  <a:pt x="108" y="190"/>
                  <a:pt x="114" y="189"/>
                </a:cubicBezTo>
                <a:cubicBezTo>
                  <a:pt x="161" y="182"/>
                  <a:pt x="196" y="142"/>
                  <a:pt x="196" y="95"/>
                </a:cubicBezTo>
                <a:cubicBezTo>
                  <a:pt x="196" y="48"/>
                  <a:pt x="161" y="9"/>
                  <a:pt x="114" y="1"/>
                </a:cubicBezTo>
                <a:close/>
                <a:moveTo>
                  <a:pt x="170" y="48"/>
                </a:moveTo>
                <a:cubicBezTo>
                  <a:pt x="180" y="62"/>
                  <a:pt x="185" y="78"/>
                  <a:pt x="185" y="95"/>
                </a:cubicBezTo>
                <a:cubicBezTo>
                  <a:pt x="185" y="112"/>
                  <a:pt x="180" y="127"/>
                  <a:pt x="171" y="141"/>
                </a:cubicBezTo>
                <a:cubicBezTo>
                  <a:pt x="165" y="140"/>
                  <a:pt x="159" y="139"/>
                  <a:pt x="156" y="137"/>
                </a:cubicBezTo>
                <a:cubicBezTo>
                  <a:pt x="156" y="137"/>
                  <a:pt x="141" y="146"/>
                  <a:pt x="131" y="137"/>
                </a:cubicBezTo>
                <a:cubicBezTo>
                  <a:pt x="124" y="144"/>
                  <a:pt x="111" y="148"/>
                  <a:pt x="102" y="133"/>
                </a:cubicBezTo>
                <a:cubicBezTo>
                  <a:pt x="92" y="149"/>
                  <a:pt x="77" y="144"/>
                  <a:pt x="70" y="134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77" y="132"/>
                  <a:pt x="81" y="134"/>
                  <a:pt x="84" y="134"/>
                </a:cubicBezTo>
                <a:cubicBezTo>
                  <a:pt x="89" y="134"/>
                  <a:pt x="89" y="134"/>
                  <a:pt x="89" y="134"/>
                </a:cubicBezTo>
                <a:cubicBezTo>
                  <a:pt x="94" y="133"/>
                  <a:pt x="99" y="130"/>
                  <a:pt x="103" y="122"/>
                </a:cubicBezTo>
                <a:cubicBezTo>
                  <a:pt x="113" y="140"/>
                  <a:pt x="126" y="135"/>
                  <a:pt x="134" y="127"/>
                </a:cubicBezTo>
                <a:cubicBezTo>
                  <a:pt x="145" y="137"/>
                  <a:pt x="161" y="126"/>
                  <a:pt x="161" y="126"/>
                </a:cubicBezTo>
                <a:cubicBezTo>
                  <a:pt x="166" y="130"/>
                  <a:pt x="166" y="115"/>
                  <a:pt x="157" y="107"/>
                </a:cubicBezTo>
                <a:cubicBezTo>
                  <a:pt x="156" y="108"/>
                  <a:pt x="154" y="108"/>
                  <a:pt x="153" y="108"/>
                </a:cubicBezTo>
                <a:cubicBezTo>
                  <a:pt x="141" y="108"/>
                  <a:pt x="132" y="98"/>
                  <a:pt x="131" y="85"/>
                </a:cubicBezTo>
                <a:cubicBezTo>
                  <a:pt x="129" y="84"/>
                  <a:pt x="127" y="82"/>
                  <a:pt x="126" y="81"/>
                </a:cubicBezTo>
                <a:cubicBezTo>
                  <a:pt x="166" y="42"/>
                  <a:pt x="166" y="42"/>
                  <a:pt x="166" y="42"/>
                </a:cubicBezTo>
                <a:lnTo>
                  <a:pt x="170" y="48"/>
                </a:lnTo>
                <a:close/>
                <a:moveTo>
                  <a:pt x="37" y="134"/>
                </a:moveTo>
                <a:cubicBezTo>
                  <a:pt x="34" y="138"/>
                  <a:pt x="30" y="141"/>
                  <a:pt x="26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9" y="132"/>
                  <a:pt x="15" y="122"/>
                  <a:pt x="12" y="110"/>
                </a:cubicBezTo>
                <a:cubicBezTo>
                  <a:pt x="64" y="88"/>
                  <a:pt x="84" y="88"/>
                  <a:pt x="91" y="90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40" y="137"/>
                  <a:pt x="38" y="136"/>
                  <a:pt x="37" y="134"/>
                </a:cubicBezTo>
                <a:close/>
                <a:moveTo>
                  <a:pt x="98" y="11"/>
                </a:moveTo>
                <a:cubicBezTo>
                  <a:pt x="105" y="11"/>
                  <a:pt x="111" y="11"/>
                  <a:pt x="117" y="13"/>
                </a:cubicBezTo>
                <a:cubicBezTo>
                  <a:pt x="128" y="15"/>
                  <a:pt x="137" y="19"/>
                  <a:pt x="146" y="25"/>
                </a:cubicBezTo>
                <a:cubicBezTo>
                  <a:pt x="153" y="29"/>
                  <a:pt x="153" y="29"/>
                  <a:pt x="153" y="2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1" y="68"/>
                  <a:pt x="109" y="67"/>
                  <a:pt x="108" y="66"/>
                </a:cubicBezTo>
                <a:cubicBezTo>
                  <a:pt x="72" y="50"/>
                  <a:pt x="23" y="98"/>
                  <a:pt x="12" y="109"/>
                </a:cubicBezTo>
                <a:cubicBezTo>
                  <a:pt x="11" y="104"/>
                  <a:pt x="11" y="100"/>
                  <a:pt x="11" y="95"/>
                </a:cubicBezTo>
                <a:cubicBezTo>
                  <a:pt x="11" y="49"/>
                  <a:pt x="50" y="11"/>
                  <a:pt x="98" y="1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905" name="Freeform 435"/>
          <p:cNvSpPr>
            <a:spLocks noEditPoints="1"/>
          </p:cNvSpPr>
          <p:nvPr/>
        </p:nvSpPr>
        <p:spPr bwMode="auto">
          <a:xfrm>
            <a:off x="6324680" y="1586118"/>
            <a:ext cx="288494" cy="280384"/>
          </a:xfrm>
          <a:custGeom>
            <a:avLst/>
            <a:gdLst>
              <a:gd name="T0" fmla="*/ 113 w 196"/>
              <a:gd name="T1" fmla="*/ 1 h 191"/>
              <a:gd name="T2" fmla="*/ 98 w 196"/>
              <a:gd name="T3" fmla="*/ 0 h 191"/>
              <a:gd name="T4" fmla="*/ 0 w 196"/>
              <a:gd name="T5" fmla="*/ 95 h 191"/>
              <a:gd name="T6" fmla="*/ 98 w 196"/>
              <a:gd name="T7" fmla="*/ 191 h 191"/>
              <a:gd name="T8" fmla="*/ 113 w 196"/>
              <a:gd name="T9" fmla="*/ 189 h 191"/>
              <a:gd name="T10" fmla="*/ 196 w 196"/>
              <a:gd name="T11" fmla="*/ 95 h 191"/>
              <a:gd name="T12" fmla="*/ 113 w 196"/>
              <a:gd name="T13" fmla="*/ 1 h 191"/>
              <a:gd name="T14" fmla="*/ 25 w 196"/>
              <a:gd name="T15" fmla="*/ 142 h 191"/>
              <a:gd name="T16" fmla="*/ 11 w 196"/>
              <a:gd name="T17" fmla="*/ 95 h 191"/>
              <a:gd name="T18" fmla="*/ 98 w 196"/>
              <a:gd name="T19" fmla="*/ 11 h 191"/>
              <a:gd name="T20" fmla="*/ 117 w 196"/>
              <a:gd name="T21" fmla="*/ 13 h 191"/>
              <a:gd name="T22" fmla="*/ 146 w 196"/>
              <a:gd name="T23" fmla="*/ 25 h 191"/>
              <a:gd name="T24" fmla="*/ 153 w 196"/>
              <a:gd name="T25" fmla="*/ 30 h 191"/>
              <a:gd name="T26" fmla="*/ 138 w 196"/>
              <a:gd name="T27" fmla="*/ 44 h 191"/>
              <a:gd name="T28" fmla="*/ 107 w 196"/>
              <a:gd name="T29" fmla="*/ 71 h 191"/>
              <a:gd name="T30" fmla="*/ 108 w 196"/>
              <a:gd name="T31" fmla="*/ 73 h 191"/>
              <a:gd name="T32" fmla="*/ 80 w 196"/>
              <a:gd name="T33" fmla="*/ 100 h 191"/>
              <a:gd name="T34" fmla="*/ 88 w 196"/>
              <a:gd name="T35" fmla="*/ 48 h 191"/>
              <a:gd name="T36" fmla="*/ 49 w 196"/>
              <a:gd name="T37" fmla="*/ 27 h 191"/>
              <a:gd name="T38" fmla="*/ 39 w 196"/>
              <a:gd name="T39" fmla="*/ 107 h 191"/>
              <a:gd name="T40" fmla="*/ 73 w 196"/>
              <a:gd name="T41" fmla="*/ 107 h 191"/>
              <a:gd name="T42" fmla="*/ 66 w 196"/>
              <a:gd name="T43" fmla="*/ 114 h 191"/>
              <a:gd name="T44" fmla="*/ 39 w 196"/>
              <a:gd name="T45" fmla="*/ 114 h 191"/>
              <a:gd name="T46" fmla="*/ 45 w 196"/>
              <a:gd name="T47" fmla="*/ 134 h 191"/>
              <a:gd name="T48" fmla="*/ 30 w 196"/>
              <a:gd name="T49" fmla="*/ 149 h 191"/>
              <a:gd name="T50" fmla="*/ 25 w 196"/>
              <a:gd name="T51" fmla="*/ 142 h 191"/>
              <a:gd name="T52" fmla="*/ 142 w 196"/>
              <a:gd name="T53" fmla="*/ 168 h 191"/>
              <a:gd name="T54" fmla="*/ 148 w 196"/>
              <a:gd name="T55" fmla="*/ 161 h 191"/>
              <a:gd name="T56" fmla="*/ 156 w 196"/>
              <a:gd name="T57" fmla="*/ 137 h 191"/>
              <a:gd name="T58" fmla="*/ 114 w 196"/>
              <a:gd name="T59" fmla="*/ 137 h 191"/>
              <a:gd name="T60" fmla="*/ 112 w 196"/>
              <a:gd name="T61" fmla="*/ 144 h 191"/>
              <a:gd name="T62" fmla="*/ 133 w 196"/>
              <a:gd name="T63" fmla="*/ 173 h 191"/>
              <a:gd name="T64" fmla="*/ 117 w 196"/>
              <a:gd name="T65" fmla="*/ 178 h 191"/>
              <a:gd name="T66" fmla="*/ 98 w 196"/>
              <a:gd name="T67" fmla="*/ 180 h 191"/>
              <a:gd name="T68" fmla="*/ 50 w 196"/>
              <a:gd name="T69" fmla="*/ 166 h 191"/>
              <a:gd name="T70" fmla="*/ 43 w 196"/>
              <a:gd name="T71" fmla="*/ 161 h 191"/>
              <a:gd name="T72" fmla="*/ 57 w 196"/>
              <a:gd name="T73" fmla="*/ 148 h 191"/>
              <a:gd name="T74" fmla="*/ 83 w 196"/>
              <a:gd name="T75" fmla="*/ 122 h 191"/>
              <a:gd name="T76" fmla="*/ 113 w 196"/>
              <a:gd name="T77" fmla="*/ 93 h 191"/>
              <a:gd name="T78" fmla="*/ 115 w 196"/>
              <a:gd name="T79" fmla="*/ 130 h 191"/>
              <a:gd name="T80" fmla="*/ 157 w 196"/>
              <a:gd name="T81" fmla="*/ 130 h 191"/>
              <a:gd name="T82" fmla="*/ 150 w 196"/>
              <a:gd name="T83" fmla="*/ 57 h 191"/>
              <a:gd name="T84" fmla="*/ 165 w 196"/>
              <a:gd name="T85" fmla="*/ 42 h 191"/>
              <a:gd name="T86" fmla="*/ 170 w 196"/>
              <a:gd name="T87" fmla="*/ 49 h 191"/>
              <a:gd name="T88" fmla="*/ 185 w 196"/>
              <a:gd name="T89" fmla="*/ 95 h 191"/>
              <a:gd name="T90" fmla="*/ 142 w 196"/>
              <a:gd name="T91" fmla="*/ 16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6" h="191">
                <a:moveTo>
                  <a:pt x="113" y="1"/>
                </a:moveTo>
                <a:cubicBezTo>
                  <a:pt x="108" y="1"/>
                  <a:pt x="103" y="0"/>
                  <a:pt x="98" y="0"/>
                </a:cubicBezTo>
                <a:cubicBezTo>
                  <a:pt x="44" y="0"/>
                  <a:pt x="0" y="43"/>
                  <a:pt x="0" y="95"/>
                </a:cubicBezTo>
                <a:cubicBezTo>
                  <a:pt x="0" y="148"/>
                  <a:pt x="44" y="191"/>
                  <a:pt x="98" y="191"/>
                </a:cubicBezTo>
                <a:cubicBezTo>
                  <a:pt x="103" y="191"/>
                  <a:pt x="108" y="190"/>
                  <a:pt x="113" y="189"/>
                </a:cubicBezTo>
                <a:cubicBezTo>
                  <a:pt x="161" y="182"/>
                  <a:pt x="196" y="142"/>
                  <a:pt x="196" y="95"/>
                </a:cubicBezTo>
                <a:cubicBezTo>
                  <a:pt x="196" y="48"/>
                  <a:pt x="161" y="9"/>
                  <a:pt x="113" y="1"/>
                </a:cubicBezTo>
                <a:close/>
                <a:moveTo>
                  <a:pt x="25" y="142"/>
                </a:moveTo>
                <a:cubicBezTo>
                  <a:pt x="16" y="128"/>
                  <a:pt x="11" y="112"/>
                  <a:pt x="11" y="95"/>
                </a:cubicBezTo>
                <a:cubicBezTo>
                  <a:pt x="11" y="49"/>
                  <a:pt x="50" y="11"/>
                  <a:pt x="98" y="11"/>
                </a:cubicBezTo>
                <a:cubicBezTo>
                  <a:pt x="104" y="11"/>
                  <a:pt x="111" y="12"/>
                  <a:pt x="117" y="13"/>
                </a:cubicBezTo>
                <a:cubicBezTo>
                  <a:pt x="127" y="15"/>
                  <a:pt x="137" y="19"/>
                  <a:pt x="146" y="25"/>
                </a:cubicBezTo>
                <a:cubicBezTo>
                  <a:pt x="153" y="30"/>
                  <a:pt x="153" y="30"/>
                  <a:pt x="153" y="30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24" y="37"/>
                  <a:pt x="101" y="41"/>
                  <a:pt x="107" y="71"/>
                </a:cubicBezTo>
                <a:cubicBezTo>
                  <a:pt x="107" y="72"/>
                  <a:pt x="108" y="72"/>
                  <a:pt x="108" y="73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78" y="81"/>
                  <a:pt x="86" y="61"/>
                  <a:pt x="88" y="48"/>
                </a:cubicBezTo>
                <a:cubicBezTo>
                  <a:pt x="96" y="11"/>
                  <a:pt x="58" y="14"/>
                  <a:pt x="49" y="27"/>
                </a:cubicBezTo>
                <a:cubicBezTo>
                  <a:pt x="36" y="45"/>
                  <a:pt x="33" y="79"/>
                  <a:pt x="39" y="107"/>
                </a:cubicBezTo>
                <a:cubicBezTo>
                  <a:pt x="73" y="107"/>
                  <a:pt x="73" y="107"/>
                  <a:pt x="73" y="107"/>
                </a:cubicBezTo>
                <a:cubicBezTo>
                  <a:pt x="66" y="114"/>
                  <a:pt x="66" y="114"/>
                  <a:pt x="66" y="114"/>
                </a:cubicBezTo>
                <a:cubicBezTo>
                  <a:pt x="39" y="114"/>
                  <a:pt x="39" y="114"/>
                  <a:pt x="39" y="114"/>
                </a:cubicBezTo>
                <a:cubicBezTo>
                  <a:pt x="41" y="122"/>
                  <a:pt x="43" y="129"/>
                  <a:pt x="45" y="134"/>
                </a:cubicBezTo>
                <a:cubicBezTo>
                  <a:pt x="30" y="149"/>
                  <a:pt x="30" y="149"/>
                  <a:pt x="30" y="149"/>
                </a:cubicBezTo>
                <a:lnTo>
                  <a:pt x="25" y="142"/>
                </a:lnTo>
                <a:close/>
                <a:moveTo>
                  <a:pt x="142" y="168"/>
                </a:moveTo>
                <a:cubicBezTo>
                  <a:pt x="144" y="166"/>
                  <a:pt x="146" y="164"/>
                  <a:pt x="148" y="161"/>
                </a:cubicBezTo>
                <a:cubicBezTo>
                  <a:pt x="152" y="156"/>
                  <a:pt x="154" y="147"/>
                  <a:pt x="156" y="137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14" y="139"/>
                  <a:pt x="113" y="141"/>
                  <a:pt x="112" y="144"/>
                </a:cubicBezTo>
                <a:cubicBezTo>
                  <a:pt x="108" y="156"/>
                  <a:pt x="120" y="175"/>
                  <a:pt x="133" y="173"/>
                </a:cubicBezTo>
                <a:cubicBezTo>
                  <a:pt x="128" y="175"/>
                  <a:pt x="123" y="177"/>
                  <a:pt x="117" y="178"/>
                </a:cubicBezTo>
                <a:cubicBezTo>
                  <a:pt x="111" y="179"/>
                  <a:pt x="104" y="180"/>
                  <a:pt x="98" y="180"/>
                </a:cubicBezTo>
                <a:cubicBezTo>
                  <a:pt x="80" y="180"/>
                  <a:pt x="64" y="175"/>
                  <a:pt x="50" y="166"/>
                </a:cubicBezTo>
                <a:cubicBezTo>
                  <a:pt x="43" y="161"/>
                  <a:pt x="43" y="161"/>
                  <a:pt x="43" y="161"/>
                </a:cubicBezTo>
                <a:cubicBezTo>
                  <a:pt x="57" y="148"/>
                  <a:pt x="57" y="148"/>
                  <a:pt x="57" y="148"/>
                </a:cubicBezTo>
                <a:cubicBezTo>
                  <a:pt x="72" y="157"/>
                  <a:pt x="87" y="136"/>
                  <a:pt x="83" y="122"/>
                </a:cubicBezTo>
                <a:cubicBezTo>
                  <a:pt x="113" y="93"/>
                  <a:pt x="113" y="93"/>
                  <a:pt x="113" y="93"/>
                </a:cubicBezTo>
                <a:cubicBezTo>
                  <a:pt x="115" y="105"/>
                  <a:pt x="117" y="118"/>
                  <a:pt x="115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62" y="105"/>
                  <a:pt x="160" y="76"/>
                  <a:pt x="150" y="57"/>
                </a:cubicBezTo>
                <a:cubicBezTo>
                  <a:pt x="165" y="42"/>
                  <a:pt x="165" y="42"/>
                  <a:pt x="165" y="42"/>
                </a:cubicBezTo>
                <a:cubicBezTo>
                  <a:pt x="170" y="49"/>
                  <a:pt x="170" y="49"/>
                  <a:pt x="170" y="49"/>
                </a:cubicBezTo>
                <a:cubicBezTo>
                  <a:pt x="180" y="62"/>
                  <a:pt x="185" y="79"/>
                  <a:pt x="185" y="95"/>
                </a:cubicBezTo>
                <a:cubicBezTo>
                  <a:pt x="185" y="126"/>
                  <a:pt x="168" y="153"/>
                  <a:pt x="142" y="168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906" name="Freeform 436"/>
          <p:cNvSpPr>
            <a:spLocks noEditPoints="1"/>
          </p:cNvSpPr>
          <p:nvPr/>
        </p:nvSpPr>
        <p:spPr bwMode="auto">
          <a:xfrm>
            <a:off x="7878379" y="3724918"/>
            <a:ext cx="295447" cy="223613"/>
          </a:xfrm>
          <a:custGeom>
            <a:avLst/>
            <a:gdLst>
              <a:gd name="T0" fmla="*/ 201 w 201"/>
              <a:gd name="T1" fmla="*/ 79 h 152"/>
              <a:gd name="T2" fmla="*/ 157 w 201"/>
              <a:gd name="T3" fmla="*/ 36 h 152"/>
              <a:gd name="T4" fmla="*/ 191 w 201"/>
              <a:gd name="T5" fmla="*/ 35 h 152"/>
              <a:gd name="T6" fmla="*/ 113 w 201"/>
              <a:gd name="T7" fmla="*/ 3 h 152"/>
              <a:gd name="T8" fmla="*/ 0 w 201"/>
              <a:gd name="T9" fmla="*/ 19 h 152"/>
              <a:gd name="T10" fmla="*/ 0 w 201"/>
              <a:gd name="T11" fmla="*/ 55 h 152"/>
              <a:gd name="T12" fmla="*/ 49 w 201"/>
              <a:gd name="T13" fmla="*/ 127 h 152"/>
              <a:gd name="T14" fmla="*/ 57 w 201"/>
              <a:gd name="T15" fmla="*/ 139 h 152"/>
              <a:gd name="T16" fmla="*/ 58 w 201"/>
              <a:gd name="T17" fmla="*/ 140 h 152"/>
              <a:gd name="T18" fmla="*/ 58 w 201"/>
              <a:gd name="T19" fmla="*/ 140 h 152"/>
              <a:gd name="T20" fmla="*/ 59 w 201"/>
              <a:gd name="T21" fmla="*/ 140 h 152"/>
              <a:gd name="T22" fmla="*/ 198 w 201"/>
              <a:gd name="T23" fmla="*/ 113 h 152"/>
              <a:gd name="T24" fmla="*/ 201 w 201"/>
              <a:gd name="T25" fmla="*/ 79 h 152"/>
              <a:gd name="T26" fmla="*/ 111 w 201"/>
              <a:gd name="T27" fmla="*/ 11 h 152"/>
              <a:gd name="T28" fmla="*/ 161 w 201"/>
              <a:gd name="T29" fmla="*/ 30 h 152"/>
              <a:gd name="T30" fmla="*/ 62 w 201"/>
              <a:gd name="T31" fmla="*/ 53 h 152"/>
              <a:gd name="T32" fmla="*/ 12 w 201"/>
              <a:gd name="T33" fmla="*/ 26 h 152"/>
              <a:gd name="T34" fmla="*/ 111 w 201"/>
              <a:gd name="T35" fmla="*/ 11 h 152"/>
              <a:gd name="T36" fmla="*/ 125 w 201"/>
              <a:gd name="T37" fmla="*/ 42 h 152"/>
              <a:gd name="T38" fmla="*/ 156 w 201"/>
              <a:gd name="T39" fmla="*/ 72 h 152"/>
              <a:gd name="T40" fmla="*/ 67 w 201"/>
              <a:gd name="T41" fmla="*/ 90 h 152"/>
              <a:gd name="T42" fmla="*/ 38 w 201"/>
              <a:gd name="T43" fmla="*/ 50 h 152"/>
              <a:gd name="T44" fmla="*/ 62 w 201"/>
              <a:gd name="T45" fmla="*/ 62 h 152"/>
              <a:gd name="T46" fmla="*/ 125 w 201"/>
              <a:gd name="T47" fmla="*/ 42 h 152"/>
              <a:gd name="T48" fmla="*/ 21 w 201"/>
              <a:gd name="T49" fmla="*/ 42 h 152"/>
              <a:gd name="T50" fmla="*/ 62 w 201"/>
              <a:gd name="T51" fmla="*/ 97 h 152"/>
              <a:gd name="T52" fmla="*/ 172 w 201"/>
              <a:gd name="T53" fmla="*/ 76 h 152"/>
              <a:gd name="T54" fmla="*/ 135 w 201"/>
              <a:gd name="T55" fmla="*/ 40 h 152"/>
              <a:gd name="T56" fmla="*/ 148 w 201"/>
              <a:gd name="T57" fmla="*/ 37 h 152"/>
              <a:gd name="T58" fmla="*/ 191 w 201"/>
              <a:gd name="T59" fmla="*/ 79 h 152"/>
              <a:gd name="T60" fmla="*/ 59 w 201"/>
              <a:gd name="T61" fmla="*/ 106 h 152"/>
              <a:gd name="T62" fmla="*/ 59 w 201"/>
              <a:gd name="T63" fmla="*/ 106 h 152"/>
              <a:gd name="T64" fmla="*/ 59 w 201"/>
              <a:gd name="T65" fmla="*/ 106 h 152"/>
              <a:gd name="T66" fmla="*/ 58 w 201"/>
              <a:gd name="T67" fmla="*/ 106 h 152"/>
              <a:gd name="T68" fmla="*/ 58 w 201"/>
              <a:gd name="T69" fmla="*/ 106 h 152"/>
              <a:gd name="T70" fmla="*/ 10 w 201"/>
              <a:gd name="T71" fmla="*/ 36 h 152"/>
              <a:gd name="T72" fmla="*/ 21 w 201"/>
              <a:gd name="T73" fmla="*/ 4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1" h="152">
                <a:moveTo>
                  <a:pt x="201" y="79"/>
                </a:moveTo>
                <a:cubicBezTo>
                  <a:pt x="157" y="36"/>
                  <a:pt x="157" y="36"/>
                  <a:pt x="157" y="36"/>
                </a:cubicBezTo>
                <a:cubicBezTo>
                  <a:pt x="169" y="35"/>
                  <a:pt x="181" y="34"/>
                  <a:pt x="191" y="35"/>
                </a:cubicBezTo>
                <a:cubicBezTo>
                  <a:pt x="191" y="35"/>
                  <a:pt x="134" y="12"/>
                  <a:pt x="113" y="3"/>
                </a:cubicBezTo>
                <a:cubicBezTo>
                  <a:pt x="84" y="0"/>
                  <a:pt x="0" y="19"/>
                  <a:pt x="0" y="19"/>
                </a:cubicBezTo>
                <a:cubicBezTo>
                  <a:pt x="0" y="55"/>
                  <a:pt x="0" y="55"/>
                  <a:pt x="0" y="55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51" y="130"/>
                  <a:pt x="53" y="134"/>
                  <a:pt x="57" y="139"/>
                </a:cubicBezTo>
                <a:cubicBezTo>
                  <a:pt x="58" y="140"/>
                  <a:pt x="58" y="140"/>
                  <a:pt x="58" y="140"/>
                </a:cubicBezTo>
                <a:cubicBezTo>
                  <a:pt x="58" y="140"/>
                  <a:pt x="58" y="140"/>
                  <a:pt x="58" y="140"/>
                </a:cubicBezTo>
                <a:cubicBezTo>
                  <a:pt x="59" y="140"/>
                  <a:pt x="59" y="140"/>
                  <a:pt x="59" y="140"/>
                </a:cubicBezTo>
                <a:cubicBezTo>
                  <a:pt x="132" y="152"/>
                  <a:pt x="198" y="113"/>
                  <a:pt x="198" y="113"/>
                </a:cubicBezTo>
                <a:cubicBezTo>
                  <a:pt x="198" y="113"/>
                  <a:pt x="201" y="79"/>
                  <a:pt x="201" y="79"/>
                </a:cubicBezTo>
                <a:close/>
                <a:moveTo>
                  <a:pt x="111" y="11"/>
                </a:moveTo>
                <a:cubicBezTo>
                  <a:pt x="161" y="30"/>
                  <a:pt x="161" y="30"/>
                  <a:pt x="161" y="30"/>
                </a:cubicBezTo>
                <a:cubicBezTo>
                  <a:pt x="161" y="30"/>
                  <a:pt x="122" y="30"/>
                  <a:pt x="62" y="53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90" y="10"/>
                  <a:pt x="111" y="11"/>
                </a:cubicBezTo>
                <a:close/>
                <a:moveTo>
                  <a:pt x="125" y="42"/>
                </a:moveTo>
                <a:cubicBezTo>
                  <a:pt x="156" y="72"/>
                  <a:pt x="156" y="72"/>
                  <a:pt x="156" y="72"/>
                </a:cubicBezTo>
                <a:cubicBezTo>
                  <a:pt x="67" y="90"/>
                  <a:pt x="67" y="90"/>
                  <a:pt x="67" y="90"/>
                </a:cubicBezTo>
                <a:cubicBezTo>
                  <a:pt x="38" y="50"/>
                  <a:pt x="38" y="50"/>
                  <a:pt x="38" y="50"/>
                </a:cubicBezTo>
                <a:cubicBezTo>
                  <a:pt x="62" y="62"/>
                  <a:pt x="62" y="62"/>
                  <a:pt x="62" y="62"/>
                </a:cubicBezTo>
                <a:cubicBezTo>
                  <a:pt x="62" y="62"/>
                  <a:pt x="91" y="50"/>
                  <a:pt x="125" y="42"/>
                </a:cubicBezTo>
                <a:close/>
                <a:moveTo>
                  <a:pt x="21" y="42"/>
                </a:moveTo>
                <a:cubicBezTo>
                  <a:pt x="62" y="97"/>
                  <a:pt x="62" y="97"/>
                  <a:pt x="62" y="97"/>
                </a:cubicBezTo>
                <a:cubicBezTo>
                  <a:pt x="172" y="76"/>
                  <a:pt x="172" y="76"/>
                  <a:pt x="172" y="76"/>
                </a:cubicBezTo>
                <a:cubicBezTo>
                  <a:pt x="135" y="40"/>
                  <a:pt x="135" y="40"/>
                  <a:pt x="135" y="40"/>
                </a:cubicBezTo>
                <a:cubicBezTo>
                  <a:pt x="139" y="39"/>
                  <a:pt x="144" y="38"/>
                  <a:pt x="148" y="37"/>
                </a:cubicBezTo>
                <a:cubicBezTo>
                  <a:pt x="191" y="79"/>
                  <a:pt x="191" y="79"/>
                  <a:pt x="191" y="79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8" y="106"/>
                  <a:pt x="58" y="106"/>
                  <a:pt x="58" y="106"/>
                </a:cubicBezTo>
                <a:cubicBezTo>
                  <a:pt x="58" y="106"/>
                  <a:pt x="58" y="106"/>
                  <a:pt x="58" y="106"/>
                </a:cubicBezTo>
                <a:cubicBezTo>
                  <a:pt x="10" y="36"/>
                  <a:pt x="10" y="36"/>
                  <a:pt x="10" y="36"/>
                </a:cubicBezTo>
                <a:lnTo>
                  <a:pt x="21" y="42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907" name="Freeform 437"/>
          <p:cNvSpPr>
            <a:spLocks noEditPoints="1"/>
          </p:cNvSpPr>
          <p:nvPr/>
        </p:nvSpPr>
        <p:spPr bwMode="auto">
          <a:xfrm>
            <a:off x="2179163" y="4071342"/>
            <a:ext cx="273432" cy="278067"/>
          </a:xfrm>
          <a:custGeom>
            <a:avLst/>
            <a:gdLst>
              <a:gd name="T0" fmla="*/ 168 w 186"/>
              <a:gd name="T1" fmla="*/ 53 h 189"/>
              <a:gd name="T2" fmla="*/ 96 w 186"/>
              <a:gd name="T3" fmla="*/ 53 h 189"/>
              <a:gd name="T4" fmla="*/ 135 w 186"/>
              <a:gd name="T5" fmla="*/ 9 h 189"/>
              <a:gd name="T6" fmla="*/ 134 w 186"/>
              <a:gd name="T7" fmla="*/ 2 h 189"/>
              <a:gd name="T8" fmla="*/ 127 w 186"/>
              <a:gd name="T9" fmla="*/ 2 h 189"/>
              <a:gd name="T10" fmla="*/ 83 w 186"/>
              <a:gd name="T11" fmla="*/ 52 h 189"/>
              <a:gd name="T12" fmla="*/ 82 w 186"/>
              <a:gd name="T13" fmla="*/ 53 h 189"/>
              <a:gd name="T14" fmla="*/ 72 w 186"/>
              <a:gd name="T15" fmla="*/ 53 h 189"/>
              <a:gd name="T16" fmla="*/ 71 w 186"/>
              <a:gd name="T17" fmla="*/ 52 h 189"/>
              <a:gd name="T18" fmla="*/ 27 w 186"/>
              <a:gd name="T19" fmla="*/ 2 h 189"/>
              <a:gd name="T20" fmla="*/ 20 w 186"/>
              <a:gd name="T21" fmla="*/ 2 h 189"/>
              <a:gd name="T22" fmla="*/ 19 w 186"/>
              <a:gd name="T23" fmla="*/ 9 h 189"/>
              <a:gd name="T24" fmla="*/ 58 w 186"/>
              <a:gd name="T25" fmla="*/ 53 h 189"/>
              <a:gd name="T26" fmla="*/ 19 w 186"/>
              <a:gd name="T27" fmla="*/ 53 h 189"/>
              <a:gd name="T28" fmla="*/ 0 w 186"/>
              <a:gd name="T29" fmla="*/ 72 h 189"/>
              <a:gd name="T30" fmla="*/ 0 w 186"/>
              <a:gd name="T31" fmla="*/ 171 h 189"/>
              <a:gd name="T32" fmla="*/ 19 w 186"/>
              <a:gd name="T33" fmla="*/ 189 h 189"/>
              <a:gd name="T34" fmla="*/ 168 w 186"/>
              <a:gd name="T35" fmla="*/ 189 h 189"/>
              <a:gd name="T36" fmla="*/ 186 w 186"/>
              <a:gd name="T37" fmla="*/ 171 h 189"/>
              <a:gd name="T38" fmla="*/ 186 w 186"/>
              <a:gd name="T39" fmla="*/ 72 h 189"/>
              <a:gd name="T40" fmla="*/ 168 w 186"/>
              <a:gd name="T41" fmla="*/ 53 h 189"/>
              <a:gd name="T42" fmla="*/ 159 w 186"/>
              <a:gd name="T43" fmla="*/ 79 h 189"/>
              <a:gd name="T44" fmla="*/ 174 w 186"/>
              <a:gd name="T45" fmla="*/ 94 h 189"/>
              <a:gd name="T46" fmla="*/ 159 w 186"/>
              <a:gd name="T47" fmla="*/ 109 h 189"/>
              <a:gd name="T48" fmla="*/ 144 w 186"/>
              <a:gd name="T49" fmla="*/ 94 h 189"/>
              <a:gd name="T50" fmla="*/ 159 w 186"/>
              <a:gd name="T51" fmla="*/ 79 h 189"/>
              <a:gd name="T52" fmla="*/ 136 w 186"/>
              <a:gd name="T53" fmla="*/ 171 h 189"/>
              <a:gd name="T54" fmla="*/ 131 w 186"/>
              <a:gd name="T55" fmla="*/ 176 h 189"/>
              <a:gd name="T56" fmla="*/ 20 w 186"/>
              <a:gd name="T57" fmla="*/ 176 h 189"/>
              <a:gd name="T58" fmla="*/ 15 w 186"/>
              <a:gd name="T59" fmla="*/ 171 h 189"/>
              <a:gd name="T60" fmla="*/ 15 w 186"/>
              <a:gd name="T61" fmla="*/ 72 h 189"/>
              <a:gd name="T62" fmla="*/ 20 w 186"/>
              <a:gd name="T63" fmla="*/ 67 h 189"/>
              <a:gd name="T64" fmla="*/ 131 w 186"/>
              <a:gd name="T65" fmla="*/ 67 h 189"/>
              <a:gd name="T66" fmla="*/ 136 w 186"/>
              <a:gd name="T67" fmla="*/ 72 h 189"/>
              <a:gd name="T68" fmla="*/ 136 w 186"/>
              <a:gd name="T69" fmla="*/ 171 h 189"/>
              <a:gd name="T70" fmla="*/ 179 w 186"/>
              <a:gd name="T71" fmla="*/ 161 h 189"/>
              <a:gd name="T72" fmla="*/ 145 w 186"/>
              <a:gd name="T73" fmla="*/ 161 h 189"/>
              <a:gd name="T74" fmla="*/ 142 w 186"/>
              <a:gd name="T75" fmla="*/ 159 h 189"/>
              <a:gd name="T76" fmla="*/ 145 w 186"/>
              <a:gd name="T77" fmla="*/ 156 h 189"/>
              <a:gd name="T78" fmla="*/ 179 w 186"/>
              <a:gd name="T79" fmla="*/ 156 h 189"/>
              <a:gd name="T80" fmla="*/ 181 w 186"/>
              <a:gd name="T81" fmla="*/ 159 h 189"/>
              <a:gd name="T82" fmla="*/ 179 w 186"/>
              <a:gd name="T83" fmla="*/ 161 h 189"/>
              <a:gd name="T84" fmla="*/ 179 w 186"/>
              <a:gd name="T85" fmla="*/ 150 h 189"/>
              <a:gd name="T86" fmla="*/ 145 w 186"/>
              <a:gd name="T87" fmla="*/ 150 h 189"/>
              <a:gd name="T88" fmla="*/ 142 w 186"/>
              <a:gd name="T89" fmla="*/ 148 h 189"/>
              <a:gd name="T90" fmla="*/ 145 w 186"/>
              <a:gd name="T91" fmla="*/ 146 h 189"/>
              <a:gd name="T92" fmla="*/ 179 w 186"/>
              <a:gd name="T93" fmla="*/ 146 h 189"/>
              <a:gd name="T94" fmla="*/ 181 w 186"/>
              <a:gd name="T95" fmla="*/ 148 h 189"/>
              <a:gd name="T96" fmla="*/ 179 w 186"/>
              <a:gd name="T97" fmla="*/ 150 h 189"/>
              <a:gd name="T98" fmla="*/ 179 w 186"/>
              <a:gd name="T99" fmla="*/ 140 h 189"/>
              <a:gd name="T100" fmla="*/ 145 w 186"/>
              <a:gd name="T101" fmla="*/ 140 h 189"/>
              <a:gd name="T102" fmla="*/ 142 w 186"/>
              <a:gd name="T103" fmla="*/ 137 h 189"/>
              <a:gd name="T104" fmla="*/ 145 w 186"/>
              <a:gd name="T105" fmla="*/ 135 h 189"/>
              <a:gd name="T106" fmla="*/ 179 w 186"/>
              <a:gd name="T107" fmla="*/ 135 h 189"/>
              <a:gd name="T108" fmla="*/ 181 w 186"/>
              <a:gd name="T109" fmla="*/ 137 h 189"/>
              <a:gd name="T110" fmla="*/ 179 w 186"/>
              <a:gd name="T111" fmla="*/ 140 h 189"/>
              <a:gd name="T112" fmla="*/ 179 w 186"/>
              <a:gd name="T113" fmla="*/ 129 h 189"/>
              <a:gd name="T114" fmla="*/ 145 w 186"/>
              <a:gd name="T115" fmla="*/ 129 h 189"/>
              <a:gd name="T116" fmla="*/ 142 w 186"/>
              <a:gd name="T117" fmla="*/ 127 h 189"/>
              <a:gd name="T118" fmla="*/ 145 w 186"/>
              <a:gd name="T119" fmla="*/ 124 h 189"/>
              <a:gd name="T120" fmla="*/ 179 w 186"/>
              <a:gd name="T121" fmla="*/ 124 h 189"/>
              <a:gd name="T122" fmla="*/ 181 w 186"/>
              <a:gd name="T123" fmla="*/ 127 h 189"/>
              <a:gd name="T124" fmla="*/ 179 w 186"/>
              <a:gd name="T125" fmla="*/ 12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6" h="189">
                <a:moveTo>
                  <a:pt x="168" y="53"/>
                </a:moveTo>
                <a:cubicBezTo>
                  <a:pt x="96" y="53"/>
                  <a:pt x="96" y="53"/>
                  <a:pt x="96" y="53"/>
                </a:cubicBezTo>
                <a:cubicBezTo>
                  <a:pt x="135" y="9"/>
                  <a:pt x="135" y="9"/>
                  <a:pt x="135" y="9"/>
                </a:cubicBezTo>
                <a:cubicBezTo>
                  <a:pt x="136" y="7"/>
                  <a:pt x="136" y="4"/>
                  <a:pt x="134" y="2"/>
                </a:cubicBezTo>
                <a:cubicBezTo>
                  <a:pt x="132" y="0"/>
                  <a:pt x="129" y="0"/>
                  <a:pt x="127" y="2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53"/>
                  <a:pt x="82" y="53"/>
                  <a:pt x="8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1" y="53"/>
                  <a:pt x="71" y="53"/>
                  <a:pt x="71" y="52"/>
                </a:cubicBezTo>
                <a:cubicBezTo>
                  <a:pt x="27" y="2"/>
                  <a:pt x="27" y="2"/>
                  <a:pt x="27" y="2"/>
                </a:cubicBezTo>
                <a:cubicBezTo>
                  <a:pt x="25" y="0"/>
                  <a:pt x="22" y="0"/>
                  <a:pt x="20" y="2"/>
                </a:cubicBezTo>
                <a:cubicBezTo>
                  <a:pt x="18" y="4"/>
                  <a:pt x="17" y="7"/>
                  <a:pt x="19" y="9"/>
                </a:cubicBezTo>
                <a:cubicBezTo>
                  <a:pt x="58" y="53"/>
                  <a:pt x="58" y="53"/>
                  <a:pt x="58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9" y="53"/>
                  <a:pt x="0" y="61"/>
                  <a:pt x="0" y="72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81"/>
                  <a:pt x="9" y="189"/>
                  <a:pt x="19" y="189"/>
                </a:cubicBezTo>
                <a:cubicBezTo>
                  <a:pt x="168" y="189"/>
                  <a:pt x="168" y="189"/>
                  <a:pt x="168" y="189"/>
                </a:cubicBezTo>
                <a:cubicBezTo>
                  <a:pt x="178" y="189"/>
                  <a:pt x="186" y="181"/>
                  <a:pt x="186" y="171"/>
                </a:cubicBezTo>
                <a:cubicBezTo>
                  <a:pt x="186" y="72"/>
                  <a:pt x="186" y="72"/>
                  <a:pt x="186" y="72"/>
                </a:cubicBezTo>
                <a:cubicBezTo>
                  <a:pt x="186" y="61"/>
                  <a:pt x="178" y="53"/>
                  <a:pt x="168" y="53"/>
                </a:cubicBezTo>
                <a:close/>
                <a:moveTo>
                  <a:pt x="159" y="79"/>
                </a:moveTo>
                <a:cubicBezTo>
                  <a:pt x="167" y="79"/>
                  <a:pt x="174" y="86"/>
                  <a:pt x="174" y="94"/>
                </a:cubicBezTo>
                <a:cubicBezTo>
                  <a:pt x="174" y="102"/>
                  <a:pt x="167" y="109"/>
                  <a:pt x="159" y="109"/>
                </a:cubicBezTo>
                <a:cubicBezTo>
                  <a:pt x="151" y="109"/>
                  <a:pt x="144" y="102"/>
                  <a:pt x="144" y="94"/>
                </a:cubicBezTo>
                <a:cubicBezTo>
                  <a:pt x="144" y="86"/>
                  <a:pt x="151" y="79"/>
                  <a:pt x="159" y="79"/>
                </a:cubicBezTo>
                <a:close/>
                <a:moveTo>
                  <a:pt x="136" y="171"/>
                </a:moveTo>
                <a:cubicBezTo>
                  <a:pt x="136" y="174"/>
                  <a:pt x="134" y="176"/>
                  <a:pt x="131" y="176"/>
                </a:cubicBezTo>
                <a:cubicBezTo>
                  <a:pt x="20" y="176"/>
                  <a:pt x="20" y="176"/>
                  <a:pt x="20" y="176"/>
                </a:cubicBezTo>
                <a:cubicBezTo>
                  <a:pt x="17" y="176"/>
                  <a:pt x="15" y="174"/>
                  <a:pt x="15" y="171"/>
                </a:cubicBezTo>
                <a:cubicBezTo>
                  <a:pt x="15" y="72"/>
                  <a:pt x="15" y="72"/>
                  <a:pt x="15" y="72"/>
                </a:cubicBezTo>
                <a:cubicBezTo>
                  <a:pt x="15" y="69"/>
                  <a:pt x="17" y="67"/>
                  <a:pt x="20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4" y="67"/>
                  <a:pt x="136" y="69"/>
                  <a:pt x="136" y="72"/>
                </a:cubicBezTo>
                <a:lnTo>
                  <a:pt x="136" y="171"/>
                </a:lnTo>
                <a:close/>
                <a:moveTo>
                  <a:pt x="179" y="161"/>
                </a:moveTo>
                <a:cubicBezTo>
                  <a:pt x="145" y="161"/>
                  <a:pt x="145" y="161"/>
                  <a:pt x="145" y="161"/>
                </a:cubicBezTo>
                <a:cubicBezTo>
                  <a:pt x="143" y="161"/>
                  <a:pt x="142" y="160"/>
                  <a:pt x="142" y="159"/>
                </a:cubicBezTo>
                <a:cubicBezTo>
                  <a:pt x="142" y="158"/>
                  <a:pt x="143" y="156"/>
                  <a:pt x="145" y="156"/>
                </a:cubicBezTo>
                <a:cubicBezTo>
                  <a:pt x="179" y="156"/>
                  <a:pt x="179" y="156"/>
                  <a:pt x="179" y="156"/>
                </a:cubicBezTo>
                <a:cubicBezTo>
                  <a:pt x="180" y="156"/>
                  <a:pt x="181" y="158"/>
                  <a:pt x="181" y="159"/>
                </a:cubicBezTo>
                <a:cubicBezTo>
                  <a:pt x="181" y="160"/>
                  <a:pt x="180" y="161"/>
                  <a:pt x="179" y="161"/>
                </a:cubicBezTo>
                <a:close/>
                <a:moveTo>
                  <a:pt x="179" y="150"/>
                </a:moveTo>
                <a:cubicBezTo>
                  <a:pt x="145" y="150"/>
                  <a:pt x="145" y="150"/>
                  <a:pt x="145" y="150"/>
                </a:cubicBezTo>
                <a:cubicBezTo>
                  <a:pt x="143" y="150"/>
                  <a:pt x="142" y="149"/>
                  <a:pt x="142" y="148"/>
                </a:cubicBezTo>
                <a:cubicBezTo>
                  <a:pt x="142" y="147"/>
                  <a:pt x="143" y="146"/>
                  <a:pt x="145" y="146"/>
                </a:cubicBezTo>
                <a:cubicBezTo>
                  <a:pt x="179" y="146"/>
                  <a:pt x="179" y="146"/>
                  <a:pt x="179" y="146"/>
                </a:cubicBezTo>
                <a:cubicBezTo>
                  <a:pt x="180" y="146"/>
                  <a:pt x="181" y="147"/>
                  <a:pt x="181" y="148"/>
                </a:cubicBezTo>
                <a:cubicBezTo>
                  <a:pt x="181" y="149"/>
                  <a:pt x="180" y="150"/>
                  <a:pt x="179" y="150"/>
                </a:cubicBezTo>
                <a:close/>
                <a:moveTo>
                  <a:pt x="179" y="140"/>
                </a:moveTo>
                <a:cubicBezTo>
                  <a:pt x="145" y="140"/>
                  <a:pt x="145" y="140"/>
                  <a:pt x="145" y="140"/>
                </a:cubicBezTo>
                <a:cubicBezTo>
                  <a:pt x="143" y="140"/>
                  <a:pt x="142" y="139"/>
                  <a:pt x="142" y="137"/>
                </a:cubicBezTo>
                <a:cubicBezTo>
                  <a:pt x="142" y="136"/>
                  <a:pt x="143" y="135"/>
                  <a:pt x="145" y="135"/>
                </a:cubicBezTo>
                <a:cubicBezTo>
                  <a:pt x="179" y="135"/>
                  <a:pt x="179" y="135"/>
                  <a:pt x="179" y="135"/>
                </a:cubicBezTo>
                <a:cubicBezTo>
                  <a:pt x="180" y="135"/>
                  <a:pt x="181" y="136"/>
                  <a:pt x="181" y="137"/>
                </a:cubicBezTo>
                <a:cubicBezTo>
                  <a:pt x="181" y="139"/>
                  <a:pt x="180" y="140"/>
                  <a:pt x="179" y="140"/>
                </a:cubicBezTo>
                <a:close/>
                <a:moveTo>
                  <a:pt x="179" y="129"/>
                </a:moveTo>
                <a:cubicBezTo>
                  <a:pt x="145" y="129"/>
                  <a:pt x="145" y="129"/>
                  <a:pt x="145" y="129"/>
                </a:cubicBezTo>
                <a:cubicBezTo>
                  <a:pt x="143" y="129"/>
                  <a:pt x="142" y="128"/>
                  <a:pt x="142" y="127"/>
                </a:cubicBezTo>
                <a:cubicBezTo>
                  <a:pt x="142" y="125"/>
                  <a:pt x="143" y="124"/>
                  <a:pt x="145" y="124"/>
                </a:cubicBezTo>
                <a:cubicBezTo>
                  <a:pt x="179" y="124"/>
                  <a:pt x="179" y="124"/>
                  <a:pt x="179" y="124"/>
                </a:cubicBezTo>
                <a:cubicBezTo>
                  <a:pt x="180" y="124"/>
                  <a:pt x="181" y="125"/>
                  <a:pt x="181" y="127"/>
                </a:cubicBezTo>
                <a:cubicBezTo>
                  <a:pt x="181" y="128"/>
                  <a:pt x="180" y="129"/>
                  <a:pt x="179" y="129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908" name="Oval 438"/>
          <p:cNvSpPr>
            <a:spLocks noChangeArrowheads="1"/>
          </p:cNvSpPr>
          <p:nvPr/>
        </p:nvSpPr>
        <p:spPr bwMode="auto">
          <a:xfrm>
            <a:off x="6366391" y="3421361"/>
            <a:ext cx="28965" cy="27807"/>
          </a:xfrm>
          <a:prstGeom prst="ellipse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909" name="Oval 439"/>
          <p:cNvSpPr>
            <a:spLocks noChangeArrowheads="1"/>
          </p:cNvSpPr>
          <p:nvPr/>
        </p:nvSpPr>
        <p:spPr bwMode="auto">
          <a:xfrm>
            <a:off x="6543658" y="3421361"/>
            <a:ext cx="27807" cy="27807"/>
          </a:xfrm>
          <a:prstGeom prst="ellipse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910" name="Freeform 440"/>
          <p:cNvSpPr>
            <a:spLocks noEditPoints="1"/>
          </p:cNvSpPr>
          <p:nvPr/>
        </p:nvSpPr>
        <p:spPr bwMode="auto">
          <a:xfrm>
            <a:off x="6318886" y="3285803"/>
            <a:ext cx="291970" cy="212026"/>
          </a:xfrm>
          <a:custGeom>
            <a:avLst/>
            <a:gdLst>
              <a:gd name="T0" fmla="*/ 0 w 199"/>
              <a:gd name="T1" fmla="*/ 0 h 144"/>
              <a:gd name="T2" fmla="*/ 0 w 199"/>
              <a:gd name="T3" fmla="*/ 144 h 144"/>
              <a:gd name="T4" fmla="*/ 199 w 199"/>
              <a:gd name="T5" fmla="*/ 144 h 144"/>
              <a:gd name="T6" fmla="*/ 199 w 199"/>
              <a:gd name="T7" fmla="*/ 0 h 144"/>
              <a:gd name="T8" fmla="*/ 0 w 199"/>
              <a:gd name="T9" fmla="*/ 0 h 144"/>
              <a:gd name="T10" fmla="*/ 32 w 199"/>
              <a:gd name="T11" fmla="*/ 13 h 144"/>
              <a:gd name="T12" fmla="*/ 166 w 199"/>
              <a:gd name="T13" fmla="*/ 13 h 144"/>
              <a:gd name="T14" fmla="*/ 166 w 199"/>
              <a:gd name="T15" fmla="*/ 36 h 144"/>
              <a:gd name="T16" fmla="*/ 32 w 199"/>
              <a:gd name="T17" fmla="*/ 36 h 144"/>
              <a:gd name="T18" fmla="*/ 32 w 199"/>
              <a:gd name="T19" fmla="*/ 13 h 144"/>
              <a:gd name="T20" fmla="*/ 42 w 199"/>
              <a:gd name="T21" fmla="*/ 129 h 144"/>
              <a:gd name="T22" fmla="*/ 14 w 199"/>
              <a:gd name="T23" fmla="*/ 101 h 144"/>
              <a:gd name="T24" fmla="*/ 42 w 199"/>
              <a:gd name="T25" fmla="*/ 72 h 144"/>
              <a:gd name="T26" fmla="*/ 70 w 199"/>
              <a:gd name="T27" fmla="*/ 101 h 144"/>
              <a:gd name="T28" fmla="*/ 42 w 199"/>
              <a:gd name="T29" fmla="*/ 129 h 144"/>
              <a:gd name="T30" fmla="*/ 86 w 199"/>
              <a:gd name="T31" fmla="*/ 103 h 144"/>
              <a:gd name="T32" fmla="*/ 75 w 199"/>
              <a:gd name="T33" fmla="*/ 103 h 144"/>
              <a:gd name="T34" fmla="*/ 75 w 199"/>
              <a:gd name="T35" fmla="*/ 95 h 144"/>
              <a:gd name="T36" fmla="*/ 86 w 199"/>
              <a:gd name="T37" fmla="*/ 95 h 144"/>
              <a:gd name="T38" fmla="*/ 86 w 199"/>
              <a:gd name="T39" fmla="*/ 103 h 144"/>
              <a:gd name="T40" fmla="*/ 99 w 199"/>
              <a:gd name="T41" fmla="*/ 103 h 144"/>
              <a:gd name="T42" fmla="*/ 88 w 199"/>
              <a:gd name="T43" fmla="*/ 103 h 144"/>
              <a:gd name="T44" fmla="*/ 88 w 199"/>
              <a:gd name="T45" fmla="*/ 95 h 144"/>
              <a:gd name="T46" fmla="*/ 99 w 199"/>
              <a:gd name="T47" fmla="*/ 95 h 144"/>
              <a:gd name="T48" fmla="*/ 99 w 199"/>
              <a:gd name="T49" fmla="*/ 103 h 144"/>
              <a:gd name="T50" fmla="*/ 113 w 199"/>
              <a:gd name="T51" fmla="*/ 103 h 144"/>
              <a:gd name="T52" fmla="*/ 102 w 199"/>
              <a:gd name="T53" fmla="*/ 103 h 144"/>
              <a:gd name="T54" fmla="*/ 102 w 199"/>
              <a:gd name="T55" fmla="*/ 95 h 144"/>
              <a:gd name="T56" fmla="*/ 113 w 199"/>
              <a:gd name="T57" fmla="*/ 95 h 144"/>
              <a:gd name="T58" fmla="*/ 113 w 199"/>
              <a:gd name="T59" fmla="*/ 103 h 144"/>
              <a:gd name="T60" fmla="*/ 126 w 199"/>
              <a:gd name="T61" fmla="*/ 103 h 144"/>
              <a:gd name="T62" fmla="*/ 115 w 199"/>
              <a:gd name="T63" fmla="*/ 103 h 144"/>
              <a:gd name="T64" fmla="*/ 115 w 199"/>
              <a:gd name="T65" fmla="*/ 95 h 144"/>
              <a:gd name="T66" fmla="*/ 126 w 199"/>
              <a:gd name="T67" fmla="*/ 95 h 144"/>
              <a:gd name="T68" fmla="*/ 126 w 199"/>
              <a:gd name="T69" fmla="*/ 103 h 144"/>
              <a:gd name="T70" fmla="*/ 127 w 199"/>
              <a:gd name="T71" fmla="*/ 90 h 144"/>
              <a:gd name="T72" fmla="*/ 74 w 199"/>
              <a:gd name="T73" fmla="*/ 90 h 144"/>
              <a:gd name="T74" fmla="*/ 74 w 199"/>
              <a:gd name="T75" fmla="*/ 49 h 144"/>
              <a:gd name="T76" fmla="*/ 127 w 199"/>
              <a:gd name="T77" fmla="*/ 49 h 144"/>
              <a:gd name="T78" fmla="*/ 127 w 199"/>
              <a:gd name="T79" fmla="*/ 90 h 144"/>
              <a:gd name="T80" fmla="*/ 162 w 199"/>
              <a:gd name="T81" fmla="*/ 130 h 144"/>
              <a:gd name="T82" fmla="*/ 134 w 199"/>
              <a:gd name="T83" fmla="*/ 101 h 144"/>
              <a:gd name="T84" fmla="*/ 162 w 199"/>
              <a:gd name="T85" fmla="*/ 73 h 144"/>
              <a:gd name="T86" fmla="*/ 190 w 199"/>
              <a:gd name="T87" fmla="*/ 101 h 144"/>
              <a:gd name="T88" fmla="*/ 162 w 199"/>
              <a:gd name="T89" fmla="*/ 13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9" h="144">
                <a:moveTo>
                  <a:pt x="0" y="0"/>
                </a:moveTo>
                <a:cubicBezTo>
                  <a:pt x="0" y="144"/>
                  <a:pt x="0" y="144"/>
                  <a:pt x="0" y="144"/>
                </a:cubicBezTo>
                <a:cubicBezTo>
                  <a:pt x="199" y="144"/>
                  <a:pt x="199" y="144"/>
                  <a:pt x="199" y="144"/>
                </a:cubicBezTo>
                <a:cubicBezTo>
                  <a:pt x="199" y="0"/>
                  <a:pt x="199" y="0"/>
                  <a:pt x="199" y="0"/>
                </a:cubicBezTo>
                <a:lnTo>
                  <a:pt x="0" y="0"/>
                </a:lnTo>
                <a:close/>
                <a:moveTo>
                  <a:pt x="32" y="13"/>
                </a:moveTo>
                <a:cubicBezTo>
                  <a:pt x="166" y="13"/>
                  <a:pt x="166" y="13"/>
                  <a:pt x="166" y="13"/>
                </a:cubicBezTo>
                <a:cubicBezTo>
                  <a:pt x="166" y="36"/>
                  <a:pt x="166" y="36"/>
                  <a:pt x="166" y="36"/>
                </a:cubicBezTo>
                <a:cubicBezTo>
                  <a:pt x="32" y="36"/>
                  <a:pt x="32" y="36"/>
                  <a:pt x="32" y="36"/>
                </a:cubicBezTo>
                <a:lnTo>
                  <a:pt x="32" y="13"/>
                </a:lnTo>
                <a:close/>
                <a:moveTo>
                  <a:pt x="42" y="129"/>
                </a:moveTo>
                <a:cubicBezTo>
                  <a:pt x="27" y="129"/>
                  <a:pt x="14" y="117"/>
                  <a:pt x="14" y="101"/>
                </a:cubicBezTo>
                <a:cubicBezTo>
                  <a:pt x="14" y="85"/>
                  <a:pt x="27" y="72"/>
                  <a:pt x="42" y="72"/>
                </a:cubicBezTo>
                <a:cubicBezTo>
                  <a:pt x="58" y="72"/>
                  <a:pt x="70" y="85"/>
                  <a:pt x="70" y="101"/>
                </a:cubicBezTo>
                <a:cubicBezTo>
                  <a:pt x="70" y="117"/>
                  <a:pt x="58" y="129"/>
                  <a:pt x="42" y="129"/>
                </a:cubicBezTo>
                <a:close/>
                <a:moveTo>
                  <a:pt x="86" y="103"/>
                </a:moveTo>
                <a:cubicBezTo>
                  <a:pt x="75" y="103"/>
                  <a:pt x="75" y="103"/>
                  <a:pt x="75" y="103"/>
                </a:cubicBezTo>
                <a:cubicBezTo>
                  <a:pt x="75" y="95"/>
                  <a:pt x="75" y="95"/>
                  <a:pt x="75" y="95"/>
                </a:cubicBezTo>
                <a:cubicBezTo>
                  <a:pt x="86" y="95"/>
                  <a:pt x="86" y="95"/>
                  <a:pt x="86" y="95"/>
                </a:cubicBezTo>
                <a:lnTo>
                  <a:pt x="86" y="103"/>
                </a:lnTo>
                <a:close/>
                <a:moveTo>
                  <a:pt x="99" y="103"/>
                </a:moveTo>
                <a:cubicBezTo>
                  <a:pt x="88" y="103"/>
                  <a:pt x="88" y="103"/>
                  <a:pt x="88" y="103"/>
                </a:cubicBezTo>
                <a:cubicBezTo>
                  <a:pt x="88" y="95"/>
                  <a:pt x="88" y="95"/>
                  <a:pt x="88" y="95"/>
                </a:cubicBezTo>
                <a:cubicBezTo>
                  <a:pt x="99" y="95"/>
                  <a:pt x="99" y="95"/>
                  <a:pt x="99" y="95"/>
                </a:cubicBezTo>
                <a:lnTo>
                  <a:pt x="99" y="103"/>
                </a:lnTo>
                <a:close/>
                <a:moveTo>
                  <a:pt x="113" y="103"/>
                </a:moveTo>
                <a:cubicBezTo>
                  <a:pt x="102" y="103"/>
                  <a:pt x="102" y="103"/>
                  <a:pt x="102" y="103"/>
                </a:cubicBezTo>
                <a:cubicBezTo>
                  <a:pt x="102" y="95"/>
                  <a:pt x="102" y="95"/>
                  <a:pt x="102" y="95"/>
                </a:cubicBezTo>
                <a:cubicBezTo>
                  <a:pt x="113" y="95"/>
                  <a:pt x="113" y="95"/>
                  <a:pt x="113" y="95"/>
                </a:cubicBezTo>
                <a:lnTo>
                  <a:pt x="113" y="103"/>
                </a:lnTo>
                <a:close/>
                <a:moveTo>
                  <a:pt x="126" y="103"/>
                </a:moveTo>
                <a:cubicBezTo>
                  <a:pt x="115" y="103"/>
                  <a:pt x="115" y="103"/>
                  <a:pt x="115" y="103"/>
                </a:cubicBezTo>
                <a:cubicBezTo>
                  <a:pt x="115" y="95"/>
                  <a:pt x="115" y="95"/>
                  <a:pt x="115" y="95"/>
                </a:cubicBezTo>
                <a:cubicBezTo>
                  <a:pt x="126" y="95"/>
                  <a:pt x="126" y="95"/>
                  <a:pt x="126" y="95"/>
                </a:cubicBezTo>
                <a:lnTo>
                  <a:pt x="126" y="103"/>
                </a:lnTo>
                <a:close/>
                <a:moveTo>
                  <a:pt x="127" y="90"/>
                </a:moveTo>
                <a:cubicBezTo>
                  <a:pt x="74" y="90"/>
                  <a:pt x="74" y="90"/>
                  <a:pt x="74" y="90"/>
                </a:cubicBezTo>
                <a:cubicBezTo>
                  <a:pt x="74" y="49"/>
                  <a:pt x="74" y="49"/>
                  <a:pt x="74" y="49"/>
                </a:cubicBezTo>
                <a:cubicBezTo>
                  <a:pt x="127" y="49"/>
                  <a:pt x="127" y="49"/>
                  <a:pt x="127" y="49"/>
                </a:cubicBezTo>
                <a:lnTo>
                  <a:pt x="127" y="90"/>
                </a:lnTo>
                <a:close/>
                <a:moveTo>
                  <a:pt x="162" y="130"/>
                </a:moveTo>
                <a:cubicBezTo>
                  <a:pt x="146" y="130"/>
                  <a:pt x="134" y="117"/>
                  <a:pt x="134" y="101"/>
                </a:cubicBezTo>
                <a:cubicBezTo>
                  <a:pt x="134" y="86"/>
                  <a:pt x="146" y="73"/>
                  <a:pt x="162" y="73"/>
                </a:cubicBezTo>
                <a:cubicBezTo>
                  <a:pt x="178" y="73"/>
                  <a:pt x="190" y="86"/>
                  <a:pt x="190" y="101"/>
                </a:cubicBezTo>
                <a:cubicBezTo>
                  <a:pt x="190" y="117"/>
                  <a:pt x="178" y="130"/>
                  <a:pt x="162" y="130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911" name="Rectangle 441"/>
          <p:cNvSpPr>
            <a:spLocks noChangeArrowheads="1"/>
          </p:cNvSpPr>
          <p:nvPr/>
        </p:nvSpPr>
        <p:spPr bwMode="auto">
          <a:xfrm>
            <a:off x="6379135" y="3314768"/>
            <a:ext cx="170316" cy="15061"/>
          </a:xfrm>
          <a:prstGeom prst="rect">
            <a:avLst/>
          </a:pr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912" name="Freeform 442"/>
          <p:cNvSpPr/>
          <p:nvPr/>
        </p:nvSpPr>
        <p:spPr bwMode="auto">
          <a:xfrm>
            <a:off x="6317728" y="5731636"/>
            <a:ext cx="287336" cy="278067"/>
          </a:xfrm>
          <a:custGeom>
            <a:avLst/>
            <a:gdLst>
              <a:gd name="T0" fmla="*/ 152 w 196"/>
              <a:gd name="T1" fmla="*/ 1 h 189"/>
              <a:gd name="T2" fmla="*/ 144 w 196"/>
              <a:gd name="T3" fmla="*/ 0 h 189"/>
              <a:gd name="T4" fmla="*/ 99 w 196"/>
              <a:gd name="T5" fmla="*/ 25 h 189"/>
              <a:gd name="T6" fmla="*/ 54 w 196"/>
              <a:gd name="T7" fmla="*/ 0 h 189"/>
              <a:gd name="T8" fmla="*/ 44 w 196"/>
              <a:gd name="T9" fmla="*/ 1 h 189"/>
              <a:gd name="T10" fmla="*/ 0 w 196"/>
              <a:gd name="T11" fmla="*/ 55 h 189"/>
              <a:gd name="T12" fmla="*/ 0 w 196"/>
              <a:gd name="T13" fmla="*/ 66 h 189"/>
              <a:gd name="T14" fmla="*/ 98 w 196"/>
              <a:gd name="T15" fmla="*/ 189 h 189"/>
              <a:gd name="T16" fmla="*/ 136 w 196"/>
              <a:gd name="T17" fmla="*/ 159 h 189"/>
              <a:gd name="T18" fmla="*/ 130 w 196"/>
              <a:gd name="T19" fmla="*/ 143 h 189"/>
              <a:gd name="T20" fmla="*/ 154 w 196"/>
              <a:gd name="T21" fmla="*/ 120 h 189"/>
              <a:gd name="T22" fmla="*/ 169 w 196"/>
              <a:gd name="T23" fmla="*/ 126 h 189"/>
              <a:gd name="T24" fmla="*/ 196 w 196"/>
              <a:gd name="T25" fmla="*/ 66 h 189"/>
              <a:gd name="T26" fmla="*/ 196 w 196"/>
              <a:gd name="T27" fmla="*/ 55 h 189"/>
              <a:gd name="T28" fmla="*/ 152 w 196"/>
              <a:gd name="T29" fmla="*/ 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6" h="189">
                <a:moveTo>
                  <a:pt x="152" y="1"/>
                </a:moveTo>
                <a:cubicBezTo>
                  <a:pt x="149" y="1"/>
                  <a:pt x="146" y="0"/>
                  <a:pt x="144" y="0"/>
                </a:cubicBezTo>
                <a:cubicBezTo>
                  <a:pt x="121" y="0"/>
                  <a:pt x="111" y="10"/>
                  <a:pt x="99" y="25"/>
                </a:cubicBezTo>
                <a:cubicBezTo>
                  <a:pt x="87" y="10"/>
                  <a:pt x="76" y="0"/>
                  <a:pt x="54" y="0"/>
                </a:cubicBezTo>
                <a:cubicBezTo>
                  <a:pt x="51" y="0"/>
                  <a:pt x="48" y="1"/>
                  <a:pt x="44" y="1"/>
                </a:cubicBezTo>
                <a:cubicBezTo>
                  <a:pt x="25" y="3"/>
                  <a:pt x="4" y="21"/>
                  <a:pt x="0" y="55"/>
                </a:cubicBezTo>
                <a:cubicBezTo>
                  <a:pt x="0" y="66"/>
                  <a:pt x="0" y="66"/>
                  <a:pt x="0" y="66"/>
                </a:cubicBezTo>
                <a:cubicBezTo>
                  <a:pt x="4" y="98"/>
                  <a:pt x="27" y="139"/>
                  <a:pt x="98" y="189"/>
                </a:cubicBezTo>
                <a:cubicBezTo>
                  <a:pt x="113" y="178"/>
                  <a:pt x="125" y="169"/>
                  <a:pt x="136" y="159"/>
                </a:cubicBezTo>
                <a:cubicBezTo>
                  <a:pt x="132" y="155"/>
                  <a:pt x="130" y="149"/>
                  <a:pt x="130" y="143"/>
                </a:cubicBezTo>
                <a:cubicBezTo>
                  <a:pt x="130" y="130"/>
                  <a:pt x="141" y="120"/>
                  <a:pt x="154" y="120"/>
                </a:cubicBezTo>
                <a:cubicBezTo>
                  <a:pt x="160" y="120"/>
                  <a:pt x="165" y="122"/>
                  <a:pt x="169" y="126"/>
                </a:cubicBezTo>
                <a:cubicBezTo>
                  <a:pt x="187" y="103"/>
                  <a:pt x="196" y="83"/>
                  <a:pt x="196" y="66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192" y="21"/>
                  <a:pt x="171" y="3"/>
                  <a:pt x="152" y="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913" name="Freeform 443"/>
          <p:cNvSpPr>
            <a:spLocks noEditPoints="1"/>
          </p:cNvSpPr>
          <p:nvPr/>
        </p:nvSpPr>
        <p:spPr bwMode="auto">
          <a:xfrm>
            <a:off x="7044178" y="5927440"/>
            <a:ext cx="55614" cy="55614"/>
          </a:xfrm>
          <a:custGeom>
            <a:avLst/>
            <a:gdLst>
              <a:gd name="T0" fmla="*/ 19 w 38"/>
              <a:gd name="T1" fmla="*/ 0 h 38"/>
              <a:gd name="T2" fmla="*/ 0 w 38"/>
              <a:gd name="T3" fmla="*/ 19 h 38"/>
              <a:gd name="T4" fmla="*/ 19 w 38"/>
              <a:gd name="T5" fmla="*/ 38 h 38"/>
              <a:gd name="T6" fmla="*/ 38 w 38"/>
              <a:gd name="T7" fmla="*/ 19 h 38"/>
              <a:gd name="T8" fmla="*/ 19 w 38"/>
              <a:gd name="T9" fmla="*/ 0 h 38"/>
              <a:gd name="T10" fmla="*/ 23 w 38"/>
              <a:gd name="T11" fmla="*/ 23 h 38"/>
              <a:gd name="T12" fmla="*/ 16 w 38"/>
              <a:gd name="T13" fmla="*/ 23 h 38"/>
              <a:gd name="T14" fmla="*/ 5 w 38"/>
              <a:gd name="T15" fmla="*/ 23 h 38"/>
              <a:gd name="T16" fmla="*/ 5 w 38"/>
              <a:gd name="T17" fmla="*/ 16 h 38"/>
              <a:gd name="T18" fmla="*/ 16 w 38"/>
              <a:gd name="T19" fmla="*/ 16 h 38"/>
              <a:gd name="T20" fmla="*/ 23 w 38"/>
              <a:gd name="T21" fmla="*/ 16 h 38"/>
              <a:gd name="T22" fmla="*/ 34 w 38"/>
              <a:gd name="T23" fmla="*/ 16 h 38"/>
              <a:gd name="T24" fmla="*/ 34 w 38"/>
              <a:gd name="T25" fmla="*/ 23 h 38"/>
              <a:gd name="T26" fmla="*/ 23 w 38"/>
              <a:gd name="T27" fmla="*/ 2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" h="38">
                <a:moveTo>
                  <a:pt x="19" y="0"/>
                </a:moveTo>
                <a:cubicBezTo>
                  <a:pt x="9" y="0"/>
                  <a:pt x="0" y="9"/>
                  <a:pt x="0" y="19"/>
                </a:cubicBezTo>
                <a:cubicBezTo>
                  <a:pt x="0" y="30"/>
                  <a:pt x="9" y="38"/>
                  <a:pt x="19" y="38"/>
                </a:cubicBezTo>
                <a:cubicBezTo>
                  <a:pt x="30" y="38"/>
                  <a:pt x="38" y="30"/>
                  <a:pt x="38" y="19"/>
                </a:cubicBezTo>
                <a:cubicBezTo>
                  <a:pt x="38" y="9"/>
                  <a:pt x="30" y="0"/>
                  <a:pt x="19" y="0"/>
                </a:cubicBezTo>
                <a:close/>
                <a:moveTo>
                  <a:pt x="23" y="23"/>
                </a:move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16"/>
                  <a:pt x="5" y="16"/>
                  <a:pt x="5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23"/>
                  <a:pt x="34" y="23"/>
                  <a:pt x="34" y="23"/>
                </a:cubicBezTo>
                <a:lnTo>
                  <a:pt x="23" y="23"/>
                </a:ln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914" name="Freeform 444"/>
          <p:cNvSpPr/>
          <p:nvPr/>
        </p:nvSpPr>
        <p:spPr bwMode="auto">
          <a:xfrm>
            <a:off x="6846056" y="5744380"/>
            <a:ext cx="288494" cy="276908"/>
          </a:xfrm>
          <a:custGeom>
            <a:avLst/>
            <a:gdLst>
              <a:gd name="T0" fmla="*/ 152 w 196"/>
              <a:gd name="T1" fmla="*/ 1 h 189"/>
              <a:gd name="T2" fmla="*/ 144 w 196"/>
              <a:gd name="T3" fmla="*/ 0 h 189"/>
              <a:gd name="T4" fmla="*/ 99 w 196"/>
              <a:gd name="T5" fmla="*/ 25 h 189"/>
              <a:gd name="T6" fmla="*/ 54 w 196"/>
              <a:gd name="T7" fmla="*/ 0 h 189"/>
              <a:gd name="T8" fmla="*/ 44 w 196"/>
              <a:gd name="T9" fmla="*/ 1 h 189"/>
              <a:gd name="T10" fmla="*/ 0 w 196"/>
              <a:gd name="T11" fmla="*/ 55 h 189"/>
              <a:gd name="T12" fmla="*/ 0 w 196"/>
              <a:gd name="T13" fmla="*/ 66 h 189"/>
              <a:gd name="T14" fmla="*/ 98 w 196"/>
              <a:gd name="T15" fmla="*/ 189 h 189"/>
              <a:gd name="T16" fmla="*/ 136 w 196"/>
              <a:gd name="T17" fmla="*/ 159 h 189"/>
              <a:gd name="T18" fmla="*/ 130 w 196"/>
              <a:gd name="T19" fmla="*/ 143 h 189"/>
              <a:gd name="T20" fmla="*/ 154 w 196"/>
              <a:gd name="T21" fmla="*/ 120 h 189"/>
              <a:gd name="T22" fmla="*/ 169 w 196"/>
              <a:gd name="T23" fmla="*/ 126 h 189"/>
              <a:gd name="T24" fmla="*/ 196 w 196"/>
              <a:gd name="T25" fmla="*/ 66 h 189"/>
              <a:gd name="T26" fmla="*/ 196 w 196"/>
              <a:gd name="T27" fmla="*/ 55 h 189"/>
              <a:gd name="T28" fmla="*/ 152 w 196"/>
              <a:gd name="T29" fmla="*/ 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6" h="189">
                <a:moveTo>
                  <a:pt x="152" y="1"/>
                </a:moveTo>
                <a:cubicBezTo>
                  <a:pt x="149" y="1"/>
                  <a:pt x="146" y="0"/>
                  <a:pt x="144" y="0"/>
                </a:cubicBezTo>
                <a:cubicBezTo>
                  <a:pt x="121" y="0"/>
                  <a:pt x="111" y="10"/>
                  <a:pt x="99" y="25"/>
                </a:cubicBezTo>
                <a:cubicBezTo>
                  <a:pt x="87" y="10"/>
                  <a:pt x="76" y="0"/>
                  <a:pt x="54" y="0"/>
                </a:cubicBezTo>
                <a:cubicBezTo>
                  <a:pt x="51" y="0"/>
                  <a:pt x="48" y="1"/>
                  <a:pt x="44" y="1"/>
                </a:cubicBezTo>
                <a:cubicBezTo>
                  <a:pt x="25" y="3"/>
                  <a:pt x="4" y="21"/>
                  <a:pt x="0" y="55"/>
                </a:cubicBezTo>
                <a:cubicBezTo>
                  <a:pt x="0" y="66"/>
                  <a:pt x="0" y="66"/>
                  <a:pt x="0" y="66"/>
                </a:cubicBezTo>
                <a:cubicBezTo>
                  <a:pt x="4" y="98"/>
                  <a:pt x="27" y="139"/>
                  <a:pt x="98" y="189"/>
                </a:cubicBezTo>
                <a:cubicBezTo>
                  <a:pt x="113" y="178"/>
                  <a:pt x="125" y="169"/>
                  <a:pt x="136" y="159"/>
                </a:cubicBezTo>
                <a:cubicBezTo>
                  <a:pt x="132" y="155"/>
                  <a:pt x="130" y="149"/>
                  <a:pt x="130" y="143"/>
                </a:cubicBezTo>
                <a:cubicBezTo>
                  <a:pt x="130" y="130"/>
                  <a:pt x="141" y="120"/>
                  <a:pt x="154" y="120"/>
                </a:cubicBezTo>
                <a:cubicBezTo>
                  <a:pt x="160" y="120"/>
                  <a:pt x="165" y="122"/>
                  <a:pt x="169" y="126"/>
                </a:cubicBezTo>
                <a:cubicBezTo>
                  <a:pt x="187" y="103"/>
                  <a:pt x="196" y="83"/>
                  <a:pt x="196" y="66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192" y="21"/>
                  <a:pt x="171" y="3"/>
                  <a:pt x="152" y="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  <p:sp>
        <p:nvSpPr>
          <p:cNvPr id="915" name="Freeform 445"/>
          <p:cNvSpPr/>
          <p:nvPr/>
        </p:nvSpPr>
        <p:spPr bwMode="auto">
          <a:xfrm>
            <a:off x="7357004" y="5731636"/>
            <a:ext cx="288494" cy="278067"/>
          </a:xfrm>
          <a:custGeom>
            <a:avLst/>
            <a:gdLst>
              <a:gd name="T0" fmla="*/ 152 w 196"/>
              <a:gd name="T1" fmla="*/ 1 h 189"/>
              <a:gd name="T2" fmla="*/ 144 w 196"/>
              <a:gd name="T3" fmla="*/ 0 h 189"/>
              <a:gd name="T4" fmla="*/ 99 w 196"/>
              <a:gd name="T5" fmla="*/ 25 h 189"/>
              <a:gd name="T6" fmla="*/ 54 w 196"/>
              <a:gd name="T7" fmla="*/ 0 h 189"/>
              <a:gd name="T8" fmla="*/ 44 w 196"/>
              <a:gd name="T9" fmla="*/ 1 h 189"/>
              <a:gd name="T10" fmla="*/ 0 w 196"/>
              <a:gd name="T11" fmla="*/ 55 h 189"/>
              <a:gd name="T12" fmla="*/ 0 w 196"/>
              <a:gd name="T13" fmla="*/ 66 h 189"/>
              <a:gd name="T14" fmla="*/ 98 w 196"/>
              <a:gd name="T15" fmla="*/ 189 h 189"/>
              <a:gd name="T16" fmla="*/ 136 w 196"/>
              <a:gd name="T17" fmla="*/ 159 h 189"/>
              <a:gd name="T18" fmla="*/ 130 w 196"/>
              <a:gd name="T19" fmla="*/ 143 h 189"/>
              <a:gd name="T20" fmla="*/ 154 w 196"/>
              <a:gd name="T21" fmla="*/ 120 h 189"/>
              <a:gd name="T22" fmla="*/ 169 w 196"/>
              <a:gd name="T23" fmla="*/ 126 h 189"/>
              <a:gd name="T24" fmla="*/ 196 w 196"/>
              <a:gd name="T25" fmla="*/ 66 h 189"/>
              <a:gd name="T26" fmla="*/ 196 w 196"/>
              <a:gd name="T27" fmla="*/ 55 h 189"/>
              <a:gd name="T28" fmla="*/ 152 w 196"/>
              <a:gd name="T29" fmla="*/ 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6" h="189">
                <a:moveTo>
                  <a:pt x="152" y="1"/>
                </a:moveTo>
                <a:cubicBezTo>
                  <a:pt x="149" y="1"/>
                  <a:pt x="146" y="0"/>
                  <a:pt x="144" y="0"/>
                </a:cubicBezTo>
                <a:cubicBezTo>
                  <a:pt x="121" y="0"/>
                  <a:pt x="111" y="10"/>
                  <a:pt x="99" y="25"/>
                </a:cubicBezTo>
                <a:cubicBezTo>
                  <a:pt x="87" y="10"/>
                  <a:pt x="76" y="0"/>
                  <a:pt x="54" y="0"/>
                </a:cubicBezTo>
                <a:cubicBezTo>
                  <a:pt x="51" y="0"/>
                  <a:pt x="48" y="1"/>
                  <a:pt x="44" y="1"/>
                </a:cubicBezTo>
                <a:cubicBezTo>
                  <a:pt x="25" y="3"/>
                  <a:pt x="4" y="21"/>
                  <a:pt x="0" y="55"/>
                </a:cubicBezTo>
                <a:cubicBezTo>
                  <a:pt x="0" y="66"/>
                  <a:pt x="0" y="66"/>
                  <a:pt x="0" y="66"/>
                </a:cubicBezTo>
                <a:cubicBezTo>
                  <a:pt x="4" y="98"/>
                  <a:pt x="27" y="139"/>
                  <a:pt x="98" y="189"/>
                </a:cubicBezTo>
                <a:cubicBezTo>
                  <a:pt x="113" y="178"/>
                  <a:pt x="125" y="169"/>
                  <a:pt x="136" y="159"/>
                </a:cubicBezTo>
                <a:cubicBezTo>
                  <a:pt x="132" y="155"/>
                  <a:pt x="130" y="149"/>
                  <a:pt x="130" y="143"/>
                </a:cubicBezTo>
                <a:cubicBezTo>
                  <a:pt x="130" y="130"/>
                  <a:pt x="141" y="120"/>
                  <a:pt x="154" y="120"/>
                </a:cubicBezTo>
                <a:cubicBezTo>
                  <a:pt x="160" y="120"/>
                  <a:pt x="165" y="122"/>
                  <a:pt x="169" y="126"/>
                </a:cubicBezTo>
                <a:cubicBezTo>
                  <a:pt x="187" y="103"/>
                  <a:pt x="196" y="83"/>
                  <a:pt x="196" y="66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192" y="21"/>
                  <a:pt x="171" y="3"/>
                  <a:pt x="152" y="1"/>
                </a:cubicBezTo>
                <a:close/>
              </a:path>
            </a:pathLst>
          </a:custGeom>
          <a:solidFill>
            <a:srgbClr val="E7E6E6">
              <a:lumMod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 noEditPoints="1"/>
          </p:cNvSpPr>
          <p:nvPr/>
        </p:nvSpPr>
        <p:spPr bwMode="auto">
          <a:xfrm>
            <a:off x="8440743" y="5544189"/>
            <a:ext cx="251663" cy="361392"/>
          </a:xfrm>
          <a:custGeom>
            <a:avLst/>
            <a:gdLst>
              <a:gd name="T0" fmla="*/ 89 w 89"/>
              <a:gd name="T1" fmla="*/ 44 h 128"/>
              <a:gd name="T2" fmla="*/ 44 w 89"/>
              <a:gd name="T3" fmla="*/ 0 h 128"/>
              <a:gd name="T4" fmla="*/ 0 w 89"/>
              <a:gd name="T5" fmla="*/ 44 h 128"/>
              <a:gd name="T6" fmla="*/ 38 w 89"/>
              <a:gd name="T7" fmla="*/ 88 h 128"/>
              <a:gd name="T8" fmla="*/ 38 w 89"/>
              <a:gd name="T9" fmla="*/ 100 h 128"/>
              <a:gd name="T10" fmla="*/ 25 w 89"/>
              <a:gd name="T11" fmla="*/ 100 h 128"/>
              <a:gd name="T12" fmla="*/ 25 w 89"/>
              <a:gd name="T13" fmla="*/ 114 h 128"/>
              <a:gd name="T14" fmla="*/ 38 w 89"/>
              <a:gd name="T15" fmla="*/ 114 h 128"/>
              <a:gd name="T16" fmla="*/ 38 w 89"/>
              <a:gd name="T17" fmla="*/ 128 h 128"/>
              <a:gd name="T18" fmla="*/ 52 w 89"/>
              <a:gd name="T19" fmla="*/ 128 h 128"/>
              <a:gd name="T20" fmla="*/ 52 w 89"/>
              <a:gd name="T21" fmla="*/ 114 h 128"/>
              <a:gd name="T22" fmla="*/ 64 w 89"/>
              <a:gd name="T23" fmla="*/ 114 h 128"/>
              <a:gd name="T24" fmla="*/ 64 w 89"/>
              <a:gd name="T25" fmla="*/ 100 h 128"/>
              <a:gd name="T26" fmla="*/ 52 w 89"/>
              <a:gd name="T27" fmla="*/ 100 h 128"/>
              <a:gd name="T28" fmla="*/ 52 w 89"/>
              <a:gd name="T29" fmla="*/ 88 h 128"/>
              <a:gd name="T30" fmla="*/ 89 w 89"/>
              <a:gd name="T31" fmla="*/ 44 h 128"/>
              <a:gd name="T32" fmla="*/ 50 w 89"/>
              <a:gd name="T33" fmla="*/ 74 h 128"/>
              <a:gd name="T34" fmla="*/ 45 w 89"/>
              <a:gd name="T35" fmla="*/ 74 h 128"/>
              <a:gd name="T36" fmla="*/ 40 w 89"/>
              <a:gd name="T37" fmla="*/ 74 h 128"/>
              <a:gd name="T38" fmla="*/ 22 w 89"/>
              <a:gd name="T39" fmla="*/ 64 h 128"/>
              <a:gd name="T40" fmla="*/ 17 w 89"/>
              <a:gd name="T41" fmla="*/ 55 h 128"/>
              <a:gd name="T42" fmla="*/ 15 w 89"/>
              <a:gd name="T43" fmla="*/ 44 h 128"/>
              <a:gd name="T44" fmla="*/ 23 w 89"/>
              <a:gd name="T45" fmla="*/ 23 h 128"/>
              <a:gd name="T46" fmla="*/ 44 w 89"/>
              <a:gd name="T47" fmla="*/ 15 h 128"/>
              <a:gd name="T48" fmla="*/ 65 w 89"/>
              <a:gd name="T49" fmla="*/ 23 h 128"/>
              <a:gd name="T50" fmla="*/ 74 w 89"/>
              <a:gd name="T51" fmla="*/ 44 h 128"/>
              <a:gd name="T52" fmla="*/ 72 w 89"/>
              <a:gd name="T53" fmla="*/ 55 h 128"/>
              <a:gd name="T54" fmla="*/ 67 w 89"/>
              <a:gd name="T55" fmla="*/ 64 h 128"/>
              <a:gd name="T56" fmla="*/ 50 w 89"/>
              <a:gd name="T57" fmla="*/ 7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9" h="128">
                <a:moveTo>
                  <a:pt x="89" y="44"/>
                </a:moveTo>
                <a:cubicBezTo>
                  <a:pt x="89" y="20"/>
                  <a:pt x="69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66"/>
                  <a:pt x="16" y="85"/>
                  <a:pt x="38" y="88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5" y="114"/>
                  <a:pt x="25" y="114"/>
                  <a:pt x="25" y="114"/>
                </a:cubicBezTo>
                <a:cubicBezTo>
                  <a:pt x="38" y="114"/>
                  <a:pt x="38" y="114"/>
                  <a:pt x="38" y="114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64" y="114"/>
                  <a:pt x="64" y="114"/>
                  <a:pt x="64" y="114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2" y="88"/>
                  <a:pt x="52" y="88"/>
                  <a:pt x="52" y="88"/>
                </a:cubicBezTo>
                <a:cubicBezTo>
                  <a:pt x="73" y="84"/>
                  <a:pt x="89" y="66"/>
                  <a:pt x="89" y="44"/>
                </a:cubicBezTo>
                <a:close/>
                <a:moveTo>
                  <a:pt x="50" y="74"/>
                </a:moveTo>
                <a:cubicBezTo>
                  <a:pt x="45" y="74"/>
                  <a:pt x="45" y="74"/>
                  <a:pt x="45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33" y="73"/>
                  <a:pt x="27" y="69"/>
                  <a:pt x="22" y="64"/>
                </a:cubicBezTo>
                <a:cubicBezTo>
                  <a:pt x="20" y="61"/>
                  <a:pt x="18" y="58"/>
                  <a:pt x="17" y="55"/>
                </a:cubicBezTo>
                <a:cubicBezTo>
                  <a:pt x="15" y="52"/>
                  <a:pt x="15" y="48"/>
                  <a:pt x="15" y="44"/>
                </a:cubicBezTo>
                <a:cubicBezTo>
                  <a:pt x="15" y="36"/>
                  <a:pt x="18" y="29"/>
                  <a:pt x="23" y="23"/>
                </a:cubicBezTo>
                <a:cubicBezTo>
                  <a:pt x="29" y="18"/>
                  <a:pt x="37" y="15"/>
                  <a:pt x="44" y="15"/>
                </a:cubicBezTo>
                <a:cubicBezTo>
                  <a:pt x="52" y="15"/>
                  <a:pt x="60" y="18"/>
                  <a:pt x="65" y="23"/>
                </a:cubicBezTo>
                <a:cubicBezTo>
                  <a:pt x="71" y="29"/>
                  <a:pt x="74" y="36"/>
                  <a:pt x="74" y="44"/>
                </a:cubicBezTo>
                <a:cubicBezTo>
                  <a:pt x="74" y="48"/>
                  <a:pt x="73" y="52"/>
                  <a:pt x="72" y="55"/>
                </a:cubicBezTo>
                <a:cubicBezTo>
                  <a:pt x="71" y="58"/>
                  <a:pt x="69" y="61"/>
                  <a:pt x="67" y="64"/>
                </a:cubicBezTo>
                <a:cubicBezTo>
                  <a:pt x="63" y="69"/>
                  <a:pt x="56" y="72"/>
                  <a:pt x="50" y="7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Freeform 6"/>
          <p:cNvSpPr>
            <a:spLocks noEditPoints="1"/>
          </p:cNvSpPr>
          <p:nvPr/>
        </p:nvSpPr>
        <p:spPr bwMode="auto">
          <a:xfrm>
            <a:off x="7667866" y="5532262"/>
            <a:ext cx="375705" cy="361392"/>
          </a:xfrm>
          <a:custGeom>
            <a:avLst/>
            <a:gdLst>
              <a:gd name="T0" fmla="*/ 117 w 133"/>
              <a:gd name="T1" fmla="*/ 0 h 128"/>
              <a:gd name="T2" fmla="*/ 90 w 133"/>
              <a:gd name="T3" fmla="*/ 0 h 128"/>
              <a:gd name="T4" fmla="*/ 90 w 133"/>
              <a:gd name="T5" fmla="*/ 16 h 128"/>
              <a:gd name="T6" fmla="*/ 106 w 133"/>
              <a:gd name="T7" fmla="*/ 16 h 128"/>
              <a:gd name="T8" fmla="*/ 81 w 133"/>
              <a:gd name="T9" fmla="*/ 41 h 128"/>
              <a:gd name="T10" fmla="*/ 52 w 133"/>
              <a:gd name="T11" fmla="*/ 31 h 128"/>
              <a:gd name="T12" fmla="*/ 19 w 133"/>
              <a:gd name="T13" fmla="*/ 45 h 128"/>
              <a:gd name="T14" fmla="*/ 19 w 133"/>
              <a:gd name="T15" fmla="*/ 114 h 128"/>
              <a:gd name="T16" fmla="*/ 52 w 133"/>
              <a:gd name="T17" fmla="*/ 128 h 128"/>
              <a:gd name="T18" fmla="*/ 86 w 133"/>
              <a:gd name="T19" fmla="*/ 114 h 128"/>
              <a:gd name="T20" fmla="*/ 92 w 133"/>
              <a:gd name="T21" fmla="*/ 52 h 128"/>
              <a:gd name="T22" fmla="*/ 117 w 133"/>
              <a:gd name="T23" fmla="*/ 27 h 128"/>
              <a:gd name="T24" fmla="*/ 117 w 133"/>
              <a:gd name="T25" fmla="*/ 43 h 128"/>
              <a:gd name="T26" fmla="*/ 133 w 133"/>
              <a:gd name="T27" fmla="*/ 43 h 128"/>
              <a:gd name="T28" fmla="*/ 133 w 133"/>
              <a:gd name="T29" fmla="*/ 16 h 128"/>
              <a:gd name="T30" fmla="*/ 133 w 133"/>
              <a:gd name="T31" fmla="*/ 0 h 128"/>
              <a:gd name="T32" fmla="*/ 117 w 133"/>
              <a:gd name="T33" fmla="*/ 0 h 128"/>
              <a:gd name="T34" fmla="*/ 75 w 133"/>
              <a:gd name="T35" fmla="*/ 103 h 128"/>
              <a:gd name="T36" fmla="*/ 52 w 133"/>
              <a:gd name="T37" fmla="*/ 112 h 128"/>
              <a:gd name="T38" fmla="*/ 30 w 133"/>
              <a:gd name="T39" fmla="*/ 103 h 128"/>
              <a:gd name="T40" fmla="*/ 20 w 133"/>
              <a:gd name="T41" fmla="*/ 80 h 128"/>
              <a:gd name="T42" fmla="*/ 30 w 133"/>
              <a:gd name="T43" fmla="*/ 57 h 128"/>
              <a:gd name="T44" fmla="*/ 52 w 133"/>
              <a:gd name="T45" fmla="*/ 47 h 128"/>
              <a:gd name="T46" fmla="*/ 75 w 133"/>
              <a:gd name="T47" fmla="*/ 57 h 128"/>
              <a:gd name="T48" fmla="*/ 85 w 133"/>
              <a:gd name="T49" fmla="*/ 80 h 128"/>
              <a:gd name="T50" fmla="*/ 75 w 133"/>
              <a:gd name="T51" fmla="*/ 10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3" h="128">
                <a:moveTo>
                  <a:pt x="117" y="0"/>
                </a:moveTo>
                <a:cubicBezTo>
                  <a:pt x="90" y="0"/>
                  <a:pt x="90" y="0"/>
                  <a:pt x="90" y="0"/>
                </a:cubicBezTo>
                <a:cubicBezTo>
                  <a:pt x="90" y="16"/>
                  <a:pt x="90" y="16"/>
                  <a:pt x="90" y="16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81" y="41"/>
                  <a:pt x="81" y="41"/>
                  <a:pt x="81" y="41"/>
                </a:cubicBezTo>
                <a:cubicBezTo>
                  <a:pt x="73" y="35"/>
                  <a:pt x="63" y="31"/>
                  <a:pt x="52" y="31"/>
                </a:cubicBezTo>
                <a:cubicBezTo>
                  <a:pt x="40" y="31"/>
                  <a:pt x="28" y="36"/>
                  <a:pt x="19" y="45"/>
                </a:cubicBezTo>
                <a:cubicBezTo>
                  <a:pt x="0" y="64"/>
                  <a:pt x="0" y="95"/>
                  <a:pt x="19" y="114"/>
                </a:cubicBezTo>
                <a:cubicBezTo>
                  <a:pt x="28" y="123"/>
                  <a:pt x="40" y="128"/>
                  <a:pt x="52" y="128"/>
                </a:cubicBezTo>
                <a:cubicBezTo>
                  <a:pt x="65" y="128"/>
                  <a:pt x="77" y="123"/>
                  <a:pt x="86" y="114"/>
                </a:cubicBezTo>
                <a:cubicBezTo>
                  <a:pt x="103" y="97"/>
                  <a:pt x="105" y="71"/>
                  <a:pt x="92" y="52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117" y="43"/>
                  <a:pt x="117" y="43"/>
                  <a:pt x="117" y="43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33" y="0"/>
                  <a:pt x="133" y="0"/>
                  <a:pt x="133" y="0"/>
                </a:cubicBezTo>
                <a:lnTo>
                  <a:pt x="117" y="0"/>
                </a:lnTo>
                <a:close/>
                <a:moveTo>
                  <a:pt x="75" y="103"/>
                </a:moveTo>
                <a:cubicBezTo>
                  <a:pt x="69" y="109"/>
                  <a:pt x="61" y="112"/>
                  <a:pt x="52" y="112"/>
                </a:cubicBezTo>
                <a:cubicBezTo>
                  <a:pt x="44" y="112"/>
                  <a:pt x="36" y="109"/>
                  <a:pt x="30" y="103"/>
                </a:cubicBezTo>
                <a:cubicBezTo>
                  <a:pt x="24" y="96"/>
                  <a:pt x="20" y="88"/>
                  <a:pt x="20" y="80"/>
                </a:cubicBezTo>
                <a:cubicBezTo>
                  <a:pt x="20" y="71"/>
                  <a:pt x="24" y="63"/>
                  <a:pt x="30" y="57"/>
                </a:cubicBezTo>
                <a:cubicBezTo>
                  <a:pt x="36" y="51"/>
                  <a:pt x="44" y="47"/>
                  <a:pt x="52" y="47"/>
                </a:cubicBezTo>
                <a:cubicBezTo>
                  <a:pt x="61" y="47"/>
                  <a:pt x="69" y="51"/>
                  <a:pt x="75" y="57"/>
                </a:cubicBezTo>
                <a:cubicBezTo>
                  <a:pt x="81" y="63"/>
                  <a:pt x="85" y="71"/>
                  <a:pt x="85" y="80"/>
                </a:cubicBezTo>
                <a:cubicBezTo>
                  <a:pt x="85" y="88"/>
                  <a:pt x="81" y="96"/>
                  <a:pt x="75" y="10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7"/>
          <p:cNvSpPr>
            <a:spLocks noEditPoints="1"/>
          </p:cNvSpPr>
          <p:nvPr/>
        </p:nvSpPr>
        <p:spPr bwMode="auto">
          <a:xfrm>
            <a:off x="6942697" y="5560887"/>
            <a:ext cx="361392" cy="305334"/>
          </a:xfrm>
          <a:custGeom>
            <a:avLst/>
            <a:gdLst>
              <a:gd name="T0" fmla="*/ 118 w 128"/>
              <a:gd name="T1" fmla="*/ 0 h 108"/>
              <a:gd name="T2" fmla="*/ 10 w 128"/>
              <a:gd name="T3" fmla="*/ 0 h 108"/>
              <a:gd name="T4" fmla="*/ 0 w 128"/>
              <a:gd name="T5" fmla="*/ 10 h 108"/>
              <a:gd name="T6" fmla="*/ 0 w 128"/>
              <a:gd name="T7" fmla="*/ 98 h 108"/>
              <a:gd name="T8" fmla="*/ 10 w 128"/>
              <a:gd name="T9" fmla="*/ 108 h 108"/>
              <a:gd name="T10" fmla="*/ 118 w 128"/>
              <a:gd name="T11" fmla="*/ 108 h 108"/>
              <a:gd name="T12" fmla="*/ 128 w 128"/>
              <a:gd name="T13" fmla="*/ 98 h 108"/>
              <a:gd name="T14" fmla="*/ 128 w 128"/>
              <a:gd name="T15" fmla="*/ 10 h 108"/>
              <a:gd name="T16" fmla="*/ 118 w 128"/>
              <a:gd name="T17" fmla="*/ 0 h 108"/>
              <a:gd name="T18" fmla="*/ 49 w 128"/>
              <a:gd name="T19" fmla="*/ 97 h 108"/>
              <a:gd name="T20" fmla="*/ 39 w 128"/>
              <a:gd name="T21" fmla="*/ 97 h 108"/>
              <a:gd name="T22" fmla="*/ 39 w 128"/>
              <a:gd name="T23" fmla="*/ 87 h 108"/>
              <a:gd name="T24" fmla="*/ 49 w 128"/>
              <a:gd name="T25" fmla="*/ 87 h 108"/>
              <a:gd name="T26" fmla="*/ 49 w 128"/>
              <a:gd name="T27" fmla="*/ 97 h 108"/>
              <a:gd name="T28" fmla="*/ 69 w 128"/>
              <a:gd name="T29" fmla="*/ 97 h 108"/>
              <a:gd name="T30" fmla="*/ 59 w 128"/>
              <a:gd name="T31" fmla="*/ 97 h 108"/>
              <a:gd name="T32" fmla="*/ 59 w 128"/>
              <a:gd name="T33" fmla="*/ 87 h 108"/>
              <a:gd name="T34" fmla="*/ 69 w 128"/>
              <a:gd name="T35" fmla="*/ 87 h 108"/>
              <a:gd name="T36" fmla="*/ 69 w 128"/>
              <a:gd name="T37" fmla="*/ 97 h 108"/>
              <a:gd name="T38" fmla="*/ 89 w 128"/>
              <a:gd name="T39" fmla="*/ 97 h 108"/>
              <a:gd name="T40" fmla="*/ 79 w 128"/>
              <a:gd name="T41" fmla="*/ 97 h 108"/>
              <a:gd name="T42" fmla="*/ 79 w 128"/>
              <a:gd name="T43" fmla="*/ 87 h 108"/>
              <a:gd name="T44" fmla="*/ 89 w 128"/>
              <a:gd name="T45" fmla="*/ 87 h 108"/>
              <a:gd name="T46" fmla="*/ 89 w 128"/>
              <a:gd name="T47" fmla="*/ 97 h 108"/>
              <a:gd name="T48" fmla="*/ 118 w 128"/>
              <a:gd name="T49" fmla="*/ 78 h 108"/>
              <a:gd name="T50" fmla="*/ 10 w 128"/>
              <a:gd name="T51" fmla="*/ 78 h 108"/>
              <a:gd name="T52" fmla="*/ 10 w 128"/>
              <a:gd name="T53" fmla="*/ 52 h 108"/>
              <a:gd name="T54" fmla="*/ 58 w 128"/>
              <a:gd name="T55" fmla="*/ 52 h 108"/>
              <a:gd name="T56" fmla="*/ 61 w 128"/>
              <a:gd name="T57" fmla="*/ 46 h 108"/>
              <a:gd name="T58" fmla="*/ 70 w 128"/>
              <a:gd name="T59" fmla="*/ 69 h 108"/>
              <a:gd name="T60" fmla="*/ 76 w 128"/>
              <a:gd name="T61" fmla="*/ 52 h 108"/>
              <a:gd name="T62" fmla="*/ 118 w 128"/>
              <a:gd name="T63" fmla="*/ 52 h 108"/>
              <a:gd name="T64" fmla="*/ 118 w 128"/>
              <a:gd name="T65" fmla="*/ 78 h 108"/>
              <a:gd name="T66" fmla="*/ 118 w 128"/>
              <a:gd name="T67" fmla="*/ 42 h 108"/>
              <a:gd name="T68" fmla="*/ 70 w 128"/>
              <a:gd name="T69" fmla="*/ 42 h 108"/>
              <a:gd name="T70" fmla="*/ 61 w 128"/>
              <a:gd name="T71" fmla="*/ 19 h 108"/>
              <a:gd name="T72" fmla="*/ 52 w 128"/>
              <a:gd name="T73" fmla="*/ 42 h 108"/>
              <a:gd name="T74" fmla="*/ 10 w 128"/>
              <a:gd name="T75" fmla="*/ 42 h 108"/>
              <a:gd name="T76" fmla="*/ 10 w 128"/>
              <a:gd name="T77" fmla="*/ 10 h 108"/>
              <a:gd name="T78" fmla="*/ 118 w 128"/>
              <a:gd name="T79" fmla="*/ 10 h 108"/>
              <a:gd name="T80" fmla="*/ 118 w 128"/>
              <a:gd name="T81" fmla="*/ 42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" h="108">
                <a:moveTo>
                  <a:pt x="11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4"/>
                  <a:pt x="4" y="108"/>
                  <a:pt x="10" y="108"/>
                </a:cubicBezTo>
                <a:cubicBezTo>
                  <a:pt x="118" y="108"/>
                  <a:pt x="118" y="108"/>
                  <a:pt x="118" y="108"/>
                </a:cubicBezTo>
                <a:cubicBezTo>
                  <a:pt x="124" y="108"/>
                  <a:pt x="128" y="104"/>
                  <a:pt x="128" y="98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4"/>
                  <a:pt x="124" y="0"/>
                  <a:pt x="118" y="0"/>
                </a:cubicBezTo>
                <a:close/>
                <a:moveTo>
                  <a:pt x="49" y="97"/>
                </a:moveTo>
                <a:cubicBezTo>
                  <a:pt x="39" y="97"/>
                  <a:pt x="39" y="97"/>
                  <a:pt x="39" y="97"/>
                </a:cubicBezTo>
                <a:cubicBezTo>
                  <a:pt x="39" y="87"/>
                  <a:pt x="39" y="87"/>
                  <a:pt x="39" y="87"/>
                </a:cubicBezTo>
                <a:cubicBezTo>
                  <a:pt x="49" y="87"/>
                  <a:pt x="49" y="87"/>
                  <a:pt x="49" y="87"/>
                </a:cubicBezTo>
                <a:lnTo>
                  <a:pt x="49" y="97"/>
                </a:lnTo>
                <a:close/>
                <a:moveTo>
                  <a:pt x="69" y="97"/>
                </a:moveTo>
                <a:cubicBezTo>
                  <a:pt x="59" y="97"/>
                  <a:pt x="59" y="97"/>
                  <a:pt x="59" y="97"/>
                </a:cubicBezTo>
                <a:cubicBezTo>
                  <a:pt x="59" y="87"/>
                  <a:pt x="59" y="87"/>
                  <a:pt x="59" y="87"/>
                </a:cubicBezTo>
                <a:cubicBezTo>
                  <a:pt x="69" y="87"/>
                  <a:pt x="69" y="87"/>
                  <a:pt x="69" y="87"/>
                </a:cubicBezTo>
                <a:lnTo>
                  <a:pt x="69" y="97"/>
                </a:lnTo>
                <a:close/>
                <a:moveTo>
                  <a:pt x="89" y="97"/>
                </a:moveTo>
                <a:cubicBezTo>
                  <a:pt x="79" y="97"/>
                  <a:pt x="79" y="97"/>
                  <a:pt x="79" y="97"/>
                </a:cubicBezTo>
                <a:cubicBezTo>
                  <a:pt x="79" y="87"/>
                  <a:pt x="79" y="87"/>
                  <a:pt x="79" y="87"/>
                </a:cubicBezTo>
                <a:cubicBezTo>
                  <a:pt x="89" y="87"/>
                  <a:pt x="89" y="87"/>
                  <a:pt x="89" y="87"/>
                </a:cubicBezTo>
                <a:lnTo>
                  <a:pt x="89" y="97"/>
                </a:lnTo>
                <a:close/>
                <a:moveTo>
                  <a:pt x="118" y="78"/>
                </a:moveTo>
                <a:cubicBezTo>
                  <a:pt x="10" y="78"/>
                  <a:pt x="10" y="78"/>
                  <a:pt x="10" y="78"/>
                </a:cubicBezTo>
                <a:cubicBezTo>
                  <a:pt x="10" y="52"/>
                  <a:pt x="10" y="52"/>
                  <a:pt x="10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61" y="46"/>
                  <a:pt x="61" y="46"/>
                  <a:pt x="61" y="46"/>
                </a:cubicBezTo>
                <a:cubicBezTo>
                  <a:pt x="70" y="69"/>
                  <a:pt x="70" y="69"/>
                  <a:pt x="70" y="69"/>
                </a:cubicBezTo>
                <a:cubicBezTo>
                  <a:pt x="76" y="52"/>
                  <a:pt x="76" y="52"/>
                  <a:pt x="76" y="52"/>
                </a:cubicBezTo>
                <a:cubicBezTo>
                  <a:pt x="118" y="52"/>
                  <a:pt x="118" y="52"/>
                  <a:pt x="118" y="52"/>
                </a:cubicBezTo>
                <a:lnTo>
                  <a:pt x="118" y="78"/>
                </a:lnTo>
                <a:close/>
                <a:moveTo>
                  <a:pt x="118" y="42"/>
                </a:moveTo>
                <a:cubicBezTo>
                  <a:pt x="70" y="42"/>
                  <a:pt x="70" y="42"/>
                  <a:pt x="70" y="42"/>
                </a:cubicBezTo>
                <a:cubicBezTo>
                  <a:pt x="61" y="19"/>
                  <a:pt x="61" y="19"/>
                  <a:pt x="61" y="19"/>
                </a:cubicBezTo>
                <a:cubicBezTo>
                  <a:pt x="52" y="42"/>
                  <a:pt x="52" y="42"/>
                  <a:pt x="52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10"/>
                  <a:pt x="10" y="10"/>
                  <a:pt x="10" y="10"/>
                </a:cubicBezTo>
                <a:cubicBezTo>
                  <a:pt x="118" y="10"/>
                  <a:pt x="118" y="10"/>
                  <a:pt x="118" y="10"/>
                </a:cubicBezTo>
                <a:lnTo>
                  <a:pt x="118" y="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8"/>
          <p:cNvSpPr>
            <a:spLocks noEditPoints="1"/>
          </p:cNvSpPr>
          <p:nvPr/>
        </p:nvSpPr>
        <p:spPr bwMode="auto">
          <a:xfrm>
            <a:off x="6221106" y="5532262"/>
            <a:ext cx="361392" cy="361392"/>
          </a:xfrm>
          <a:custGeom>
            <a:avLst/>
            <a:gdLst>
              <a:gd name="T0" fmla="*/ 113 w 128"/>
              <a:gd name="T1" fmla="*/ 24 h 128"/>
              <a:gd name="T2" fmla="*/ 98 w 128"/>
              <a:gd name="T3" fmla="*/ 39 h 128"/>
              <a:gd name="T4" fmla="*/ 108 w 128"/>
              <a:gd name="T5" fmla="*/ 53 h 128"/>
              <a:gd name="T6" fmla="*/ 108 w 128"/>
              <a:gd name="T7" fmla="*/ 84 h 128"/>
              <a:gd name="T8" fmla="*/ 98 w 128"/>
              <a:gd name="T9" fmla="*/ 108 h 128"/>
              <a:gd name="T10" fmla="*/ 74 w 128"/>
              <a:gd name="T11" fmla="*/ 118 h 128"/>
              <a:gd name="T12" fmla="*/ 50 w 128"/>
              <a:gd name="T13" fmla="*/ 108 h 128"/>
              <a:gd name="T14" fmla="*/ 39 w 128"/>
              <a:gd name="T15" fmla="*/ 85 h 128"/>
              <a:gd name="T16" fmla="*/ 69 w 128"/>
              <a:gd name="T17" fmla="*/ 51 h 128"/>
              <a:gd name="T18" fmla="*/ 69 w 128"/>
              <a:gd name="T19" fmla="*/ 3 h 128"/>
              <a:gd name="T20" fmla="*/ 69 w 128"/>
              <a:gd name="T21" fmla="*/ 0 h 128"/>
              <a:gd name="T22" fmla="*/ 49 w 128"/>
              <a:gd name="T23" fmla="*/ 0 h 128"/>
              <a:gd name="T24" fmla="*/ 49 w 128"/>
              <a:gd name="T25" fmla="*/ 12 h 128"/>
              <a:gd name="T26" fmla="*/ 59 w 128"/>
              <a:gd name="T27" fmla="*/ 12 h 128"/>
              <a:gd name="T28" fmla="*/ 59 w 128"/>
              <a:gd name="T29" fmla="*/ 51 h 128"/>
              <a:gd name="T30" fmla="*/ 52 w 128"/>
              <a:gd name="T31" fmla="*/ 68 h 128"/>
              <a:gd name="T32" fmla="*/ 34 w 128"/>
              <a:gd name="T33" fmla="*/ 76 h 128"/>
              <a:gd name="T34" fmla="*/ 17 w 128"/>
              <a:gd name="T35" fmla="*/ 68 h 128"/>
              <a:gd name="T36" fmla="*/ 10 w 128"/>
              <a:gd name="T37" fmla="*/ 51 h 128"/>
              <a:gd name="T38" fmla="*/ 10 w 128"/>
              <a:gd name="T39" fmla="*/ 12 h 128"/>
              <a:gd name="T40" fmla="*/ 20 w 128"/>
              <a:gd name="T41" fmla="*/ 12 h 128"/>
              <a:gd name="T42" fmla="*/ 20 w 128"/>
              <a:gd name="T43" fmla="*/ 0 h 128"/>
              <a:gd name="T44" fmla="*/ 0 w 128"/>
              <a:gd name="T45" fmla="*/ 0 h 128"/>
              <a:gd name="T46" fmla="*/ 0 w 128"/>
              <a:gd name="T47" fmla="*/ 51 h 128"/>
              <a:gd name="T48" fmla="*/ 30 w 128"/>
              <a:gd name="T49" fmla="*/ 85 h 128"/>
              <a:gd name="T50" fmla="*/ 74 w 128"/>
              <a:gd name="T51" fmla="*/ 128 h 128"/>
              <a:gd name="T52" fmla="*/ 118 w 128"/>
              <a:gd name="T53" fmla="*/ 84 h 128"/>
              <a:gd name="T54" fmla="*/ 118 w 128"/>
              <a:gd name="T55" fmla="*/ 84 h 128"/>
              <a:gd name="T56" fmla="*/ 118 w 128"/>
              <a:gd name="T57" fmla="*/ 53 h 128"/>
              <a:gd name="T58" fmla="*/ 128 w 128"/>
              <a:gd name="T59" fmla="*/ 39 h 128"/>
              <a:gd name="T60" fmla="*/ 113 w 128"/>
              <a:gd name="T61" fmla="*/ 24 h 128"/>
              <a:gd name="T62" fmla="*/ 113 w 128"/>
              <a:gd name="T63" fmla="*/ 47 h 128"/>
              <a:gd name="T64" fmla="*/ 105 w 128"/>
              <a:gd name="T65" fmla="*/ 39 h 128"/>
              <a:gd name="T66" fmla="*/ 113 w 128"/>
              <a:gd name="T67" fmla="*/ 31 h 128"/>
              <a:gd name="T68" fmla="*/ 121 w 128"/>
              <a:gd name="T69" fmla="*/ 39 h 128"/>
              <a:gd name="T70" fmla="*/ 113 w 128"/>
              <a:gd name="T71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13" y="24"/>
                </a:moveTo>
                <a:cubicBezTo>
                  <a:pt x="105" y="24"/>
                  <a:pt x="98" y="30"/>
                  <a:pt x="98" y="39"/>
                </a:cubicBezTo>
                <a:cubicBezTo>
                  <a:pt x="98" y="45"/>
                  <a:pt x="102" y="51"/>
                  <a:pt x="108" y="53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08" y="93"/>
                  <a:pt x="105" y="102"/>
                  <a:pt x="98" y="108"/>
                </a:cubicBezTo>
                <a:cubicBezTo>
                  <a:pt x="92" y="115"/>
                  <a:pt x="83" y="118"/>
                  <a:pt x="74" y="118"/>
                </a:cubicBezTo>
                <a:cubicBezTo>
                  <a:pt x="65" y="118"/>
                  <a:pt x="56" y="115"/>
                  <a:pt x="50" y="108"/>
                </a:cubicBezTo>
                <a:cubicBezTo>
                  <a:pt x="43" y="102"/>
                  <a:pt x="40" y="94"/>
                  <a:pt x="39" y="85"/>
                </a:cubicBezTo>
                <a:cubicBezTo>
                  <a:pt x="56" y="83"/>
                  <a:pt x="69" y="68"/>
                  <a:pt x="69" y="51"/>
                </a:cubicBezTo>
                <a:cubicBezTo>
                  <a:pt x="69" y="3"/>
                  <a:pt x="69" y="3"/>
                  <a:pt x="69" y="3"/>
                </a:cubicBezTo>
                <a:cubicBezTo>
                  <a:pt x="69" y="0"/>
                  <a:pt x="69" y="0"/>
                  <a:pt x="6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12"/>
                  <a:pt x="49" y="12"/>
                  <a:pt x="49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8"/>
                  <a:pt x="56" y="64"/>
                  <a:pt x="52" y="68"/>
                </a:cubicBezTo>
                <a:cubicBezTo>
                  <a:pt x="47" y="73"/>
                  <a:pt x="41" y="76"/>
                  <a:pt x="34" y="76"/>
                </a:cubicBezTo>
                <a:cubicBezTo>
                  <a:pt x="28" y="76"/>
                  <a:pt x="22" y="73"/>
                  <a:pt x="17" y="68"/>
                </a:cubicBezTo>
                <a:cubicBezTo>
                  <a:pt x="12" y="64"/>
                  <a:pt x="10" y="58"/>
                  <a:pt x="10" y="51"/>
                </a:cubicBezTo>
                <a:cubicBezTo>
                  <a:pt x="10" y="12"/>
                  <a:pt x="10" y="12"/>
                  <a:pt x="1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0"/>
                  <a:pt x="20" y="0"/>
                  <a:pt x="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69"/>
                  <a:pt x="13" y="83"/>
                  <a:pt x="30" y="85"/>
                </a:cubicBezTo>
                <a:cubicBezTo>
                  <a:pt x="30" y="109"/>
                  <a:pt x="50" y="128"/>
                  <a:pt x="74" y="128"/>
                </a:cubicBezTo>
                <a:cubicBezTo>
                  <a:pt x="98" y="128"/>
                  <a:pt x="118" y="108"/>
                  <a:pt x="118" y="84"/>
                </a:cubicBezTo>
                <a:cubicBezTo>
                  <a:pt x="118" y="84"/>
                  <a:pt x="118" y="84"/>
                  <a:pt x="118" y="84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24" y="51"/>
                  <a:pt x="128" y="45"/>
                  <a:pt x="128" y="39"/>
                </a:cubicBezTo>
                <a:cubicBezTo>
                  <a:pt x="128" y="30"/>
                  <a:pt x="121" y="24"/>
                  <a:pt x="113" y="24"/>
                </a:cubicBezTo>
                <a:close/>
                <a:moveTo>
                  <a:pt x="113" y="47"/>
                </a:moveTo>
                <a:cubicBezTo>
                  <a:pt x="109" y="47"/>
                  <a:pt x="105" y="43"/>
                  <a:pt x="105" y="39"/>
                </a:cubicBezTo>
                <a:cubicBezTo>
                  <a:pt x="105" y="34"/>
                  <a:pt x="109" y="31"/>
                  <a:pt x="113" y="31"/>
                </a:cubicBezTo>
                <a:cubicBezTo>
                  <a:pt x="118" y="31"/>
                  <a:pt x="121" y="34"/>
                  <a:pt x="121" y="39"/>
                </a:cubicBezTo>
                <a:cubicBezTo>
                  <a:pt x="121" y="43"/>
                  <a:pt x="118" y="47"/>
                  <a:pt x="113" y="4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9"/>
          <p:cNvSpPr>
            <a:spLocks noEditPoints="1"/>
          </p:cNvSpPr>
          <p:nvPr/>
        </p:nvSpPr>
        <p:spPr bwMode="auto">
          <a:xfrm>
            <a:off x="5499515" y="5532262"/>
            <a:ext cx="360199" cy="361392"/>
          </a:xfrm>
          <a:custGeom>
            <a:avLst/>
            <a:gdLst>
              <a:gd name="T0" fmla="*/ 220 w 302"/>
              <a:gd name="T1" fmla="*/ 0 h 303"/>
              <a:gd name="T2" fmla="*/ 89 w 302"/>
              <a:gd name="T3" fmla="*/ 133 h 303"/>
              <a:gd name="T4" fmla="*/ 82 w 302"/>
              <a:gd name="T5" fmla="*/ 204 h 303"/>
              <a:gd name="T6" fmla="*/ 26 w 302"/>
              <a:gd name="T7" fmla="*/ 263 h 303"/>
              <a:gd name="T8" fmla="*/ 16 w 302"/>
              <a:gd name="T9" fmla="*/ 254 h 303"/>
              <a:gd name="T10" fmla="*/ 0 w 302"/>
              <a:gd name="T11" fmla="*/ 270 h 303"/>
              <a:gd name="T12" fmla="*/ 33 w 302"/>
              <a:gd name="T13" fmla="*/ 303 h 303"/>
              <a:gd name="T14" fmla="*/ 49 w 302"/>
              <a:gd name="T15" fmla="*/ 287 h 303"/>
              <a:gd name="T16" fmla="*/ 40 w 302"/>
              <a:gd name="T17" fmla="*/ 280 h 303"/>
              <a:gd name="T18" fmla="*/ 99 w 302"/>
              <a:gd name="T19" fmla="*/ 221 h 303"/>
              <a:gd name="T20" fmla="*/ 170 w 302"/>
              <a:gd name="T21" fmla="*/ 213 h 303"/>
              <a:gd name="T22" fmla="*/ 302 w 302"/>
              <a:gd name="T23" fmla="*/ 83 h 303"/>
              <a:gd name="T24" fmla="*/ 220 w 302"/>
              <a:gd name="T25" fmla="*/ 0 h 303"/>
              <a:gd name="T26" fmla="*/ 160 w 302"/>
              <a:gd name="T27" fmla="*/ 192 h 303"/>
              <a:gd name="T28" fmla="*/ 106 w 302"/>
              <a:gd name="T29" fmla="*/ 197 h 303"/>
              <a:gd name="T30" fmla="*/ 111 w 302"/>
              <a:gd name="T31" fmla="*/ 142 h 303"/>
              <a:gd name="T32" fmla="*/ 137 w 302"/>
              <a:gd name="T33" fmla="*/ 116 h 303"/>
              <a:gd name="T34" fmla="*/ 186 w 302"/>
              <a:gd name="T35" fmla="*/ 166 h 303"/>
              <a:gd name="T36" fmla="*/ 160 w 302"/>
              <a:gd name="T37" fmla="*/ 192 h 303"/>
              <a:gd name="T38" fmla="*/ 153 w 302"/>
              <a:gd name="T39" fmla="*/ 100 h 303"/>
              <a:gd name="T40" fmla="*/ 203 w 302"/>
              <a:gd name="T41" fmla="*/ 50 h 303"/>
              <a:gd name="T42" fmla="*/ 253 w 302"/>
              <a:gd name="T43" fmla="*/ 100 h 303"/>
              <a:gd name="T44" fmla="*/ 203 w 302"/>
              <a:gd name="T45" fmla="*/ 150 h 303"/>
              <a:gd name="T46" fmla="*/ 153 w 302"/>
              <a:gd name="T47" fmla="*/ 10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2" h="303">
                <a:moveTo>
                  <a:pt x="220" y="0"/>
                </a:moveTo>
                <a:lnTo>
                  <a:pt x="89" y="133"/>
                </a:lnTo>
                <a:lnTo>
                  <a:pt x="82" y="204"/>
                </a:lnTo>
                <a:lnTo>
                  <a:pt x="26" y="263"/>
                </a:lnTo>
                <a:lnTo>
                  <a:pt x="16" y="254"/>
                </a:lnTo>
                <a:lnTo>
                  <a:pt x="0" y="270"/>
                </a:lnTo>
                <a:lnTo>
                  <a:pt x="33" y="303"/>
                </a:lnTo>
                <a:lnTo>
                  <a:pt x="49" y="287"/>
                </a:lnTo>
                <a:lnTo>
                  <a:pt x="40" y="280"/>
                </a:lnTo>
                <a:lnTo>
                  <a:pt x="99" y="221"/>
                </a:lnTo>
                <a:lnTo>
                  <a:pt x="170" y="213"/>
                </a:lnTo>
                <a:lnTo>
                  <a:pt x="302" y="83"/>
                </a:lnTo>
                <a:lnTo>
                  <a:pt x="220" y="0"/>
                </a:lnTo>
                <a:close/>
                <a:moveTo>
                  <a:pt x="160" y="192"/>
                </a:moveTo>
                <a:lnTo>
                  <a:pt x="106" y="197"/>
                </a:lnTo>
                <a:lnTo>
                  <a:pt x="111" y="142"/>
                </a:lnTo>
                <a:lnTo>
                  <a:pt x="137" y="116"/>
                </a:lnTo>
                <a:lnTo>
                  <a:pt x="186" y="166"/>
                </a:lnTo>
                <a:lnTo>
                  <a:pt x="160" y="192"/>
                </a:lnTo>
                <a:close/>
                <a:moveTo>
                  <a:pt x="153" y="100"/>
                </a:moveTo>
                <a:lnTo>
                  <a:pt x="203" y="50"/>
                </a:lnTo>
                <a:lnTo>
                  <a:pt x="253" y="100"/>
                </a:lnTo>
                <a:lnTo>
                  <a:pt x="203" y="150"/>
                </a:lnTo>
                <a:lnTo>
                  <a:pt x="153" y="10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10"/>
          <p:cNvSpPr/>
          <p:nvPr/>
        </p:nvSpPr>
        <p:spPr bwMode="auto">
          <a:xfrm>
            <a:off x="5020045" y="5532262"/>
            <a:ext cx="118079" cy="119271"/>
          </a:xfrm>
          <a:custGeom>
            <a:avLst/>
            <a:gdLst>
              <a:gd name="T0" fmla="*/ 82 w 99"/>
              <a:gd name="T1" fmla="*/ 50 h 100"/>
              <a:gd name="T2" fmla="*/ 49 w 99"/>
              <a:gd name="T3" fmla="*/ 17 h 100"/>
              <a:gd name="T4" fmla="*/ 33 w 99"/>
              <a:gd name="T5" fmla="*/ 0 h 100"/>
              <a:gd name="T6" fmla="*/ 16 w 99"/>
              <a:gd name="T7" fmla="*/ 17 h 100"/>
              <a:gd name="T8" fmla="*/ 33 w 99"/>
              <a:gd name="T9" fmla="*/ 34 h 100"/>
              <a:gd name="T10" fmla="*/ 0 w 99"/>
              <a:gd name="T11" fmla="*/ 67 h 100"/>
              <a:gd name="T12" fmla="*/ 33 w 99"/>
              <a:gd name="T13" fmla="*/ 100 h 100"/>
              <a:gd name="T14" fmla="*/ 66 w 99"/>
              <a:gd name="T15" fmla="*/ 67 h 100"/>
              <a:gd name="T16" fmla="*/ 82 w 99"/>
              <a:gd name="T17" fmla="*/ 83 h 100"/>
              <a:gd name="T18" fmla="*/ 99 w 99"/>
              <a:gd name="T19" fmla="*/ 67 h 100"/>
              <a:gd name="T20" fmla="*/ 82 w 99"/>
              <a:gd name="T21" fmla="*/ 5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9" h="100">
                <a:moveTo>
                  <a:pt x="82" y="50"/>
                </a:moveTo>
                <a:lnTo>
                  <a:pt x="49" y="17"/>
                </a:lnTo>
                <a:lnTo>
                  <a:pt x="33" y="0"/>
                </a:lnTo>
                <a:lnTo>
                  <a:pt x="16" y="17"/>
                </a:lnTo>
                <a:lnTo>
                  <a:pt x="33" y="34"/>
                </a:lnTo>
                <a:lnTo>
                  <a:pt x="0" y="67"/>
                </a:lnTo>
                <a:lnTo>
                  <a:pt x="33" y="100"/>
                </a:lnTo>
                <a:lnTo>
                  <a:pt x="66" y="67"/>
                </a:lnTo>
                <a:lnTo>
                  <a:pt x="82" y="83"/>
                </a:lnTo>
                <a:lnTo>
                  <a:pt x="99" y="67"/>
                </a:lnTo>
                <a:lnTo>
                  <a:pt x="82" y="5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4776731" y="5591897"/>
            <a:ext cx="301757" cy="301757"/>
          </a:xfrm>
          <a:custGeom>
            <a:avLst/>
            <a:gdLst>
              <a:gd name="T0" fmla="*/ 140 w 253"/>
              <a:gd name="T1" fmla="*/ 17 h 253"/>
              <a:gd name="T2" fmla="*/ 156 w 253"/>
              <a:gd name="T3" fmla="*/ 33 h 253"/>
              <a:gd name="T4" fmla="*/ 40 w 253"/>
              <a:gd name="T5" fmla="*/ 147 h 253"/>
              <a:gd name="T6" fmla="*/ 47 w 253"/>
              <a:gd name="T7" fmla="*/ 190 h 253"/>
              <a:gd name="T8" fmla="*/ 0 w 253"/>
              <a:gd name="T9" fmla="*/ 237 h 253"/>
              <a:gd name="T10" fmla="*/ 17 w 253"/>
              <a:gd name="T11" fmla="*/ 253 h 253"/>
              <a:gd name="T12" fmla="*/ 64 w 253"/>
              <a:gd name="T13" fmla="*/ 206 h 253"/>
              <a:gd name="T14" fmla="*/ 107 w 253"/>
              <a:gd name="T15" fmla="*/ 213 h 253"/>
              <a:gd name="T16" fmla="*/ 220 w 253"/>
              <a:gd name="T17" fmla="*/ 97 h 253"/>
              <a:gd name="T18" fmla="*/ 237 w 253"/>
              <a:gd name="T19" fmla="*/ 114 h 253"/>
              <a:gd name="T20" fmla="*/ 253 w 253"/>
              <a:gd name="T21" fmla="*/ 97 h 253"/>
              <a:gd name="T22" fmla="*/ 156 w 253"/>
              <a:gd name="T23" fmla="*/ 0 h 253"/>
              <a:gd name="T24" fmla="*/ 140 w 253"/>
              <a:gd name="T25" fmla="*/ 17 h 253"/>
              <a:gd name="T26" fmla="*/ 204 w 253"/>
              <a:gd name="T27" fmla="*/ 83 h 253"/>
              <a:gd name="T28" fmla="*/ 147 w 253"/>
              <a:gd name="T29" fmla="*/ 140 h 253"/>
              <a:gd name="T30" fmla="*/ 114 w 253"/>
              <a:gd name="T31" fmla="*/ 107 h 253"/>
              <a:gd name="T32" fmla="*/ 170 w 253"/>
              <a:gd name="T33" fmla="*/ 50 h 253"/>
              <a:gd name="T34" fmla="*/ 204 w 253"/>
              <a:gd name="T35" fmla="*/ 83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3" h="253">
                <a:moveTo>
                  <a:pt x="140" y="17"/>
                </a:moveTo>
                <a:lnTo>
                  <a:pt x="156" y="33"/>
                </a:lnTo>
                <a:lnTo>
                  <a:pt x="40" y="147"/>
                </a:lnTo>
                <a:lnTo>
                  <a:pt x="47" y="190"/>
                </a:lnTo>
                <a:lnTo>
                  <a:pt x="0" y="237"/>
                </a:lnTo>
                <a:lnTo>
                  <a:pt x="17" y="253"/>
                </a:lnTo>
                <a:lnTo>
                  <a:pt x="64" y="206"/>
                </a:lnTo>
                <a:lnTo>
                  <a:pt x="107" y="213"/>
                </a:lnTo>
                <a:lnTo>
                  <a:pt x="220" y="97"/>
                </a:lnTo>
                <a:lnTo>
                  <a:pt x="237" y="114"/>
                </a:lnTo>
                <a:lnTo>
                  <a:pt x="253" y="97"/>
                </a:lnTo>
                <a:lnTo>
                  <a:pt x="156" y="0"/>
                </a:lnTo>
                <a:lnTo>
                  <a:pt x="140" y="17"/>
                </a:lnTo>
                <a:close/>
                <a:moveTo>
                  <a:pt x="204" y="83"/>
                </a:moveTo>
                <a:lnTo>
                  <a:pt x="147" y="140"/>
                </a:lnTo>
                <a:lnTo>
                  <a:pt x="114" y="107"/>
                </a:lnTo>
                <a:lnTo>
                  <a:pt x="170" y="50"/>
                </a:lnTo>
                <a:lnTo>
                  <a:pt x="204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12"/>
          <p:cNvSpPr>
            <a:spLocks noEditPoints="1"/>
          </p:cNvSpPr>
          <p:nvPr/>
        </p:nvSpPr>
        <p:spPr bwMode="auto">
          <a:xfrm>
            <a:off x="4051562" y="5532262"/>
            <a:ext cx="363778" cy="364970"/>
          </a:xfrm>
          <a:custGeom>
            <a:avLst/>
            <a:gdLst>
              <a:gd name="T0" fmla="*/ 129 w 129"/>
              <a:gd name="T1" fmla="*/ 20 h 129"/>
              <a:gd name="T2" fmla="*/ 123 w 129"/>
              <a:gd name="T3" fmla="*/ 6 h 129"/>
              <a:gd name="T4" fmla="*/ 109 w 129"/>
              <a:gd name="T5" fmla="*/ 0 h 129"/>
              <a:gd name="T6" fmla="*/ 95 w 129"/>
              <a:gd name="T7" fmla="*/ 6 h 129"/>
              <a:gd name="T8" fmla="*/ 24 w 129"/>
              <a:gd name="T9" fmla="*/ 77 h 129"/>
              <a:gd name="T10" fmla="*/ 18 w 129"/>
              <a:gd name="T11" fmla="*/ 91 h 129"/>
              <a:gd name="T12" fmla="*/ 20 w 129"/>
              <a:gd name="T13" fmla="*/ 99 h 129"/>
              <a:gd name="T14" fmla="*/ 3 w 129"/>
              <a:gd name="T15" fmla="*/ 116 h 129"/>
              <a:gd name="T16" fmla="*/ 3 w 129"/>
              <a:gd name="T17" fmla="*/ 126 h 129"/>
              <a:gd name="T18" fmla="*/ 13 w 129"/>
              <a:gd name="T19" fmla="*/ 126 h 129"/>
              <a:gd name="T20" fmla="*/ 30 w 129"/>
              <a:gd name="T21" fmla="*/ 109 h 129"/>
              <a:gd name="T22" fmla="*/ 38 w 129"/>
              <a:gd name="T23" fmla="*/ 111 h 129"/>
              <a:gd name="T24" fmla="*/ 52 w 129"/>
              <a:gd name="T25" fmla="*/ 105 h 129"/>
              <a:gd name="T26" fmla="*/ 52 w 129"/>
              <a:gd name="T27" fmla="*/ 105 h 129"/>
              <a:gd name="T28" fmla="*/ 123 w 129"/>
              <a:gd name="T29" fmla="*/ 34 h 129"/>
              <a:gd name="T30" fmla="*/ 123 w 129"/>
              <a:gd name="T31" fmla="*/ 34 h 129"/>
              <a:gd name="T32" fmla="*/ 129 w 129"/>
              <a:gd name="T33" fmla="*/ 20 h 129"/>
              <a:gd name="T34" fmla="*/ 116 w 129"/>
              <a:gd name="T35" fmla="*/ 27 h 129"/>
              <a:gd name="T36" fmla="*/ 45 w 129"/>
              <a:gd name="T37" fmla="*/ 98 h 129"/>
              <a:gd name="T38" fmla="*/ 38 w 129"/>
              <a:gd name="T39" fmla="*/ 101 h 129"/>
              <a:gd name="T40" fmla="*/ 33 w 129"/>
              <a:gd name="T41" fmla="*/ 100 h 129"/>
              <a:gd name="T42" fmla="*/ 82 w 129"/>
              <a:gd name="T43" fmla="*/ 51 h 129"/>
              <a:gd name="T44" fmla="*/ 78 w 129"/>
              <a:gd name="T45" fmla="*/ 47 h 129"/>
              <a:gd name="T46" fmla="*/ 29 w 129"/>
              <a:gd name="T47" fmla="*/ 96 h 129"/>
              <a:gd name="T48" fmla="*/ 28 w 129"/>
              <a:gd name="T49" fmla="*/ 91 h 129"/>
              <a:gd name="T50" fmla="*/ 31 w 129"/>
              <a:gd name="T51" fmla="*/ 84 h 129"/>
              <a:gd name="T52" fmla="*/ 102 w 129"/>
              <a:gd name="T53" fmla="*/ 13 h 129"/>
              <a:gd name="T54" fmla="*/ 102 w 129"/>
              <a:gd name="T55" fmla="*/ 13 h 129"/>
              <a:gd name="T56" fmla="*/ 102 w 129"/>
              <a:gd name="T57" fmla="*/ 13 h 129"/>
              <a:gd name="T58" fmla="*/ 109 w 129"/>
              <a:gd name="T59" fmla="*/ 10 h 129"/>
              <a:gd name="T60" fmla="*/ 116 w 129"/>
              <a:gd name="T61" fmla="*/ 13 h 129"/>
              <a:gd name="T62" fmla="*/ 116 w 129"/>
              <a:gd name="T63" fmla="*/ 13 h 129"/>
              <a:gd name="T64" fmla="*/ 119 w 129"/>
              <a:gd name="T65" fmla="*/ 20 h 129"/>
              <a:gd name="T66" fmla="*/ 116 w 129"/>
              <a:gd name="T67" fmla="*/ 27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9" h="129">
                <a:moveTo>
                  <a:pt x="129" y="20"/>
                </a:moveTo>
                <a:cubicBezTo>
                  <a:pt x="129" y="14"/>
                  <a:pt x="127" y="9"/>
                  <a:pt x="123" y="6"/>
                </a:cubicBezTo>
                <a:cubicBezTo>
                  <a:pt x="120" y="2"/>
                  <a:pt x="115" y="0"/>
                  <a:pt x="109" y="0"/>
                </a:cubicBezTo>
                <a:cubicBezTo>
                  <a:pt x="104" y="0"/>
                  <a:pt x="99" y="2"/>
                  <a:pt x="95" y="6"/>
                </a:cubicBezTo>
                <a:cubicBezTo>
                  <a:pt x="24" y="77"/>
                  <a:pt x="24" y="77"/>
                  <a:pt x="24" y="77"/>
                </a:cubicBezTo>
                <a:cubicBezTo>
                  <a:pt x="20" y="81"/>
                  <a:pt x="18" y="86"/>
                  <a:pt x="18" y="91"/>
                </a:cubicBezTo>
                <a:cubicBezTo>
                  <a:pt x="18" y="94"/>
                  <a:pt x="19" y="97"/>
                  <a:pt x="20" y="99"/>
                </a:cubicBezTo>
                <a:cubicBezTo>
                  <a:pt x="3" y="116"/>
                  <a:pt x="3" y="116"/>
                  <a:pt x="3" y="116"/>
                </a:cubicBezTo>
                <a:cubicBezTo>
                  <a:pt x="0" y="118"/>
                  <a:pt x="0" y="123"/>
                  <a:pt x="3" y="126"/>
                </a:cubicBezTo>
                <a:cubicBezTo>
                  <a:pt x="6" y="129"/>
                  <a:pt x="11" y="129"/>
                  <a:pt x="13" y="126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32" y="110"/>
                  <a:pt x="35" y="111"/>
                  <a:pt x="38" y="111"/>
                </a:cubicBezTo>
                <a:cubicBezTo>
                  <a:pt x="43" y="111"/>
                  <a:pt x="48" y="109"/>
                  <a:pt x="52" y="105"/>
                </a:cubicBezTo>
                <a:cubicBezTo>
                  <a:pt x="52" y="105"/>
                  <a:pt x="52" y="105"/>
                  <a:pt x="52" y="105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7" y="30"/>
                  <a:pt x="129" y="25"/>
                  <a:pt x="129" y="20"/>
                </a:cubicBezTo>
                <a:close/>
                <a:moveTo>
                  <a:pt x="116" y="27"/>
                </a:moveTo>
                <a:cubicBezTo>
                  <a:pt x="45" y="98"/>
                  <a:pt x="45" y="98"/>
                  <a:pt x="45" y="98"/>
                </a:cubicBezTo>
                <a:cubicBezTo>
                  <a:pt x="43" y="100"/>
                  <a:pt x="40" y="101"/>
                  <a:pt x="38" y="101"/>
                </a:cubicBezTo>
                <a:cubicBezTo>
                  <a:pt x="36" y="101"/>
                  <a:pt x="35" y="101"/>
                  <a:pt x="33" y="100"/>
                </a:cubicBezTo>
                <a:cubicBezTo>
                  <a:pt x="82" y="51"/>
                  <a:pt x="82" y="51"/>
                  <a:pt x="82" y="51"/>
                </a:cubicBezTo>
                <a:cubicBezTo>
                  <a:pt x="78" y="47"/>
                  <a:pt x="78" y="47"/>
                  <a:pt x="78" y="47"/>
                </a:cubicBezTo>
                <a:cubicBezTo>
                  <a:pt x="29" y="96"/>
                  <a:pt x="29" y="96"/>
                  <a:pt x="29" y="96"/>
                </a:cubicBezTo>
                <a:cubicBezTo>
                  <a:pt x="28" y="94"/>
                  <a:pt x="28" y="93"/>
                  <a:pt x="28" y="91"/>
                </a:cubicBezTo>
                <a:cubicBezTo>
                  <a:pt x="28" y="89"/>
                  <a:pt x="29" y="86"/>
                  <a:pt x="31" y="84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4" y="11"/>
                  <a:pt x="107" y="10"/>
                  <a:pt x="109" y="10"/>
                </a:cubicBezTo>
                <a:cubicBezTo>
                  <a:pt x="112" y="10"/>
                  <a:pt x="114" y="11"/>
                  <a:pt x="116" y="13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8" y="15"/>
                  <a:pt x="119" y="17"/>
                  <a:pt x="119" y="20"/>
                </a:cubicBezTo>
                <a:cubicBezTo>
                  <a:pt x="119" y="22"/>
                  <a:pt x="118" y="25"/>
                  <a:pt x="116" y="2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3"/>
          <p:cNvSpPr>
            <a:spLocks noEditPoints="1"/>
          </p:cNvSpPr>
          <p:nvPr/>
        </p:nvSpPr>
        <p:spPr bwMode="auto">
          <a:xfrm>
            <a:off x="3329972" y="5529876"/>
            <a:ext cx="366163" cy="367355"/>
          </a:xfrm>
          <a:custGeom>
            <a:avLst/>
            <a:gdLst>
              <a:gd name="T0" fmla="*/ 98 w 130"/>
              <a:gd name="T1" fmla="*/ 4 h 130"/>
              <a:gd name="T2" fmla="*/ 4 w 130"/>
              <a:gd name="T3" fmla="*/ 84 h 130"/>
              <a:gd name="T4" fmla="*/ 32 w 130"/>
              <a:gd name="T5" fmla="*/ 126 h 130"/>
              <a:gd name="T6" fmla="*/ 126 w 130"/>
              <a:gd name="T7" fmla="*/ 46 h 130"/>
              <a:gd name="T8" fmla="*/ 91 w 130"/>
              <a:gd name="T9" fmla="*/ 12 h 130"/>
              <a:gd name="T10" fmla="*/ 91 w 130"/>
              <a:gd name="T11" fmla="*/ 19 h 130"/>
              <a:gd name="T12" fmla="*/ 91 w 130"/>
              <a:gd name="T13" fmla="*/ 12 h 130"/>
              <a:gd name="T14" fmla="*/ 80 w 130"/>
              <a:gd name="T15" fmla="*/ 30 h 130"/>
              <a:gd name="T16" fmla="*/ 73 w 130"/>
              <a:gd name="T17" fmla="*/ 30 h 130"/>
              <a:gd name="T18" fmla="*/ 15 w 130"/>
              <a:gd name="T19" fmla="*/ 95 h 130"/>
              <a:gd name="T20" fmla="*/ 15 w 130"/>
              <a:gd name="T21" fmla="*/ 87 h 130"/>
              <a:gd name="T22" fmla="*/ 15 w 130"/>
              <a:gd name="T23" fmla="*/ 95 h 130"/>
              <a:gd name="T24" fmla="*/ 30 w 130"/>
              <a:gd name="T25" fmla="*/ 73 h 130"/>
              <a:gd name="T26" fmla="*/ 30 w 130"/>
              <a:gd name="T27" fmla="*/ 80 h 130"/>
              <a:gd name="T28" fmla="*/ 31 w 130"/>
              <a:gd name="T29" fmla="*/ 96 h 130"/>
              <a:gd name="T30" fmla="*/ 38 w 130"/>
              <a:gd name="T31" fmla="*/ 96 h 130"/>
              <a:gd name="T32" fmla="*/ 31 w 130"/>
              <a:gd name="T33" fmla="*/ 96 h 130"/>
              <a:gd name="T34" fmla="*/ 35 w 130"/>
              <a:gd name="T35" fmla="*/ 115 h 130"/>
              <a:gd name="T36" fmla="*/ 43 w 130"/>
              <a:gd name="T37" fmla="*/ 115 h 130"/>
              <a:gd name="T38" fmla="*/ 53 w 130"/>
              <a:gd name="T39" fmla="*/ 104 h 130"/>
              <a:gd name="T40" fmla="*/ 53 w 130"/>
              <a:gd name="T41" fmla="*/ 96 h 130"/>
              <a:gd name="T42" fmla="*/ 53 w 130"/>
              <a:gd name="T43" fmla="*/ 104 h 130"/>
              <a:gd name="T44" fmla="*/ 37 w 130"/>
              <a:gd name="T45" fmla="*/ 65 h 130"/>
              <a:gd name="T46" fmla="*/ 93 w 130"/>
              <a:gd name="T47" fmla="*/ 65 h 130"/>
              <a:gd name="T48" fmla="*/ 92 w 130"/>
              <a:gd name="T49" fmla="*/ 34 h 130"/>
              <a:gd name="T50" fmla="*/ 99 w 130"/>
              <a:gd name="T51" fmla="*/ 34 h 130"/>
              <a:gd name="T52" fmla="*/ 92 w 130"/>
              <a:gd name="T53" fmla="*/ 34 h 130"/>
              <a:gd name="T54" fmla="*/ 96 w 130"/>
              <a:gd name="T55" fmla="*/ 53 h 130"/>
              <a:gd name="T56" fmla="*/ 104 w 130"/>
              <a:gd name="T57" fmla="*/ 53 h 130"/>
              <a:gd name="T58" fmla="*/ 115 w 130"/>
              <a:gd name="T59" fmla="*/ 43 h 130"/>
              <a:gd name="T60" fmla="*/ 115 w 130"/>
              <a:gd name="T61" fmla="*/ 35 h 130"/>
              <a:gd name="T62" fmla="*/ 115 w 130"/>
              <a:gd name="T63" fmla="*/ 4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130">
                <a:moveTo>
                  <a:pt x="126" y="32"/>
                </a:moveTo>
                <a:cubicBezTo>
                  <a:pt x="98" y="4"/>
                  <a:pt x="98" y="4"/>
                  <a:pt x="98" y="4"/>
                </a:cubicBezTo>
                <a:cubicBezTo>
                  <a:pt x="95" y="0"/>
                  <a:pt x="88" y="0"/>
                  <a:pt x="84" y="4"/>
                </a:cubicBezTo>
                <a:cubicBezTo>
                  <a:pt x="4" y="84"/>
                  <a:pt x="4" y="84"/>
                  <a:pt x="4" y="84"/>
                </a:cubicBezTo>
                <a:cubicBezTo>
                  <a:pt x="0" y="88"/>
                  <a:pt x="0" y="95"/>
                  <a:pt x="4" y="98"/>
                </a:cubicBezTo>
                <a:cubicBezTo>
                  <a:pt x="32" y="126"/>
                  <a:pt x="32" y="126"/>
                  <a:pt x="32" y="126"/>
                </a:cubicBezTo>
                <a:cubicBezTo>
                  <a:pt x="35" y="130"/>
                  <a:pt x="42" y="130"/>
                  <a:pt x="46" y="126"/>
                </a:cubicBezTo>
                <a:cubicBezTo>
                  <a:pt x="126" y="46"/>
                  <a:pt x="126" y="46"/>
                  <a:pt x="126" y="46"/>
                </a:cubicBezTo>
                <a:cubicBezTo>
                  <a:pt x="130" y="42"/>
                  <a:pt x="130" y="35"/>
                  <a:pt x="126" y="32"/>
                </a:cubicBezTo>
                <a:close/>
                <a:moveTo>
                  <a:pt x="91" y="12"/>
                </a:moveTo>
                <a:cubicBezTo>
                  <a:pt x="95" y="15"/>
                  <a:pt x="95" y="15"/>
                  <a:pt x="95" y="15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lnTo>
                  <a:pt x="91" y="12"/>
                </a:lnTo>
                <a:close/>
                <a:moveTo>
                  <a:pt x="77" y="26"/>
                </a:moveTo>
                <a:cubicBezTo>
                  <a:pt x="80" y="30"/>
                  <a:pt x="80" y="30"/>
                  <a:pt x="80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73" y="30"/>
                  <a:pt x="73" y="30"/>
                  <a:pt x="73" y="30"/>
                </a:cubicBezTo>
                <a:lnTo>
                  <a:pt x="77" y="26"/>
                </a:lnTo>
                <a:close/>
                <a:moveTo>
                  <a:pt x="15" y="95"/>
                </a:moveTo>
                <a:cubicBezTo>
                  <a:pt x="11" y="91"/>
                  <a:pt x="11" y="91"/>
                  <a:pt x="11" y="91"/>
                </a:cubicBezTo>
                <a:cubicBezTo>
                  <a:pt x="15" y="87"/>
                  <a:pt x="15" y="87"/>
                  <a:pt x="15" y="87"/>
                </a:cubicBezTo>
                <a:cubicBezTo>
                  <a:pt x="19" y="91"/>
                  <a:pt x="19" y="91"/>
                  <a:pt x="19" y="91"/>
                </a:cubicBezTo>
                <a:lnTo>
                  <a:pt x="15" y="95"/>
                </a:lnTo>
                <a:close/>
                <a:moveTo>
                  <a:pt x="26" y="77"/>
                </a:moveTo>
                <a:cubicBezTo>
                  <a:pt x="30" y="73"/>
                  <a:pt x="30" y="73"/>
                  <a:pt x="30" y="73"/>
                </a:cubicBezTo>
                <a:cubicBezTo>
                  <a:pt x="34" y="77"/>
                  <a:pt x="34" y="77"/>
                  <a:pt x="34" y="77"/>
                </a:cubicBezTo>
                <a:cubicBezTo>
                  <a:pt x="30" y="80"/>
                  <a:pt x="30" y="80"/>
                  <a:pt x="30" y="80"/>
                </a:cubicBezTo>
                <a:lnTo>
                  <a:pt x="26" y="77"/>
                </a:lnTo>
                <a:close/>
                <a:moveTo>
                  <a:pt x="31" y="96"/>
                </a:moveTo>
                <a:cubicBezTo>
                  <a:pt x="34" y="92"/>
                  <a:pt x="34" y="92"/>
                  <a:pt x="34" y="92"/>
                </a:cubicBezTo>
                <a:cubicBezTo>
                  <a:pt x="38" y="96"/>
                  <a:pt x="38" y="96"/>
                  <a:pt x="38" y="96"/>
                </a:cubicBezTo>
                <a:cubicBezTo>
                  <a:pt x="34" y="99"/>
                  <a:pt x="34" y="99"/>
                  <a:pt x="34" y="99"/>
                </a:cubicBezTo>
                <a:lnTo>
                  <a:pt x="31" y="96"/>
                </a:lnTo>
                <a:close/>
                <a:moveTo>
                  <a:pt x="39" y="119"/>
                </a:moveTo>
                <a:cubicBezTo>
                  <a:pt x="35" y="115"/>
                  <a:pt x="35" y="115"/>
                  <a:pt x="35" y="115"/>
                </a:cubicBezTo>
                <a:cubicBezTo>
                  <a:pt x="39" y="111"/>
                  <a:pt x="39" y="111"/>
                  <a:pt x="39" y="111"/>
                </a:cubicBezTo>
                <a:cubicBezTo>
                  <a:pt x="43" y="115"/>
                  <a:pt x="43" y="115"/>
                  <a:pt x="43" y="115"/>
                </a:cubicBezTo>
                <a:lnTo>
                  <a:pt x="39" y="119"/>
                </a:lnTo>
                <a:close/>
                <a:moveTo>
                  <a:pt x="53" y="104"/>
                </a:moveTo>
                <a:cubicBezTo>
                  <a:pt x="50" y="100"/>
                  <a:pt x="50" y="100"/>
                  <a:pt x="50" y="100"/>
                </a:cubicBezTo>
                <a:cubicBezTo>
                  <a:pt x="53" y="96"/>
                  <a:pt x="53" y="96"/>
                  <a:pt x="53" y="96"/>
                </a:cubicBezTo>
                <a:cubicBezTo>
                  <a:pt x="57" y="100"/>
                  <a:pt x="57" y="100"/>
                  <a:pt x="57" y="100"/>
                </a:cubicBezTo>
                <a:lnTo>
                  <a:pt x="53" y="104"/>
                </a:lnTo>
                <a:close/>
                <a:moveTo>
                  <a:pt x="65" y="93"/>
                </a:moveTo>
                <a:cubicBezTo>
                  <a:pt x="37" y="65"/>
                  <a:pt x="37" y="65"/>
                  <a:pt x="37" y="65"/>
                </a:cubicBezTo>
                <a:cubicBezTo>
                  <a:pt x="65" y="37"/>
                  <a:pt x="65" y="37"/>
                  <a:pt x="65" y="37"/>
                </a:cubicBezTo>
                <a:cubicBezTo>
                  <a:pt x="93" y="65"/>
                  <a:pt x="93" y="65"/>
                  <a:pt x="93" y="65"/>
                </a:cubicBezTo>
                <a:lnTo>
                  <a:pt x="65" y="93"/>
                </a:lnTo>
                <a:close/>
                <a:moveTo>
                  <a:pt x="92" y="34"/>
                </a:moveTo>
                <a:cubicBezTo>
                  <a:pt x="96" y="31"/>
                  <a:pt x="96" y="31"/>
                  <a:pt x="96" y="31"/>
                </a:cubicBezTo>
                <a:cubicBezTo>
                  <a:pt x="99" y="34"/>
                  <a:pt x="99" y="34"/>
                  <a:pt x="99" y="34"/>
                </a:cubicBezTo>
                <a:cubicBezTo>
                  <a:pt x="96" y="38"/>
                  <a:pt x="96" y="38"/>
                  <a:pt x="96" y="38"/>
                </a:cubicBezTo>
                <a:lnTo>
                  <a:pt x="92" y="34"/>
                </a:lnTo>
                <a:close/>
                <a:moveTo>
                  <a:pt x="100" y="57"/>
                </a:moveTo>
                <a:cubicBezTo>
                  <a:pt x="96" y="53"/>
                  <a:pt x="96" y="53"/>
                  <a:pt x="96" y="53"/>
                </a:cubicBezTo>
                <a:cubicBezTo>
                  <a:pt x="100" y="50"/>
                  <a:pt x="100" y="50"/>
                  <a:pt x="100" y="50"/>
                </a:cubicBezTo>
                <a:cubicBezTo>
                  <a:pt x="104" y="53"/>
                  <a:pt x="104" y="53"/>
                  <a:pt x="104" y="53"/>
                </a:cubicBezTo>
                <a:lnTo>
                  <a:pt x="100" y="57"/>
                </a:lnTo>
                <a:close/>
                <a:moveTo>
                  <a:pt x="115" y="43"/>
                </a:moveTo>
                <a:cubicBezTo>
                  <a:pt x="111" y="39"/>
                  <a:pt x="111" y="39"/>
                  <a:pt x="111" y="39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119" y="39"/>
                  <a:pt x="119" y="39"/>
                  <a:pt x="119" y="39"/>
                </a:cubicBezTo>
                <a:lnTo>
                  <a:pt x="115" y="4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4"/>
          <p:cNvSpPr>
            <a:spLocks noEditPoints="1"/>
          </p:cNvSpPr>
          <p:nvPr/>
        </p:nvSpPr>
        <p:spPr bwMode="auto">
          <a:xfrm>
            <a:off x="2610766" y="5532262"/>
            <a:ext cx="361392" cy="361392"/>
          </a:xfrm>
          <a:custGeom>
            <a:avLst/>
            <a:gdLst>
              <a:gd name="T0" fmla="*/ 99 w 128"/>
              <a:gd name="T1" fmla="*/ 0 h 128"/>
              <a:gd name="T2" fmla="*/ 78 w 128"/>
              <a:gd name="T3" fmla="*/ 9 h 128"/>
              <a:gd name="T4" fmla="*/ 9 w 128"/>
              <a:gd name="T5" fmla="*/ 78 h 128"/>
              <a:gd name="T6" fmla="*/ 9 w 128"/>
              <a:gd name="T7" fmla="*/ 78 h 128"/>
              <a:gd name="T8" fmla="*/ 0 w 128"/>
              <a:gd name="T9" fmla="*/ 99 h 128"/>
              <a:gd name="T10" fmla="*/ 8 w 128"/>
              <a:gd name="T11" fmla="*/ 119 h 128"/>
              <a:gd name="T12" fmla="*/ 9 w 128"/>
              <a:gd name="T13" fmla="*/ 120 h 128"/>
              <a:gd name="T14" fmla="*/ 29 w 128"/>
              <a:gd name="T15" fmla="*/ 128 h 128"/>
              <a:gd name="T16" fmla="*/ 50 w 128"/>
              <a:gd name="T17" fmla="*/ 119 h 128"/>
              <a:gd name="T18" fmla="*/ 119 w 128"/>
              <a:gd name="T19" fmla="*/ 50 h 128"/>
              <a:gd name="T20" fmla="*/ 128 w 128"/>
              <a:gd name="T21" fmla="*/ 29 h 128"/>
              <a:gd name="T22" fmla="*/ 99 w 128"/>
              <a:gd name="T23" fmla="*/ 0 h 128"/>
              <a:gd name="T24" fmla="*/ 112 w 128"/>
              <a:gd name="T25" fmla="*/ 43 h 128"/>
              <a:gd name="T26" fmla="*/ 78 w 128"/>
              <a:gd name="T27" fmla="*/ 78 h 128"/>
              <a:gd name="T28" fmla="*/ 50 w 128"/>
              <a:gd name="T29" fmla="*/ 50 h 128"/>
              <a:gd name="T30" fmla="*/ 85 w 128"/>
              <a:gd name="T31" fmla="*/ 16 h 128"/>
              <a:gd name="T32" fmla="*/ 99 w 128"/>
              <a:gd name="T33" fmla="*/ 10 h 128"/>
              <a:gd name="T34" fmla="*/ 112 w 128"/>
              <a:gd name="T35" fmla="*/ 16 h 128"/>
              <a:gd name="T36" fmla="*/ 118 w 128"/>
              <a:gd name="T37" fmla="*/ 29 h 128"/>
              <a:gd name="T38" fmla="*/ 112 w 128"/>
              <a:gd name="T39" fmla="*/ 4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99" y="0"/>
                </a:moveTo>
                <a:cubicBezTo>
                  <a:pt x="90" y="0"/>
                  <a:pt x="83" y="3"/>
                  <a:pt x="78" y="9"/>
                </a:cubicBezTo>
                <a:cubicBezTo>
                  <a:pt x="9" y="78"/>
                  <a:pt x="9" y="78"/>
                  <a:pt x="9" y="78"/>
                </a:cubicBezTo>
                <a:cubicBezTo>
                  <a:pt x="9" y="78"/>
                  <a:pt x="9" y="78"/>
                  <a:pt x="9" y="78"/>
                </a:cubicBezTo>
                <a:cubicBezTo>
                  <a:pt x="3" y="83"/>
                  <a:pt x="0" y="90"/>
                  <a:pt x="0" y="99"/>
                </a:cubicBezTo>
                <a:cubicBezTo>
                  <a:pt x="0" y="106"/>
                  <a:pt x="3" y="113"/>
                  <a:pt x="8" y="119"/>
                </a:cubicBezTo>
                <a:cubicBezTo>
                  <a:pt x="8" y="119"/>
                  <a:pt x="9" y="120"/>
                  <a:pt x="9" y="120"/>
                </a:cubicBezTo>
                <a:cubicBezTo>
                  <a:pt x="15" y="125"/>
                  <a:pt x="22" y="128"/>
                  <a:pt x="29" y="128"/>
                </a:cubicBezTo>
                <a:cubicBezTo>
                  <a:pt x="38" y="128"/>
                  <a:pt x="45" y="125"/>
                  <a:pt x="50" y="119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5" y="45"/>
                  <a:pt x="128" y="38"/>
                  <a:pt x="128" y="29"/>
                </a:cubicBezTo>
                <a:cubicBezTo>
                  <a:pt x="128" y="13"/>
                  <a:pt x="115" y="0"/>
                  <a:pt x="99" y="0"/>
                </a:cubicBezTo>
                <a:close/>
                <a:moveTo>
                  <a:pt x="112" y="43"/>
                </a:moveTo>
                <a:cubicBezTo>
                  <a:pt x="78" y="78"/>
                  <a:pt x="78" y="78"/>
                  <a:pt x="78" y="78"/>
                </a:cubicBezTo>
                <a:cubicBezTo>
                  <a:pt x="50" y="50"/>
                  <a:pt x="50" y="50"/>
                  <a:pt x="50" y="50"/>
                </a:cubicBezTo>
                <a:cubicBezTo>
                  <a:pt x="85" y="16"/>
                  <a:pt x="85" y="16"/>
                  <a:pt x="85" y="16"/>
                </a:cubicBezTo>
                <a:cubicBezTo>
                  <a:pt x="88" y="12"/>
                  <a:pt x="93" y="10"/>
                  <a:pt x="99" y="10"/>
                </a:cubicBezTo>
                <a:cubicBezTo>
                  <a:pt x="104" y="10"/>
                  <a:pt x="109" y="12"/>
                  <a:pt x="112" y="16"/>
                </a:cubicBezTo>
                <a:cubicBezTo>
                  <a:pt x="116" y="19"/>
                  <a:pt x="118" y="24"/>
                  <a:pt x="118" y="29"/>
                </a:cubicBezTo>
                <a:cubicBezTo>
                  <a:pt x="118" y="35"/>
                  <a:pt x="116" y="40"/>
                  <a:pt x="112" y="4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5"/>
          <p:cNvSpPr/>
          <p:nvPr/>
        </p:nvSpPr>
        <p:spPr bwMode="auto">
          <a:xfrm>
            <a:off x="1887982" y="5532262"/>
            <a:ext cx="293407" cy="294600"/>
          </a:xfrm>
          <a:custGeom>
            <a:avLst/>
            <a:gdLst>
              <a:gd name="T0" fmla="*/ 64 w 104"/>
              <a:gd name="T1" fmla="*/ 0 h 104"/>
              <a:gd name="T2" fmla="*/ 0 w 104"/>
              <a:gd name="T3" fmla="*/ 64 h 104"/>
              <a:gd name="T4" fmla="*/ 14 w 104"/>
              <a:gd name="T5" fmla="*/ 104 h 104"/>
              <a:gd name="T6" fmla="*/ 104 w 104"/>
              <a:gd name="T7" fmla="*/ 14 h 104"/>
              <a:gd name="T8" fmla="*/ 64 w 104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4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79"/>
                  <a:pt x="5" y="93"/>
                  <a:pt x="14" y="104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93" y="5"/>
                  <a:pt x="79" y="0"/>
                  <a:pt x="6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6"/>
          <p:cNvSpPr/>
          <p:nvPr/>
        </p:nvSpPr>
        <p:spPr bwMode="auto">
          <a:xfrm>
            <a:off x="1955967" y="5600246"/>
            <a:ext cx="293407" cy="293407"/>
          </a:xfrm>
          <a:custGeom>
            <a:avLst/>
            <a:gdLst>
              <a:gd name="T0" fmla="*/ 90 w 104"/>
              <a:gd name="T1" fmla="*/ 0 h 104"/>
              <a:gd name="T2" fmla="*/ 0 w 104"/>
              <a:gd name="T3" fmla="*/ 90 h 104"/>
              <a:gd name="T4" fmla="*/ 40 w 104"/>
              <a:gd name="T5" fmla="*/ 104 h 104"/>
              <a:gd name="T6" fmla="*/ 104 w 104"/>
              <a:gd name="T7" fmla="*/ 40 h 104"/>
              <a:gd name="T8" fmla="*/ 90 w 104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4">
                <a:moveTo>
                  <a:pt x="90" y="0"/>
                </a:moveTo>
                <a:cubicBezTo>
                  <a:pt x="0" y="90"/>
                  <a:pt x="0" y="90"/>
                  <a:pt x="0" y="90"/>
                </a:cubicBezTo>
                <a:cubicBezTo>
                  <a:pt x="11" y="99"/>
                  <a:pt x="25" y="104"/>
                  <a:pt x="40" y="104"/>
                </a:cubicBezTo>
                <a:cubicBezTo>
                  <a:pt x="75" y="104"/>
                  <a:pt x="104" y="75"/>
                  <a:pt x="104" y="40"/>
                </a:cubicBezTo>
                <a:cubicBezTo>
                  <a:pt x="104" y="25"/>
                  <a:pt x="99" y="11"/>
                  <a:pt x="9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7"/>
          <p:cNvSpPr/>
          <p:nvPr/>
        </p:nvSpPr>
        <p:spPr bwMode="auto">
          <a:xfrm>
            <a:off x="1304746" y="5727866"/>
            <a:ext cx="84683" cy="81104"/>
          </a:xfrm>
          <a:custGeom>
            <a:avLst/>
            <a:gdLst>
              <a:gd name="T0" fmla="*/ 24 w 71"/>
              <a:gd name="T1" fmla="*/ 68 h 68"/>
              <a:gd name="T2" fmla="*/ 47 w 71"/>
              <a:gd name="T3" fmla="*/ 68 h 68"/>
              <a:gd name="T4" fmla="*/ 47 w 71"/>
              <a:gd name="T5" fmla="*/ 47 h 68"/>
              <a:gd name="T6" fmla="*/ 71 w 71"/>
              <a:gd name="T7" fmla="*/ 47 h 68"/>
              <a:gd name="T8" fmla="*/ 71 w 71"/>
              <a:gd name="T9" fmla="*/ 23 h 68"/>
              <a:gd name="T10" fmla="*/ 47 w 71"/>
              <a:gd name="T11" fmla="*/ 23 h 68"/>
              <a:gd name="T12" fmla="*/ 47 w 71"/>
              <a:gd name="T13" fmla="*/ 0 h 68"/>
              <a:gd name="T14" fmla="*/ 24 w 71"/>
              <a:gd name="T15" fmla="*/ 0 h 68"/>
              <a:gd name="T16" fmla="*/ 24 w 71"/>
              <a:gd name="T17" fmla="*/ 23 h 68"/>
              <a:gd name="T18" fmla="*/ 0 w 71"/>
              <a:gd name="T19" fmla="*/ 23 h 68"/>
              <a:gd name="T20" fmla="*/ 0 w 71"/>
              <a:gd name="T21" fmla="*/ 47 h 68"/>
              <a:gd name="T22" fmla="*/ 24 w 71"/>
              <a:gd name="T23" fmla="*/ 47 h 68"/>
              <a:gd name="T24" fmla="*/ 24 w 71"/>
              <a:gd name="T25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1" h="68">
                <a:moveTo>
                  <a:pt x="24" y="68"/>
                </a:moveTo>
                <a:lnTo>
                  <a:pt x="47" y="68"/>
                </a:lnTo>
                <a:lnTo>
                  <a:pt x="47" y="47"/>
                </a:lnTo>
                <a:lnTo>
                  <a:pt x="71" y="47"/>
                </a:lnTo>
                <a:lnTo>
                  <a:pt x="71" y="23"/>
                </a:lnTo>
                <a:lnTo>
                  <a:pt x="47" y="23"/>
                </a:lnTo>
                <a:lnTo>
                  <a:pt x="47" y="0"/>
                </a:lnTo>
                <a:lnTo>
                  <a:pt x="24" y="0"/>
                </a:lnTo>
                <a:lnTo>
                  <a:pt x="24" y="23"/>
                </a:lnTo>
                <a:lnTo>
                  <a:pt x="0" y="23"/>
                </a:lnTo>
                <a:lnTo>
                  <a:pt x="0" y="47"/>
                </a:lnTo>
                <a:lnTo>
                  <a:pt x="24" y="47"/>
                </a:lnTo>
                <a:lnTo>
                  <a:pt x="24" y="6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1222448" y="5532262"/>
            <a:ext cx="248084" cy="361392"/>
          </a:xfrm>
          <a:custGeom>
            <a:avLst/>
            <a:gdLst>
              <a:gd name="T0" fmla="*/ 59 w 88"/>
              <a:gd name="T1" fmla="*/ 20 h 128"/>
              <a:gd name="T2" fmla="*/ 59 w 88"/>
              <a:gd name="T3" fmla="*/ 10 h 128"/>
              <a:gd name="T4" fmla="*/ 64 w 88"/>
              <a:gd name="T5" fmla="*/ 10 h 128"/>
              <a:gd name="T6" fmla="*/ 64 w 88"/>
              <a:gd name="T7" fmla="*/ 0 h 128"/>
              <a:gd name="T8" fmla="*/ 24 w 88"/>
              <a:gd name="T9" fmla="*/ 0 h 128"/>
              <a:gd name="T10" fmla="*/ 24 w 88"/>
              <a:gd name="T11" fmla="*/ 10 h 128"/>
              <a:gd name="T12" fmla="*/ 30 w 88"/>
              <a:gd name="T13" fmla="*/ 10 h 128"/>
              <a:gd name="T14" fmla="*/ 30 w 88"/>
              <a:gd name="T15" fmla="*/ 20 h 128"/>
              <a:gd name="T16" fmla="*/ 0 w 88"/>
              <a:gd name="T17" fmla="*/ 39 h 128"/>
              <a:gd name="T18" fmla="*/ 0 w 88"/>
              <a:gd name="T19" fmla="*/ 118 h 128"/>
              <a:gd name="T20" fmla="*/ 10 w 88"/>
              <a:gd name="T21" fmla="*/ 128 h 128"/>
              <a:gd name="T22" fmla="*/ 78 w 88"/>
              <a:gd name="T23" fmla="*/ 128 h 128"/>
              <a:gd name="T24" fmla="*/ 88 w 88"/>
              <a:gd name="T25" fmla="*/ 118 h 128"/>
              <a:gd name="T26" fmla="*/ 88 w 88"/>
              <a:gd name="T27" fmla="*/ 39 h 128"/>
              <a:gd name="T28" fmla="*/ 59 w 88"/>
              <a:gd name="T29" fmla="*/ 20 h 128"/>
              <a:gd name="T30" fmla="*/ 78 w 88"/>
              <a:gd name="T31" fmla="*/ 108 h 128"/>
              <a:gd name="T32" fmla="*/ 10 w 88"/>
              <a:gd name="T33" fmla="*/ 108 h 128"/>
              <a:gd name="T34" fmla="*/ 10 w 88"/>
              <a:gd name="T35" fmla="*/ 59 h 128"/>
              <a:gd name="T36" fmla="*/ 78 w 88"/>
              <a:gd name="T37" fmla="*/ 59 h 128"/>
              <a:gd name="T38" fmla="*/ 78 w 88"/>
              <a:gd name="T39" fmla="*/ 10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8" h="128">
                <a:moveTo>
                  <a:pt x="59" y="20"/>
                </a:moveTo>
                <a:cubicBezTo>
                  <a:pt x="59" y="10"/>
                  <a:pt x="59" y="10"/>
                  <a:pt x="59" y="10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0"/>
                  <a:pt x="64" y="0"/>
                  <a:pt x="6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0"/>
                  <a:pt x="24" y="10"/>
                  <a:pt x="24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20"/>
                  <a:pt x="30" y="20"/>
                  <a:pt x="30" y="20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84" y="128"/>
                  <a:pt x="88" y="124"/>
                  <a:pt x="88" y="118"/>
                </a:cubicBezTo>
                <a:cubicBezTo>
                  <a:pt x="88" y="39"/>
                  <a:pt x="88" y="39"/>
                  <a:pt x="88" y="39"/>
                </a:cubicBezTo>
                <a:lnTo>
                  <a:pt x="59" y="20"/>
                </a:lnTo>
                <a:close/>
                <a:moveTo>
                  <a:pt x="78" y="108"/>
                </a:moveTo>
                <a:cubicBezTo>
                  <a:pt x="10" y="108"/>
                  <a:pt x="10" y="108"/>
                  <a:pt x="10" y="108"/>
                </a:cubicBezTo>
                <a:cubicBezTo>
                  <a:pt x="10" y="59"/>
                  <a:pt x="10" y="59"/>
                  <a:pt x="10" y="59"/>
                </a:cubicBezTo>
                <a:cubicBezTo>
                  <a:pt x="78" y="59"/>
                  <a:pt x="78" y="59"/>
                  <a:pt x="78" y="59"/>
                </a:cubicBezTo>
                <a:lnTo>
                  <a:pt x="78" y="1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9"/>
          <p:cNvSpPr/>
          <p:nvPr/>
        </p:nvSpPr>
        <p:spPr bwMode="auto">
          <a:xfrm>
            <a:off x="554530" y="5569235"/>
            <a:ext cx="140740" cy="53672"/>
          </a:xfrm>
          <a:custGeom>
            <a:avLst/>
            <a:gdLst>
              <a:gd name="T0" fmla="*/ 10 w 50"/>
              <a:gd name="T1" fmla="*/ 19 h 19"/>
              <a:gd name="T2" fmla="*/ 10 w 50"/>
              <a:gd name="T3" fmla="*/ 9 h 19"/>
              <a:gd name="T4" fmla="*/ 40 w 50"/>
              <a:gd name="T5" fmla="*/ 9 h 19"/>
              <a:gd name="T6" fmla="*/ 40 w 50"/>
              <a:gd name="T7" fmla="*/ 19 h 19"/>
              <a:gd name="T8" fmla="*/ 50 w 50"/>
              <a:gd name="T9" fmla="*/ 19 h 19"/>
              <a:gd name="T10" fmla="*/ 50 w 50"/>
              <a:gd name="T11" fmla="*/ 19 h 19"/>
              <a:gd name="T12" fmla="*/ 50 w 50"/>
              <a:gd name="T13" fmla="*/ 9 h 19"/>
              <a:gd name="T14" fmla="*/ 40 w 50"/>
              <a:gd name="T15" fmla="*/ 0 h 19"/>
              <a:gd name="T16" fmla="*/ 10 w 50"/>
              <a:gd name="T17" fmla="*/ 0 h 19"/>
              <a:gd name="T18" fmla="*/ 0 w 50"/>
              <a:gd name="T19" fmla="*/ 9 h 19"/>
              <a:gd name="T20" fmla="*/ 0 w 50"/>
              <a:gd name="T21" fmla="*/ 19 h 19"/>
              <a:gd name="T22" fmla="*/ 0 w 50"/>
              <a:gd name="T23" fmla="*/ 19 h 19"/>
              <a:gd name="T24" fmla="*/ 10 w 50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" h="19">
                <a:moveTo>
                  <a:pt x="10" y="19"/>
                </a:moveTo>
                <a:cubicBezTo>
                  <a:pt x="10" y="9"/>
                  <a:pt x="10" y="9"/>
                  <a:pt x="1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9"/>
                  <a:pt x="40" y="19"/>
                  <a:pt x="40" y="19"/>
                </a:cubicBezTo>
                <a:cubicBezTo>
                  <a:pt x="50" y="19"/>
                  <a:pt x="50" y="19"/>
                  <a:pt x="50" y="19"/>
                </a:cubicBezTo>
                <a:cubicBezTo>
                  <a:pt x="50" y="19"/>
                  <a:pt x="50" y="19"/>
                  <a:pt x="50" y="19"/>
                </a:cubicBezTo>
                <a:cubicBezTo>
                  <a:pt x="50" y="9"/>
                  <a:pt x="50" y="9"/>
                  <a:pt x="50" y="9"/>
                </a:cubicBezTo>
                <a:cubicBezTo>
                  <a:pt x="50" y="4"/>
                  <a:pt x="45" y="0"/>
                  <a:pt x="4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10" y="19"/>
                  <a:pt x="10" y="19"/>
                  <a:pt x="10" y="1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20"/>
          <p:cNvSpPr>
            <a:spLocks noEditPoints="1"/>
          </p:cNvSpPr>
          <p:nvPr/>
        </p:nvSpPr>
        <p:spPr bwMode="auto">
          <a:xfrm>
            <a:off x="444800" y="5637220"/>
            <a:ext cx="360199" cy="220652"/>
          </a:xfrm>
          <a:custGeom>
            <a:avLst/>
            <a:gdLst>
              <a:gd name="T0" fmla="*/ 118 w 128"/>
              <a:gd name="T1" fmla="*/ 0 h 78"/>
              <a:gd name="T2" fmla="*/ 10 w 128"/>
              <a:gd name="T3" fmla="*/ 0 h 78"/>
              <a:gd name="T4" fmla="*/ 0 w 128"/>
              <a:gd name="T5" fmla="*/ 10 h 78"/>
              <a:gd name="T6" fmla="*/ 0 w 128"/>
              <a:gd name="T7" fmla="*/ 69 h 78"/>
              <a:gd name="T8" fmla="*/ 10 w 128"/>
              <a:gd name="T9" fmla="*/ 78 h 78"/>
              <a:gd name="T10" fmla="*/ 118 w 128"/>
              <a:gd name="T11" fmla="*/ 78 h 78"/>
              <a:gd name="T12" fmla="*/ 128 w 128"/>
              <a:gd name="T13" fmla="*/ 69 h 78"/>
              <a:gd name="T14" fmla="*/ 128 w 128"/>
              <a:gd name="T15" fmla="*/ 10 h 78"/>
              <a:gd name="T16" fmla="*/ 118 w 128"/>
              <a:gd name="T17" fmla="*/ 0 h 78"/>
              <a:gd name="T18" fmla="*/ 64 w 128"/>
              <a:gd name="T19" fmla="*/ 63 h 78"/>
              <a:gd name="T20" fmla="*/ 39 w 128"/>
              <a:gd name="T21" fmla="*/ 38 h 78"/>
              <a:gd name="T22" fmla="*/ 64 w 128"/>
              <a:gd name="T23" fmla="*/ 14 h 78"/>
              <a:gd name="T24" fmla="*/ 89 w 128"/>
              <a:gd name="T25" fmla="*/ 38 h 78"/>
              <a:gd name="T26" fmla="*/ 64 w 128"/>
              <a:gd name="T27" fmla="*/ 6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" h="78">
                <a:moveTo>
                  <a:pt x="11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4"/>
                  <a:pt x="4" y="78"/>
                  <a:pt x="10" y="78"/>
                </a:cubicBezTo>
                <a:cubicBezTo>
                  <a:pt x="118" y="78"/>
                  <a:pt x="118" y="78"/>
                  <a:pt x="118" y="78"/>
                </a:cubicBezTo>
                <a:cubicBezTo>
                  <a:pt x="124" y="78"/>
                  <a:pt x="128" y="74"/>
                  <a:pt x="128" y="6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4"/>
                  <a:pt x="124" y="0"/>
                  <a:pt x="118" y="0"/>
                </a:cubicBezTo>
                <a:close/>
                <a:moveTo>
                  <a:pt x="64" y="63"/>
                </a:moveTo>
                <a:cubicBezTo>
                  <a:pt x="50" y="63"/>
                  <a:pt x="39" y="52"/>
                  <a:pt x="39" y="38"/>
                </a:cubicBezTo>
                <a:cubicBezTo>
                  <a:pt x="39" y="25"/>
                  <a:pt x="50" y="14"/>
                  <a:pt x="64" y="14"/>
                </a:cubicBezTo>
                <a:cubicBezTo>
                  <a:pt x="78" y="14"/>
                  <a:pt x="89" y="25"/>
                  <a:pt x="89" y="38"/>
                </a:cubicBezTo>
                <a:cubicBezTo>
                  <a:pt x="89" y="52"/>
                  <a:pt x="78" y="63"/>
                  <a:pt x="64" y="6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21"/>
          <p:cNvSpPr/>
          <p:nvPr/>
        </p:nvSpPr>
        <p:spPr bwMode="auto">
          <a:xfrm>
            <a:off x="581962" y="5705205"/>
            <a:ext cx="84683" cy="84683"/>
          </a:xfrm>
          <a:custGeom>
            <a:avLst/>
            <a:gdLst>
              <a:gd name="T0" fmla="*/ 48 w 71"/>
              <a:gd name="T1" fmla="*/ 0 h 71"/>
              <a:gd name="T2" fmla="*/ 24 w 71"/>
              <a:gd name="T3" fmla="*/ 0 h 71"/>
              <a:gd name="T4" fmla="*/ 24 w 71"/>
              <a:gd name="T5" fmla="*/ 24 h 71"/>
              <a:gd name="T6" fmla="*/ 0 w 71"/>
              <a:gd name="T7" fmla="*/ 24 h 71"/>
              <a:gd name="T8" fmla="*/ 0 w 71"/>
              <a:gd name="T9" fmla="*/ 47 h 71"/>
              <a:gd name="T10" fmla="*/ 24 w 71"/>
              <a:gd name="T11" fmla="*/ 47 h 71"/>
              <a:gd name="T12" fmla="*/ 24 w 71"/>
              <a:gd name="T13" fmla="*/ 71 h 71"/>
              <a:gd name="T14" fmla="*/ 48 w 71"/>
              <a:gd name="T15" fmla="*/ 71 h 71"/>
              <a:gd name="T16" fmla="*/ 48 w 71"/>
              <a:gd name="T17" fmla="*/ 47 h 71"/>
              <a:gd name="T18" fmla="*/ 71 w 71"/>
              <a:gd name="T19" fmla="*/ 47 h 71"/>
              <a:gd name="T20" fmla="*/ 71 w 71"/>
              <a:gd name="T21" fmla="*/ 24 h 71"/>
              <a:gd name="T22" fmla="*/ 48 w 71"/>
              <a:gd name="T23" fmla="*/ 24 h 71"/>
              <a:gd name="T24" fmla="*/ 48 w 71"/>
              <a:gd name="T25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1" h="71">
                <a:moveTo>
                  <a:pt x="48" y="0"/>
                </a:moveTo>
                <a:lnTo>
                  <a:pt x="24" y="0"/>
                </a:lnTo>
                <a:lnTo>
                  <a:pt x="24" y="24"/>
                </a:lnTo>
                <a:lnTo>
                  <a:pt x="0" y="24"/>
                </a:lnTo>
                <a:lnTo>
                  <a:pt x="0" y="47"/>
                </a:lnTo>
                <a:lnTo>
                  <a:pt x="24" y="47"/>
                </a:lnTo>
                <a:lnTo>
                  <a:pt x="24" y="71"/>
                </a:lnTo>
                <a:lnTo>
                  <a:pt x="48" y="71"/>
                </a:lnTo>
                <a:lnTo>
                  <a:pt x="48" y="47"/>
                </a:lnTo>
                <a:lnTo>
                  <a:pt x="71" y="47"/>
                </a:lnTo>
                <a:lnTo>
                  <a:pt x="71" y="24"/>
                </a:lnTo>
                <a:lnTo>
                  <a:pt x="48" y="24"/>
                </a:lnTo>
                <a:lnTo>
                  <a:pt x="4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22"/>
          <p:cNvSpPr>
            <a:spLocks noEditPoints="1"/>
          </p:cNvSpPr>
          <p:nvPr/>
        </p:nvSpPr>
        <p:spPr bwMode="auto">
          <a:xfrm>
            <a:off x="8387072" y="4934712"/>
            <a:ext cx="361392" cy="84683"/>
          </a:xfrm>
          <a:custGeom>
            <a:avLst/>
            <a:gdLst>
              <a:gd name="T0" fmla="*/ 0 w 128"/>
              <a:gd name="T1" fmla="*/ 30 h 30"/>
              <a:gd name="T2" fmla="*/ 128 w 128"/>
              <a:gd name="T3" fmla="*/ 30 h 30"/>
              <a:gd name="T4" fmla="*/ 128 w 128"/>
              <a:gd name="T5" fmla="*/ 0 h 30"/>
              <a:gd name="T6" fmla="*/ 0 w 128"/>
              <a:gd name="T7" fmla="*/ 0 h 30"/>
              <a:gd name="T8" fmla="*/ 0 w 128"/>
              <a:gd name="T9" fmla="*/ 30 h 30"/>
              <a:gd name="T10" fmla="*/ 106 w 128"/>
              <a:gd name="T11" fmla="*/ 8 h 30"/>
              <a:gd name="T12" fmla="*/ 113 w 128"/>
              <a:gd name="T13" fmla="*/ 16 h 30"/>
              <a:gd name="T14" fmla="*/ 106 w 128"/>
              <a:gd name="T15" fmla="*/ 23 h 30"/>
              <a:gd name="T16" fmla="*/ 99 w 128"/>
              <a:gd name="T17" fmla="*/ 16 h 30"/>
              <a:gd name="T18" fmla="*/ 106 w 128"/>
              <a:gd name="T19" fmla="*/ 8 h 30"/>
              <a:gd name="T20" fmla="*/ 62 w 128"/>
              <a:gd name="T21" fmla="*/ 8 h 30"/>
              <a:gd name="T22" fmla="*/ 47 w 128"/>
              <a:gd name="T23" fmla="*/ 23 h 30"/>
              <a:gd name="T24" fmla="*/ 33 w 128"/>
              <a:gd name="T25" fmla="*/ 23 h 30"/>
              <a:gd name="T26" fmla="*/ 48 w 128"/>
              <a:gd name="T27" fmla="*/ 8 h 30"/>
              <a:gd name="T28" fmla="*/ 62 w 128"/>
              <a:gd name="T29" fmla="*/ 8 h 30"/>
              <a:gd name="T30" fmla="*/ 22 w 128"/>
              <a:gd name="T31" fmla="*/ 8 h 30"/>
              <a:gd name="T32" fmla="*/ 36 w 128"/>
              <a:gd name="T33" fmla="*/ 8 h 30"/>
              <a:gd name="T34" fmla="*/ 21 w 128"/>
              <a:gd name="T35" fmla="*/ 23 h 30"/>
              <a:gd name="T36" fmla="*/ 8 w 128"/>
              <a:gd name="T37" fmla="*/ 23 h 30"/>
              <a:gd name="T38" fmla="*/ 22 w 128"/>
              <a:gd name="T39" fmla="*/ 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30">
                <a:moveTo>
                  <a:pt x="0" y="30"/>
                </a:moveTo>
                <a:cubicBezTo>
                  <a:pt x="128" y="30"/>
                  <a:pt x="128" y="30"/>
                  <a:pt x="128" y="30"/>
                </a:cubicBezTo>
                <a:cubicBezTo>
                  <a:pt x="128" y="0"/>
                  <a:pt x="128" y="0"/>
                  <a:pt x="128" y="0"/>
                </a:cubicBezTo>
                <a:cubicBezTo>
                  <a:pt x="0" y="0"/>
                  <a:pt x="0" y="0"/>
                  <a:pt x="0" y="0"/>
                </a:cubicBezTo>
                <a:lnTo>
                  <a:pt x="0" y="30"/>
                </a:lnTo>
                <a:close/>
                <a:moveTo>
                  <a:pt x="106" y="8"/>
                </a:moveTo>
                <a:cubicBezTo>
                  <a:pt x="110" y="8"/>
                  <a:pt x="113" y="12"/>
                  <a:pt x="113" y="16"/>
                </a:cubicBezTo>
                <a:cubicBezTo>
                  <a:pt x="113" y="20"/>
                  <a:pt x="110" y="23"/>
                  <a:pt x="106" y="23"/>
                </a:cubicBezTo>
                <a:cubicBezTo>
                  <a:pt x="102" y="23"/>
                  <a:pt x="99" y="20"/>
                  <a:pt x="99" y="16"/>
                </a:cubicBezTo>
                <a:cubicBezTo>
                  <a:pt x="99" y="12"/>
                  <a:pt x="102" y="8"/>
                  <a:pt x="106" y="8"/>
                </a:cubicBezTo>
                <a:close/>
                <a:moveTo>
                  <a:pt x="62" y="8"/>
                </a:moveTo>
                <a:cubicBezTo>
                  <a:pt x="47" y="23"/>
                  <a:pt x="47" y="23"/>
                  <a:pt x="47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48" y="8"/>
                  <a:pt x="48" y="8"/>
                  <a:pt x="48" y="8"/>
                </a:cubicBezTo>
                <a:lnTo>
                  <a:pt x="62" y="8"/>
                </a:lnTo>
                <a:close/>
                <a:moveTo>
                  <a:pt x="22" y="8"/>
                </a:moveTo>
                <a:cubicBezTo>
                  <a:pt x="36" y="8"/>
                  <a:pt x="36" y="8"/>
                  <a:pt x="36" y="8"/>
                </a:cubicBezTo>
                <a:cubicBezTo>
                  <a:pt x="21" y="23"/>
                  <a:pt x="21" y="23"/>
                  <a:pt x="21" y="23"/>
                </a:cubicBezTo>
                <a:cubicBezTo>
                  <a:pt x="8" y="23"/>
                  <a:pt x="8" y="23"/>
                  <a:pt x="8" y="23"/>
                </a:cubicBezTo>
                <a:lnTo>
                  <a:pt x="22" y="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23"/>
          <p:cNvSpPr>
            <a:spLocks noEditPoints="1"/>
          </p:cNvSpPr>
          <p:nvPr/>
        </p:nvSpPr>
        <p:spPr bwMode="auto">
          <a:xfrm>
            <a:off x="8387072" y="5046827"/>
            <a:ext cx="361392" cy="82298"/>
          </a:xfrm>
          <a:custGeom>
            <a:avLst/>
            <a:gdLst>
              <a:gd name="T0" fmla="*/ 0 w 128"/>
              <a:gd name="T1" fmla="*/ 29 h 29"/>
              <a:gd name="T2" fmla="*/ 128 w 128"/>
              <a:gd name="T3" fmla="*/ 29 h 29"/>
              <a:gd name="T4" fmla="*/ 128 w 128"/>
              <a:gd name="T5" fmla="*/ 0 h 29"/>
              <a:gd name="T6" fmla="*/ 0 w 128"/>
              <a:gd name="T7" fmla="*/ 0 h 29"/>
              <a:gd name="T8" fmla="*/ 0 w 128"/>
              <a:gd name="T9" fmla="*/ 29 h 29"/>
              <a:gd name="T10" fmla="*/ 106 w 128"/>
              <a:gd name="T11" fmla="*/ 8 h 29"/>
              <a:gd name="T12" fmla="*/ 113 w 128"/>
              <a:gd name="T13" fmla="*/ 15 h 29"/>
              <a:gd name="T14" fmla="*/ 106 w 128"/>
              <a:gd name="T15" fmla="*/ 22 h 29"/>
              <a:gd name="T16" fmla="*/ 99 w 128"/>
              <a:gd name="T17" fmla="*/ 15 h 29"/>
              <a:gd name="T18" fmla="*/ 106 w 128"/>
              <a:gd name="T19" fmla="*/ 8 h 29"/>
              <a:gd name="T20" fmla="*/ 62 w 128"/>
              <a:gd name="T21" fmla="*/ 8 h 29"/>
              <a:gd name="T22" fmla="*/ 47 w 128"/>
              <a:gd name="T23" fmla="*/ 22 h 29"/>
              <a:gd name="T24" fmla="*/ 33 w 128"/>
              <a:gd name="T25" fmla="*/ 22 h 29"/>
              <a:gd name="T26" fmla="*/ 48 w 128"/>
              <a:gd name="T27" fmla="*/ 8 h 29"/>
              <a:gd name="T28" fmla="*/ 62 w 128"/>
              <a:gd name="T29" fmla="*/ 8 h 29"/>
              <a:gd name="T30" fmla="*/ 22 w 128"/>
              <a:gd name="T31" fmla="*/ 8 h 29"/>
              <a:gd name="T32" fmla="*/ 36 w 128"/>
              <a:gd name="T33" fmla="*/ 8 h 29"/>
              <a:gd name="T34" fmla="*/ 21 w 128"/>
              <a:gd name="T35" fmla="*/ 22 h 29"/>
              <a:gd name="T36" fmla="*/ 8 w 128"/>
              <a:gd name="T37" fmla="*/ 22 h 29"/>
              <a:gd name="T38" fmla="*/ 22 w 128"/>
              <a:gd name="T39" fmla="*/ 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29">
                <a:moveTo>
                  <a:pt x="0" y="29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0"/>
                  <a:pt x="128" y="0"/>
                  <a:pt x="128" y="0"/>
                </a:cubicBezTo>
                <a:cubicBezTo>
                  <a:pt x="0" y="0"/>
                  <a:pt x="0" y="0"/>
                  <a:pt x="0" y="0"/>
                </a:cubicBezTo>
                <a:lnTo>
                  <a:pt x="0" y="29"/>
                </a:lnTo>
                <a:close/>
                <a:moveTo>
                  <a:pt x="106" y="8"/>
                </a:moveTo>
                <a:cubicBezTo>
                  <a:pt x="110" y="8"/>
                  <a:pt x="113" y="11"/>
                  <a:pt x="113" y="15"/>
                </a:cubicBezTo>
                <a:cubicBezTo>
                  <a:pt x="113" y="19"/>
                  <a:pt x="110" y="22"/>
                  <a:pt x="106" y="22"/>
                </a:cubicBezTo>
                <a:cubicBezTo>
                  <a:pt x="102" y="22"/>
                  <a:pt x="99" y="19"/>
                  <a:pt x="99" y="15"/>
                </a:cubicBezTo>
                <a:cubicBezTo>
                  <a:pt x="99" y="11"/>
                  <a:pt x="102" y="8"/>
                  <a:pt x="106" y="8"/>
                </a:cubicBezTo>
                <a:close/>
                <a:moveTo>
                  <a:pt x="62" y="8"/>
                </a:moveTo>
                <a:cubicBezTo>
                  <a:pt x="47" y="22"/>
                  <a:pt x="47" y="22"/>
                  <a:pt x="47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48" y="8"/>
                  <a:pt x="48" y="8"/>
                  <a:pt x="48" y="8"/>
                </a:cubicBezTo>
                <a:lnTo>
                  <a:pt x="62" y="8"/>
                </a:lnTo>
                <a:close/>
                <a:moveTo>
                  <a:pt x="22" y="8"/>
                </a:moveTo>
                <a:cubicBezTo>
                  <a:pt x="36" y="8"/>
                  <a:pt x="36" y="8"/>
                  <a:pt x="36" y="8"/>
                </a:cubicBezTo>
                <a:cubicBezTo>
                  <a:pt x="21" y="22"/>
                  <a:pt x="21" y="22"/>
                  <a:pt x="21" y="22"/>
                </a:cubicBezTo>
                <a:cubicBezTo>
                  <a:pt x="8" y="22"/>
                  <a:pt x="8" y="22"/>
                  <a:pt x="8" y="22"/>
                </a:cubicBezTo>
                <a:lnTo>
                  <a:pt x="22" y="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24"/>
          <p:cNvSpPr/>
          <p:nvPr/>
        </p:nvSpPr>
        <p:spPr bwMode="auto">
          <a:xfrm>
            <a:off x="8387072" y="4852416"/>
            <a:ext cx="361392" cy="56058"/>
          </a:xfrm>
          <a:custGeom>
            <a:avLst/>
            <a:gdLst>
              <a:gd name="T0" fmla="*/ 303 w 303"/>
              <a:gd name="T1" fmla="*/ 47 h 47"/>
              <a:gd name="T2" fmla="*/ 256 w 303"/>
              <a:gd name="T3" fmla="*/ 0 h 47"/>
              <a:gd name="T4" fmla="*/ 48 w 303"/>
              <a:gd name="T5" fmla="*/ 0 h 47"/>
              <a:gd name="T6" fmla="*/ 0 w 303"/>
              <a:gd name="T7" fmla="*/ 47 h 47"/>
              <a:gd name="T8" fmla="*/ 0 w 303"/>
              <a:gd name="T9" fmla="*/ 47 h 47"/>
              <a:gd name="T10" fmla="*/ 0 w 303"/>
              <a:gd name="T11" fmla="*/ 47 h 47"/>
              <a:gd name="T12" fmla="*/ 303 w 303"/>
              <a:gd name="T13" fmla="*/ 47 h 47"/>
              <a:gd name="T14" fmla="*/ 303 w 303"/>
              <a:gd name="T15" fmla="*/ 47 h 47"/>
              <a:gd name="T16" fmla="*/ 303 w 303"/>
              <a:gd name="T17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47">
                <a:moveTo>
                  <a:pt x="303" y="47"/>
                </a:moveTo>
                <a:lnTo>
                  <a:pt x="256" y="0"/>
                </a:lnTo>
                <a:lnTo>
                  <a:pt x="48" y="0"/>
                </a:lnTo>
                <a:lnTo>
                  <a:pt x="0" y="47"/>
                </a:lnTo>
                <a:lnTo>
                  <a:pt x="0" y="47"/>
                </a:lnTo>
                <a:lnTo>
                  <a:pt x="0" y="47"/>
                </a:lnTo>
                <a:lnTo>
                  <a:pt x="303" y="47"/>
                </a:lnTo>
                <a:lnTo>
                  <a:pt x="303" y="47"/>
                </a:lnTo>
                <a:lnTo>
                  <a:pt x="303" y="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7665480" y="4838103"/>
            <a:ext cx="361392" cy="113308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26"/>
          <p:cNvSpPr/>
          <p:nvPr/>
        </p:nvSpPr>
        <p:spPr bwMode="auto">
          <a:xfrm>
            <a:off x="7665480" y="4934712"/>
            <a:ext cx="361392" cy="112115"/>
          </a:xfrm>
          <a:custGeom>
            <a:avLst/>
            <a:gdLst>
              <a:gd name="T0" fmla="*/ 64 w 128"/>
              <a:gd name="T1" fmla="*/ 20 h 40"/>
              <a:gd name="T2" fmla="*/ 0 w 128"/>
              <a:gd name="T3" fmla="*/ 0 h 40"/>
              <a:gd name="T4" fmla="*/ 0 w 128"/>
              <a:gd name="T5" fmla="*/ 20 h 40"/>
              <a:gd name="T6" fmla="*/ 64 w 128"/>
              <a:gd name="T7" fmla="*/ 40 h 40"/>
              <a:gd name="T8" fmla="*/ 128 w 128"/>
              <a:gd name="T9" fmla="*/ 20 h 40"/>
              <a:gd name="T10" fmla="*/ 128 w 128"/>
              <a:gd name="T11" fmla="*/ 0 h 40"/>
              <a:gd name="T12" fmla="*/ 64 w 128"/>
              <a:gd name="T13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" h="40">
                <a:moveTo>
                  <a:pt x="64" y="20"/>
                </a:moveTo>
                <a:cubicBezTo>
                  <a:pt x="29" y="20"/>
                  <a:pt x="0" y="11"/>
                  <a:pt x="0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31"/>
                  <a:pt x="29" y="40"/>
                  <a:pt x="64" y="40"/>
                </a:cubicBezTo>
                <a:cubicBezTo>
                  <a:pt x="99" y="40"/>
                  <a:pt x="128" y="31"/>
                  <a:pt x="128" y="2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11"/>
                  <a:pt x="99" y="20"/>
                  <a:pt x="64" y="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7"/>
          <p:cNvSpPr/>
          <p:nvPr/>
        </p:nvSpPr>
        <p:spPr bwMode="auto">
          <a:xfrm>
            <a:off x="7665480" y="5033708"/>
            <a:ext cx="361392" cy="109730"/>
          </a:xfrm>
          <a:custGeom>
            <a:avLst/>
            <a:gdLst>
              <a:gd name="T0" fmla="*/ 64 w 128"/>
              <a:gd name="T1" fmla="*/ 19 h 39"/>
              <a:gd name="T2" fmla="*/ 0 w 128"/>
              <a:gd name="T3" fmla="*/ 0 h 39"/>
              <a:gd name="T4" fmla="*/ 0 w 128"/>
              <a:gd name="T5" fmla="*/ 19 h 39"/>
              <a:gd name="T6" fmla="*/ 64 w 128"/>
              <a:gd name="T7" fmla="*/ 39 h 39"/>
              <a:gd name="T8" fmla="*/ 128 w 128"/>
              <a:gd name="T9" fmla="*/ 19 h 39"/>
              <a:gd name="T10" fmla="*/ 128 w 128"/>
              <a:gd name="T11" fmla="*/ 0 h 39"/>
              <a:gd name="T12" fmla="*/ 64 w 128"/>
              <a:gd name="T13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" h="39">
                <a:moveTo>
                  <a:pt x="64" y="19"/>
                </a:moveTo>
                <a:cubicBezTo>
                  <a:pt x="29" y="19"/>
                  <a:pt x="0" y="10"/>
                  <a:pt x="0" y="0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30"/>
                  <a:pt x="29" y="39"/>
                  <a:pt x="64" y="39"/>
                </a:cubicBezTo>
                <a:cubicBezTo>
                  <a:pt x="99" y="39"/>
                  <a:pt x="128" y="30"/>
                  <a:pt x="128" y="19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10"/>
                  <a:pt x="99" y="19"/>
                  <a:pt x="64" y="1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28"/>
          <p:cNvSpPr>
            <a:spLocks noEditPoints="1"/>
          </p:cNvSpPr>
          <p:nvPr/>
        </p:nvSpPr>
        <p:spPr bwMode="auto">
          <a:xfrm>
            <a:off x="6957009" y="4810670"/>
            <a:ext cx="332767" cy="360199"/>
          </a:xfrm>
          <a:custGeom>
            <a:avLst/>
            <a:gdLst>
              <a:gd name="T0" fmla="*/ 59 w 118"/>
              <a:gd name="T1" fmla="*/ 0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0 w 118"/>
              <a:gd name="T11" fmla="*/ 21 h 128"/>
              <a:gd name="T12" fmla="*/ 59 w 118"/>
              <a:gd name="T13" fmla="*/ 128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118 w 118"/>
              <a:gd name="T23" fmla="*/ 21 h 128"/>
              <a:gd name="T24" fmla="*/ 59 w 118"/>
              <a:gd name="T25" fmla="*/ 0 h 128"/>
              <a:gd name="T26" fmla="*/ 71 w 118"/>
              <a:gd name="T27" fmla="*/ 87 h 128"/>
              <a:gd name="T28" fmla="*/ 59 w 118"/>
              <a:gd name="T29" fmla="*/ 74 h 128"/>
              <a:gd name="T30" fmla="*/ 46 w 118"/>
              <a:gd name="T31" fmla="*/ 87 h 128"/>
              <a:gd name="T32" fmla="*/ 36 w 118"/>
              <a:gd name="T33" fmla="*/ 76 h 128"/>
              <a:gd name="T34" fmla="*/ 48 w 118"/>
              <a:gd name="T35" fmla="*/ 64 h 128"/>
              <a:gd name="T36" fmla="*/ 36 w 118"/>
              <a:gd name="T37" fmla="*/ 52 h 128"/>
              <a:gd name="T38" fmla="*/ 46 w 118"/>
              <a:gd name="T39" fmla="*/ 42 h 128"/>
              <a:gd name="T40" fmla="*/ 59 w 118"/>
              <a:gd name="T41" fmla="*/ 54 h 128"/>
              <a:gd name="T42" fmla="*/ 71 w 118"/>
              <a:gd name="T43" fmla="*/ 42 h 128"/>
              <a:gd name="T44" fmla="*/ 81 w 118"/>
              <a:gd name="T45" fmla="*/ 52 h 128"/>
              <a:gd name="T46" fmla="*/ 69 w 118"/>
              <a:gd name="T47" fmla="*/ 64 h 128"/>
              <a:gd name="T48" fmla="*/ 81 w 118"/>
              <a:gd name="T49" fmla="*/ 76 h 128"/>
              <a:gd name="T50" fmla="*/ 71 w 118"/>
              <a:gd name="T51" fmla="*/ 8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8" h="128"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ubicBezTo>
                  <a:pt x="100" y="21"/>
                  <a:pt x="75" y="16"/>
                  <a:pt x="59" y="0"/>
                </a:cubicBezTo>
                <a:close/>
                <a:moveTo>
                  <a:pt x="71" y="87"/>
                </a:moveTo>
                <a:cubicBezTo>
                  <a:pt x="59" y="74"/>
                  <a:pt x="59" y="74"/>
                  <a:pt x="59" y="74"/>
                </a:cubicBezTo>
                <a:cubicBezTo>
                  <a:pt x="46" y="87"/>
                  <a:pt x="46" y="87"/>
                  <a:pt x="46" y="87"/>
                </a:cubicBezTo>
                <a:cubicBezTo>
                  <a:pt x="36" y="76"/>
                  <a:pt x="36" y="76"/>
                  <a:pt x="36" y="76"/>
                </a:cubicBezTo>
                <a:cubicBezTo>
                  <a:pt x="48" y="64"/>
                  <a:pt x="48" y="64"/>
                  <a:pt x="48" y="64"/>
                </a:cubicBezTo>
                <a:cubicBezTo>
                  <a:pt x="36" y="52"/>
                  <a:pt x="36" y="52"/>
                  <a:pt x="36" y="52"/>
                </a:cubicBezTo>
                <a:cubicBezTo>
                  <a:pt x="46" y="42"/>
                  <a:pt x="46" y="42"/>
                  <a:pt x="46" y="42"/>
                </a:cubicBezTo>
                <a:cubicBezTo>
                  <a:pt x="59" y="54"/>
                  <a:pt x="59" y="54"/>
                  <a:pt x="59" y="54"/>
                </a:cubicBezTo>
                <a:cubicBezTo>
                  <a:pt x="71" y="42"/>
                  <a:pt x="71" y="42"/>
                  <a:pt x="71" y="42"/>
                </a:cubicBezTo>
                <a:cubicBezTo>
                  <a:pt x="81" y="52"/>
                  <a:pt x="81" y="52"/>
                  <a:pt x="81" y="52"/>
                </a:cubicBezTo>
                <a:cubicBezTo>
                  <a:pt x="69" y="64"/>
                  <a:pt x="69" y="64"/>
                  <a:pt x="69" y="64"/>
                </a:cubicBezTo>
                <a:cubicBezTo>
                  <a:pt x="81" y="76"/>
                  <a:pt x="81" y="76"/>
                  <a:pt x="81" y="76"/>
                </a:cubicBezTo>
                <a:lnTo>
                  <a:pt x="71" y="8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9"/>
          <p:cNvSpPr>
            <a:spLocks noEditPoints="1"/>
          </p:cNvSpPr>
          <p:nvPr/>
        </p:nvSpPr>
        <p:spPr bwMode="auto">
          <a:xfrm>
            <a:off x="6235419" y="4810670"/>
            <a:ext cx="332767" cy="360199"/>
          </a:xfrm>
          <a:custGeom>
            <a:avLst/>
            <a:gdLst>
              <a:gd name="T0" fmla="*/ 59 w 118"/>
              <a:gd name="T1" fmla="*/ 0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0 w 118"/>
              <a:gd name="T11" fmla="*/ 21 h 128"/>
              <a:gd name="T12" fmla="*/ 59 w 118"/>
              <a:gd name="T13" fmla="*/ 128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118 w 118"/>
              <a:gd name="T23" fmla="*/ 21 h 128"/>
              <a:gd name="T24" fmla="*/ 59 w 118"/>
              <a:gd name="T25" fmla="*/ 0 h 128"/>
              <a:gd name="T26" fmla="*/ 54 w 118"/>
              <a:gd name="T27" fmla="*/ 87 h 128"/>
              <a:gd name="T28" fmla="*/ 54 w 118"/>
              <a:gd name="T29" fmla="*/ 87 h 128"/>
              <a:gd name="T30" fmla="*/ 54 w 118"/>
              <a:gd name="T31" fmla="*/ 87 h 128"/>
              <a:gd name="T32" fmla="*/ 33 w 118"/>
              <a:gd name="T33" fmla="*/ 65 h 128"/>
              <a:gd name="T34" fmla="*/ 43 w 118"/>
              <a:gd name="T35" fmla="*/ 55 h 128"/>
              <a:gd name="T36" fmla="*/ 54 w 118"/>
              <a:gd name="T37" fmla="*/ 66 h 128"/>
              <a:gd name="T38" fmla="*/ 78 w 118"/>
              <a:gd name="T39" fmla="*/ 42 h 128"/>
              <a:gd name="T40" fmla="*/ 89 w 118"/>
              <a:gd name="T41" fmla="*/ 52 h 128"/>
              <a:gd name="T42" fmla="*/ 54 w 118"/>
              <a:gd name="T43" fmla="*/ 8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8" h="128"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ubicBezTo>
                  <a:pt x="100" y="21"/>
                  <a:pt x="75" y="16"/>
                  <a:pt x="59" y="0"/>
                </a:cubicBezTo>
                <a:close/>
                <a:moveTo>
                  <a:pt x="54" y="87"/>
                </a:moveTo>
                <a:cubicBezTo>
                  <a:pt x="54" y="87"/>
                  <a:pt x="54" y="87"/>
                  <a:pt x="54" y="87"/>
                </a:cubicBezTo>
                <a:cubicBezTo>
                  <a:pt x="54" y="87"/>
                  <a:pt x="54" y="87"/>
                  <a:pt x="54" y="87"/>
                </a:cubicBezTo>
                <a:cubicBezTo>
                  <a:pt x="33" y="65"/>
                  <a:pt x="33" y="65"/>
                  <a:pt x="33" y="65"/>
                </a:cubicBezTo>
                <a:cubicBezTo>
                  <a:pt x="43" y="55"/>
                  <a:pt x="43" y="55"/>
                  <a:pt x="43" y="55"/>
                </a:cubicBezTo>
                <a:cubicBezTo>
                  <a:pt x="54" y="66"/>
                  <a:pt x="54" y="66"/>
                  <a:pt x="54" y="66"/>
                </a:cubicBezTo>
                <a:cubicBezTo>
                  <a:pt x="78" y="42"/>
                  <a:pt x="78" y="42"/>
                  <a:pt x="78" y="42"/>
                </a:cubicBezTo>
                <a:cubicBezTo>
                  <a:pt x="89" y="52"/>
                  <a:pt x="89" y="52"/>
                  <a:pt x="89" y="52"/>
                </a:cubicBezTo>
                <a:lnTo>
                  <a:pt x="54" y="8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30"/>
          <p:cNvSpPr/>
          <p:nvPr/>
        </p:nvSpPr>
        <p:spPr bwMode="auto">
          <a:xfrm>
            <a:off x="5512635" y="4810670"/>
            <a:ext cx="332767" cy="360199"/>
          </a:xfrm>
          <a:custGeom>
            <a:avLst/>
            <a:gdLst>
              <a:gd name="T0" fmla="*/ 118 w 118"/>
              <a:gd name="T1" fmla="*/ 21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59 w 118"/>
              <a:gd name="T11" fmla="*/ 0 h 128"/>
              <a:gd name="T12" fmla="*/ 0 w 118"/>
              <a:gd name="T13" fmla="*/ 21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59 w 118"/>
              <a:gd name="T23" fmla="*/ 128 h 128"/>
              <a:gd name="T24" fmla="*/ 118 w 118"/>
              <a:gd name="T25" fmla="*/ 2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8" h="128">
                <a:moveTo>
                  <a:pt x="118" y="21"/>
                </a:moveTo>
                <a:cubicBezTo>
                  <a:pt x="100" y="21"/>
                  <a:pt x="75" y="16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31"/>
          <p:cNvSpPr>
            <a:spLocks noEditPoints="1"/>
          </p:cNvSpPr>
          <p:nvPr/>
        </p:nvSpPr>
        <p:spPr bwMode="auto">
          <a:xfrm>
            <a:off x="4805356" y="4810670"/>
            <a:ext cx="304142" cy="360199"/>
          </a:xfrm>
          <a:custGeom>
            <a:avLst/>
            <a:gdLst>
              <a:gd name="T0" fmla="*/ 96 w 108"/>
              <a:gd name="T1" fmla="*/ 53 h 128"/>
              <a:gd name="T2" fmla="*/ 103 w 108"/>
              <a:gd name="T3" fmla="*/ 27 h 128"/>
              <a:gd name="T4" fmla="*/ 107 w 108"/>
              <a:gd name="T5" fmla="*/ 22 h 128"/>
              <a:gd name="T6" fmla="*/ 81 w 108"/>
              <a:gd name="T7" fmla="*/ 0 h 128"/>
              <a:gd name="T8" fmla="*/ 81 w 108"/>
              <a:gd name="T9" fmla="*/ 0 h 128"/>
              <a:gd name="T10" fmla="*/ 81 w 108"/>
              <a:gd name="T11" fmla="*/ 0 h 128"/>
              <a:gd name="T12" fmla="*/ 80 w 108"/>
              <a:gd name="T13" fmla="*/ 0 h 128"/>
              <a:gd name="T14" fmla="*/ 81 w 108"/>
              <a:gd name="T15" fmla="*/ 0 h 128"/>
              <a:gd name="T16" fmla="*/ 68 w 108"/>
              <a:gd name="T17" fmla="*/ 10 h 128"/>
              <a:gd name="T18" fmla="*/ 54 w 108"/>
              <a:gd name="T19" fmla="*/ 0 h 128"/>
              <a:gd name="T20" fmla="*/ 54 w 108"/>
              <a:gd name="T21" fmla="*/ 0 h 128"/>
              <a:gd name="T22" fmla="*/ 54 w 108"/>
              <a:gd name="T23" fmla="*/ 0 h 128"/>
              <a:gd name="T24" fmla="*/ 54 w 108"/>
              <a:gd name="T25" fmla="*/ 0 h 128"/>
              <a:gd name="T26" fmla="*/ 54 w 108"/>
              <a:gd name="T27" fmla="*/ 0 h 128"/>
              <a:gd name="T28" fmla="*/ 40 w 108"/>
              <a:gd name="T29" fmla="*/ 10 h 128"/>
              <a:gd name="T30" fmla="*/ 27 w 108"/>
              <a:gd name="T31" fmla="*/ 0 h 128"/>
              <a:gd name="T32" fmla="*/ 28 w 108"/>
              <a:gd name="T33" fmla="*/ 0 h 128"/>
              <a:gd name="T34" fmla="*/ 27 w 108"/>
              <a:gd name="T35" fmla="*/ 0 h 128"/>
              <a:gd name="T36" fmla="*/ 27 w 108"/>
              <a:gd name="T37" fmla="*/ 0 h 128"/>
              <a:gd name="T38" fmla="*/ 27 w 108"/>
              <a:gd name="T39" fmla="*/ 0 h 128"/>
              <a:gd name="T40" fmla="*/ 1 w 108"/>
              <a:gd name="T41" fmla="*/ 22 h 128"/>
              <a:gd name="T42" fmla="*/ 5 w 108"/>
              <a:gd name="T43" fmla="*/ 27 h 128"/>
              <a:gd name="T44" fmla="*/ 12 w 108"/>
              <a:gd name="T45" fmla="*/ 53 h 128"/>
              <a:gd name="T46" fmla="*/ 0 w 108"/>
              <a:gd name="T47" fmla="*/ 82 h 128"/>
              <a:gd name="T48" fmla="*/ 31 w 108"/>
              <a:gd name="T49" fmla="*/ 117 h 128"/>
              <a:gd name="T50" fmla="*/ 54 w 108"/>
              <a:gd name="T51" fmla="*/ 128 h 128"/>
              <a:gd name="T52" fmla="*/ 54 w 108"/>
              <a:gd name="T53" fmla="*/ 128 h 128"/>
              <a:gd name="T54" fmla="*/ 54 w 108"/>
              <a:gd name="T55" fmla="*/ 128 h 128"/>
              <a:gd name="T56" fmla="*/ 77 w 108"/>
              <a:gd name="T57" fmla="*/ 117 h 128"/>
              <a:gd name="T58" fmla="*/ 108 w 108"/>
              <a:gd name="T59" fmla="*/ 82 h 128"/>
              <a:gd name="T60" fmla="*/ 96 w 108"/>
              <a:gd name="T61" fmla="*/ 53 h 128"/>
              <a:gd name="T62" fmla="*/ 66 w 108"/>
              <a:gd name="T63" fmla="*/ 83 h 128"/>
              <a:gd name="T64" fmla="*/ 54 w 108"/>
              <a:gd name="T65" fmla="*/ 76 h 128"/>
              <a:gd name="T66" fmla="*/ 42 w 108"/>
              <a:gd name="T67" fmla="*/ 83 h 128"/>
              <a:gd name="T68" fmla="*/ 44 w 108"/>
              <a:gd name="T69" fmla="*/ 69 h 128"/>
              <a:gd name="T70" fmla="*/ 34 w 108"/>
              <a:gd name="T71" fmla="*/ 60 h 128"/>
              <a:gd name="T72" fmla="*/ 48 w 108"/>
              <a:gd name="T73" fmla="*/ 58 h 128"/>
              <a:gd name="T74" fmla="*/ 54 w 108"/>
              <a:gd name="T75" fmla="*/ 45 h 128"/>
              <a:gd name="T76" fmla="*/ 60 w 108"/>
              <a:gd name="T77" fmla="*/ 58 h 128"/>
              <a:gd name="T78" fmla="*/ 74 w 108"/>
              <a:gd name="T79" fmla="*/ 60 h 128"/>
              <a:gd name="T80" fmla="*/ 64 w 108"/>
              <a:gd name="T81" fmla="*/ 69 h 128"/>
              <a:gd name="T82" fmla="*/ 66 w 108"/>
              <a:gd name="T83" fmla="*/ 8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8" h="128">
                <a:moveTo>
                  <a:pt x="96" y="53"/>
                </a:moveTo>
                <a:cubicBezTo>
                  <a:pt x="91" y="39"/>
                  <a:pt x="97" y="33"/>
                  <a:pt x="103" y="27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0" y="0"/>
                  <a:pt x="80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78" y="3"/>
                  <a:pt x="75" y="10"/>
                  <a:pt x="68" y="10"/>
                </a:cubicBezTo>
                <a:cubicBezTo>
                  <a:pt x="61" y="10"/>
                  <a:pt x="57" y="3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1" y="3"/>
                  <a:pt x="47" y="10"/>
                  <a:pt x="40" y="10"/>
                </a:cubicBezTo>
                <a:cubicBezTo>
                  <a:pt x="34" y="10"/>
                  <a:pt x="30" y="3"/>
                  <a:pt x="27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" y="22"/>
                  <a:pt x="1" y="22"/>
                  <a:pt x="1" y="22"/>
                </a:cubicBezTo>
                <a:cubicBezTo>
                  <a:pt x="5" y="27"/>
                  <a:pt x="5" y="27"/>
                  <a:pt x="5" y="27"/>
                </a:cubicBezTo>
                <a:cubicBezTo>
                  <a:pt x="11" y="33"/>
                  <a:pt x="17" y="39"/>
                  <a:pt x="12" y="53"/>
                </a:cubicBezTo>
                <a:cubicBezTo>
                  <a:pt x="7" y="65"/>
                  <a:pt x="0" y="72"/>
                  <a:pt x="0" y="82"/>
                </a:cubicBezTo>
                <a:cubicBezTo>
                  <a:pt x="0" y="99"/>
                  <a:pt x="11" y="112"/>
                  <a:pt x="31" y="117"/>
                </a:cubicBezTo>
                <a:cubicBezTo>
                  <a:pt x="45" y="121"/>
                  <a:pt x="47" y="122"/>
                  <a:pt x="54" y="128"/>
                </a:cubicBezTo>
                <a:cubicBezTo>
                  <a:pt x="54" y="128"/>
                  <a:pt x="54" y="128"/>
                  <a:pt x="54" y="128"/>
                </a:cubicBezTo>
                <a:cubicBezTo>
                  <a:pt x="54" y="128"/>
                  <a:pt x="54" y="128"/>
                  <a:pt x="54" y="128"/>
                </a:cubicBezTo>
                <a:cubicBezTo>
                  <a:pt x="61" y="122"/>
                  <a:pt x="63" y="121"/>
                  <a:pt x="77" y="117"/>
                </a:cubicBezTo>
                <a:cubicBezTo>
                  <a:pt x="97" y="112"/>
                  <a:pt x="108" y="99"/>
                  <a:pt x="108" y="82"/>
                </a:cubicBezTo>
                <a:cubicBezTo>
                  <a:pt x="108" y="72"/>
                  <a:pt x="101" y="65"/>
                  <a:pt x="96" y="53"/>
                </a:cubicBezTo>
                <a:close/>
                <a:moveTo>
                  <a:pt x="66" y="83"/>
                </a:moveTo>
                <a:cubicBezTo>
                  <a:pt x="54" y="76"/>
                  <a:pt x="54" y="76"/>
                  <a:pt x="54" y="76"/>
                </a:cubicBezTo>
                <a:cubicBezTo>
                  <a:pt x="42" y="83"/>
                  <a:pt x="42" y="83"/>
                  <a:pt x="42" y="83"/>
                </a:cubicBezTo>
                <a:cubicBezTo>
                  <a:pt x="44" y="69"/>
                  <a:pt x="44" y="69"/>
                  <a:pt x="44" y="69"/>
                </a:cubicBezTo>
                <a:cubicBezTo>
                  <a:pt x="34" y="60"/>
                  <a:pt x="34" y="60"/>
                  <a:pt x="34" y="60"/>
                </a:cubicBezTo>
                <a:cubicBezTo>
                  <a:pt x="48" y="58"/>
                  <a:pt x="48" y="58"/>
                  <a:pt x="48" y="58"/>
                </a:cubicBezTo>
                <a:cubicBezTo>
                  <a:pt x="54" y="45"/>
                  <a:pt x="54" y="45"/>
                  <a:pt x="54" y="45"/>
                </a:cubicBezTo>
                <a:cubicBezTo>
                  <a:pt x="60" y="58"/>
                  <a:pt x="60" y="58"/>
                  <a:pt x="60" y="58"/>
                </a:cubicBezTo>
                <a:cubicBezTo>
                  <a:pt x="74" y="60"/>
                  <a:pt x="74" y="60"/>
                  <a:pt x="74" y="60"/>
                </a:cubicBezTo>
                <a:cubicBezTo>
                  <a:pt x="64" y="69"/>
                  <a:pt x="64" y="69"/>
                  <a:pt x="64" y="69"/>
                </a:cubicBezTo>
                <a:lnTo>
                  <a:pt x="66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32"/>
          <p:cNvSpPr>
            <a:spLocks noEditPoints="1"/>
          </p:cNvSpPr>
          <p:nvPr/>
        </p:nvSpPr>
        <p:spPr bwMode="auto">
          <a:xfrm>
            <a:off x="4069453" y="4810670"/>
            <a:ext cx="332767" cy="360199"/>
          </a:xfrm>
          <a:custGeom>
            <a:avLst/>
            <a:gdLst>
              <a:gd name="T0" fmla="*/ 0 w 279"/>
              <a:gd name="T1" fmla="*/ 0 h 302"/>
              <a:gd name="T2" fmla="*/ 0 w 279"/>
              <a:gd name="T3" fmla="*/ 279 h 302"/>
              <a:gd name="T4" fmla="*/ 35 w 279"/>
              <a:gd name="T5" fmla="*/ 279 h 302"/>
              <a:gd name="T6" fmla="*/ 35 w 279"/>
              <a:gd name="T7" fmla="*/ 302 h 302"/>
              <a:gd name="T8" fmla="*/ 104 w 279"/>
              <a:gd name="T9" fmla="*/ 302 h 302"/>
              <a:gd name="T10" fmla="*/ 104 w 279"/>
              <a:gd name="T11" fmla="*/ 279 h 302"/>
              <a:gd name="T12" fmla="*/ 175 w 279"/>
              <a:gd name="T13" fmla="*/ 279 h 302"/>
              <a:gd name="T14" fmla="*/ 175 w 279"/>
              <a:gd name="T15" fmla="*/ 302 h 302"/>
              <a:gd name="T16" fmla="*/ 243 w 279"/>
              <a:gd name="T17" fmla="*/ 302 h 302"/>
              <a:gd name="T18" fmla="*/ 243 w 279"/>
              <a:gd name="T19" fmla="*/ 279 h 302"/>
              <a:gd name="T20" fmla="*/ 279 w 279"/>
              <a:gd name="T21" fmla="*/ 279 h 302"/>
              <a:gd name="T22" fmla="*/ 279 w 279"/>
              <a:gd name="T23" fmla="*/ 0 h 302"/>
              <a:gd name="T24" fmla="*/ 0 w 279"/>
              <a:gd name="T25" fmla="*/ 0 h 302"/>
              <a:gd name="T26" fmla="*/ 243 w 279"/>
              <a:gd name="T27" fmla="*/ 246 h 302"/>
              <a:gd name="T28" fmla="*/ 33 w 279"/>
              <a:gd name="T29" fmla="*/ 246 h 302"/>
              <a:gd name="T30" fmla="*/ 33 w 279"/>
              <a:gd name="T31" fmla="*/ 35 h 302"/>
              <a:gd name="T32" fmla="*/ 243 w 279"/>
              <a:gd name="T33" fmla="*/ 35 h 302"/>
              <a:gd name="T34" fmla="*/ 243 w 279"/>
              <a:gd name="T35" fmla="*/ 246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79" h="302">
                <a:moveTo>
                  <a:pt x="0" y="0"/>
                </a:moveTo>
                <a:lnTo>
                  <a:pt x="0" y="279"/>
                </a:lnTo>
                <a:lnTo>
                  <a:pt x="35" y="279"/>
                </a:lnTo>
                <a:lnTo>
                  <a:pt x="35" y="302"/>
                </a:lnTo>
                <a:lnTo>
                  <a:pt x="104" y="302"/>
                </a:lnTo>
                <a:lnTo>
                  <a:pt x="104" y="279"/>
                </a:lnTo>
                <a:lnTo>
                  <a:pt x="175" y="279"/>
                </a:lnTo>
                <a:lnTo>
                  <a:pt x="175" y="302"/>
                </a:lnTo>
                <a:lnTo>
                  <a:pt x="243" y="302"/>
                </a:lnTo>
                <a:lnTo>
                  <a:pt x="243" y="279"/>
                </a:lnTo>
                <a:lnTo>
                  <a:pt x="279" y="279"/>
                </a:lnTo>
                <a:lnTo>
                  <a:pt x="279" y="0"/>
                </a:lnTo>
                <a:lnTo>
                  <a:pt x="0" y="0"/>
                </a:lnTo>
                <a:close/>
                <a:moveTo>
                  <a:pt x="243" y="246"/>
                </a:moveTo>
                <a:lnTo>
                  <a:pt x="33" y="246"/>
                </a:lnTo>
                <a:lnTo>
                  <a:pt x="33" y="35"/>
                </a:lnTo>
                <a:lnTo>
                  <a:pt x="243" y="35"/>
                </a:lnTo>
                <a:lnTo>
                  <a:pt x="243" y="24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3"/>
          <p:cNvSpPr>
            <a:spLocks noEditPoints="1"/>
          </p:cNvSpPr>
          <p:nvPr/>
        </p:nvSpPr>
        <p:spPr bwMode="auto">
          <a:xfrm>
            <a:off x="4125510" y="4866728"/>
            <a:ext cx="219459" cy="219459"/>
          </a:xfrm>
          <a:custGeom>
            <a:avLst/>
            <a:gdLst>
              <a:gd name="T0" fmla="*/ 78 w 78"/>
              <a:gd name="T1" fmla="*/ 0 h 78"/>
              <a:gd name="T2" fmla="*/ 0 w 78"/>
              <a:gd name="T3" fmla="*/ 0 h 78"/>
              <a:gd name="T4" fmla="*/ 0 w 78"/>
              <a:gd name="T5" fmla="*/ 78 h 78"/>
              <a:gd name="T6" fmla="*/ 78 w 78"/>
              <a:gd name="T7" fmla="*/ 78 h 78"/>
              <a:gd name="T8" fmla="*/ 78 w 78"/>
              <a:gd name="T9" fmla="*/ 0 h 78"/>
              <a:gd name="T10" fmla="*/ 62 w 78"/>
              <a:gd name="T11" fmla="*/ 49 h 78"/>
              <a:gd name="T12" fmla="*/ 57 w 78"/>
              <a:gd name="T13" fmla="*/ 57 h 78"/>
              <a:gd name="T14" fmla="*/ 49 w 78"/>
              <a:gd name="T15" fmla="*/ 62 h 78"/>
              <a:gd name="T16" fmla="*/ 39 w 78"/>
              <a:gd name="T17" fmla="*/ 64 h 78"/>
              <a:gd name="T18" fmla="*/ 29 w 78"/>
              <a:gd name="T19" fmla="*/ 62 h 78"/>
              <a:gd name="T20" fmla="*/ 21 w 78"/>
              <a:gd name="T21" fmla="*/ 57 h 78"/>
              <a:gd name="T22" fmla="*/ 16 w 78"/>
              <a:gd name="T23" fmla="*/ 49 h 78"/>
              <a:gd name="T24" fmla="*/ 14 w 78"/>
              <a:gd name="T25" fmla="*/ 39 h 78"/>
              <a:gd name="T26" fmla="*/ 16 w 78"/>
              <a:gd name="T27" fmla="*/ 29 h 78"/>
              <a:gd name="T28" fmla="*/ 21 w 78"/>
              <a:gd name="T29" fmla="*/ 21 h 78"/>
              <a:gd name="T30" fmla="*/ 29 w 78"/>
              <a:gd name="T31" fmla="*/ 16 h 78"/>
              <a:gd name="T32" fmla="*/ 39 w 78"/>
              <a:gd name="T33" fmla="*/ 14 h 78"/>
              <a:gd name="T34" fmla="*/ 49 w 78"/>
              <a:gd name="T35" fmla="*/ 16 h 78"/>
              <a:gd name="T36" fmla="*/ 57 w 78"/>
              <a:gd name="T37" fmla="*/ 21 h 78"/>
              <a:gd name="T38" fmla="*/ 62 w 78"/>
              <a:gd name="T39" fmla="*/ 29 h 78"/>
              <a:gd name="T40" fmla="*/ 64 w 78"/>
              <a:gd name="T41" fmla="*/ 39 h 78"/>
              <a:gd name="T42" fmla="*/ 62 w 78"/>
              <a:gd name="T43" fmla="*/ 4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" h="78">
                <a:moveTo>
                  <a:pt x="7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8"/>
                  <a:pt x="0" y="78"/>
                  <a:pt x="0" y="78"/>
                </a:cubicBezTo>
                <a:cubicBezTo>
                  <a:pt x="78" y="78"/>
                  <a:pt x="78" y="78"/>
                  <a:pt x="78" y="78"/>
                </a:cubicBezTo>
                <a:lnTo>
                  <a:pt x="78" y="0"/>
                </a:lnTo>
                <a:close/>
                <a:moveTo>
                  <a:pt x="62" y="49"/>
                </a:moveTo>
                <a:cubicBezTo>
                  <a:pt x="61" y="52"/>
                  <a:pt x="59" y="55"/>
                  <a:pt x="57" y="57"/>
                </a:cubicBezTo>
                <a:cubicBezTo>
                  <a:pt x="54" y="59"/>
                  <a:pt x="52" y="61"/>
                  <a:pt x="49" y="62"/>
                </a:cubicBezTo>
                <a:cubicBezTo>
                  <a:pt x="45" y="64"/>
                  <a:pt x="42" y="64"/>
                  <a:pt x="39" y="64"/>
                </a:cubicBezTo>
                <a:cubicBezTo>
                  <a:pt x="35" y="64"/>
                  <a:pt x="32" y="64"/>
                  <a:pt x="29" y="62"/>
                </a:cubicBezTo>
                <a:cubicBezTo>
                  <a:pt x="26" y="61"/>
                  <a:pt x="23" y="59"/>
                  <a:pt x="21" y="57"/>
                </a:cubicBezTo>
                <a:cubicBezTo>
                  <a:pt x="19" y="55"/>
                  <a:pt x="17" y="52"/>
                  <a:pt x="16" y="49"/>
                </a:cubicBezTo>
                <a:cubicBezTo>
                  <a:pt x="14" y="46"/>
                  <a:pt x="14" y="42"/>
                  <a:pt x="14" y="39"/>
                </a:cubicBezTo>
                <a:cubicBezTo>
                  <a:pt x="14" y="36"/>
                  <a:pt x="14" y="32"/>
                  <a:pt x="16" y="29"/>
                </a:cubicBezTo>
                <a:cubicBezTo>
                  <a:pt x="17" y="26"/>
                  <a:pt x="19" y="24"/>
                  <a:pt x="21" y="21"/>
                </a:cubicBezTo>
                <a:cubicBezTo>
                  <a:pt x="23" y="19"/>
                  <a:pt x="26" y="17"/>
                  <a:pt x="29" y="16"/>
                </a:cubicBezTo>
                <a:cubicBezTo>
                  <a:pt x="32" y="15"/>
                  <a:pt x="35" y="14"/>
                  <a:pt x="39" y="14"/>
                </a:cubicBezTo>
                <a:cubicBezTo>
                  <a:pt x="42" y="14"/>
                  <a:pt x="45" y="15"/>
                  <a:pt x="49" y="16"/>
                </a:cubicBezTo>
                <a:cubicBezTo>
                  <a:pt x="52" y="17"/>
                  <a:pt x="54" y="19"/>
                  <a:pt x="57" y="21"/>
                </a:cubicBezTo>
                <a:cubicBezTo>
                  <a:pt x="59" y="24"/>
                  <a:pt x="61" y="26"/>
                  <a:pt x="62" y="29"/>
                </a:cubicBezTo>
                <a:cubicBezTo>
                  <a:pt x="63" y="32"/>
                  <a:pt x="64" y="36"/>
                  <a:pt x="64" y="39"/>
                </a:cubicBezTo>
                <a:cubicBezTo>
                  <a:pt x="64" y="42"/>
                  <a:pt x="63" y="46"/>
                  <a:pt x="62" y="4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34"/>
          <p:cNvSpPr/>
          <p:nvPr/>
        </p:nvSpPr>
        <p:spPr bwMode="auto">
          <a:xfrm>
            <a:off x="4243589" y="4943062"/>
            <a:ext cx="45323" cy="67985"/>
          </a:xfrm>
          <a:custGeom>
            <a:avLst/>
            <a:gdLst>
              <a:gd name="T0" fmla="*/ 0 w 16"/>
              <a:gd name="T1" fmla="*/ 12 h 24"/>
              <a:gd name="T2" fmla="*/ 12 w 16"/>
              <a:gd name="T3" fmla="*/ 24 h 24"/>
              <a:gd name="T4" fmla="*/ 16 w 16"/>
              <a:gd name="T5" fmla="*/ 12 h 24"/>
              <a:gd name="T6" fmla="*/ 12 w 16"/>
              <a:gd name="T7" fmla="*/ 0 h 24"/>
              <a:gd name="T8" fmla="*/ 0 w 16"/>
              <a:gd name="T9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4">
                <a:moveTo>
                  <a:pt x="0" y="12"/>
                </a:moveTo>
                <a:cubicBezTo>
                  <a:pt x="12" y="24"/>
                  <a:pt x="12" y="24"/>
                  <a:pt x="12" y="24"/>
                </a:cubicBezTo>
                <a:cubicBezTo>
                  <a:pt x="15" y="21"/>
                  <a:pt x="16" y="17"/>
                  <a:pt x="16" y="12"/>
                </a:cubicBezTo>
                <a:cubicBezTo>
                  <a:pt x="16" y="7"/>
                  <a:pt x="15" y="3"/>
                  <a:pt x="12" y="0"/>
                </a:cubicBezTo>
                <a:lnTo>
                  <a:pt x="0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5"/>
          <p:cNvSpPr/>
          <p:nvPr/>
        </p:nvSpPr>
        <p:spPr bwMode="auto">
          <a:xfrm>
            <a:off x="4201844" y="4920400"/>
            <a:ext cx="66792" cy="47708"/>
          </a:xfrm>
          <a:custGeom>
            <a:avLst/>
            <a:gdLst>
              <a:gd name="T0" fmla="*/ 24 w 24"/>
              <a:gd name="T1" fmla="*/ 5 h 17"/>
              <a:gd name="T2" fmla="*/ 12 w 24"/>
              <a:gd name="T3" fmla="*/ 0 h 17"/>
              <a:gd name="T4" fmla="*/ 0 w 24"/>
              <a:gd name="T5" fmla="*/ 5 h 17"/>
              <a:gd name="T6" fmla="*/ 12 w 24"/>
              <a:gd name="T7" fmla="*/ 17 h 17"/>
              <a:gd name="T8" fmla="*/ 24 w 24"/>
              <a:gd name="T9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7">
                <a:moveTo>
                  <a:pt x="24" y="5"/>
                </a:moveTo>
                <a:cubicBezTo>
                  <a:pt x="21" y="2"/>
                  <a:pt x="16" y="0"/>
                  <a:pt x="12" y="0"/>
                </a:cubicBezTo>
                <a:cubicBezTo>
                  <a:pt x="7" y="0"/>
                  <a:pt x="3" y="2"/>
                  <a:pt x="0" y="5"/>
                </a:cubicBezTo>
                <a:cubicBezTo>
                  <a:pt x="12" y="17"/>
                  <a:pt x="12" y="17"/>
                  <a:pt x="12" y="17"/>
                </a:cubicBezTo>
                <a:lnTo>
                  <a:pt x="24" y="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36"/>
          <p:cNvSpPr/>
          <p:nvPr/>
        </p:nvSpPr>
        <p:spPr bwMode="auto">
          <a:xfrm>
            <a:off x="4201844" y="4984806"/>
            <a:ext cx="66792" cy="48902"/>
          </a:xfrm>
          <a:custGeom>
            <a:avLst/>
            <a:gdLst>
              <a:gd name="T0" fmla="*/ 0 w 24"/>
              <a:gd name="T1" fmla="*/ 12 h 17"/>
              <a:gd name="T2" fmla="*/ 12 w 24"/>
              <a:gd name="T3" fmla="*/ 17 h 17"/>
              <a:gd name="T4" fmla="*/ 24 w 24"/>
              <a:gd name="T5" fmla="*/ 12 h 17"/>
              <a:gd name="T6" fmla="*/ 12 w 24"/>
              <a:gd name="T7" fmla="*/ 0 h 17"/>
              <a:gd name="T8" fmla="*/ 0 w 24"/>
              <a:gd name="T9" fmla="*/ 1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7">
                <a:moveTo>
                  <a:pt x="0" y="12"/>
                </a:moveTo>
                <a:cubicBezTo>
                  <a:pt x="3" y="15"/>
                  <a:pt x="7" y="17"/>
                  <a:pt x="12" y="17"/>
                </a:cubicBezTo>
                <a:cubicBezTo>
                  <a:pt x="16" y="17"/>
                  <a:pt x="21" y="15"/>
                  <a:pt x="24" y="12"/>
                </a:cubicBezTo>
                <a:cubicBezTo>
                  <a:pt x="12" y="0"/>
                  <a:pt x="12" y="0"/>
                  <a:pt x="12" y="0"/>
                </a:cubicBezTo>
                <a:lnTo>
                  <a:pt x="0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37"/>
          <p:cNvSpPr/>
          <p:nvPr/>
        </p:nvSpPr>
        <p:spPr bwMode="auto">
          <a:xfrm>
            <a:off x="4179183" y="4943062"/>
            <a:ext cx="47708" cy="67985"/>
          </a:xfrm>
          <a:custGeom>
            <a:avLst/>
            <a:gdLst>
              <a:gd name="T0" fmla="*/ 4 w 17"/>
              <a:gd name="T1" fmla="*/ 0 h 24"/>
              <a:gd name="T2" fmla="*/ 0 w 17"/>
              <a:gd name="T3" fmla="*/ 12 h 24"/>
              <a:gd name="T4" fmla="*/ 4 w 17"/>
              <a:gd name="T5" fmla="*/ 24 h 24"/>
              <a:gd name="T6" fmla="*/ 17 w 17"/>
              <a:gd name="T7" fmla="*/ 12 h 24"/>
              <a:gd name="T8" fmla="*/ 4 w 17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24">
                <a:moveTo>
                  <a:pt x="4" y="0"/>
                </a:moveTo>
                <a:cubicBezTo>
                  <a:pt x="2" y="3"/>
                  <a:pt x="0" y="7"/>
                  <a:pt x="0" y="12"/>
                </a:cubicBezTo>
                <a:cubicBezTo>
                  <a:pt x="0" y="17"/>
                  <a:pt x="2" y="21"/>
                  <a:pt x="4" y="24"/>
                </a:cubicBezTo>
                <a:cubicBezTo>
                  <a:pt x="17" y="12"/>
                  <a:pt x="17" y="12"/>
                  <a:pt x="17" y="12"/>
                </a:cubicBezTo>
                <a:lnTo>
                  <a:pt x="4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8"/>
          <p:cNvSpPr/>
          <p:nvPr/>
        </p:nvSpPr>
        <p:spPr bwMode="auto">
          <a:xfrm>
            <a:off x="3332357" y="4988385"/>
            <a:ext cx="183678" cy="182485"/>
          </a:xfrm>
          <a:custGeom>
            <a:avLst/>
            <a:gdLst>
              <a:gd name="T0" fmla="*/ 57 w 65"/>
              <a:gd name="T1" fmla="*/ 8 h 65"/>
              <a:gd name="T2" fmla="*/ 51 w 65"/>
              <a:gd name="T3" fmla="*/ 0 h 65"/>
              <a:gd name="T4" fmla="*/ 0 w 65"/>
              <a:gd name="T5" fmla="*/ 51 h 65"/>
              <a:gd name="T6" fmla="*/ 14 w 65"/>
              <a:gd name="T7" fmla="*/ 65 h 65"/>
              <a:gd name="T8" fmla="*/ 21 w 65"/>
              <a:gd name="T9" fmla="*/ 58 h 65"/>
              <a:gd name="T10" fmla="*/ 28 w 65"/>
              <a:gd name="T11" fmla="*/ 65 h 65"/>
              <a:gd name="T12" fmla="*/ 28 w 65"/>
              <a:gd name="T13" fmla="*/ 65 h 65"/>
              <a:gd name="T14" fmla="*/ 28 w 65"/>
              <a:gd name="T15" fmla="*/ 65 h 65"/>
              <a:gd name="T16" fmla="*/ 44 w 65"/>
              <a:gd name="T17" fmla="*/ 49 h 65"/>
              <a:gd name="T18" fmla="*/ 37 w 65"/>
              <a:gd name="T19" fmla="*/ 42 h 65"/>
              <a:gd name="T20" fmla="*/ 65 w 65"/>
              <a:gd name="T21" fmla="*/ 14 h 65"/>
              <a:gd name="T22" fmla="*/ 57 w 65"/>
              <a:gd name="T23" fmla="*/ 8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5" h="65">
                <a:moveTo>
                  <a:pt x="57" y="8"/>
                </a:moveTo>
                <a:cubicBezTo>
                  <a:pt x="55" y="5"/>
                  <a:pt x="53" y="3"/>
                  <a:pt x="51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14" y="65"/>
                  <a:pt x="14" y="65"/>
                  <a:pt x="14" y="65"/>
                </a:cubicBezTo>
                <a:cubicBezTo>
                  <a:pt x="21" y="58"/>
                  <a:pt x="21" y="58"/>
                  <a:pt x="21" y="58"/>
                </a:cubicBezTo>
                <a:cubicBezTo>
                  <a:pt x="28" y="65"/>
                  <a:pt x="28" y="65"/>
                  <a:pt x="28" y="65"/>
                </a:cubicBezTo>
                <a:cubicBezTo>
                  <a:pt x="28" y="65"/>
                  <a:pt x="28" y="65"/>
                  <a:pt x="28" y="65"/>
                </a:cubicBezTo>
                <a:cubicBezTo>
                  <a:pt x="28" y="65"/>
                  <a:pt x="28" y="65"/>
                  <a:pt x="28" y="65"/>
                </a:cubicBezTo>
                <a:cubicBezTo>
                  <a:pt x="44" y="49"/>
                  <a:pt x="44" y="49"/>
                  <a:pt x="44" y="49"/>
                </a:cubicBezTo>
                <a:cubicBezTo>
                  <a:pt x="37" y="42"/>
                  <a:pt x="37" y="42"/>
                  <a:pt x="37" y="42"/>
                </a:cubicBezTo>
                <a:cubicBezTo>
                  <a:pt x="65" y="14"/>
                  <a:pt x="65" y="14"/>
                  <a:pt x="65" y="14"/>
                </a:cubicBezTo>
                <a:cubicBezTo>
                  <a:pt x="62" y="12"/>
                  <a:pt x="60" y="10"/>
                  <a:pt x="57" y="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39"/>
          <p:cNvSpPr>
            <a:spLocks noEditPoints="1"/>
          </p:cNvSpPr>
          <p:nvPr/>
        </p:nvSpPr>
        <p:spPr bwMode="auto">
          <a:xfrm>
            <a:off x="3456399" y="4796358"/>
            <a:ext cx="251663" cy="250470"/>
          </a:xfrm>
          <a:custGeom>
            <a:avLst/>
            <a:gdLst>
              <a:gd name="T0" fmla="*/ 69 w 89"/>
              <a:gd name="T1" fmla="*/ 20 h 89"/>
              <a:gd name="T2" fmla="*/ 13 w 89"/>
              <a:gd name="T3" fmla="*/ 13 h 89"/>
              <a:gd name="T4" fmla="*/ 20 w 89"/>
              <a:gd name="T5" fmla="*/ 69 h 89"/>
              <a:gd name="T6" fmla="*/ 76 w 89"/>
              <a:gd name="T7" fmla="*/ 76 h 89"/>
              <a:gd name="T8" fmla="*/ 69 w 89"/>
              <a:gd name="T9" fmla="*/ 20 h 89"/>
              <a:gd name="T10" fmla="*/ 62 w 89"/>
              <a:gd name="T11" fmla="*/ 41 h 89"/>
              <a:gd name="T12" fmla="*/ 48 w 89"/>
              <a:gd name="T13" fmla="*/ 41 h 89"/>
              <a:gd name="T14" fmla="*/ 48 w 89"/>
              <a:gd name="T15" fmla="*/ 27 h 89"/>
              <a:gd name="T16" fmla="*/ 62 w 89"/>
              <a:gd name="T17" fmla="*/ 27 h 89"/>
              <a:gd name="T18" fmla="*/ 62 w 89"/>
              <a:gd name="T19" fmla="*/ 41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" h="89">
                <a:moveTo>
                  <a:pt x="69" y="20"/>
                </a:moveTo>
                <a:cubicBezTo>
                  <a:pt x="51" y="3"/>
                  <a:pt x="27" y="0"/>
                  <a:pt x="13" y="13"/>
                </a:cubicBezTo>
                <a:cubicBezTo>
                  <a:pt x="0" y="27"/>
                  <a:pt x="3" y="52"/>
                  <a:pt x="20" y="69"/>
                </a:cubicBezTo>
                <a:cubicBezTo>
                  <a:pt x="37" y="86"/>
                  <a:pt x="62" y="89"/>
                  <a:pt x="76" y="76"/>
                </a:cubicBezTo>
                <a:cubicBezTo>
                  <a:pt x="89" y="62"/>
                  <a:pt x="86" y="38"/>
                  <a:pt x="69" y="20"/>
                </a:cubicBezTo>
                <a:close/>
                <a:moveTo>
                  <a:pt x="62" y="41"/>
                </a:moveTo>
                <a:cubicBezTo>
                  <a:pt x="58" y="45"/>
                  <a:pt x="52" y="45"/>
                  <a:pt x="48" y="41"/>
                </a:cubicBezTo>
                <a:cubicBezTo>
                  <a:pt x="44" y="37"/>
                  <a:pt x="44" y="31"/>
                  <a:pt x="48" y="27"/>
                </a:cubicBezTo>
                <a:cubicBezTo>
                  <a:pt x="52" y="23"/>
                  <a:pt x="58" y="23"/>
                  <a:pt x="62" y="27"/>
                </a:cubicBezTo>
                <a:cubicBezTo>
                  <a:pt x="66" y="31"/>
                  <a:pt x="66" y="37"/>
                  <a:pt x="62" y="4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40"/>
          <p:cNvSpPr/>
          <p:nvPr/>
        </p:nvSpPr>
        <p:spPr bwMode="auto">
          <a:xfrm>
            <a:off x="2610766" y="4980035"/>
            <a:ext cx="206340" cy="180100"/>
          </a:xfrm>
          <a:custGeom>
            <a:avLst/>
            <a:gdLst>
              <a:gd name="T0" fmla="*/ 54 w 73"/>
              <a:gd name="T1" fmla="*/ 18 h 64"/>
              <a:gd name="T2" fmla="*/ 44 w 73"/>
              <a:gd name="T3" fmla="*/ 3 h 64"/>
              <a:gd name="T4" fmla="*/ 43 w 73"/>
              <a:gd name="T5" fmla="*/ 0 h 64"/>
              <a:gd name="T6" fmla="*/ 0 w 73"/>
              <a:gd name="T7" fmla="*/ 43 h 64"/>
              <a:gd name="T8" fmla="*/ 0 w 73"/>
              <a:gd name="T9" fmla="*/ 64 h 64"/>
              <a:gd name="T10" fmla="*/ 40 w 73"/>
              <a:gd name="T11" fmla="*/ 64 h 64"/>
              <a:gd name="T12" fmla="*/ 40 w 73"/>
              <a:gd name="T13" fmla="*/ 52 h 64"/>
              <a:gd name="T14" fmla="*/ 52 w 73"/>
              <a:gd name="T15" fmla="*/ 52 h 64"/>
              <a:gd name="T16" fmla="*/ 52 w 73"/>
              <a:gd name="T17" fmla="*/ 40 h 64"/>
              <a:gd name="T18" fmla="*/ 64 w 73"/>
              <a:gd name="T19" fmla="*/ 40 h 64"/>
              <a:gd name="T20" fmla="*/ 64 w 73"/>
              <a:gd name="T21" fmla="*/ 40 h 64"/>
              <a:gd name="T22" fmla="*/ 73 w 73"/>
              <a:gd name="T23" fmla="*/ 30 h 64"/>
              <a:gd name="T24" fmla="*/ 70 w 73"/>
              <a:gd name="T25" fmla="*/ 29 h 64"/>
              <a:gd name="T26" fmla="*/ 54 w 73"/>
              <a:gd name="T27" fmla="*/ 1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" h="64">
                <a:moveTo>
                  <a:pt x="54" y="18"/>
                </a:moveTo>
                <a:cubicBezTo>
                  <a:pt x="50" y="14"/>
                  <a:pt x="46" y="9"/>
                  <a:pt x="44" y="3"/>
                </a:cubicBezTo>
                <a:cubicBezTo>
                  <a:pt x="43" y="2"/>
                  <a:pt x="43" y="1"/>
                  <a:pt x="43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64"/>
                  <a:pt x="0" y="64"/>
                  <a:pt x="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52"/>
                  <a:pt x="40" y="52"/>
                  <a:pt x="40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52" y="40"/>
                  <a:pt x="52" y="40"/>
                  <a:pt x="52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73" y="30"/>
                  <a:pt x="73" y="30"/>
                  <a:pt x="73" y="30"/>
                </a:cubicBezTo>
                <a:cubicBezTo>
                  <a:pt x="72" y="30"/>
                  <a:pt x="71" y="29"/>
                  <a:pt x="70" y="29"/>
                </a:cubicBezTo>
                <a:cubicBezTo>
                  <a:pt x="64" y="26"/>
                  <a:pt x="59" y="23"/>
                  <a:pt x="54" y="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41"/>
          <p:cNvSpPr>
            <a:spLocks noEditPoints="1"/>
          </p:cNvSpPr>
          <p:nvPr/>
        </p:nvSpPr>
        <p:spPr bwMode="auto">
          <a:xfrm>
            <a:off x="2751506" y="4823791"/>
            <a:ext cx="220652" cy="220652"/>
          </a:xfrm>
          <a:custGeom>
            <a:avLst/>
            <a:gdLst>
              <a:gd name="T0" fmla="*/ 39 w 78"/>
              <a:gd name="T1" fmla="*/ 0 h 78"/>
              <a:gd name="T2" fmla="*/ 0 w 78"/>
              <a:gd name="T3" fmla="*/ 39 h 78"/>
              <a:gd name="T4" fmla="*/ 39 w 78"/>
              <a:gd name="T5" fmla="*/ 78 h 78"/>
              <a:gd name="T6" fmla="*/ 78 w 78"/>
              <a:gd name="T7" fmla="*/ 39 h 78"/>
              <a:gd name="T8" fmla="*/ 39 w 78"/>
              <a:gd name="T9" fmla="*/ 0 h 78"/>
              <a:gd name="T10" fmla="*/ 60 w 78"/>
              <a:gd name="T11" fmla="*/ 32 h 78"/>
              <a:gd name="T12" fmla="*/ 46 w 78"/>
              <a:gd name="T13" fmla="*/ 32 h 78"/>
              <a:gd name="T14" fmla="*/ 46 w 78"/>
              <a:gd name="T15" fmla="*/ 18 h 78"/>
              <a:gd name="T16" fmla="*/ 60 w 78"/>
              <a:gd name="T17" fmla="*/ 18 h 78"/>
              <a:gd name="T18" fmla="*/ 60 w 78"/>
              <a:gd name="T19" fmla="*/ 3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78">
                <a:moveTo>
                  <a:pt x="39" y="0"/>
                </a:moveTo>
                <a:cubicBezTo>
                  <a:pt x="17" y="0"/>
                  <a:pt x="0" y="17"/>
                  <a:pt x="0" y="39"/>
                </a:cubicBezTo>
                <a:cubicBezTo>
                  <a:pt x="0" y="60"/>
                  <a:pt x="17" y="78"/>
                  <a:pt x="39" y="78"/>
                </a:cubicBezTo>
                <a:cubicBezTo>
                  <a:pt x="60" y="78"/>
                  <a:pt x="78" y="60"/>
                  <a:pt x="78" y="39"/>
                </a:cubicBezTo>
                <a:cubicBezTo>
                  <a:pt x="78" y="17"/>
                  <a:pt x="60" y="0"/>
                  <a:pt x="39" y="0"/>
                </a:cubicBezTo>
                <a:close/>
                <a:moveTo>
                  <a:pt x="60" y="32"/>
                </a:moveTo>
                <a:cubicBezTo>
                  <a:pt x="56" y="36"/>
                  <a:pt x="50" y="36"/>
                  <a:pt x="46" y="32"/>
                </a:cubicBezTo>
                <a:cubicBezTo>
                  <a:pt x="42" y="28"/>
                  <a:pt x="42" y="22"/>
                  <a:pt x="46" y="18"/>
                </a:cubicBezTo>
                <a:cubicBezTo>
                  <a:pt x="50" y="14"/>
                  <a:pt x="56" y="14"/>
                  <a:pt x="60" y="18"/>
                </a:cubicBezTo>
                <a:cubicBezTo>
                  <a:pt x="63" y="22"/>
                  <a:pt x="63" y="28"/>
                  <a:pt x="60" y="3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42"/>
          <p:cNvSpPr>
            <a:spLocks noEditPoints="1"/>
          </p:cNvSpPr>
          <p:nvPr/>
        </p:nvSpPr>
        <p:spPr bwMode="auto">
          <a:xfrm>
            <a:off x="1930920" y="4976458"/>
            <a:ext cx="276709" cy="194412"/>
          </a:xfrm>
          <a:custGeom>
            <a:avLst/>
            <a:gdLst>
              <a:gd name="T0" fmla="*/ 0 w 98"/>
              <a:gd name="T1" fmla="*/ 0 h 69"/>
              <a:gd name="T2" fmla="*/ 0 w 98"/>
              <a:gd name="T3" fmla="*/ 69 h 69"/>
              <a:gd name="T4" fmla="*/ 98 w 98"/>
              <a:gd name="T5" fmla="*/ 69 h 69"/>
              <a:gd name="T6" fmla="*/ 98 w 98"/>
              <a:gd name="T7" fmla="*/ 0 h 69"/>
              <a:gd name="T8" fmla="*/ 0 w 98"/>
              <a:gd name="T9" fmla="*/ 0 h 69"/>
              <a:gd name="T10" fmla="*/ 54 w 98"/>
              <a:gd name="T11" fmla="*/ 39 h 69"/>
              <a:gd name="T12" fmla="*/ 54 w 98"/>
              <a:gd name="T13" fmla="*/ 52 h 69"/>
              <a:gd name="T14" fmla="*/ 44 w 98"/>
              <a:gd name="T15" fmla="*/ 52 h 69"/>
              <a:gd name="T16" fmla="*/ 44 w 98"/>
              <a:gd name="T17" fmla="*/ 39 h 69"/>
              <a:gd name="T18" fmla="*/ 39 w 98"/>
              <a:gd name="T19" fmla="*/ 29 h 69"/>
              <a:gd name="T20" fmla="*/ 49 w 98"/>
              <a:gd name="T21" fmla="*/ 19 h 69"/>
              <a:gd name="T22" fmla="*/ 59 w 98"/>
              <a:gd name="T23" fmla="*/ 29 h 69"/>
              <a:gd name="T24" fmla="*/ 54 w 98"/>
              <a:gd name="T25" fmla="*/ 3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8" h="69">
                <a:moveTo>
                  <a:pt x="0" y="0"/>
                </a:moveTo>
                <a:cubicBezTo>
                  <a:pt x="0" y="69"/>
                  <a:pt x="0" y="69"/>
                  <a:pt x="0" y="69"/>
                </a:cubicBezTo>
                <a:cubicBezTo>
                  <a:pt x="98" y="69"/>
                  <a:pt x="98" y="69"/>
                  <a:pt x="98" y="69"/>
                </a:cubicBezTo>
                <a:cubicBezTo>
                  <a:pt x="98" y="0"/>
                  <a:pt x="98" y="0"/>
                  <a:pt x="98" y="0"/>
                </a:cubicBezTo>
                <a:lnTo>
                  <a:pt x="0" y="0"/>
                </a:lnTo>
                <a:close/>
                <a:moveTo>
                  <a:pt x="54" y="39"/>
                </a:moveTo>
                <a:cubicBezTo>
                  <a:pt x="54" y="52"/>
                  <a:pt x="54" y="52"/>
                  <a:pt x="54" y="5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39"/>
                  <a:pt x="44" y="39"/>
                  <a:pt x="44" y="39"/>
                </a:cubicBezTo>
                <a:cubicBezTo>
                  <a:pt x="41" y="37"/>
                  <a:pt x="39" y="33"/>
                  <a:pt x="39" y="29"/>
                </a:cubicBezTo>
                <a:cubicBezTo>
                  <a:pt x="39" y="24"/>
                  <a:pt x="43" y="19"/>
                  <a:pt x="49" y="19"/>
                </a:cubicBezTo>
                <a:cubicBezTo>
                  <a:pt x="55" y="19"/>
                  <a:pt x="59" y="24"/>
                  <a:pt x="59" y="29"/>
                </a:cubicBezTo>
                <a:cubicBezTo>
                  <a:pt x="59" y="33"/>
                  <a:pt x="57" y="37"/>
                  <a:pt x="54" y="3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43"/>
          <p:cNvSpPr/>
          <p:nvPr/>
        </p:nvSpPr>
        <p:spPr bwMode="auto">
          <a:xfrm>
            <a:off x="1972665" y="4810670"/>
            <a:ext cx="192027" cy="138355"/>
          </a:xfrm>
          <a:custGeom>
            <a:avLst/>
            <a:gdLst>
              <a:gd name="T0" fmla="*/ 14 w 68"/>
              <a:gd name="T1" fmla="*/ 49 h 49"/>
              <a:gd name="T2" fmla="*/ 14 w 68"/>
              <a:gd name="T3" fmla="*/ 34 h 49"/>
              <a:gd name="T4" fmla="*/ 20 w 68"/>
              <a:gd name="T5" fmla="*/ 20 h 49"/>
              <a:gd name="T6" fmla="*/ 34 w 68"/>
              <a:gd name="T7" fmla="*/ 15 h 49"/>
              <a:gd name="T8" fmla="*/ 48 w 68"/>
              <a:gd name="T9" fmla="*/ 20 h 49"/>
              <a:gd name="T10" fmla="*/ 54 w 68"/>
              <a:gd name="T11" fmla="*/ 34 h 49"/>
              <a:gd name="T12" fmla="*/ 68 w 68"/>
              <a:gd name="T13" fmla="*/ 34 h 49"/>
              <a:gd name="T14" fmla="*/ 34 w 68"/>
              <a:gd name="T15" fmla="*/ 0 h 49"/>
              <a:gd name="T16" fmla="*/ 0 w 68"/>
              <a:gd name="T17" fmla="*/ 34 h 49"/>
              <a:gd name="T18" fmla="*/ 0 w 68"/>
              <a:gd name="T19" fmla="*/ 49 h 49"/>
              <a:gd name="T20" fmla="*/ 14 w 68"/>
              <a:gd name="T21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8" h="49">
                <a:moveTo>
                  <a:pt x="14" y="49"/>
                </a:moveTo>
                <a:cubicBezTo>
                  <a:pt x="14" y="34"/>
                  <a:pt x="14" y="34"/>
                  <a:pt x="14" y="34"/>
                </a:cubicBezTo>
                <a:cubicBezTo>
                  <a:pt x="14" y="29"/>
                  <a:pt x="16" y="24"/>
                  <a:pt x="20" y="20"/>
                </a:cubicBezTo>
                <a:cubicBezTo>
                  <a:pt x="24" y="17"/>
                  <a:pt x="29" y="15"/>
                  <a:pt x="34" y="15"/>
                </a:cubicBezTo>
                <a:cubicBezTo>
                  <a:pt x="39" y="15"/>
                  <a:pt x="44" y="17"/>
                  <a:pt x="48" y="20"/>
                </a:cubicBezTo>
                <a:cubicBezTo>
                  <a:pt x="52" y="24"/>
                  <a:pt x="54" y="29"/>
                  <a:pt x="54" y="34"/>
                </a:cubicBezTo>
                <a:cubicBezTo>
                  <a:pt x="68" y="34"/>
                  <a:pt x="68" y="34"/>
                  <a:pt x="68" y="34"/>
                </a:cubicBezTo>
                <a:cubicBezTo>
                  <a:pt x="68" y="15"/>
                  <a:pt x="53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49"/>
                  <a:pt x="0" y="49"/>
                  <a:pt x="0" y="49"/>
                </a:cubicBezTo>
                <a:lnTo>
                  <a:pt x="14" y="4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208136" y="4810670"/>
            <a:ext cx="276709" cy="360200"/>
            <a:chOff x="1584325" y="5105400"/>
            <a:chExt cx="368300" cy="479426"/>
          </a:xfrm>
          <a:solidFill>
            <a:schemeClr val="bg2">
              <a:lumMod val="10000"/>
            </a:schemeClr>
          </a:solidFill>
        </p:grpSpPr>
        <p:sp>
          <p:nvSpPr>
            <p:cNvPr id="42" name="Freeform 44"/>
            <p:cNvSpPr/>
            <p:nvPr/>
          </p:nvSpPr>
          <p:spPr bwMode="auto">
            <a:xfrm>
              <a:off x="1641475" y="5105400"/>
              <a:ext cx="255588" cy="184150"/>
            </a:xfrm>
            <a:custGeom>
              <a:avLst/>
              <a:gdLst>
                <a:gd name="T0" fmla="*/ 14 w 68"/>
                <a:gd name="T1" fmla="*/ 49 h 49"/>
                <a:gd name="T2" fmla="*/ 14 w 68"/>
                <a:gd name="T3" fmla="*/ 34 h 49"/>
                <a:gd name="T4" fmla="*/ 20 w 68"/>
                <a:gd name="T5" fmla="*/ 20 h 49"/>
                <a:gd name="T6" fmla="*/ 34 w 68"/>
                <a:gd name="T7" fmla="*/ 15 h 49"/>
                <a:gd name="T8" fmla="*/ 48 w 68"/>
                <a:gd name="T9" fmla="*/ 20 h 49"/>
                <a:gd name="T10" fmla="*/ 54 w 68"/>
                <a:gd name="T11" fmla="*/ 34 h 49"/>
                <a:gd name="T12" fmla="*/ 54 w 68"/>
                <a:gd name="T13" fmla="*/ 49 h 49"/>
                <a:gd name="T14" fmla="*/ 68 w 68"/>
                <a:gd name="T15" fmla="*/ 49 h 49"/>
                <a:gd name="T16" fmla="*/ 68 w 68"/>
                <a:gd name="T17" fmla="*/ 34 h 49"/>
                <a:gd name="T18" fmla="*/ 34 w 68"/>
                <a:gd name="T19" fmla="*/ 0 h 49"/>
                <a:gd name="T20" fmla="*/ 0 w 68"/>
                <a:gd name="T21" fmla="*/ 34 h 49"/>
                <a:gd name="T22" fmla="*/ 0 w 68"/>
                <a:gd name="T23" fmla="*/ 49 h 49"/>
                <a:gd name="T24" fmla="*/ 14 w 68"/>
                <a:gd name="T2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49">
                  <a:moveTo>
                    <a:pt x="14" y="49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14" y="29"/>
                    <a:pt x="16" y="24"/>
                    <a:pt x="20" y="20"/>
                  </a:cubicBezTo>
                  <a:cubicBezTo>
                    <a:pt x="24" y="17"/>
                    <a:pt x="29" y="15"/>
                    <a:pt x="34" y="15"/>
                  </a:cubicBezTo>
                  <a:cubicBezTo>
                    <a:pt x="39" y="15"/>
                    <a:pt x="44" y="17"/>
                    <a:pt x="48" y="20"/>
                  </a:cubicBezTo>
                  <a:cubicBezTo>
                    <a:pt x="52" y="24"/>
                    <a:pt x="54" y="29"/>
                    <a:pt x="54" y="34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5"/>
            <p:cNvSpPr>
              <a:spLocks noEditPoints="1"/>
            </p:cNvSpPr>
            <p:nvPr/>
          </p:nvSpPr>
          <p:spPr bwMode="auto">
            <a:xfrm>
              <a:off x="1584325" y="5326063"/>
              <a:ext cx="368300" cy="258763"/>
            </a:xfrm>
            <a:custGeom>
              <a:avLst/>
              <a:gdLst>
                <a:gd name="T0" fmla="*/ 0 w 98"/>
                <a:gd name="T1" fmla="*/ 0 h 69"/>
                <a:gd name="T2" fmla="*/ 0 w 98"/>
                <a:gd name="T3" fmla="*/ 69 h 69"/>
                <a:gd name="T4" fmla="*/ 98 w 98"/>
                <a:gd name="T5" fmla="*/ 69 h 69"/>
                <a:gd name="T6" fmla="*/ 98 w 98"/>
                <a:gd name="T7" fmla="*/ 0 h 69"/>
                <a:gd name="T8" fmla="*/ 0 w 98"/>
                <a:gd name="T9" fmla="*/ 0 h 69"/>
                <a:gd name="T10" fmla="*/ 54 w 98"/>
                <a:gd name="T11" fmla="*/ 39 h 69"/>
                <a:gd name="T12" fmla="*/ 54 w 98"/>
                <a:gd name="T13" fmla="*/ 52 h 69"/>
                <a:gd name="T14" fmla="*/ 44 w 98"/>
                <a:gd name="T15" fmla="*/ 52 h 69"/>
                <a:gd name="T16" fmla="*/ 44 w 98"/>
                <a:gd name="T17" fmla="*/ 39 h 69"/>
                <a:gd name="T18" fmla="*/ 38 w 98"/>
                <a:gd name="T19" fmla="*/ 29 h 69"/>
                <a:gd name="T20" fmla="*/ 49 w 98"/>
                <a:gd name="T21" fmla="*/ 19 h 69"/>
                <a:gd name="T22" fmla="*/ 59 w 98"/>
                <a:gd name="T23" fmla="*/ 29 h 69"/>
                <a:gd name="T24" fmla="*/ 54 w 98"/>
                <a:gd name="T25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69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0"/>
                    <a:pt x="98" y="0"/>
                    <a:pt x="98" y="0"/>
                  </a:cubicBezTo>
                  <a:lnTo>
                    <a:pt x="0" y="0"/>
                  </a:lnTo>
                  <a:close/>
                  <a:moveTo>
                    <a:pt x="54" y="39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1" y="37"/>
                    <a:pt x="38" y="33"/>
                    <a:pt x="38" y="29"/>
                  </a:cubicBezTo>
                  <a:cubicBezTo>
                    <a:pt x="38" y="24"/>
                    <a:pt x="43" y="19"/>
                    <a:pt x="49" y="19"/>
                  </a:cubicBezTo>
                  <a:cubicBezTo>
                    <a:pt x="55" y="19"/>
                    <a:pt x="59" y="24"/>
                    <a:pt x="59" y="29"/>
                  </a:cubicBezTo>
                  <a:cubicBezTo>
                    <a:pt x="59" y="33"/>
                    <a:pt x="57" y="37"/>
                    <a:pt x="54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44800" y="4844066"/>
            <a:ext cx="360199" cy="293408"/>
            <a:chOff x="568325" y="5149850"/>
            <a:chExt cx="479425" cy="390526"/>
          </a:xfrm>
          <a:solidFill>
            <a:schemeClr val="bg2">
              <a:lumMod val="10000"/>
            </a:schemeClr>
          </a:solidFill>
        </p:grpSpPr>
        <p:sp>
          <p:nvSpPr>
            <p:cNvPr id="45" name="Freeform 46"/>
            <p:cNvSpPr/>
            <p:nvPr/>
          </p:nvSpPr>
          <p:spPr bwMode="auto">
            <a:xfrm>
              <a:off x="714375" y="5149850"/>
              <a:ext cx="187325" cy="74613"/>
            </a:xfrm>
            <a:custGeom>
              <a:avLst/>
              <a:gdLst>
                <a:gd name="T0" fmla="*/ 10 w 50"/>
                <a:gd name="T1" fmla="*/ 10 h 20"/>
                <a:gd name="T2" fmla="*/ 40 w 50"/>
                <a:gd name="T3" fmla="*/ 10 h 20"/>
                <a:gd name="T4" fmla="*/ 40 w 50"/>
                <a:gd name="T5" fmla="*/ 20 h 20"/>
                <a:gd name="T6" fmla="*/ 50 w 50"/>
                <a:gd name="T7" fmla="*/ 20 h 20"/>
                <a:gd name="T8" fmla="*/ 50 w 50"/>
                <a:gd name="T9" fmla="*/ 10 h 20"/>
                <a:gd name="T10" fmla="*/ 40 w 50"/>
                <a:gd name="T11" fmla="*/ 0 h 20"/>
                <a:gd name="T12" fmla="*/ 10 w 50"/>
                <a:gd name="T13" fmla="*/ 0 h 20"/>
                <a:gd name="T14" fmla="*/ 0 w 50"/>
                <a:gd name="T15" fmla="*/ 10 h 20"/>
                <a:gd name="T16" fmla="*/ 0 w 50"/>
                <a:gd name="T17" fmla="*/ 20 h 20"/>
                <a:gd name="T18" fmla="*/ 10 w 50"/>
                <a:gd name="T19" fmla="*/ 20 h 20"/>
                <a:gd name="T20" fmla="*/ 10 w 50"/>
                <a:gd name="T2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20">
                  <a:moveTo>
                    <a:pt x="10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5"/>
                    <a:pt x="45" y="0"/>
                    <a:pt x="4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0" y="20"/>
                    <a:pt x="10" y="20"/>
                    <a:pt x="10" y="20"/>
                  </a:cubicBezTo>
                  <a:lnTo>
                    <a:pt x="1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 noEditPoints="1"/>
            </p:cNvSpPr>
            <p:nvPr/>
          </p:nvSpPr>
          <p:spPr bwMode="auto">
            <a:xfrm>
              <a:off x="568325" y="5243513"/>
              <a:ext cx="479425" cy="296863"/>
            </a:xfrm>
            <a:custGeom>
              <a:avLst/>
              <a:gdLst>
                <a:gd name="T0" fmla="*/ 118 w 128"/>
                <a:gd name="T1" fmla="*/ 0 h 79"/>
                <a:gd name="T2" fmla="*/ 10 w 128"/>
                <a:gd name="T3" fmla="*/ 0 h 79"/>
                <a:gd name="T4" fmla="*/ 0 w 128"/>
                <a:gd name="T5" fmla="*/ 10 h 79"/>
                <a:gd name="T6" fmla="*/ 0 w 128"/>
                <a:gd name="T7" fmla="*/ 69 h 79"/>
                <a:gd name="T8" fmla="*/ 10 w 128"/>
                <a:gd name="T9" fmla="*/ 79 h 79"/>
                <a:gd name="T10" fmla="*/ 118 w 128"/>
                <a:gd name="T11" fmla="*/ 79 h 79"/>
                <a:gd name="T12" fmla="*/ 128 w 128"/>
                <a:gd name="T13" fmla="*/ 69 h 79"/>
                <a:gd name="T14" fmla="*/ 128 w 128"/>
                <a:gd name="T15" fmla="*/ 10 h 79"/>
                <a:gd name="T16" fmla="*/ 118 w 128"/>
                <a:gd name="T17" fmla="*/ 0 h 79"/>
                <a:gd name="T18" fmla="*/ 25 w 128"/>
                <a:gd name="T19" fmla="*/ 58 h 79"/>
                <a:gd name="T20" fmla="*/ 25 w 128"/>
                <a:gd name="T21" fmla="*/ 52 h 79"/>
                <a:gd name="T22" fmla="*/ 103 w 128"/>
                <a:gd name="T23" fmla="*/ 52 h 79"/>
                <a:gd name="T24" fmla="*/ 103 w 128"/>
                <a:gd name="T25" fmla="*/ 58 h 79"/>
                <a:gd name="T26" fmla="*/ 25 w 128"/>
                <a:gd name="T27" fmla="*/ 58 h 79"/>
                <a:gd name="T28" fmla="*/ 25 w 128"/>
                <a:gd name="T29" fmla="*/ 42 h 79"/>
                <a:gd name="T30" fmla="*/ 25 w 128"/>
                <a:gd name="T31" fmla="*/ 37 h 79"/>
                <a:gd name="T32" fmla="*/ 103 w 128"/>
                <a:gd name="T33" fmla="*/ 37 h 79"/>
                <a:gd name="T34" fmla="*/ 103 w 128"/>
                <a:gd name="T35" fmla="*/ 42 h 79"/>
                <a:gd name="T36" fmla="*/ 25 w 128"/>
                <a:gd name="T37" fmla="*/ 42 h 79"/>
                <a:gd name="T38" fmla="*/ 25 w 128"/>
                <a:gd name="T39" fmla="*/ 27 h 79"/>
                <a:gd name="T40" fmla="*/ 25 w 128"/>
                <a:gd name="T41" fmla="*/ 21 h 79"/>
                <a:gd name="T42" fmla="*/ 103 w 128"/>
                <a:gd name="T43" fmla="*/ 21 h 79"/>
                <a:gd name="T44" fmla="*/ 103 w 128"/>
                <a:gd name="T45" fmla="*/ 27 h 79"/>
                <a:gd name="T46" fmla="*/ 25 w 128"/>
                <a:gd name="T47" fmla="*/ 2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8" h="79">
                  <a:moveTo>
                    <a:pt x="11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4"/>
                    <a:pt x="4" y="79"/>
                    <a:pt x="10" y="79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24" y="79"/>
                    <a:pt x="128" y="74"/>
                    <a:pt x="128" y="69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8" y="5"/>
                    <a:pt x="124" y="0"/>
                    <a:pt x="118" y="0"/>
                  </a:cubicBezTo>
                  <a:close/>
                  <a:moveTo>
                    <a:pt x="25" y="58"/>
                  </a:moveTo>
                  <a:cubicBezTo>
                    <a:pt x="25" y="52"/>
                    <a:pt x="25" y="52"/>
                    <a:pt x="25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3" y="58"/>
                    <a:pt x="103" y="58"/>
                    <a:pt x="103" y="58"/>
                  </a:cubicBezTo>
                  <a:lnTo>
                    <a:pt x="25" y="58"/>
                  </a:lnTo>
                  <a:close/>
                  <a:moveTo>
                    <a:pt x="25" y="42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42"/>
                    <a:pt x="103" y="42"/>
                    <a:pt x="103" y="42"/>
                  </a:cubicBezTo>
                  <a:lnTo>
                    <a:pt x="25" y="42"/>
                  </a:lnTo>
                  <a:close/>
                  <a:moveTo>
                    <a:pt x="25" y="27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3" y="27"/>
                    <a:pt x="103" y="27"/>
                    <a:pt x="103" y="27"/>
                  </a:cubicBezTo>
                  <a:lnTo>
                    <a:pt x="2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7" name="Freeform 48"/>
          <p:cNvSpPr>
            <a:spLocks noEditPoints="1"/>
          </p:cNvSpPr>
          <p:nvPr/>
        </p:nvSpPr>
        <p:spPr bwMode="auto">
          <a:xfrm>
            <a:off x="8387072" y="4115319"/>
            <a:ext cx="361392" cy="305334"/>
          </a:xfrm>
          <a:custGeom>
            <a:avLst/>
            <a:gdLst>
              <a:gd name="T0" fmla="*/ 118 w 128"/>
              <a:gd name="T1" fmla="*/ 49 h 108"/>
              <a:gd name="T2" fmla="*/ 103 w 128"/>
              <a:gd name="T3" fmla="*/ 49 h 108"/>
              <a:gd name="T4" fmla="*/ 103 w 128"/>
              <a:gd name="T5" fmla="*/ 25 h 108"/>
              <a:gd name="T6" fmla="*/ 78 w 128"/>
              <a:gd name="T7" fmla="*/ 0 h 108"/>
              <a:gd name="T8" fmla="*/ 25 w 128"/>
              <a:gd name="T9" fmla="*/ 0 h 108"/>
              <a:gd name="T10" fmla="*/ 25 w 128"/>
              <a:gd name="T11" fmla="*/ 49 h 108"/>
              <a:gd name="T12" fmla="*/ 10 w 128"/>
              <a:gd name="T13" fmla="*/ 49 h 108"/>
              <a:gd name="T14" fmla="*/ 0 w 128"/>
              <a:gd name="T15" fmla="*/ 59 h 108"/>
              <a:gd name="T16" fmla="*/ 0 w 128"/>
              <a:gd name="T17" fmla="*/ 98 h 108"/>
              <a:gd name="T18" fmla="*/ 10 w 128"/>
              <a:gd name="T19" fmla="*/ 108 h 108"/>
              <a:gd name="T20" fmla="*/ 118 w 128"/>
              <a:gd name="T21" fmla="*/ 108 h 108"/>
              <a:gd name="T22" fmla="*/ 128 w 128"/>
              <a:gd name="T23" fmla="*/ 98 h 108"/>
              <a:gd name="T24" fmla="*/ 128 w 128"/>
              <a:gd name="T25" fmla="*/ 59 h 108"/>
              <a:gd name="T26" fmla="*/ 118 w 128"/>
              <a:gd name="T27" fmla="*/ 49 h 108"/>
              <a:gd name="T28" fmla="*/ 35 w 128"/>
              <a:gd name="T29" fmla="*/ 10 h 108"/>
              <a:gd name="T30" fmla="*/ 74 w 128"/>
              <a:gd name="T31" fmla="*/ 10 h 108"/>
              <a:gd name="T32" fmla="*/ 74 w 128"/>
              <a:gd name="T33" fmla="*/ 29 h 108"/>
              <a:gd name="T34" fmla="*/ 93 w 128"/>
              <a:gd name="T35" fmla="*/ 29 h 108"/>
              <a:gd name="T36" fmla="*/ 93 w 128"/>
              <a:gd name="T37" fmla="*/ 59 h 108"/>
              <a:gd name="T38" fmla="*/ 35 w 128"/>
              <a:gd name="T39" fmla="*/ 59 h 108"/>
              <a:gd name="T40" fmla="*/ 35 w 128"/>
              <a:gd name="T41" fmla="*/ 10 h 108"/>
              <a:gd name="T42" fmla="*/ 103 w 128"/>
              <a:gd name="T43" fmla="*/ 93 h 108"/>
              <a:gd name="T44" fmla="*/ 25 w 128"/>
              <a:gd name="T45" fmla="*/ 93 h 108"/>
              <a:gd name="T46" fmla="*/ 25 w 128"/>
              <a:gd name="T47" fmla="*/ 83 h 108"/>
              <a:gd name="T48" fmla="*/ 103 w 128"/>
              <a:gd name="T49" fmla="*/ 83 h 108"/>
              <a:gd name="T50" fmla="*/ 103 w 128"/>
              <a:gd name="T51" fmla="*/ 9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08">
                <a:moveTo>
                  <a:pt x="118" y="49"/>
                </a:moveTo>
                <a:cubicBezTo>
                  <a:pt x="103" y="49"/>
                  <a:pt x="103" y="49"/>
                  <a:pt x="103" y="49"/>
                </a:cubicBezTo>
                <a:cubicBezTo>
                  <a:pt x="103" y="25"/>
                  <a:pt x="103" y="25"/>
                  <a:pt x="103" y="25"/>
                </a:cubicBezTo>
                <a:cubicBezTo>
                  <a:pt x="78" y="0"/>
                  <a:pt x="78" y="0"/>
                  <a:pt x="78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49"/>
                  <a:pt x="25" y="49"/>
                  <a:pt x="25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4" y="49"/>
                  <a:pt x="0" y="53"/>
                  <a:pt x="0" y="59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4"/>
                  <a:pt x="4" y="108"/>
                  <a:pt x="10" y="108"/>
                </a:cubicBezTo>
                <a:cubicBezTo>
                  <a:pt x="118" y="108"/>
                  <a:pt x="118" y="108"/>
                  <a:pt x="118" y="108"/>
                </a:cubicBezTo>
                <a:cubicBezTo>
                  <a:pt x="124" y="108"/>
                  <a:pt x="128" y="104"/>
                  <a:pt x="128" y="98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3"/>
                  <a:pt x="124" y="49"/>
                  <a:pt x="118" y="49"/>
                </a:cubicBezTo>
                <a:close/>
                <a:moveTo>
                  <a:pt x="35" y="10"/>
                </a:moveTo>
                <a:cubicBezTo>
                  <a:pt x="74" y="10"/>
                  <a:pt x="74" y="10"/>
                  <a:pt x="74" y="10"/>
                </a:cubicBezTo>
                <a:cubicBezTo>
                  <a:pt x="74" y="29"/>
                  <a:pt x="74" y="29"/>
                  <a:pt x="74" y="29"/>
                </a:cubicBezTo>
                <a:cubicBezTo>
                  <a:pt x="93" y="29"/>
                  <a:pt x="93" y="29"/>
                  <a:pt x="93" y="29"/>
                </a:cubicBezTo>
                <a:cubicBezTo>
                  <a:pt x="93" y="59"/>
                  <a:pt x="93" y="59"/>
                  <a:pt x="93" y="59"/>
                </a:cubicBezTo>
                <a:cubicBezTo>
                  <a:pt x="35" y="59"/>
                  <a:pt x="35" y="59"/>
                  <a:pt x="35" y="59"/>
                </a:cubicBezTo>
                <a:lnTo>
                  <a:pt x="35" y="10"/>
                </a:lnTo>
                <a:close/>
                <a:moveTo>
                  <a:pt x="103" y="93"/>
                </a:moveTo>
                <a:cubicBezTo>
                  <a:pt x="25" y="93"/>
                  <a:pt x="25" y="93"/>
                  <a:pt x="25" y="93"/>
                </a:cubicBezTo>
                <a:cubicBezTo>
                  <a:pt x="25" y="83"/>
                  <a:pt x="25" y="83"/>
                  <a:pt x="25" y="83"/>
                </a:cubicBezTo>
                <a:cubicBezTo>
                  <a:pt x="103" y="83"/>
                  <a:pt x="103" y="83"/>
                  <a:pt x="103" y="83"/>
                </a:cubicBezTo>
                <a:lnTo>
                  <a:pt x="103" y="9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49"/>
          <p:cNvSpPr>
            <a:spLocks noEditPoints="1"/>
          </p:cNvSpPr>
          <p:nvPr/>
        </p:nvSpPr>
        <p:spPr bwMode="auto">
          <a:xfrm>
            <a:off x="7665480" y="4087887"/>
            <a:ext cx="361392" cy="165787"/>
          </a:xfrm>
          <a:custGeom>
            <a:avLst/>
            <a:gdLst>
              <a:gd name="T0" fmla="*/ 0 w 303"/>
              <a:gd name="T1" fmla="*/ 0 h 139"/>
              <a:gd name="T2" fmla="*/ 0 w 303"/>
              <a:gd name="T3" fmla="*/ 139 h 139"/>
              <a:gd name="T4" fmla="*/ 303 w 303"/>
              <a:gd name="T5" fmla="*/ 139 h 139"/>
              <a:gd name="T6" fmla="*/ 303 w 303"/>
              <a:gd name="T7" fmla="*/ 0 h 139"/>
              <a:gd name="T8" fmla="*/ 0 w 303"/>
              <a:gd name="T9" fmla="*/ 0 h 139"/>
              <a:gd name="T10" fmla="*/ 199 w 303"/>
              <a:gd name="T11" fmla="*/ 80 h 139"/>
              <a:gd name="T12" fmla="*/ 104 w 303"/>
              <a:gd name="T13" fmla="*/ 80 h 139"/>
              <a:gd name="T14" fmla="*/ 104 w 303"/>
              <a:gd name="T15" fmla="*/ 59 h 139"/>
              <a:gd name="T16" fmla="*/ 199 w 303"/>
              <a:gd name="T17" fmla="*/ 59 h 139"/>
              <a:gd name="T18" fmla="*/ 199 w 303"/>
              <a:gd name="T19" fmla="*/ 8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3" h="139">
                <a:moveTo>
                  <a:pt x="0" y="0"/>
                </a:moveTo>
                <a:lnTo>
                  <a:pt x="0" y="139"/>
                </a:lnTo>
                <a:lnTo>
                  <a:pt x="303" y="139"/>
                </a:lnTo>
                <a:lnTo>
                  <a:pt x="303" y="0"/>
                </a:lnTo>
                <a:lnTo>
                  <a:pt x="0" y="0"/>
                </a:lnTo>
                <a:close/>
                <a:moveTo>
                  <a:pt x="199" y="80"/>
                </a:moveTo>
                <a:lnTo>
                  <a:pt x="104" y="80"/>
                </a:lnTo>
                <a:lnTo>
                  <a:pt x="104" y="59"/>
                </a:lnTo>
                <a:lnTo>
                  <a:pt x="199" y="59"/>
                </a:lnTo>
                <a:lnTo>
                  <a:pt x="199" y="8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50"/>
          <p:cNvSpPr>
            <a:spLocks noEditPoints="1"/>
          </p:cNvSpPr>
          <p:nvPr/>
        </p:nvSpPr>
        <p:spPr bwMode="auto">
          <a:xfrm>
            <a:off x="7665480" y="4282299"/>
            <a:ext cx="361392" cy="166980"/>
          </a:xfrm>
          <a:custGeom>
            <a:avLst/>
            <a:gdLst>
              <a:gd name="T0" fmla="*/ 0 w 303"/>
              <a:gd name="T1" fmla="*/ 140 h 140"/>
              <a:gd name="T2" fmla="*/ 303 w 303"/>
              <a:gd name="T3" fmla="*/ 140 h 140"/>
              <a:gd name="T4" fmla="*/ 303 w 303"/>
              <a:gd name="T5" fmla="*/ 0 h 140"/>
              <a:gd name="T6" fmla="*/ 0 w 303"/>
              <a:gd name="T7" fmla="*/ 0 h 140"/>
              <a:gd name="T8" fmla="*/ 0 w 303"/>
              <a:gd name="T9" fmla="*/ 140 h 140"/>
              <a:gd name="T10" fmla="*/ 104 w 303"/>
              <a:gd name="T11" fmla="*/ 59 h 140"/>
              <a:gd name="T12" fmla="*/ 199 w 303"/>
              <a:gd name="T13" fmla="*/ 59 h 140"/>
              <a:gd name="T14" fmla="*/ 199 w 303"/>
              <a:gd name="T15" fmla="*/ 80 h 140"/>
              <a:gd name="T16" fmla="*/ 104 w 303"/>
              <a:gd name="T17" fmla="*/ 80 h 140"/>
              <a:gd name="T18" fmla="*/ 104 w 303"/>
              <a:gd name="T19" fmla="*/ 5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3" h="140">
                <a:moveTo>
                  <a:pt x="0" y="140"/>
                </a:moveTo>
                <a:lnTo>
                  <a:pt x="303" y="140"/>
                </a:lnTo>
                <a:lnTo>
                  <a:pt x="303" y="0"/>
                </a:lnTo>
                <a:lnTo>
                  <a:pt x="0" y="0"/>
                </a:lnTo>
                <a:lnTo>
                  <a:pt x="0" y="140"/>
                </a:lnTo>
                <a:close/>
                <a:moveTo>
                  <a:pt x="104" y="59"/>
                </a:moveTo>
                <a:lnTo>
                  <a:pt x="199" y="59"/>
                </a:lnTo>
                <a:lnTo>
                  <a:pt x="199" y="80"/>
                </a:lnTo>
                <a:lnTo>
                  <a:pt x="104" y="80"/>
                </a:lnTo>
                <a:lnTo>
                  <a:pt x="104" y="5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51"/>
          <p:cNvSpPr/>
          <p:nvPr/>
        </p:nvSpPr>
        <p:spPr bwMode="auto">
          <a:xfrm>
            <a:off x="6942697" y="4087887"/>
            <a:ext cx="361392" cy="361392"/>
          </a:xfrm>
          <a:custGeom>
            <a:avLst/>
            <a:gdLst>
              <a:gd name="T0" fmla="*/ 24 w 303"/>
              <a:gd name="T1" fmla="*/ 279 h 303"/>
              <a:gd name="T2" fmla="*/ 24 w 303"/>
              <a:gd name="T3" fmla="*/ 0 h 303"/>
              <a:gd name="T4" fmla="*/ 0 w 303"/>
              <a:gd name="T5" fmla="*/ 0 h 303"/>
              <a:gd name="T6" fmla="*/ 0 w 303"/>
              <a:gd name="T7" fmla="*/ 303 h 303"/>
              <a:gd name="T8" fmla="*/ 303 w 303"/>
              <a:gd name="T9" fmla="*/ 303 h 303"/>
              <a:gd name="T10" fmla="*/ 303 w 303"/>
              <a:gd name="T11" fmla="*/ 279 h 303"/>
              <a:gd name="T12" fmla="*/ 24 w 303"/>
              <a:gd name="T13" fmla="*/ 27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3" h="303">
                <a:moveTo>
                  <a:pt x="24" y="279"/>
                </a:moveTo>
                <a:lnTo>
                  <a:pt x="24" y="0"/>
                </a:lnTo>
                <a:lnTo>
                  <a:pt x="0" y="0"/>
                </a:lnTo>
                <a:lnTo>
                  <a:pt x="0" y="303"/>
                </a:lnTo>
                <a:lnTo>
                  <a:pt x="303" y="303"/>
                </a:lnTo>
                <a:lnTo>
                  <a:pt x="303" y="279"/>
                </a:lnTo>
                <a:lnTo>
                  <a:pt x="24" y="27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52"/>
          <p:cNvSpPr/>
          <p:nvPr/>
        </p:nvSpPr>
        <p:spPr bwMode="auto">
          <a:xfrm>
            <a:off x="6999947" y="4149908"/>
            <a:ext cx="304142" cy="208725"/>
          </a:xfrm>
          <a:custGeom>
            <a:avLst/>
            <a:gdLst>
              <a:gd name="T0" fmla="*/ 101 w 255"/>
              <a:gd name="T1" fmla="*/ 175 h 175"/>
              <a:gd name="T2" fmla="*/ 210 w 255"/>
              <a:gd name="T3" fmla="*/ 52 h 175"/>
              <a:gd name="T4" fmla="*/ 255 w 255"/>
              <a:gd name="T5" fmla="*/ 104 h 175"/>
              <a:gd name="T6" fmla="*/ 255 w 255"/>
              <a:gd name="T7" fmla="*/ 52 h 175"/>
              <a:gd name="T8" fmla="*/ 210 w 255"/>
              <a:gd name="T9" fmla="*/ 0 h 175"/>
              <a:gd name="T10" fmla="*/ 101 w 255"/>
              <a:gd name="T11" fmla="*/ 123 h 175"/>
              <a:gd name="T12" fmla="*/ 54 w 255"/>
              <a:gd name="T13" fmla="*/ 68 h 175"/>
              <a:gd name="T14" fmla="*/ 0 w 255"/>
              <a:gd name="T15" fmla="*/ 68 h 175"/>
              <a:gd name="T16" fmla="*/ 0 w 255"/>
              <a:gd name="T17" fmla="*/ 104 h 175"/>
              <a:gd name="T18" fmla="*/ 38 w 255"/>
              <a:gd name="T19" fmla="*/ 104 h 175"/>
              <a:gd name="T20" fmla="*/ 101 w 255"/>
              <a:gd name="T21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5" h="175">
                <a:moveTo>
                  <a:pt x="101" y="175"/>
                </a:moveTo>
                <a:lnTo>
                  <a:pt x="210" y="52"/>
                </a:lnTo>
                <a:lnTo>
                  <a:pt x="255" y="104"/>
                </a:lnTo>
                <a:lnTo>
                  <a:pt x="255" y="52"/>
                </a:lnTo>
                <a:lnTo>
                  <a:pt x="210" y="0"/>
                </a:lnTo>
                <a:lnTo>
                  <a:pt x="101" y="123"/>
                </a:lnTo>
                <a:lnTo>
                  <a:pt x="54" y="68"/>
                </a:lnTo>
                <a:lnTo>
                  <a:pt x="0" y="68"/>
                </a:lnTo>
                <a:lnTo>
                  <a:pt x="0" y="104"/>
                </a:lnTo>
                <a:lnTo>
                  <a:pt x="38" y="104"/>
                </a:lnTo>
                <a:lnTo>
                  <a:pt x="101" y="17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Rectangle 53"/>
          <p:cNvSpPr>
            <a:spLocks noChangeArrowheads="1"/>
          </p:cNvSpPr>
          <p:nvPr/>
        </p:nvSpPr>
        <p:spPr bwMode="auto">
          <a:xfrm>
            <a:off x="6249731" y="4296612"/>
            <a:ext cx="56058" cy="5605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Rectangle 54"/>
          <p:cNvSpPr>
            <a:spLocks noChangeArrowheads="1"/>
          </p:cNvSpPr>
          <p:nvPr/>
        </p:nvSpPr>
        <p:spPr bwMode="auto">
          <a:xfrm>
            <a:off x="6330836" y="4239362"/>
            <a:ext cx="57250" cy="11330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Rectangle 55"/>
          <p:cNvSpPr>
            <a:spLocks noChangeArrowheads="1"/>
          </p:cNvSpPr>
          <p:nvPr/>
        </p:nvSpPr>
        <p:spPr bwMode="auto">
          <a:xfrm>
            <a:off x="6415518" y="4185689"/>
            <a:ext cx="56058" cy="16698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Rectangle 56"/>
          <p:cNvSpPr>
            <a:spLocks noChangeArrowheads="1"/>
          </p:cNvSpPr>
          <p:nvPr/>
        </p:nvSpPr>
        <p:spPr bwMode="auto">
          <a:xfrm>
            <a:off x="6497815" y="4129632"/>
            <a:ext cx="56058" cy="22303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Rectangle 57"/>
          <p:cNvSpPr>
            <a:spLocks noChangeArrowheads="1"/>
          </p:cNvSpPr>
          <p:nvPr/>
        </p:nvSpPr>
        <p:spPr bwMode="auto">
          <a:xfrm>
            <a:off x="6221106" y="4377716"/>
            <a:ext cx="361392" cy="2862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5499515" y="4129632"/>
            <a:ext cx="360199" cy="276709"/>
            <a:chOff x="7296150" y="4198938"/>
            <a:chExt cx="479425" cy="368300"/>
          </a:xfrm>
          <a:solidFill>
            <a:schemeClr val="bg2">
              <a:lumMod val="10000"/>
            </a:schemeClr>
          </a:solidFill>
        </p:grpSpPr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7296150" y="4529138"/>
              <a:ext cx="4794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Rectangle 59"/>
            <p:cNvSpPr>
              <a:spLocks noChangeArrowheads="1"/>
            </p:cNvSpPr>
            <p:nvPr/>
          </p:nvSpPr>
          <p:spPr bwMode="auto">
            <a:xfrm>
              <a:off x="7478713" y="4198938"/>
              <a:ext cx="112713" cy="293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Rectangle 60"/>
            <p:cNvSpPr>
              <a:spLocks noChangeArrowheads="1"/>
            </p:cNvSpPr>
            <p:nvPr/>
          </p:nvSpPr>
          <p:spPr bwMode="auto">
            <a:xfrm>
              <a:off x="7340600" y="4308475"/>
              <a:ext cx="112713" cy="184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Rectangle 61"/>
            <p:cNvSpPr>
              <a:spLocks noChangeArrowheads="1"/>
            </p:cNvSpPr>
            <p:nvPr/>
          </p:nvSpPr>
          <p:spPr bwMode="auto">
            <a:xfrm>
              <a:off x="7618413" y="4383088"/>
              <a:ext cx="112713" cy="1095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2" name="Freeform 62"/>
          <p:cNvSpPr/>
          <p:nvPr/>
        </p:nvSpPr>
        <p:spPr bwMode="auto">
          <a:xfrm>
            <a:off x="4776731" y="4087887"/>
            <a:ext cx="332767" cy="361392"/>
          </a:xfrm>
          <a:custGeom>
            <a:avLst/>
            <a:gdLst>
              <a:gd name="T0" fmla="*/ 57 w 118"/>
              <a:gd name="T1" fmla="*/ 71 h 128"/>
              <a:gd name="T2" fmla="*/ 57 w 118"/>
              <a:gd name="T3" fmla="*/ 17 h 128"/>
              <a:gd name="T4" fmla="*/ 57 w 118"/>
              <a:gd name="T5" fmla="*/ 0 h 128"/>
              <a:gd name="T6" fmla="*/ 57 w 118"/>
              <a:gd name="T7" fmla="*/ 0 h 128"/>
              <a:gd name="T8" fmla="*/ 0 w 118"/>
              <a:gd name="T9" fmla="*/ 64 h 128"/>
              <a:gd name="T10" fmla="*/ 64 w 118"/>
              <a:gd name="T11" fmla="*/ 128 h 128"/>
              <a:gd name="T12" fmla="*/ 64 w 118"/>
              <a:gd name="T13" fmla="*/ 128 h 128"/>
              <a:gd name="T14" fmla="*/ 64 w 118"/>
              <a:gd name="T15" fmla="*/ 128 h 128"/>
              <a:gd name="T16" fmla="*/ 118 w 118"/>
              <a:gd name="T17" fmla="*/ 98 h 128"/>
              <a:gd name="T18" fmla="*/ 118 w 118"/>
              <a:gd name="T19" fmla="*/ 98 h 128"/>
              <a:gd name="T20" fmla="*/ 57 w 118"/>
              <a:gd name="T21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8" h="128">
                <a:moveTo>
                  <a:pt x="57" y="71"/>
                </a:moveTo>
                <a:cubicBezTo>
                  <a:pt x="57" y="17"/>
                  <a:pt x="57" y="17"/>
                  <a:pt x="57" y="17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25" y="4"/>
                  <a:pt x="0" y="31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87" y="128"/>
                  <a:pt x="107" y="116"/>
                  <a:pt x="118" y="98"/>
                </a:cubicBezTo>
                <a:cubicBezTo>
                  <a:pt x="118" y="98"/>
                  <a:pt x="118" y="98"/>
                  <a:pt x="118" y="98"/>
                </a:cubicBezTo>
                <a:lnTo>
                  <a:pt x="57" y="7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Freeform 63"/>
          <p:cNvSpPr/>
          <p:nvPr/>
        </p:nvSpPr>
        <p:spPr bwMode="auto">
          <a:xfrm>
            <a:off x="4977107" y="4087887"/>
            <a:ext cx="161017" cy="236157"/>
          </a:xfrm>
          <a:custGeom>
            <a:avLst/>
            <a:gdLst>
              <a:gd name="T0" fmla="*/ 0 w 57"/>
              <a:gd name="T1" fmla="*/ 0 h 84"/>
              <a:gd name="T2" fmla="*/ 0 w 57"/>
              <a:gd name="T3" fmla="*/ 15 h 84"/>
              <a:gd name="T4" fmla="*/ 42 w 57"/>
              <a:gd name="T5" fmla="*/ 64 h 84"/>
              <a:gd name="T6" fmla="*/ 40 w 57"/>
              <a:gd name="T7" fmla="*/ 79 h 84"/>
              <a:gd name="T8" fmla="*/ 54 w 57"/>
              <a:gd name="T9" fmla="*/ 84 h 84"/>
              <a:gd name="T10" fmla="*/ 57 w 57"/>
              <a:gd name="T11" fmla="*/ 64 h 84"/>
              <a:gd name="T12" fmla="*/ 0 w 57"/>
              <a:gd name="T13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84">
                <a:moveTo>
                  <a:pt x="0" y="0"/>
                </a:moveTo>
                <a:cubicBezTo>
                  <a:pt x="0" y="15"/>
                  <a:pt x="0" y="15"/>
                  <a:pt x="0" y="15"/>
                </a:cubicBezTo>
                <a:cubicBezTo>
                  <a:pt x="24" y="18"/>
                  <a:pt x="42" y="39"/>
                  <a:pt x="42" y="64"/>
                </a:cubicBezTo>
                <a:cubicBezTo>
                  <a:pt x="42" y="69"/>
                  <a:pt x="42" y="74"/>
                  <a:pt x="40" y="79"/>
                </a:cubicBezTo>
                <a:cubicBezTo>
                  <a:pt x="54" y="84"/>
                  <a:pt x="54" y="84"/>
                  <a:pt x="54" y="84"/>
                </a:cubicBezTo>
                <a:cubicBezTo>
                  <a:pt x="56" y="78"/>
                  <a:pt x="57" y="71"/>
                  <a:pt x="57" y="64"/>
                </a:cubicBezTo>
                <a:cubicBezTo>
                  <a:pt x="57" y="31"/>
                  <a:pt x="32" y="4"/>
                  <a:pt x="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4" name="组合 63"/>
          <p:cNvGrpSpPr/>
          <p:nvPr/>
        </p:nvGrpSpPr>
        <p:grpSpPr>
          <a:xfrm>
            <a:off x="4055141" y="4087887"/>
            <a:ext cx="360199" cy="361392"/>
            <a:chOff x="5373688" y="4143375"/>
            <a:chExt cx="479425" cy="481013"/>
          </a:xfrm>
          <a:solidFill>
            <a:schemeClr val="bg2">
              <a:lumMod val="10000"/>
            </a:schemeClr>
          </a:solidFill>
        </p:grpSpPr>
        <p:sp>
          <p:nvSpPr>
            <p:cNvPr id="65" name="Freeform 64"/>
            <p:cNvSpPr/>
            <p:nvPr/>
          </p:nvSpPr>
          <p:spPr bwMode="auto">
            <a:xfrm>
              <a:off x="5373688" y="4143375"/>
              <a:ext cx="442913" cy="481013"/>
            </a:xfrm>
            <a:custGeom>
              <a:avLst/>
              <a:gdLst>
                <a:gd name="T0" fmla="*/ 57 w 118"/>
                <a:gd name="T1" fmla="*/ 71 h 128"/>
                <a:gd name="T2" fmla="*/ 57 w 118"/>
                <a:gd name="T3" fmla="*/ 17 h 128"/>
                <a:gd name="T4" fmla="*/ 57 w 118"/>
                <a:gd name="T5" fmla="*/ 0 h 128"/>
                <a:gd name="T6" fmla="*/ 57 w 118"/>
                <a:gd name="T7" fmla="*/ 0 h 128"/>
                <a:gd name="T8" fmla="*/ 0 w 118"/>
                <a:gd name="T9" fmla="*/ 64 h 128"/>
                <a:gd name="T10" fmla="*/ 64 w 118"/>
                <a:gd name="T11" fmla="*/ 128 h 128"/>
                <a:gd name="T12" fmla="*/ 64 w 118"/>
                <a:gd name="T13" fmla="*/ 128 h 128"/>
                <a:gd name="T14" fmla="*/ 64 w 118"/>
                <a:gd name="T15" fmla="*/ 128 h 128"/>
                <a:gd name="T16" fmla="*/ 118 w 118"/>
                <a:gd name="T17" fmla="*/ 98 h 128"/>
                <a:gd name="T18" fmla="*/ 118 w 118"/>
                <a:gd name="T19" fmla="*/ 98 h 128"/>
                <a:gd name="T20" fmla="*/ 57 w 118"/>
                <a:gd name="T21" fmla="*/ 7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28">
                  <a:moveTo>
                    <a:pt x="57" y="71"/>
                  </a:moveTo>
                  <a:cubicBezTo>
                    <a:pt x="57" y="17"/>
                    <a:pt x="57" y="17"/>
                    <a:pt x="57" y="1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5" y="4"/>
                    <a:pt x="0" y="31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87" y="128"/>
                    <a:pt x="107" y="116"/>
                    <a:pt x="118" y="98"/>
                  </a:cubicBezTo>
                  <a:cubicBezTo>
                    <a:pt x="118" y="98"/>
                    <a:pt x="118" y="98"/>
                    <a:pt x="118" y="98"/>
                  </a:cubicBezTo>
                  <a:lnTo>
                    <a:pt x="57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5"/>
            <p:cNvSpPr/>
            <p:nvPr/>
          </p:nvSpPr>
          <p:spPr bwMode="auto">
            <a:xfrm>
              <a:off x="5640388" y="4143375"/>
              <a:ext cx="212725" cy="314325"/>
            </a:xfrm>
            <a:custGeom>
              <a:avLst/>
              <a:gdLst>
                <a:gd name="T0" fmla="*/ 0 w 57"/>
                <a:gd name="T1" fmla="*/ 0 h 84"/>
                <a:gd name="T2" fmla="*/ 0 w 57"/>
                <a:gd name="T3" fmla="*/ 0 h 84"/>
                <a:gd name="T4" fmla="*/ 0 w 57"/>
                <a:gd name="T5" fmla="*/ 17 h 84"/>
                <a:gd name="T6" fmla="*/ 0 w 57"/>
                <a:gd name="T7" fmla="*/ 62 h 84"/>
                <a:gd name="T8" fmla="*/ 53 w 57"/>
                <a:gd name="T9" fmla="*/ 84 h 84"/>
                <a:gd name="T10" fmla="*/ 53 w 57"/>
                <a:gd name="T11" fmla="*/ 84 h 84"/>
                <a:gd name="T12" fmla="*/ 53 w 57"/>
                <a:gd name="T13" fmla="*/ 84 h 84"/>
                <a:gd name="T14" fmla="*/ 53 w 57"/>
                <a:gd name="T15" fmla="*/ 84 h 84"/>
                <a:gd name="T16" fmla="*/ 54 w 57"/>
                <a:gd name="T17" fmla="*/ 84 h 84"/>
                <a:gd name="T18" fmla="*/ 57 w 57"/>
                <a:gd name="T19" fmla="*/ 64 h 84"/>
                <a:gd name="T20" fmla="*/ 0 w 57"/>
                <a:gd name="T2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8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56" y="78"/>
                    <a:pt x="57" y="71"/>
                    <a:pt x="57" y="64"/>
                  </a:cubicBezTo>
                  <a:cubicBezTo>
                    <a:pt x="57" y="31"/>
                    <a:pt x="32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7" name="Freeform 66"/>
          <p:cNvSpPr/>
          <p:nvPr/>
        </p:nvSpPr>
        <p:spPr bwMode="auto">
          <a:xfrm>
            <a:off x="3456399" y="4197616"/>
            <a:ext cx="113308" cy="251663"/>
          </a:xfrm>
          <a:custGeom>
            <a:avLst/>
            <a:gdLst>
              <a:gd name="T0" fmla="*/ 71 w 95"/>
              <a:gd name="T1" fmla="*/ 0 h 211"/>
              <a:gd name="T2" fmla="*/ 24 w 95"/>
              <a:gd name="T3" fmla="*/ 0 h 211"/>
              <a:gd name="T4" fmla="*/ 0 w 95"/>
              <a:gd name="T5" fmla="*/ 163 h 211"/>
              <a:gd name="T6" fmla="*/ 0 w 95"/>
              <a:gd name="T7" fmla="*/ 163 h 211"/>
              <a:gd name="T8" fmla="*/ 48 w 95"/>
              <a:gd name="T9" fmla="*/ 211 h 211"/>
              <a:gd name="T10" fmla="*/ 95 w 95"/>
              <a:gd name="T11" fmla="*/ 163 h 211"/>
              <a:gd name="T12" fmla="*/ 95 w 95"/>
              <a:gd name="T13" fmla="*/ 163 h 211"/>
              <a:gd name="T14" fmla="*/ 95 w 95"/>
              <a:gd name="T15" fmla="*/ 163 h 211"/>
              <a:gd name="T16" fmla="*/ 71 w 95"/>
              <a:gd name="T17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5" h="211">
                <a:moveTo>
                  <a:pt x="71" y="0"/>
                </a:moveTo>
                <a:lnTo>
                  <a:pt x="24" y="0"/>
                </a:lnTo>
                <a:lnTo>
                  <a:pt x="0" y="163"/>
                </a:lnTo>
                <a:lnTo>
                  <a:pt x="0" y="163"/>
                </a:lnTo>
                <a:lnTo>
                  <a:pt x="48" y="211"/>
                </a:lnTo>
                <a:lnTo>
                  <a:pt x="95" y="163"/>
                </a:lnTo>
                <a:lnTo>
                  <a:pt x="95" y="163"/>
                </a:lnTo>
                <a:lnTo>
                  <a:pt x="95" y="163"/>
                </a:lnTo>
                <a:lnTo>
                  <a:pt x="71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Freeform 67"/>
          <p:cNvSpPr/>
          <p:nvPr/>
        </p:nvSpPr>
        <p:spPr bwMode="auto">
          <a:xfrm>
            <a:off x="3470712" y="4087887"/>
            <a:ext cx="84683" cy="81104"/>
          </a:xfrm>
          <a:custGeom>
            <a:avLst/>
            <a:gdLst>
              <a:gd name="T0" fmla="*/ 47 w 71"/>
              <a:gd name="T1" fmla="*/ 68 h 68"/>
              <a:gd name="T2" fmla="*/ 71 w 71"/>
              <a:gd name="T3" fmla="*/ 47 h 68"/>
              <a:gd name="T4" fmla="*/ 71 w 71"/>
              <a:gd name="T5" fmla="*/ 0 h 68"/>
              <a:gd name="T6" fmla="*/ 0 w 71"/>
              <a:gd name="T7" fmla="*/ 0 h 68"/>
              <a:gd name="T8" fmla="*/ 0 w 71"/>
              <a:gd name="T9" fmla="*/ 47 h 68"/>
              <a:gd name="T10" fmla="*/ 24 w 71"/>
              <a:gd name="T11" fmla="*/ 68 h 68"/>
              <a:gd name="T12" fmla="*/ 47 w 71"/>
              <a:gd name="T13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" h="68">
                <a:moveTo>
                  <a:pt x="47" y="68"/>
                </a:moveTo>
                <a:lnTo>
                  <a:pt x="71" y="47"/>
                </a:lnTo>
                <a:lnTo>
                  <a:pt x="71" y="0"/>
                </a:lnTo>
                <a:lnTo>
                  <a:pt x="0" y="0"/>
                </a:lnTo>
                <a:lnTo>
                  <a:pt x="0" y="47"/>
                </a:lnTo>
                <a:lnTo>
                  <a:pt x="24" y="68"/>
                </a:lnTo>
                <a:lnTo>
                  <a:pt x="47" y="6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2639391" y="4087887"/>
            <a:ext cx="304142" cy="361392"/>
          </a:xfrm>
          <a:custGeom>
            <a:avLst/>
            <a:gdLst>
              <a:gd name="T0" fmla="*/ 108 w 108"/>
              <a:gd name="T1" fmla="*/ 45 h 128"/>
              <a:gd name="T2" fmla="*/ 108 w 108"/>
              <a:gd name="T3" fmla="*/ 25 h 128"/>
              <a:gd name="T4" fmla="*/ 98 w 108"/>
              <a:gd name="T5" fmla="*/ 25 h 128"/>
              <a:gd name="T6" fmla="*/ 98 w 108"/>
              <a:gd name="T7" fmla="*/ 10 h 128"/>
              <a:gd name="T8" fmla="*/ 88 w 108"/>
              <a:gd name="T9" fmla="*/ 0 h 128"/>
              <a:gd name="T10" fmla="*/ 0 w 108"/>
              <a:gd name="T11" fmla="*/ 0 h 128"/>
              <a:gd name="T12" fmla="*/ 0 w 108"/>
              <a:gd name="T13" fmla="*/ 128 h 128"/>
              <a:gd name="T14" fmla="*/ 88 w 108"/>
              <a:gd name="T15" fmla="*/ 128 h 128"/>
              <a:gd name="T16" fmla="*/ 98 w 108"/>
              <a:gd name="T17" fmla="*/ 118 h 128"/>
              <a:gd name="T18" fmla="*/ 98 w 108"/>
              <a:gd name="T19" fmla="*/ 74 h 128"/>
              <a:gd name="T20" fmla="*/ 108 w 108"/>
              <a:gd name="T21" fmla="*/ 74 h 128"/>
              <a:gd name="T22" fmla="*/ 108 w 108"/>
              <a:gd name="T23" fmla="*/ 55 h 128"/>
              <a:gd name="T24" fmla="*/ 98 w 108"/>
              <a:gd name="T25" fmla="*/ 55 h 128"/>
              <a:gd name="T26" fmla="*/ 98 w 108"/>
              <a:gd name="T27" fmla="*/ 45 h 128"/>
              <a:gd name="T28" fmla="*/ 108 w 108"/>
              <a:gd name="T29" fmla="*/ 45 h 128"/>
              <a:gd name="T30" fmla="*/ 88 w 108"/>
              <a:gd name="T31" fmla="*/ 118 h 128"/>
              <a:gd name="T32" fmla="*/ 20 w 108"/>
              <a:gd name="T33" fmla="*/ 118 h 128"/>
              <a:gd name="T34" fmla="*/ 20 w 108"/>
              <a:gd name="T35" fmla="*/ 10 h 128"/>
              <a:gd name="T36" fmla="*/ 88 w 108"/>
              <a:gd name="T37" fmla="*/ 10 h 128"/>
              <a:gd name="T38" fmla="*/ 88 w 108"/>
              <a:gd name="T39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128">
                <a:moveTo>
                  <a:pt x="108" y="45"/>
                </a:moveTo>
                <a:cubicBezTo>
                  <a:pt x="108" y="25"/>
                  <a:pt x="108" y="25"/>
                  <a:pt x="108" y="25"/>
                </a:cubicBezTo>
                <a:cubicBezTo>
                  <a:pt x="98" y="25"/>
                  <a:pt x="98" y="25"/>
                  <a:pt x="98" y="25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4"/>
                  <a:pt x="94" y="0"/>
                  <a:pt x="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4" y="128"/>
                  <a:pt x="98" y="124"/>
                  <a:pt x="98" y="118"/>
                </a:cubicBezTo>
                <a:cubicBezTo>
                  <a:pt x="98" y="74"/>
                  <a:pt x="98" y="74"/>
                  <a:pt x="98" y="74"/>
                </a:cubicBezTo>
                <a:cubicBezTo>
                  <a:pt x="108" y="74"/>
                  <a:pt x="108" y="74"/>
                  <a:pt x="108" y="74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98" y="55"/>
                  <a:pt x="98" y="55"/>
                  <a:pt x="98" y="55"/>
                </a:cubicBezTo>
                <a:cubicBezTo>
                  <a:pt x="98" y="45"/>
                  <a:pt x="98" y="45"/>
                  <a:pt x="98" y="45"/>
                </a:cubicBezTo>
                <a:lnTo>
                  <a:pt x="108" y="45"/>
                </a:lnTo>
                <a:close/>
                <a:moveTo>
                  <a:pt x="88" y="118"/>
                </a:moveTo>
                <a:cubicBezTo>
                  <a:pt x="20" y="118"/>
                  <a:pt x="20" y="118"/>
                  <a:pt x="20" y="118"/>
                </a:cubicBezTo>
                <a:cubicBezTo>
                  <a:pt x="20" y="10"/>
                  <a:pt x="20" y="10"/>
                  <a:pt x="20" y="10"/>
                </a:cubicBezTo>
                <a:cubicBezTo>
                  <a:pt x="88" y="10"/>
                  <a:pt x="88" y="10"/>
                  <a:pt x="88" y="10"/>
                </a:cubicBezTo>
                <a:lnTo>
                  <a:pt x="88" y="1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1887982" y="4158257"/>
            <a:ext cx="361392" cy="219459"/>
          </a:xfrm>
          <a:custGeom>
            <a:avLst/>
            <a:gdLst>
              <a:gd name="T0" fmla="*/ 118 w 128"/>
              <a:gd name="T1" fmla="*/ 0 h 78"/>
              <a:gd name="T2" fmla="*/ 10 w 128"/>
              <a:gd name="T3" fmla="*/ 0 h 78"/>
              <a:gd name="T4" fmla="*/ 0 w 128"/>
              <a:gd name="T5" fmla="*/ 10 h 78"/>
              <a:gd name="T6" fmla="*/ 0 w 128"/>
              <a:gd name="T7" fmla="*/ 68 h 78"/>
              <a:gd name="T8" fmla="*/ 10 w 128"/>
              <a:gd name="T9" fmla="*/ 78 h 78"/>
              <a:gd name="T10" fmla="*/ 118 w 128"/>
              <a:gd name="T11" fmla="*/ 78 h 78"/>
              <a:gd name="T12" fmla="*/ 128 w 128"/>
              <a:gd name="T13" fmla="*/ 68 h 78"/>
              <a:gd name="T14" fmla="*/ 128 w 128"/>
              <a:gd name="T15" fmla="*/ 10 h 78"/>
              <a:gd name="T16" fmla="*/ 118 w 128"/>
              <a:gd name="T17" fmla="*/ 0 h 78"/>
              <a:gd name="T18" fmla="*/ 72 w 128"/>
              <a:gd name="T19" fmla="*/ 19 h 78"/>
              <a:gd name="T20" fmla="*/ 92 w 128"/>
              <a:gd name="T21" fmla="*/ 19 h 78"/>
              <a:gd name="T22" fmla="*/ 92 w 128"/>
              <a:gd name="T23" fmla="*/ 25 h 78"/>
              <a:gd name="T24" fmla="*/ 72 w 128"/>
              <a:gd name="T25" fmla="*/ 25 h 78"/>
              <a:gd name="T26" fmla="*/ 72 w 128"/>
              <a:gd name="T27" fmla="*/ 19 h 78"/>
              <a:gd name="T28" fmla="*/ 56 w 128"/>
              <a:gd name="T29" fmla="*/ 59 h 78"/>
              <a:gd name="T30" fmla="*/ 16 w 128"/>
              <a:gd name="T31" fmla="*/ 59 h 78"/>
              <a:gd name="T32" fmla="*/ 16 w 128"/>
              <a:gd name="T33" fmla="*/ 20 h 78"/>
              <a:gd name="T34" fmla="*/ 56 w 128"/>
              <a:gd name="T35" fmla="*/ 20 h 78"/>
              <a:gd name="T36" fmla="*/ 56 w 128"/>
              <a:gd name="T37" fmla="*/ 59 h 78"/>
              <a:gd name="T38" fmla="*/ 112 w 128"/>
              <a:gd name="T39" fmla="*/ 58 h 78"/>
              <a:gd name="T40" fmla="*/ 72 w 128"/>
              <a:gd name="T41" fmla="*/ 58 h 78"/>
              <a:gd name="T42" fmla="*/ 72 w 128"/>
              <a:gd name="T43" fmla="*/ 53 h 78"/>
              <a:gd name="T44" fmla="*/ 112 w 128"/>
              <a:gd name="T45" fmla="*/ 53 h 78"/>
              <a:gd name="T46" fmla="*/ 112 w 128"/>
              <a:gd name="T47" fmla="*/ 58 h 78"/>
              <a:gd name="T48" fmla="*/ 112 w 128"/>
              <a:gd name="T49" fmla="*/ 41 h 78"/>
              <a:gd name="T50" fmla="*/ 72 w 128"/>
              <a:gd name="T51" fmla="*/ 41 h 78"/>
              <a:gd name="T52" fmla="*/ 72 w 128"/>
              <a:gd name="T53" fmla="*/ 36 h 78"/>
              <a:gd name="T54" fmla="*/ 112 w 128"/>
              <a:gd name="T55" fmla="*/ 36 h 78"/>
              <a:gd name="T56" fmla="*/ 112 w 128"/>
              <a:gd name="T57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78">
                <a:moveTo>
                  <a:pt x="11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4"/>
                  <a:pt x="4" y="78"/>
                  <a:pt x="10" y="78"/>
                </a:cubicBezTo>
                <a:cubicBezTo>
                  <a:pt x="118" y="78"/>
                  <a:pt x="118" y="78"/>
                  <a:pt x="118" y="78"/>
                </a:cubicBezTo>
                <a:cubicBezTo>
                  <a:pt x="124" y="78"/>
                  <a:pt x="128" y="74"/>
                  <a:pt x="128" y="68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4"/>
                  <a:pt x="124" y="0"/>
                  <a:pt x="118" y="0"/>
                </a:cubicBezTo>
                <a:close/>
                <a:moveTo>
                  <a:pt x="72" y="19"/>
                </a:moveTo>
                <a:cubicBezTo>
                  <a:pt x="92" y="19"/>
                  <a:pt x="92" y="19"/>
                  <a:pt x="92" y="19"/>
                </a:cubicBezTo>
                <a:cubicBezTo>
                  <a:pt x="92" y="25"/>
                  <a:pt x="92" y="25"/>
                  <a:pt x="92" y="25"/>
                </a:cubicBezTo>
                <a:cubicBezTo>
                  <a:pt x="72" y="25"/>
                  <a:pt x="72" y="25"/>
                  <a:pt x="72" y="25"/>
                </a:cubicBezTo>
                <a:lnTo>
                  <a:pt x="72" y="19"/>
                </a:lnTo>
                <a:close/>
                <a:moveTo>
                  <a:pt x="56" y="59"/>
                </a:moveTo>
                <a:cubicBezTo>
                  <a:pt x="16" y="59"/>
                  <a:pt x="16" y="59"/>
                  <a:pt x="16" y="59"/>
                </a:cubicBezTo>
                <a:cubicBezTo>
                  <a:pt x="16" y="20"/>
                  <a:pt x="16" y="20"/>
                  <a:pt x="16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59"/>
                </a:lnTo>
                <a:close/>
                <a:moveTo>
                  <a:pt x="112" y="58"/>
                </a:moveTo>
                <a:cubicBezTo>
                  <a:pt x="72" y="58"/>
                  <a:pt x="72" y="58"/>
                  <a:pt x="72" y="58"/>
                </a:cubicBezTo>
                <a:cubicBezTo>
                  <a:pt x="72" y="53"/>
                  <a:pt x="72" y="53"/>
                  <a:pt x="72" y="53"/>
                </a:cubicBezTo>
                <a:cubicBezTo>
                  <a:pt x="112" y="53"/>
                  <a:pt x="112" y="53"/>
                  <a:pt x="112" y="53"/>
                </a:cubicBezTo>
                <a:lnTo>
                  <a:pt x="112" y="58"/>
                </a:lnTo>
                <a:close/>
                <a:moveTo>
                  <a:pt x="112" y="41"/>
                </a:moveTo>
                <a:cubicBezTo>
                  <a:pt x="72" y="41"/>
                  <a:pt x="72" y="41"/>
                  <a:pt x="72" y="41"/>
                </a:cubicBezTo>
                <a:cubicBezTo>
                  <a:pt x="72" y="36"/>
                  <a:pt x="72" y="36"/>
                  <a:pt x="72" y="36"/>
                </a:cubicBezTo>
                <a:cubicBezTo>
                  <a:pt x="112" y="36"/>
                  <a:pt x="112" y="36"/>
                  <a:pt x="112" y="36"/>
                </a:cubicBezTo>
                <a:lnTo>
                  <a:pt x="112" y="4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Freeform 70"/>
          <p:cNvSpPr>
            <a:spLocks noEditPoints="1"/>
          </p:cNvSpPr>
          <p:nvPr/>
        </p:nvSpPr>
        <p:spPr bwMode="auto">
          <a:xfrm>
            <a:off x="1222448" y="4087887"/>
            <a:ext cx="248084" cy="361392"/>
          </a:xfrm>
          <a:custGeom>
            <a:avLst/>
            <a:gdLst>
              <a:gd name="T0" fmla="*/ 78 w 88"/>
              <a:gd name="T1" fmla="*/ 0 h 128"/>
              <a:gd name="T2" fmla="*/ 10 w 88"/>
              <a:gd name="T3" fmla="*/ 0 h 128"/>
              <a:gd name="T4" fmla="*/ 0 w 88"/>
              <a:gd name="T5" fmla="*/ 10 h 128"/>
              <a:gd name="T6" fmla="*/ 0 w 88"/>
              <a:gd name="T7" fmla="*/ 118 h 128"/>
              <a:gd name="T8" fmla="*/ 10 w 88"/>
              <a:gd name="T9" fmla="*/ 128 h 128"/>
              <a:gd name="T10" fmla="*/ 78 w 88"/>
              <a:gd name="T11" fmla="*/ 128 h 128"/>
              <a:gd name="T12" fmla="*/ 88 w 88"/>
              <a:gd name="T13" fmla="*/ 118 h 128"/>
              <a:gd name="T14" fmla="*/ 88 w 88"/>
              <a:gd name="T15" fmla="*/ 10 h 128"/>
              <a:gd name="T16" fmla="*/ 78 w 88"/>
              <a:gd name="T17" fmla="*/ 0 h 128"/>
              <a:gd name="T18" fmla="*/ 29 w 88"/>
              <a:gd name="T19" fmla="*/ 108 h 128"/>
              <a:gd name="T20" fmla="*/ 19 w 88"/>
              <a:gd name="T21" fmla="*/ 108 h 128"/>
              <a:gd name="T22" fmla="*/ 19 w 88"/>
              <a:gd name="T23" fmla="*/ 99 h 128"/>
              <a:gd name="T24" fmla="*/ 29 w 88"/>
              <a:gd name="T25" fmla="*/ 99 h 128"/>
              <a:gd name="T26" fmla="*/ 29 w 88"/>
              <a:gd name="T27" fmla="*/ 108 h 128"/>
              <a:gd name="T28" fmla="*/ 29 w 88"/>
              <a:gd name="T29" fmla="*/ 89 h 128"/>
              <a:gd name="T30" fmla="*/ 19 w 88"/>
              <a:gd name="T31" fmla="*/ 89 h 128"/>
              <a:gd name="T32" fmla="*/ 19 w 88"/>
              <a:gd name="T33" fmla="*/ 79 h 128"/>
              <a:gd name="T34" fmla="*/ 29 w 88"/>
              <a:gd name="T35" fmla="*/ 79 h 128"/>
              <a:gd name="T36" fmla="*/ 29 w 88"/>
              <a:gd name="T37" fmla="*/ 89 h 128"/>
              <a:gd name="T38" fmla="*/ 29 w 88"/>
              <a:gd name="T39" fmla="*/ 69 h 128"/>
              <a:gd name="T40" fmla="*/ 19 w 88"/>
              <a:gd name="T41" fmla="*/ 69 h 128"/>
              <a:gd name="T42" fmla="*/ 19 w 88"/>
              <a:gd name="T43" fmla="*/ 59 h 128"/>
              <a:gd name="T44" fmla="*/ 29 w 88"/>
              <a:gd name="T45" fmla="*/ 59 h 128"/>
              <a:gd name="T46" fmla="*/ 29 w 88"/>
              <a:gd name="T47" fmla="*/ 69 h 128"/>
              <a:gd name="T48" fmla="*/ 49 w 88"/>
              <a:gd name="T49" fmla="*/ 108 h 128"/>
              <a:gd name="T50" fmla="*/ 39 w 88"/>
              <a:gd name="T51" fmla="*/ 108 h 128"/>
              <a:gd name="T52" fmla="*/ 39 w 88"/>
              <a:gd name="T53" fmla="*/ 99 h 128"/>
              <a:gd name="T54" fmla="*/ 49 w 88"/>
              <a:gd name="T55" fmla="*/ 99 h 128"/>
              <a:gd name="T56" fmla="*/ 49 w 88"/>
              <a:gd name="T57" fmla="*/ 108 h 128"/>
              <a:gd name="T58" fmla="*/ 49 w 88"/>
              <a:gd name="T59" fmla="*/ 89 h 128"/>
              <a:gd name="T60" fmla="*/ 39 w 88"/>
              <a:gd name="T61" fmla="*/ 89 h 128"/>
              <a:gd name="T62" fmla="*/ 39 w 88"/>
              <a:gd name="T63" fmla="*/ 79 h 128"/>
              <a:gd name="T64" fmla="*/ 49 w 88"/>
              <a:gd name="T65" fmla="*/ 79 h 128"/>
              <a:gd name="T66" fmla="*/ 49 w 88"/>
              <a:gd name="T67" fmla="*/ 89 h 128"/>
              <a:gd name="T68" fmla="*/ 49 w 88"/>
              <a:gd name="T69" fmla="*/ 69 h 128"/>
              <a:gd name="T70" fmla="*/ 39 w 88"/>
              <a:gd name="T71" fmla="*/ 69 h 128"/>
              <a:gd name="T72" fmla="*/ 39 w 88"/>
              <a:gd name="T73" fmla="*/ 59 h 128"/>
              <a:gd name="T74" fmla="*/ 49 w 88"/>
              <a:gd name="T75" fmla="*/ 59 h 128"/>
              <a:gd name="T76" fmla="*/ 49 w 88"/>
              <a:gd name="T77" fmla="*/ 69 h 128"/>
              <a:gd name="T78" fmla="*/ 69 w 88"/>
              <a:gd name="T79" fmla="*/ 108 h 128"/>
              <a:gd name="T80" fmla="*/ 59 w 88"/>
              <a:gd name="T81" fmla="*/ 108 h 128"/>
              <a:gd name="T82" fmla="*/ 59 w 88"/>
              <a:gd name="T83" fmla="*/ 99 h 128"/>
              <a:gd name="T84" fmla="*/ 69 w 88"/>
              <a:gd name="T85" fmla="*/ 99 h 128"/>
              <a:gd name="T86" fmla="*/ 69 w 88"/>
              <a:gd name="T87" fmla="*/ 108 h 128"/>
              <a:gd name="T88" fmla="*/ 69 w 88"/>
              <a:gd name="T89" fmla="*/ 89 h 128"/>
              <a:gd name="T90" fmla="*/ 59 w 88"/>
              <a:gd name="T91" fmla="*/ 89 h 128"/>
              <a:gd name="T92" fmla="*/ 59 w 88"/>
              <a:gd name="T93" fmla="*/ 79 h 128"/>
              <a:gd name="T94" fmla="*/ 69 w 88"/>
              <a:gd name="T95" fmla="*/ 79 h 128"/>
              <a:gd name="T96" fmla="*/ 69 w 88"/>
              <a:gd name="T97" fmla="*/ 89 h 128"/>
              <a:gd name="T98" fmla="*/ 69 w 88"/>
              <a:gd name="T99" fmla="*/ 69 h 128"/>
              <a:gd name="T100" fmla="*/ 59 w 88"/>
              <a:gd name="T101" fmla="*/ 69 h 128"/>
              <a:gd name="T102" fmla="*/ 59 w 88"/>
              <a:gd name="T103" fmla="*/ 59 h 128"/>
              <a:gd name="T104" fmla="*/ 69 w 88"/>
              <a:gd name="T105" fmla="*/ 59 h 128"/>
              <a:gd name="T106" fmla="*/ 69 w 88"/>
              <a:gd name="T107" fmla="*/ 69 h 128"/>
              <a:gd name="T108" fmla="*/ 69 w 88"/>
              <a:gd name="T109" fmla="*/ 40 h 128"/>
              <a:gd name="T110" fmla="*/ 19 w 88"/>
              <a:gd name="T111" fmla="*/ 40 h 128"/>
              <a:gd name="T112" fmla="*/ 19 w 88"/>
              <a:gd name="T113" fmla="*/ 20 h 128"/>
              <a:gd name="T114" fmla="*/ 69 w 88"/>
              <a:gd name="T115" fmla="*/ 20 h 128"/>
              <a:gd name="T116" fmla="*/ 69 w 88"/>
              <a:gd name="T11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8" h="128">
                <a:moveTo>
                  <a:pt x="7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84" y="128"/>
                  <a:pt x="88" y="124"/>
                  <a:pt x="88" y="118"/>
                </a:cubicBezTo>
                <a:cubicBezTo>
                  <a:pt x="88" y="10"/>
                  <a:pt x="88" y="10"/>
                  <a:pt x="88" y="10"/>
                </a:cubicBezTo>
                <a:cubicBezTo>
                  <a:pt x="88" y="4"/>
                  <a:pt x="84" y="0"/>
                  <a:pt x="78" y="0"/>
                </a:cubicBezTo>
                <a:close/>
                <a:moveTo>
                  <a:pt x="29" y="108"/>
                </a:moveTo>
                <a:cubicBezTo>
                  <a:pt x="19" y="108"/>
                  <a:pt x="19" y="108"/>
                  <a:pt x="19" y="108"/>
                </a:cubicBezTo>
                <a:cubicBezTo>
                  <a:pt x="19" y="99"/>
                  <a:pt x="19" y="99"/>
                  <a:pt x="19" y="99"/>
                </a:cubicBezTo>
                <a:cubicBezTo>
                  <a:pt x="29" y="99"/>
                  <a:pt x="29" y="99"/>
                  <a:pt x="29" y="99"/>
                </a:cubicBezTo>
                <a:lnTo>
                  <a:pt x="29" y="108"/>
                </a:lnTo>
                <a:close/>
                <a:moveTo>
                  <a:pt x="29" y="89"/>
                </a:moveTo>
                <a:cubicBezTo>
                  <a:pt x="19" y="89"/>
                  <a:pt x="19" y="89"/>
                  <a:pt x="19" y="89"/>
                </a:cubicBezTo>
                <a:cubicBezTo>
                  <a:pt x="19" y="79"/>
                  <a:pt x="19" y="79"/>
                  <a:pt x="19" y="79"/>
                </a:cubicBezTo>
                <a:cubicBezTo>
                  <a:pt x="29" y="79"/>
                  <a:pt x="29" y="79"/>
                  <a:pt x="29" y="79"/>
                </a:cubicBezTo>
                <a:lnTo>
                  <a:pt x="29" y="89"/>
                </a:lnTo>
                <a:close/>
                <a:moveTo>
                  <a:pt x="29" y="69"/>
                </a:moveTo>
                <a:cubicBezTo>
                  <a:pt x="19" y="69"/>
                  <a:pt x="19" y="69"/>
                  <a:pt x="19" y="69"/>
                </a:cubicBezTo>
                <a:cubicBezTo>
                  <a:pt x="19" y="59"/>
                  <a:pt x="19" y="59"/>
                  <a:pt x="19" y="59"/>
                </a:cubicBezTo>
                <a:cubicBezTo>
                  <a:pt x="29" y="59"/>
                  <a:pt x="29" y="59"/>
                  <a:pt x="29" y="59"/>
                </a:cubicBezTo>
                <a:lnTo>
                  <a:pt x="29" y="69"/>
                </a:lnTo>
                <a:close/>
                <a:moveTo>
                  <a:pt x="49" y="108"/>
                </a:moveTo>
                <a:cubicBezTo>
                  <a:pt x="39" y="108"/>
                  <a:pt x="39" y="108"/>
                  <a:pt x="39" y="108"/>
                </a:cubicBezTo>
                <a:cubicBezTo>
                  <a:pt x="39" y="99"/>
                  <a:pt x="39" y="99"/>
                  <a:pt x="39" y="99"/>
                </a:cubicBezTo>
                <a:cubicBezTo>
                  <a:pt x="49" y="99"/>
                  <a:pt x="49" y="99"/>
                  <a:pt x="49" y="99"/>
                </a:cubicBezTo>
                <a:lnTo>
                  <a:pt x="49" y="108"/>
                </a:lnTo>
                <a:close/>
                <a:moveTo>
                  <a:pt x="49" y="89"/>
                </a:moveTo>
                <a:cubicBezTo>
                  <a:pt x="39" y="89"/>
                  <a:pt x="39" y="89"/>
                  <a:pt x="39" y="89"/>
                </a:cubicBezTo>
                <a:cubicBezTo>
                  <a:pt x="39" y="79"/>
                  <a:pt x="39" y="79"/>
                  <a:pt x="39" y="79"/>
                </a:cubicBezTo>
                <a:cubicBezTo>
                  <a:pt x="49" y="79"/>
                  <a:pt x="49" y="79"/>
                  <a:pt x="49" y="79"/>
                </a:cubicBezTo>
                <a:lnTo>
                  <a:pt x="49" y="89"/>
                </a:lnTo>
                <a:close/>
                <a:moveTo>
                  <a:pt x="49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9" y="59"/>
                  <a:pt x="39" y="59"/>
                  <a:pt x="39" y="59"/>
                </a:cubicBezTo>
                <a:cubicBezTo>
                  <a:pt x="49" y="59"/>
                  <a:pt x="49" y="59"/>
                  <a:pt x="49" y="59"/>
                </a:cubicBezTo>
                <a:lnTo>
                  <a:pt x="49" y="69"/>
                </a:lnTo>
                <a:close/>
                <a:moveTo>
                  <a:pt x="69" y="108"/>
                </a:moveTo>
                <a:cubicBezTo>
                  <a:pt x="59" y="108"/>
                  <a:pt x="59" y="108"/>
                  <a:pt x="59" y="108"/>
                </a:cubicBezTo>
                <a:cubicBezTo>
                  <a:pt x="59" y="99"/>
                  <a:pt x="59" y="99"/>
                  <a:pt x="59" y="99"/>
                </a:cubicBezTo>
                <a:cubicBezTo>
                  <a:pt x="69" y="99"/>
                  <a:pt x="69" y="99"/>
                  <a:pt x="69" y="99"/>
                </a:cubicBezTo>
                <a:lnTo>
                  <a:pt x="69" y="108"/>
                </a:lnTo>
                <a:close/>
                <a:moveTo>
                  <a:pt x="69" y="89"/>
                </a:moveTo>
                <a:cubicBezTo>
                  <a:pt x="59" y="89"/>
                  <a:pt x="59" y="89"/>
                  <a:pt x="59" y="89"/>
                </a:cubicBezTo>
                <a:cubicBezTo>
                  <a:pt x="59" y="79"/>
                  <a:pt x="59" y="79"/>
                  <a:pt x="59" y="79"/>
                </a:cubicBezTo>
                <a:cubicBezTo>
                  <a:pt x="69" y="79"/>
                  <a:pt x="69" y="79"/>
                  <a:pt x="69" y="79"/>
                </a:cubicBezTo>
                <a:lnTo>
                  <a:pt x="69" y="89"/>
                </a:lnTo>
                <a:close/>
                <a:moveTo>
                  <a:pt x="69" y="69"/>
                </a:moveTo>
                <a:cubicBezTo>
                  <a:pt x="59" y="69"/>
                  <a:pt x="59" y="69"/>
                  <a:pt x="59" y="69"/>
                </a:cubicBezTo>
                <a:cubicBezTo>
                  <a:pt x="59" y="59"/>
                  <a:pt x="59" y="59"/>
                  <a:pt x="59" y="59"/>
                </a:cubicBezTo>
                <a:cubicBezTo>
                  <a:pt x="69" y="59"/>
                  <a:pt x="69" y="59"/>
                  <a:pt x="69" y="59"/>
                </a:cubicBezTo>
                <a:lnTo>
                  <a:pt x="69" y="69"/>
                </a:lnTo>
                <a:close/>
                <a:moveTo>
                  <a:pt x="69" y="40"/>
                </a:moveTo>
                <a:cubicBezTo>
                  <a:pt x="19" y="40"/>
                  <a:pt x="19" y="40"/>
                  <a:pt x="19" y="40"/>
                </a:cubicBezTo>
                <a:cubicBezTo>
                  <a:pt x="19" y="20"/>
                  <a:pt x="19" y="20"/>
                  <a:pt x="19" y="20"/>
                </a:cubicBezTo>
                <a:cubicBezTo>
                  <a:pt x="69" y="20"/>
                  <a:pt x="69" y="20"/>
                  <a:pt x="69" y="20"/>
                </a:cubicBezTo>
                <a:lnTo>
                  <a:pt x="69" y="4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72" name="组合 71"/>
          <p:cNvGrpSpPr/>
          <p:nvPr/>
        </p:nvGrpSpPr>
        <p:grpSpPr>
          <a:xfrm>
            <a:off x="444800" y="4121283"/>
            <a:ext cx="360199" cy="293408"/>
            <a:chOff x="568325" y="4187825"/>
            <a:chExt cx="479425" cy="390526"/>
          </a:xfrm>
          <a:solidFill>
            <a:schemeClr val="bg2">
              <a:lumMod val="10000"/>
            </a:schemeClr>
          </a:solidFill>
        </p:grpSpPr>
        <p:sp>
          <p:nvSpPr>
            <p:cNvPr id="73" name="Freeform 71"/>
            <p:cNvSpPr/>
            <p:nvPr/>
          </p:nvSpPr>
          <p:spPr bwMode="auto">
            <a:xfrm>
              <a:off x="714375" y="4187825"/>
              <a:ext cx="187325" cy="74613"/>
            </a:xfrm>
            <a:custGeom>
              <a:avLst/>
              <a:gdLst>
                <a:gd name="T0" fmla="*/ 10 w 50"/>
                <a:gd name="T1" fmla="*/ 10 h 20"/>
                <a:gd name="T2" fmla="*/ 40 w 50"/>
                <a:gd name="T3" fmla="*/ 10 h 20"/>
                <a:gd name="T4" fmla="*/ 40 w 50"/>
                <a:gd name="T5" fmla="*/ 20 h 20"/>
                <a:gd name="T6" fmla="*/ 50 w 50"/>
                <a:gd name="T7" fmla="*/ 20 h 20"/>
                <a:gd name="T8" fmla="*/ 50 w 50"/>
                <a:gd name="T9" fmla="*/ 10 h 20"/>
                <a:gd name="T10" fmla="*/ 40 w 50"/>
                <a:gd name="T11" fmla="*/ 0 h 20"/>
                <a:gd name="T12" fmla="*/ 10 w 50"/>
                <a:gd name="T13" fmla="*/ 0 h 20"/>
                <a:gd name="T14" fmla="*/ 0 w 50"/>
                <a:gd name="T15" fmla="*/ 10 h 20"/>
                <a:gd name="T16" fmla="*/ 0 w 50"/>
                <a:gd name="T17" fmla="*/ 20 h 20"/>
                <a:gd name="T18" fmla="*/ 10 w 50"/>
                <a:gd name="T19" fmla="*/ 20 h 20"/>
                <a:gd name="T20" fmla="*/ 10 w 50"/>
                <a:gd name="T2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20">
                  <a:moveTo>
                    <a:pt x="10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5"/>
                    <a:pt x="45" y="0"/>
                    <a:pt x="4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0" y="20"/>
                    <a:pt x="10" y="20"/>
                    <a:pt x="10" y="20"/>
                  </a:cubicBezTo>
                  <a:lnTo>
                    <a:pt x="1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2"/>
            <p:cNvSpPr/>
            <p:nvPr/>
          </p:nvSpPr>
          <p:spPr bwMode="auto">
            <a:xfrm>
              <a:off x="568325" y="4281488"/>
              <a:ext cx="479425" cy="296863"/>
            </a:xfrm>
            <a:custGeom>
              <a:avLst/>
              <a:gdLst>
                <a:gd name="T0" fmla="*/ 118 w 128"/>
                <a:gd name="T1" fmla="*/ 0 h 79"/>
                <a:gd name="T2" fmla="*/ 10 w 128"/>
                <a:gd name="T3" fmla="*/ 0 h 79"/>
                <a:gd name="T4" fmla="*/ 0 w 128"/>
                <a:gd name="T5" fmla="*/ 10 h 79"/>
                <a:gd name="T6" fmla="*/ 0 w 128"/>
                <a:gd name="T7" fmla="*/ 69 h 79"/>
                <a:gd name="T8" fmla="*/ 10 w 128"/>
                <a:gd name="T9" fmla="*/ 79 h 79"/>
                <a:gd name="T10" fmla="*/ 118 w 128"/>
                <a:gd name="T11" fmla="*/ 79 h 79"/>
                <a:gd name="T12" fmla="*/ 128 w 128"/>
                <a:gd name="T13" fmla="*/ 69 h 79"/>
                <a:gd name="T14" fmla="*/ 128 w 128"/>
                <a:gd name="T15" fmla="*/ 10 h 79"/>
                <a:gd name="T16" fmla="*/ 118 w 128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79">
                  <a:moveTo>
                    <a:pt x="11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4"/>
                    <a:pt x="4" y="79"/>
                    <a:pt x="10" y="79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24" y="79"/>
                    <a:pt x="128" y="74"/>
                    <a:pt x="128" y="69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8" y="5"/>
                    <a:pt x="124" y="0"/>
                    <a:pt x="1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5" name="Freeform 73"/>
          <p:cNvSpPr/>
          <p:nvPr/>
        </p:nvSpPr>
        <p:spPr bwMode="auto">
          <a:xfrm>
            <a:off x="8387072" y="3365103"/>
            <a:ext cx="98995" cy="98995"/>
          </a:xfrm>
          <a:custGeom>
            <a:avLst/>
            <a:gdLst>
              <a:gd name="T0" fmla="*/ 83 w 83"/>
              <a:gd name="T1" fmla="*/ 33 h 83"/>
              <a:gd name="T2" fmla="*/ 50 w 83"/>
              <a:gd name="T3" fmla="*/ 0 h 83"/>
              <a:gd name="T4" fmla="*/ 0 w 83"/>
              <a:gd name="T5" fmla="*/ 49 h 83"/>
              <a:gd name="T6" fmla="*/ 33 w 83"/>
              <a:gd name="T7" fmla="*/ 83 h 83"/>
              <a:gd name="T8" fmla="*/ 83 w 83"/>
              <a:gd name="T9" fmla="*/ 3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83">
                <a:moveTo>
                  <a:pt x="83" y="33"/>
                </a:moveTo>
                <a:lnTo>
                  <a:pt x="50" y="0"/>
                </a:lnTo>
                <a:lnTo>
                  <a:pt x="0" y="49"/>
                </a:lnTo>
                <a:lnTo>
                  <a:pt x="33" y="83"/>
                </a:lnTo>
                <a:lnTo>
                  <a:pt x="83" y="3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74"/>
          <p:cNvSpPr/>
          <p:nvPr/>
        </p:nvSpPr>
        <p:spPr bwMode="auto">
          <a:xfrm>
            <a:off x="8684057" y="3660896"/>
            <a:ext cx="64406" cy="65600"/>
          </a:xfrm>
          <a:custGeom>
            <a:avLst/>
            <a:gdLst>
              <a:gd name="T0" fmla="*/ 49 w 54"/>
              <a:gd name="T1" fmla="*/ 0 h 55"/>
              <a:gd name="T2" fmla="*/ 0 w 54"/>
              <a:gd name="T3" fmla="*/ 50 h 55"/>
              <a:gd name="T4" fmla="*/ 54 w 54"/>
              <a:gd name="T5" fmla="*/ 55 h 55"/>
              <a:gd name="T6" fmla="*/ 49 w 54"/>
              <a:gd name="T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5">
                <a:moveTo>
                  <a:pt x="49" y="0"/>
                </a:moveTo>
                <a:lnTo>
                  <a:pt x="0" y="50"/>
                </a:lnTo>
                <a:lnTo>
                  <a:pt x="54" y="55"/>
                </a:lnTo>
                <a:lnTo>
                  <a:pt x="49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75"/>
          <p:cNvSpPr/>
          <p:nvPr/>
        </p:nvSpPr>
        <p:spPr bwMode="auto">
          <a:xfrm>
            <a:off x="8593411" y="3365103"/>
            <a:ext cx="155053" cy="155053"/>
          </a:xfrm>
          <a:custGeom>
            <a:avLst/>
            <a:gdLst>
              <a:gd name="T0" fmla="*/ 130 w 130"/>
              <a:gd name="T1" fmla="*/ 49 h 130"/>
              <a:gd name="T2" fmla="*/ 80 w 130"/>
              <a:gd name="T3" fmla="*/ 0 h 130"/>
              <a:gd name="T4" fmla="*/ 57 w 130"/>
              <a:gd name="T5" fmla="*/ 23 h 130"/>
              <a:gd name="T6" fmla="*/ 73 w 130"/>
              <a:gd name="T7" fmla="*/ 40 h 130"/>
              <a:gd name="T8" fmla="*/ 64 w 130"/>
              <a:gd name="T9" fmla="*/ 49 h 130"/>
              <a:gd name="T10" fmla="*/ 47 w 130"/>
              <a:gd name="T11" fmla="*/ 33 h 130"/>
              <a:gd name="T12" fmla="*/ 28 w 130"/>
              <a:gd name="T13" fmla="*/ 52 h 130"/>
              <a:gd name="T14" fmla="*/ 45 w 130"/>
              <a:gd name="T15" fmla="*/ 68 h 130"/>
              <a:gd name="T16" fmla="*/ 35 w 130"/>
              <a:gd name="T17" fmla="*/ 78 h 130"/>
              <a:gd name="T18" fmla="*/ 19 w 130"/>
              <a:gd name="T19" fmla="*/ 61 h 130"/>
              <a:gd name="T20" fmla="*/ 0 w 130"/>
              <a:gd name="T21" fmla="*/ 80 h 130"/>
              <a:gd name="T22" fmla="*/ 50 w 130"/>
              <a:gd name="T23" fmla="*/ 130 h 130"/>
              <a:gd name="T24" fmla="*/ 130 w 130"/>
              <a:gd name="T25" fmla="*/ 4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" h="130">
                <a:moveTo>
                  <a:pt x="130" y="49"/>
                </a:moveTo>
                <a:lnTo>
                  <a:pt x="80" y="0"/>
                </a:lnTo>
                <a:lnTo>
                  <a:pt x="57" y="23"/>
                </a:lnTo>
                <a:lnTo>
                  <a:pt x="73" y="40"/>
                </a:lnTo>
                <a:lnTo>
                  <a:pt x="64" y="49"/>
                </a:lnTo>
                <a:lnTo>
                  <a:pt x="47" y="33"/>
                </a:lnTo>
                <a:lnTo>
                  <a:pt x="28" y="52"/>
                </a:lnTo>
                <a:lnTo>
                  <a:pt x="45" y="68"/>
                </a:lnTo>
                <a:lnTo>
                  <a:pt x="35" y="78"/>
                </a:lnTo>
                <a:lnTo>
                  <a:pt x="19" y="61"/>
                </a:lnTo>
                <a:lnTo>
                  <a:pt x="0" y="80"/>
                </a:lnTo>
                <a:lnTo>
                  <a:pt x="50" y="130"/>
                </a:lnTo>
                <a:lnTo>
                  <a:pt x="130" y="4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76"/>
          <p:cNvSpPr/>
          <p:nvPr/>
        </p:nvSpPr>
        <p:spPr bwMode="auto">
          <a:xfrm>
            <a:off x="8387072" y="3570250"/>
            <a:ext cx="155053" cy="156246"/>
          </a:xfrm>
          <a:custGeom>
            <a:avLst/>
            <a:gdLst>
              <a:gd name="T0" fmla="*/ 97 w 130"/>
              <a:gd name="T1" fmla="*/ 17 h 131"/>
              <a:gd name="T2" fmla="*/ 81 w 130"/>
              <a:gd name="T3" fmla="*/ 0 h 131"/>
              <a:gd name="T4" fmla="*/ 62 w 130"/>
              <a:gd name="T5" fmla="*/ 19 h 131"/>
              <a:gd name="T6" fmla="*/ 78 w 130"/>
              <a:gd name="T7" fmla="*/ 36 h 131"/>
              <a:gd name="T8" fmla="*/ 69 w 130"/>
              <a:gd name="T9" fmla="*/ 45 h 131"/>
              <a:gd name="T10" fmla="*/ 52 w 130"/>
              <a:gd name="T11" fmla="*/ 29 h 131"/>
              <a:gd name="T12" fmla="*/ 33 w 130"/>
              <a:gd name="T13" fmla="*/ 48 h 131"/>
              <a:gd name="T14" fmla="*/ 50 w 130"/>
              <a:gd name="T15" fmla="*/ 64 h 131"/>
              <a:gd name="T16" fmla="*/ 40 w 130"/>
              <a:gd name="T17" fmla="*/ 74 h 131"/>
              <a:gd name="T18" fmla="*/ 24 w 130"/>
              <a:gd name="T19" fmla="*/ 57 h 131"/>
              <a:gd name="T20" fmla="*/ 0 w 130"/>
              <a:gd name="T21" fmla="*/ 81 h 131"/>
              <a:gd name="T22" fmla="*/ 50 w 130"/>
              <a:gd name="T23" fmla="*/ 131 h 131"/>
              <a:gd name="T24" fmla="*/ 130 w 130"/>
              <a:gd name="T25" fmla="*/ 50 h 131"/>
              <a:gd name="T26" fmla="*/ 97 w 130"/>
              <a:gd name="T27" fmla="*/ 17 h 131"/>
              <a:gd name="T28" fmla="*/ 97 w 130"/>
              <a:gd name="T29" fmla="*/ 17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0" h="131">
                <a:moveTo>
                  <a:pt x="97" y="17"/>
                </a:moveTo>
                <a:lnTo>
                  <a:pt x="81" y="0"/>
                </a:lnTo>
                <a:lnTo>
                  <a:pt x="62" y="19"/>
                </a:lnTo>
                <a:lnTo>
                  <a:pt x="78" y="36"/>
                </a:lnTo>
                <a:lnTo>
                  <a:pt x="69" y="45"/>
                </a:lnTo>
                <a:lnTo>
                  <a:pt x="52" y="29"/>
                </a:lnTo>
                <a:lnTo>
                  <a:pt x="33" y="48"/>
                </a:lnTo>
                <a:lnTo>
                  <a:pt x="50" y="64"/>
                </a:lnTo>
                <a:lnTo>
                  <a:pt x="40" y="74"/>
                </a:lnTo>
                <a:lnTo>
                  <a:pt x="24" y="57"/>
                </a:lnTo>
                <a:lnTo>
                  <a:pt x="0" y="81"/>
                </a:lnTo>
                <a:lnTo>
                  <a:pt x="50" y="131"/>
                </a:lnTo>
                <a:lnTo>
                  <a:pt x="130" y="50"/>
                </a:lnTo>
                <a:lnTo>
                  <a:pt x="97" y="17"/>
                </a:lnTo>
                <a:lnTo>
                  <a:pt x="97" y="1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77"/>
          <p:cNvSpPr/>
          <p:nvPr/>
        </p:nvSpPr>
        <p:spPr bwMode="auto">
          <a:xfrm>
            <a:off x="8446707" y="3423546"/>
            <a:ext cx="276709" cy="276709"/>
          </a:xfrm>
          <a:custGeom>
            <a:avLst/>
            <a:gdLst>
              <a:gd name="T0" fmla="*/ 50 w 232"/>
              <a:gd name="T1" fmla="*/ 0 h 232"/>
              <a:gd name="T2" fmla="*/ 0 w 232"/>
              <a:gd name="T3" fmla="*/ 50 h 232"/>
              <a:gd name="T4" fmla="*/ 182 w 232"/>
              <a:gd name="T5" fmla="*/ 232 h 232"/>
              <a:gd name="T6" fmla="*/ 232 w 232"/>
              <a:gd name="T7" fmla="*/ 183 h 232"/>
              <a:gd name="T8" fmla="*/ 50 w 232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50" y="0"/>
                </a:moveTo>
                <a:lnTo>
                  <a:pt x="0" y="50"/>
                </a:lnTo>
                <a:lnTo>
                  <a:pt x="182" y="232"/>
                </a:lnTo>
                <a:lnTo>
                  <a:pt x="232" y="183"/>
                </a:lnTo>
                <a:lnTo>
                  <a:pt x="5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Freeform 78"/>
          <p:cNvSpPr/>
          <p:nvPr/>
        </p:nvSpPr>
        <p:spPr bwMode="auto">
          <a:xfrm>
            <a:off x="7665480" y="3365103"/>
            <a:ext cx="361392" cy="361392"/>
          </a:xfrm>
          <a:custGeom>
            <a:avLst/>
            <a:gdLst>
              <a:gd name="T0" fmla="*/ 303 w 303"/>
              <a:gd name="T1" fmla="*/ 49 h 303"/>
              <a:gd name="T2" fmla="*/ 253 w 303"/>
              <a:gd name="T3" fmla="*/ 0 h 303"/>
              <a:gd name="T4" fmla="*/ 229 w 303"/>
              <a:gd name="T5" fmla="*/ 23 h 303"/>
              <a:gd name="T6" fmla="*/ 246 w 303"/>
              <a:gd name="T7" fmla="*/ 40 h 303"/>
              <a:gd name="T8" fmla="*/ 236 w 303"/>
              <a:gd name="T9" fmla="*/ 49 h 303"/>
              <a:gd name="T10" fmla="*/ 220 w 303"/>
              <a:gd name="T11" fmla="*/ 33 h 303"/>
              <a:gd name="T12" fmla="*/ 201 w 303"/>
              <a:gd name="T13" fmla="*/ 52 h 303"/>
              <a:gd name="T14" fmla="*/ 217 w 303"/>
              <a:gd name="T15" fmla="*/ 68 h 303"/>
              <a:gd name="T16" fmla="*/ 208 w 303"/>
              <a:gd name="T17" fmla="*/ 78 h 303"/>
              <a:gd name="T18" fmla="*/ 191 w 303"/>
              <a:gd name="T19" fmla="*/ 61 h 303"/>
              <a:gd name="T20" fmla="*/ 191 w 303"/>
              <a:gd name="T21" fmla="*/ 61 h 303"/>
              <a:gd name="T22" fmla="*/ 191 w 303"/>
              <a:gd name="T23" fmla="*/ 61 h 303"/>
              <a:gd name="T24" fmla="*/ 173 w 303"/>
              <a:gd name="T25" fmla="*/ 80 h 303"/>
              <a:gd name="T26" fmla="*/ 189 w 303"/>
              <a:gd name="T27" fmla="*/ 97 h 303"/>
              <a:gd name="T28" fmla="*/ 180 w 303"/>
              <a:gd name="T29" fmla="*/ 106 h 303"/>
              <a:gd name="T30" fmla="*/ 163 w 303"/>
              <a:gd name="T31" fmla="*/ 90 h 303"/>
              <a:gd name="T32" fmla="*/ 144 w 303"/>
              <a:gd name="T33" fmla="*/ 109 h 303"/>
              <a:gd name="T34" fmla="*/ 161 w 303"/>
              <a:gd name="T35" fmla="*/ 125 h 303"/>
              <a:gd name="T36" fmla="*/ 151 w 303"/>
              <a:gd name="T37" fmla="*/ 135 h 303"/>
              <a:gd name="T38" fmla="*/ 151 w 303"/>
              <a:gd name="T39" fmla="*/ 135 h 303"/>
              <a:gd name="T40" fmla="*/ 151 w 303"/>
              <a:gd name="T41" fmla="*/ 135 h 303"/>
              <a:gd name="T42" fmla="*/ 135 w 303"/>
              <a:gd name="T43" fmla="*/ 118 h 303"/>
              <a:gd name="T44" fmla="*/ 118 w 303"/>
              <a:gd name="T45" fmla="*/ 137 h 303"/>
              <a:gd name="T46" fmla="*/ 135 w 303"/>
              <a:gd name="T47" fmla="*/ 151 h 303"/>
              <a:gd name="T48" fmla="*/ 125 w 303"/>
              <a:gd name="T49" fmla="*/ 161 h 303"/>
              <a:gd name="T50" fmla="*/ 109 w 303"/>
              <a:gd name="T51" fmla="*/ 144 h 303"/>
              <a:gd name="T52" fmla="*/ 90 w 303"/>
              <a:gd name="T53" fmla="*/ 163 h 303"/>
              <a:gd name="T54" fmla="*/ 106 w 303"/>
              <a:gd name="T55" fmla="*/ 180 h 303"/>
              <a:gd name="T56" fmla="*/ 97 w 303"/>
              <a:gd name="T57" fmla="*/ 189 h 303"/>
              <a:gd name="T58" fmla="*/ 97 w 303"/>
              <a:gd name="T59" fmla="*/ 189 h 303"/>
              <a:gd name="T60" fmla="*/ 97 w 303"/>
              <a:gd name="T61" fmla="*/ 189 h 303"/>
              <a:gd name="T62" fmla="*/ 80 w 303"/>
              <a:gd name="T63" fmla="*/ 172 h 303"/>
              <a:gd name="T64" fmla="*/ 61 w 303"/>
              <a:gd name="T65" fmla="*/ 191 h 303"/>
              <a:gd name="T66" fmla="*/ 78 w 303"/>
              <a:gd name="T67" fmla="*/ 208 h 303"/>
              <a:gd name="T68" fmla="*/ 68 w 303"/>
              <a:gd name="T69" fmla="*/ 217 h 303"/>
              <a:gd name="T70" fmla="*/ 52 w 303"/>
              <a:gd name="T71" fmla="*/ 201 h 303"/>
              <a:gd name="T72" fmla="*/ 33 w 303"/>
              <a:gd name="T73" fmla="*/ 220 h 303"/>
              <a:gd name="T74" fmla="*/ 50 w 303"/>
              <a:gd name="T75" fmla="*/ 236 h 303"/>
              <a:gd name="T76" fmla="*/ 40 w 303"/>
              <a:gd name="T77" fmla="*/ 246 h 303"/>
              <a:gd name="T78" fmla="*/ 24 w 303"/>
              <a:gd name="T79" fmla="*/ 229 h 303"/>
              <a:gd name="T80" fmla="*/ 0 w 303"/>
              <a:gd name="T81" fmla="*/ 253 h 303"/>
              <a:gd name="T82" fmla="*/ 50 w 303"/>
              <a:gd name="T83" fmla="*/ 303 h 303"/>
              <a:gd name="T84" fmla="*/ 303 w 303"/>
              <a:gd name="T85" fmla="*/ 4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3" h="303">
                <a:moveTo>
                  <a:pt x="303" y="49"/>
                </a:moveTo>
                <a:lnTo>
                  <a:pt x="253" y="0"/>
                </a:lnTo>
                <a:lnTo>
                  <a:pt x="229" y="23"/>
                </a:lnTo>
                <a:lnTo>
                  <a:pt x="246" y="40"/>
                </a:lnTo>
                <a:lnTo>
                  <a:pt x="236" y="49"/>
                </a:lnTo>
                <a:lnTo>
                  <a:pt x="220" y="33"/>
                </a:lnTo>
                <a:lnTo>
                  <a:pt x="201" y="52"/>
                </a:lnTo>
                <a:lnTo>
                  <a:pt x="217" y="68"/>
                </a:lnTo>
                <a:lnTo>
                  <a:pt x="208" y="78"/>
                </a:lnTo>
                <a:lnTo>
                  <a:pt x="191" y="61"/>
                </a:lnTo>
                <a:lnTo>
                  <a:pt x="191" y="61"/>
                </a:lnTo>
                <a:lnTo>
                  <a:pt x="191" y="61"/>
                </a:lnTo>
                <a:lnTo>
                  <a:pt x="173" y="80"/>
                </a:lnTo>
                <a:lnTo>
                  <a:pt x="189" y="97"/>
                </a:lnTo>
                <a:lnTo>
                  <a:pt x="180" y="106"/>
                </a:lnTo>
                <a:lnTo>
                  <a:pt x="163" y="90"/>
                </a:lnTo>
                <a:lnTo>
                  <a:pt x="144" y="109"/>
                </a:lnTo>
                <a:lnTo>
                  <a:pt x="161" y="125"/>
                </a:lnTo>
                <a:lnTo>
                  <a:pt x="151" y="135"/>
                </a:lnTo>
                <a:lnTo>
                  <a:pt x="151" y="135"/>
                </a:lnTo>
                <a:lnTo>
                  <a:pt x="151" y="135"/>
                </a:lnTo>
                <a:lnTo>
                  <a:pt x="135" y="118"/>
                </a:lnTo>
                <a:lnTo>
                  <a:pt x="118" y="137"/>
                </a:lnTo>
                <a:lnTo>
                  <a:pt x="135" y="151"/>
                </a:lnTo>
                <a:lnTo>
                  <a:pt x="125" y="161"/>
                </a:lnTo>
                <a:lnTo>
                  <a:pt x="109" y="144"/>
                </a:lnTo>
                <a:lnTo>
                  <a:pt x="90" y="163"/>
                </a:lnTo>
                <a:lnTo>
                  <a:pt x="106" y="180"/>
                </a:lnTo>
                <a:lnTo>
                  <a:pt x="97" y="189"/>
                </a:lnTo>
                <a:lnTo>
                  <a:pt x="97" y="189"/>
                </a:lnTo>
                <a:lnTo>
                  <a:pt x="97" y="189"/>
                </a:lnTo>
                <a:lnTo>
                  <a:pt x="80" y="172"/>
                </a:lnTo>
                <a:lnTo>
                  <a:pt x="61" y="191"/>
                </a:lnTo>
                <a:lnTo>
                  <a:pt x="78" y="208"/>
                </a:lnTo>
                <a:lnTo>
                  <a:pt x="68" y="217"/>
                </a:lnTo>
                <a:lnTo>
                  <a:pt x="52" y="201"/>
                </a:lnTo>
                <a:lnTo>
                  <a:pt x="33" y="220"/>
                </a:lnTo>
                <a:lnTo>
                  <a:pt x="50" y="236"/>
                </a:lnTo>
                <a:lnTo>
                  <a:pt x="40" y="246"/>
                </a:lnTo>
                <a:lnTo>
                  <a:pt x="24" y="229"/>
                </a:lnTo>
                <a:lnTo>
                  <a:pt x="0" y="253"/>
                </a:lnTo>
                <a:lnTo>
                  <a:pt x="50" y="303"/>
                </a:lnTo>
                <a:lnTo>
                  <a:pt x="303" y="4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79"/>
          <p:cNvSpPr/>
          <p:nvPr/>
        </p:nvSpPr>
        <p:spPr bwMode="auto">
          <a:xfrm>
            <a:off x="6942697" y="3381801"/>
            <a:ext cx="361392" cy="332767"/>
          </a:xfrm>
          <a:custGeom>
            <a:avLst/>
            <a:gdLst>
              <a:gd name="T0" fmla="*/ 118 w 128"/>
              <a:gd name="T1" fmla="*/ 0 h 118"/>
              <a:gd name="T2" fmla="*/ 111 w 128"/>
              <a:gd name="T3" fmla="*/ 3 h 118"/>
              <a:gd name="T4" fmla="*/ 111 w 128"/>
              <a:gd name="T5" fmla="*/ 3 h 118"/>
              <a:gd name="T6" fmla="*/ 111 w 128"/>
              <a:gd name="T7" fmla="*/ 3 h 118"/>
              <a:gd name="T8" fmla="*/ 111 w 128"/>
              <a:gd name="T9" fmla="*/ 4 h 118"/>
              <a:gd name="T10" fmla="*/ 42 w 128"/>
              <a:gd name="T11" fmla="*/ 79 h 118"/>
              <a:gd name="T12" fmla="*/ 39 w 128"/>
              <a:gd name="T13" fmla="*/ 76 h 118"/>
              <a:gd name="T14" fmla="*/ 32 w 128"/>
              <a:gd name="T15" fmla="*/ 83 h 118"/>
              <a:gd name="T16" fmla="*/ 31 w 128"/>
              <a:gd name="T17" fmla="*/ 83 h 118"/>
              <a:gd name="T18" fmla="*/ 30 w 128"/>
              <a:gd name="T19" fmla="*/ 83 h 118"/>
              <a:gd name="T20" fmla="*/ 15 w 128"/>
              <a:gd name="T21" fmla="*/ 93 h 118"/>
              <a:gd name="T22" fmla="*/ 0 w 128"/>
              <a:gd name="T23" fmla="*/ 113 h 118"/>
              <a:gd name="T24" fmla="*/ 33 w 128"/>
              <a:gd name="T25" fmla="*/ 115 h 118"/>
              <a:gd name="T26" fmla="*/ 37 w 128"/>
              <a:gd name="T27" fmla="*/ 113 h 118"/>
              <a:gd name="T28" fmla="*/ 46 w 128"/>
              <a:gd name="T29" fmla="*/ 99 h 118"/>
              <a:gd name="T30" fmla="*/ 46 w 128"/>
              <a:gd name="T31" fmla="*/ 97 h 118"/>
              <a:gd name="T32" fmla="*/ 53 w 128"/>
              <a:gd name="T33" fmla="*/ 90 h 118"/>
              <a:gd name="T34" fmla="*/ 50 w 128"/>
              <a:gd name="T35" fmla="*/ 86 h 118"/>
              <a:gd name="T36" fmla="*/ 125 w 128"/>
              <a:gd name="T37" fmla="*/ 18 h 118"/>
              <a:gd name="T38" fmla="*/ 128 w 128"/>
              <a:gd name="T39" fmla="*/ 10 h 118"/>
              <a:gd name="T40" fmla="*/ 118 w 128"/>
              <a:gd name="T4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18">
                <a:moveTo>
                  <a:pt x="118" y="0"/>
                </a:moveTo>
                <a:cubicBezTo>
                  <a:pt x="115" y="0"/>
                  <a:pt x="113" y="1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4"/>
                  <a:pt x="111" y="4"/>
                </a:cubicBezTo>
                <a:cubicBezTo>
                  <a:pt x="42" y="79"/>
                  <a:pt x="42" y="79"/>
                  <a:pt x="42" y="79"/>
                </a:cubicBezTo>
                <a:cubicBezTo>
                  <a:pt x="39" y="76"/>
                  <a:pt x="39" y="76"/>
                  <a:pt x="39" y="76"/>
                </a:cubicBezTo>
                <a:cubicBezTo>
                  <a:pt x="32" y="83"/>
                  <a:pt x="32" y="83"/>
                  <a:pt x="32" y="83"/>
                </a:cubicBezTo>
                <a:cubicBezTo>
                  <a:pt x="32" y="83"/>
                  <a:pt x="31" y="83"/>
                  <a:pt x="31" y="83"/>
                </a:cubicBezTo>
                <a:cubicBezTo>
                  <a:pt x="31" y="83"/>
                  <a:pt x="30" y="83"/>
                  <a:pt x="30" y="83"/>
                </a:cubicBezTo>
                <a:cubicBezTo>
                  <a:pt x="23" y="83"/>
                  <a:pt x="17" y="87"/>
                  <a:pt x="15" y="93"/>
                </a:cubicBezTo>
                <a:cubicBezTo>
                  <a:pt x="12" y="100"/>
                  <a:pt x="11" y="108"/>
                  <a:pt x="0" y="113"/>
                </a:cubicBezTo>
                <a:cubicBezTo>
                  <a:pt x="0" y="113"/>
                  <a:pt x="24" y="118"/>
                  <a:pt x="33" y="115"/>
                </a:cubicBezTo>
                <a:cubicBezTo>
                  <a:pt x="34" y="114"/>
                  <a:pt x="36" y="114"/>
                  <a:pt x="37" y="113"/>
                </a:cubicBezTo>
                <a:cubicBezTo>
                  <a:pt x="42" y="110"/>
                  <a:pt x="46" y="105"/>
                  <a:pt x="46" y="99"/>
                </a:cubicBezTo>
                <a:cubicBezTo>
                  <a:pt x="46" y="98"/>
                  <a:pt x="46" y="97"/>
                  <a:pt x="46" y="97"/>
                </a:cubicBezTo>
                <a:cubicBezTo>
                  <a:pt x="53" y="90"/>
                  <a:pt x="53" y="90"/>
                  <a:pt x="53" y="90"/>
                </a:cubicBezTo>
                <a:cubicBezTo>
                  <a:pt x="50" y="86"/>
                  <a:pt x="50" y="86"/>
                  <a:pt x="50" y="86"/>
                </a:cubicBezTo>
                <a:cubicBezTo>
                  <a:pt x="125" y="18"/>
                  <a:pt x="125" y="18"/>
                  <a:pt x="125" y="18"/>
                </a:cubicBezTo>
                <a:cubicBezTo>
                  <a:pt x="127" y="16"/>
                  <a:pt x="128" y="13"/>
                  <a:pt x="128" y="10"/>
                </a:cubicBezTo>
                <a:cubicBezTo>
                  <a:pt x="128" y="5"/>
                  <a:pt x="124" y="0"/>
                  <a:pt x="118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Freeform 80"/>
          <p:cNvSpPr>
            <a:spLocks noEditPoints="1"/>
          </p:cNvSpPr>
          <p:nvPr/>
        </p:nvSpPr>
        <p:spPr bwMode="auto">
          <a:xfrm>
            <a:off x="6221106" y="3359140"/>
            <a:ext cx="366163" cy="367355"/>
          </a:xfrm>
          <a:custGeom>
            <a:avLst/>
            <a:gdLst>
              <a:gd name="T0" fmla="*/ 122 w 130"/>
              <a:gd name="T1" fmla="*/ 8 h 130"/>
              <a:gd name="T2" fmla="*/ 94 w 130"/>
              <a:gd name="T3" fmla="*/ 8 h 130"/>
              <a:gd name="T4" fmla="*/ 93 w 130"/>
              <a:gd name="T5" fmla="*/ 9 h 130"/>
              <a:gd name="T6" fmla="*/ 24 w 130"/>
              <a:gd name="T7" fmla="*/ 85 h 130"/>
              <a:gd name="T8" fmla="*/ 28 w 130"/>
              <a:gd name="T9" fmla="*/ 88 h 130"/>
              <a:gd name="T10" fmla="*/ 0 w 130"/>
              <a:gd name="T11" fmla="*/ 102 h 130"/>
              <a:gd name="T12" fmla="*/ 0 w 130"/>
              <a:gd name="T13" fmla="*/ 130 h 130"/>
              <a:gd name="T14" fmla="*/ 28 w 130"/>
              <a:gd name="T15" fmla="*/ 130 h 130"/>
              <a:gd name="T16" fmla="*/ 42 w 130"/>
              <a:gd name="T17" fmla="*/ 102 h 130"/>
              <a:gd name="T18" fmla="*/ 45 w 130"/>
              <a:gd name="T19" fmla="*/ 106 h 130"/>
              <a:gd name="T20" fmla="*/ 121 w 130"/>
              <a:gd name="T21" fmla="*/ 37 h 130"/>
              <a:gd name="T22" fmla="*/ 122 w 130"/>
              <a:gd name="T23" fmla="*/ 36 h 130"/>
              <a:gd name="T24" fmla="*/ 122 w 130"/>
              <a:gd name="T25" fmla="*/ 8 h 130"/>
              <a:gd name="T26" fmla="*/ 26 w 130"/>
              <a:gd name="T27" fmla="*/ 108 h 130"/>
              <a:gd name="T28" fmla="*/ 24 w 130"/>
              <a:gd name="T29" fmla="*/ 113 h 130"/>
              <a:gd name="T30" fmla="*/ 17 w 130"/>
              <a:gd name="T31" fmla="*/ 113 h 130"/>
              <a:gd name="T32" fmla="*/ 17 w 130"/>
              <a:gd name="T33" fmla="*/ 106 h 130"/>
              <a:gd name="T34" fmla="*/ 22 w 130"/>
              <a:gd name="T35" fmla="*/ 104 h 130"/>
              <a:gd name="T36" fmla="*/ 33 w 130"/>
              <a:gd name="T37" fmla="*/ 93 h 130"/>
              <a:gd name="T38" fmla="*/ 37 w 130"/>
              <a:gd name="T39" fmla="*/ 97 h 130"/>
              <a:gd name="T40" fmla="*/ 26 w 130"/>
              <a:gd name="T41" fmla="*/ 10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0" h="130">
                <a:moveTo>
                  <a:pt x="122" y="8"/>
                </a:moveTo>
                <a:cubicBezTo>
                  <a:pt x="115" y="0"/>
                  <a:pt x="102" y="0"/>
                  <a:pt x="94" y="8"/>
                </a:cubicBezTo>
                <a:cubicBezTo>
                  <a:pt x="94" y="8"/>
                  <a:pt x="94" y="9"/>
                  <a:pt x="93" y="9"/>
                </a:cubicBezTo>
                <a:cubicBezTo>
                  <a:pt x="24" y="85"/>
                  <a:pt x="24" y="85"/>
                  <a:pt x="24" y="85"/>
                </a:cubicBezTo>
                <a:cubicBezTo>
                  <a:pt x="28" y="88"/>
                  <a:pt x="28" y="88"/>
                  <a:pt x="28" y="88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30"/>
                  <a:pt x="0" y="130"/>
                  <a:pt x="0" y="130"/>
                </a:cubicBezTo>
                <a:cubicBezTo>
                  <a:pt x="28" y="130"/>
                  <a:pt x="28" y="130"/>
                  <a:pt x="28" y="130"/>
                </a:cubicBezTo>
                <a:cubicBezTo>
                  <a:pt x="42" y="102"/>
                  <a:pt x="42" y="102"/>
                  <a:pt x="42" y="102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121" y="36"/>
                  <a:pt x="122" y="36"/>
                  <a:pt x="122" y="36"/>
                </a:cubicBezTo>
                <a:cubicBezTo>
                  <a:pt x="130" y="28"/>
                  <a:pt x="130" y="15"/>
                  <a:pt x="122" y="8"/>
                </a:cubicBezTo>
                <a:close/>
                <a:moveTo>
                  <a:pt x="26" y="108"/>
                </a:moveTo>
                <a:cubicBezTo>
                  <a:pt x="26" y="110"/>
                  <a:pt x="25" y="111"/>
                  <a:pt x="24" y="113"/>
                </a:cubicBezTo>
                <a:cubicBezTo>
                  <a:pt x="22" y="115"/>
                  <a:pt x="19" y="115"/>
                  <a:pt x="17" y="113"/>
                </a:cubicBezTo>
                <a:cubicBezTo>
                  <a:pt x="15" y="111"/>
                  <a:pt x="15" y="108"/>
                  <a:pt x="17" y="106"/>
                </a:cubicBezTo>
                <a:cubicBezTo>
                  <a:pt x="19" y="105"/>
                  <a:pt x="20" y="104"/>
                  <a:pt x="22" y="104"/>
                </a:cubicBezTo>
                <a:cubicBezTo>
                  <a:pt x="33" y="93"/>
                  <a:pt x="33" y="93"/>
                  <a:pt x="33" y="93"/>
                </a:cubicBezTo>
                <a:cubicBezTo>
                  <a:pt x="37" y="97"/>
                  <a:pt x="37" y="97"/>
                  <a:pt x="37" y="97"/>
                </a:cubicBezTo>
                <a:lnTo>
                  <a:pt x="26" y="1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Freeform 81"/>
          <p:cNvSpPr/>
          <p:nvPr/>
        </p:nvSpPr>
        <p:spPr bwMode="auto">
          <a:xfrm>
            <a:off x="5761912" y="3365103"/>
            <a:ext cx="97802" cy="98995"/>
          </a:xfrm>
          <a:custGeom>
            <a:avLst/>
            <a:gdLst>
              <a:gd name="T0" fmla="*/ 33 w 82"/>
              <a:gd name="T1" fmla="*/ 0 h 83"/>
              <a:gd name="T2" fmla="*/ 0 w 82"/>
              <a:gd name="T3" fmla="*/ 33 h 83"/>
              <a:gd name="T4" fmla="*/ 49 w 82"/>
              <a:gd name="T5" fmla="*/ 83 h 83"/>
              <a:gd name="T6" fmla="*/ 82 w 82"/>
              <a:gd name="T7" fmla="*/ 49 h 83"/>
              <a:gd name="T8" fmla="*/ 33 w 82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83">
                <a:moveTo>
                  <a:pt x="33" y="0"/>
                </a:moveTo>
                <a:lnTo>
                  <a:pt x="0" y="33"/>
                </a:lnTo>
                <a:lnTo>
                  <a:pt x="49" y="83"/>
                </a:lnTo>
                <a:lnTo>
                  <a:pt x="82" y="49"/>
                </a:lnTo>
                <a:lnTo>
                  <a:pt x="33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Freeform 82"/>
          <p:cNvSpPr/>
          <p:nvPr/>
        </p:nvSpPr>
        <p:spPr bwMode="auto">
          <a:xfrm>
            <a:off x="5499515" y="3660896"/>
            <a:ext cx="64406" cy="65600"/>
          </a:xfrm>
          <a:custGeom>
            <a:avLst/>
            <a:gdLst>
              <a:gd name="T0" fmla="*/ 0 w 54"/>
              <a:gd name="T1" fmla="*/ 55 h 55"/>
              <a:gd name="T2" fmla="*/ 54 w 54"/>
              <a:gd name="T3" fmla="*/ 50 h 55"/>
              <a:gd name="T4" fmla="*/ 4 w 54"/>
              <a:gd name="T5" fmla="*/ 0 h 55"/>
              <a:gd name="T6" fmla="*/ 0 w 54"/>
              <a:gd name="T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5">
                <a:moveTo>
                  <a:pt x="0" y="55"/>
                </a:moveTo>
                <a:lnTo>
                  <a:pt x="54" y="50"/>
                </a:lnTo>
                <a:lnTo>
                  <a:pt x="4" y="0"/>
                </a:lnTo>
                <a:lnTo>
                  <a:pt x="0" y="5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Freeform 83"/>
          <p:cNvSpPr/>
          <p:nvPr/>
        </p:nvSpPr>
        <p:spPr bwMode="auto">
          <a:xfrm>
            <a:off x="5524562" y="3423546"/>
            <a:ext cx="276709" cy="276709"/>
          </a:xfrm>
          <a:custGeom>
            <a:avLst/>
            <a:gdLst>
              <a:gd name="T0" fmla="*/ 0 w 232"/>
              <a:gd name="T1" fmla="*/ 183 h 232"/>
              <a:gd name="T2" fmla="*/ 50 w 232"/>
              <a:gd name="T3" fmla="*/ 232 h 232"/>
              <a:gd name="T4" fmla="*/ 232 w 232"/>
              <a:gd name="T5" fmla="*/ 50 h 232"/>
              <a:gd name="T6" fmla="*/ 182 w 232"/>
              <a:gd name="T7" fmla="*/ 0 h 232"/>
              <a:gd name="T8" fmla="*/ 0 w 232"/>
              <a:gd name="T9" fmla="*/ 18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0" y="183"/>
                </a:moveTo>
                <a:lnTo>
                  <a:pt x="50" y="232"/>
                </a:lnTo>
                <a:lnTo>
                  <a:pt x="232" y="50"/>
                </a:lnTo>
                <a:lnTo>
                  <a:pt x="182" y="0"/>
                </a:lnTo>
                <a:lnTo>
                  <a:pt x="0" y="1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6" name="Freeform 84"/>
          <p:cNvSpPr/>
          <p:nvPr/>
        </p:nvSpPr>
        <p:spPr bwMode="auto">
          <a:xfrm>
            <a:off x="4906737" y="3365103"/>
            <a:ext cx="208725" cy="208725"/>
          </a:xfrm>
          <a:custGeom>
            <a:avLst/>
            <a:gdLst>
              <a:gd name="T0" fmla="*/ 14 w 175"/>
              <a:gd name="T1" fmla="*/ 125 h 175"/>
              <a:gd name="T2" fmla="*/ 0 w 175"/>
              <a:gd name="T3" fmla="*/ 175 h 175"/>
              <a:gd name="T4" fmla="*/ 50 w 175"/>
              <a:gd name="T5" fmla="*/ 161 h 175"/>
              <a:gd name="T6" fmla="*/ 47 w 175"/>
              <a:gd name="T7" fmla="*/ 161 h 175"/>
              <a:gd name="T8" fmla="*/ 175 w 175"/>
              <a:gd name="T9" fmla="*/ 35 h 175"/>
              <a:gd name="T10" fmla="*/ 139 w 175"/>
              <a:gd name="T11" fmla="*/ 0 h 175"/>
              <a:gd name="T12" fmla="*/ 14 w 175"/>
              <a:gd name="T13" fmla="*/ 125 h 175"/>
              <a:gd name="T14" fmla="*/ 14 w 175"/>
              <a:gd name="T15" fmla="*/ 12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5" h="175">
                <a:moveTo>
                  <a:pt x="14" y="125"/>
                </a:moveTo>
                <a:lnTo>
                  <a:pt x="0" y="175"/>
                </a:lnTo>
                <a:lnTo>
                  <a:pt x="50" y="161"/>
                </a:lnTo>
                <a:lnTo>
                  <a:pt x="47" y="161"/>
                </a:lnTo>
                <a:lnTo>
                  <a:pt x="175" y="35"/>
                </a:lnTo>
                <a:lnTo>
                  <a:pt x="139" y="0"/>
                </a:lnTo>
                <a:lnTo>
                  <a:pt x="14" y="125"/>
                </a:lnTo>
                <a:lnTo>
                  <a:pt x="14" y="12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7" name="Freeform 85"/>
          <p:cNvSpPr/>
          <p:nvPr/>
        </p:nvSpPr>
        <p:spPr bwMode="auto">
          <a:xfrm>
            <a:off x="4799393" y="3404463"/>
            <a:ext cx="276709" cy="322032"/>
          </a:xfrm>
          <a:custGeom>
            <a:avLst/>
            <a:gdLst>
              <a:gd name="T0" fmla="*/ 199 w 232"/>
              <a:gd name="T1" fmla="*/ 177 h 270"/>
              <a:gd name="T2" fmla="*/ 140 w 232"/>
              <a:gd name="T3" fmla="*/ 177 h 270"/>
              <a:gd name="T4" fmla="*/ 140 w 232"/>
              <a:gd name="T5" fmla="*/ 234 h 270"/>
              <a:gd name="T6" fmla="*/ 36 w 232"/>
              <a:gd name="T7" fmla="*/ 234 h 270"/>
              <a:gd name="T8" fmla="*/ 36 w 232"/>
              <a:gd name="T9" fmla="*/ 33 h 270"/>
              <a:gd name="T10" fmla="*/ 114 w 232"/>
              <a:gd name="T11" fmla="*/ 33 h 270"/>
              <a:gd name="T12" fmla="*/ 147 w 232"/>
              <a:gd name="T13" fmla="*/ 0 h 270"/>
              <a:gd name="T14" fmla="*/ 0 w 232"/>
              <a:gd name="T15" fmla="*/ 0 h 270"/>
              <a:gd name="T16" fmla="*/ 0 w 232"/>
              <a:gd name="T17" fmla="*/ 270 h 270"/>
              <a:gd name="T18" fmla="*/ 175 w 232"/>
              <a:gd name="T19" fmla="*/ 270 h 270"/>
              <a:gd name="T20" fmla="*/ 232 w 232"/>
              <a:gd name="T21" fmla="*/ 210 h 270"/>
              <a:gd name="T22" fmla="*/ 232 w 232"/>
              <a:gd name="T23" fmla="*/ 210 h 270"/>
              <a:gd name="T24" fmla="*/ 232 w 232"/>
              <a:gd name="T25" fmla="*/ 78 h 270"/>
              <a:gd name="T26" fmla="*/ 199 w 232"/>
              <a:gd name="T27" fmla="*/ 113 h 270"/>
              <a:gd name="T28" fmla="*/ 199 w 232"/>
              <a:gd name="T29" fmla="*/ 177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2" h="270">
                <a:moveTo>
                  <a:pt x="199" y="177"/>
                </a:moveTo>
                <a:lnTo>
                  <a:pt x="140" y="177"/>
                </a:lnTo>
                <a:lnTo>
                  <a:pt x="140" y="234"/>
                </a:lnTo>
                <a:lnTo>
                  <a:pt x="36" y="234"/>
                </a:lnTo>
                <a:lnTo>
                  <a:pt x="36" y="33"/>
                </a:lnTo>
                <a:lnTo>
                  <a:pt x="114" y="33"/>
                </a:lnTo>
                <a:lnTo>
                  <a:pt x="147" y="0"/>
                </a:lnTo>
                <a:lnTo>
                  <a:pt x="0" y="0"/>
                </a:lnTo>
                <a:lnTo>
                  <a:pt x="0" y="270"/>
                </a:lnTo>
                <a:lnTo>
                  <a:pt x="175" y="270"/>
                </a:lnTo>
                <a:lnTo>
                  <a:pt x="232" y="210"/>
                </a:lnTo>
                <a:lnTo>
                  <a:pt x="232" y="210"/>
                </a:lnTo>
                <a:lnTo>
                  <a:pt x="232" y="78"/>
                </a:lnTo>
                <a:lnTo>
                  <a:pt x="199" y="113"/>
                </a:lnTo>
                <a:lnTo>
                  <a:pt x="199" y="17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Freeform 86"/>
          <p:cNvSpPr>
            <a:spLocks noEditPoints="1"/>
          </p:cNvSpPr>
          <p:nvPr/>
        </p:nvSpPr>
        <p:spPr bwMode="auto">
          <a:xfrm>
            <a:off x="4082573" y="3365103"/>
            <a:ext cx="305334" cy="361392"/>
          </a:xfrm>
          <a:custGeom>
            <a:avLst/>
            <a:gdLst>
              <a:gd name="T0" fmla="*/ 0 w 256"/>
              <a:gd name="T1" fmla="*/ 0 h 303"/>
              <a:gd name="T2" fmla="*/ 0 w 256"/>
              <a:gd name="T3" fmla="*/ 303 h 303"/>
              <a:gd name="T4" fmla="*/ 256 w 256"/>
              <a:gd name="T5" fmla="*/ 303 h 303"/>
              <a:gd name="T6" fmla="*/ 256 w 256"/>
              <a:gd name="T7" fmla="*/ 0 h 303"/>
              <a:gd name="T8" fmla="*/ 0 w 256"/>
              <a:gd name="T9" fmla="*/ 0 h 303"/>
              <a:gd name="T10" fmla="*/ 223 w 256"/>
              <a:gd name="T11" fmla="*/ 267 h 303"/>
              <a:gd name="T12" fmla="*/ 33 w 256"/>
              <a:gd name="T13" fmla="*/ 267 h 303"/>
              <a:gd name="T14" fmla="*/ 33 w 256"/>
              <a:gd name="T15" fmla="*/ 35 h 303"/>
              <a:gd name="T16" fmla="*/ 69 w 256"/>
              <a:gd name="T17" fmla="*/ 35 h 303"/>
              <a:gd name="T18" fmla="*/ 81 w 256"/>
              <a:gd name="T19" fmla="*/ 56 h 303"/>
              <a:gd name="T20" fmla="*/ 175 w 256"/>
              <a:gd name="T21" fmla="*/ 56 h 303"/>
              <a:gd name="T22" fmla="*/ 187 w 256"/>
              <a:gd name="T23" fmla="*/ 35 h 303"/>
              <a:gd name="T24" fmla="*/ 223 w 256"/>
              <a:gd name="T25" fmla="*/ 35 h 303"/>
              <a:gd name="T26" fmla="*/ 223 w 256"/>
              <a:gd name="T27" fmla="*/ 267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" h="303">
                <a:moveTo>
                  <a:pt x="0" y="0"/>
                </a:moveTo>
                <a:lnTo>
                  <a:pt x="0" y="303"/>
                </a:lnTo>
                <a:lnTo>
                  <a:pt x="256" y="303"/>
                </a:lnTo>
                <a:lnTo>
                  <a:pt x="256" y="0"/>
                </a:lnTo>
                <a:lnTo>
                  <a:pt x="0" y="0"/>
                </a:lnTo>
                <a:close/>
                <a:moveTo>
                  <a:pt x="223" y="267"/>
                </a:moveTo>
                <a:lnTo>
                  <a:pt x="33" y="267"/>
                </a:lnTo>
                <a:lnTo>
                  <a:pt x="33" y="35"/>
                </a:lnTo>
                <a:lnTo>
                  <a:pt x="69" y="35"/>
                </a:lnTo>
                <a:lnTo>
                  <a:pt x="81" y="56"/>
                </a:lnTo>
                <a:lnTo>
                  <a:pt x="175" y="56"/>
                </a:lnTo>
                <a:lnTo>
                  <a:pt x="187" y="35"/>
                </a:lnTo>
                <a:lnTo>
                  <a:pt x="223" y="35"/>
                </a:lnTo>
                <a:lnTo>
                  <a:pt x="223" y="26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Rectangle 87"/>
          <p:cNvSpPr>
            <a:spLocks noChangeArrowheads="1"/>
          </p:cNvSpPr>
          <p:nvPr/>
        </p:nvSpPr>
        <p:spPr bwMode="auto">
          <a:xfrm>
            <a:off x="4179183" y="3497494"/>
            <a:ext cx="56058" cy="2504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Rectangle 88"/>
          <p:cNvSpPr>
            <a:spLocks noChangeArrowheads="1"/>
          </p:cNvSpPr>
          <p:nvPr/>
        </p:nvSpPr>
        <p:spPr bwMode="auto">
          <a:xfrm>
            <a:off x="4179183" y="3551166"/>
            <a:ext cx="112115" cy="2862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1" name="Rectangle 89"/>
          <p:cNvSpPr>
            <a:spLocks noChangeArrowheads="1"/>
          </p:cNvSpPr>
          <p:nvPr/>
        </p:nvSpPr>
        <p:spPr bwMode="auto">
          <a:xfrm>
            <a:off x="4179183" y="3607224"/>
            <a:ext cx="112115" cy="2862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Freeform 90"/>
          <p:cNvSpPr>
            <a:spLocks noEditPoints="1"/>
          </p:cNvSpPr>
          <p:nvPr/>
        </p:nvSpPr>
        <p:spPr bwMode="auto">
          <a:xfrm>
            <a:off x="3360982" y="3365103"/>
            <a:ext cx="304142" cy="361392"/>
          </a:xfrm>
          <a:custGeom>
            <a:avLst/>
            <a:gdLst>
              <a:gd name="T0" fmla="*/ 0 w 255"/>
              <a:gd name="T1" fmla="*/ 0 h 303"/>
              <a:gd name="T2" fmla="*/ 0 w 255"/>
              <a:gd name="T3" fmla="*/ 303 h 303"/>
              <a:gd name="T4" fmla="*/ 255 w 255"/>
              <a:gd name="T5" fmla="*/ 303 h 303"/>
              <a:gd name="T6" fmla="*/ 255 w 255"/>
              <a:gd name="T7" fmla="*/ 0 h 303"/>
              <a:gd name="T8" fmla="*/ 0 w 255"/>
              <a:gd name="T9" fmla="*/ 0 h 303"/>
              <a:gd name="T10" fmla="*/ 222 w 255"/>
              <a:gd name="T11" fmla="*/ 267 h 303"/>
              <a:gd name="T12" fmla="*/ 33 w 255"/>
              <a:gd name="T13" fmla="*/ 267 h 303"/>
              <a:gd name="T14" fmla="*/ 33 w 255"/>
              <a:gd name="T15" fmla="*/ 35 h 303"/>
              <a:gd name="T16" fmla="*/ 69 w 255"/>
              <a:gd name="T17" fmla="*/ 35 h 303"/>
              <a:gd name="T18" fmla="*/ 80 w 255"/>
              <a:gd name="T19" fmla="*/ 56 h 303"/>
              <a:gd name="T20" fmla="*/ 175 w 255"/>
              <a:gd name="T21" fmla="*/ 56 h 303"/>
              <a:gd name="T22" fmla="*/ 187 w 255"/>
              <a:gd name="T23" fmla="*/ 35 h 303"/>
              <a:gd name="T24" fmla="*/ 222 w 255"/>
              <a:gd name="T25" fmla="*/ 35 h 303"/>
              <a:gd name="T26" fmla="*/ 222 w 255"/>
              <a:gd name="T27" fmla="*/ 267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5" h="303">
                <a:moveTo>
                  <a:pt x="0" y="0"/>
                </a:moveTo>
                <a:lnTo>
                  <a:pt x="0" y="303"/>
                </a:lnTo>
                <a:lnTo>
                  <a:pt x="255" y="303"/>
                </a:lnTo>
                <a:lnTo>
                  <a:pt x="255" y="0"/>
                </a:lnTo>
                <a:lnTo>
                  <a:pt x="0" y="0"/>
                </a:lnTo>
                <a:close/>
                <a:moveTo>
                  <a:pt x="222" y="267"/>
                </a:moveTo>
                <a:lnTo>
                  <a:pt x="33" y="267"/>
                </a:lnTo>
                <a:lnTo>
                  <a:pt x="33" y="35"/>
                </a:lnTo>
                <a:lnTo>
                  <a:pt x="69" y="35"/>
                </a:lnTo>
                <a:lnTo>
                  <a:pt x="80" y="56"/>
                </a:lnTo>
                <a:lnTo>
                  <a:pt x="175" y="56"/>
                </a:lnTo>
                <a:lnTo>
                  <a:pt x="187" y="35"/>
                </a:lnTo>
                <a:lnTo>
                  <a:pt x="222" y="35"/>
                </a:lnTo>
                <a:lnTo>
                  <a:pt x="222" y="26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3" name="Freeform 91"/>
          <p:cNvSpPr/>
          <p:nvPr/>
        </p:nvSpPr>
        <p:spPr bwMode="auto">
          <a:xfrm>
            <a:off x="3439701" y="3497494"/>
            <a:ext cx="158631" cy="126428"/>
          </a:xfrm>
          <a:custGeom>
            <a:avLst/>
            <a:gdLst>
              <a:gd name="T0" fmla="*/ 107 w 133"/>
              <a:gd name="T1" fmla="*/ 0 h 106"/>
              <a:gd name="T2" fmla="*/ 50 w 133"/>
              <a:gd name="T3" fmla="*/ 59 h 106"/>
              <a:gd name="T4" fmla="*/ 24 w 133"/>
              <a:gd name="T5" fmla="*/ 33 h 106"/>
              <a:gd name="T6" fmla="*/ 0 w 133"/>
              <a:gd name="T7" fmla="*/ 59 h 106"/>
              <a:gd name="T8" fmla="*/ 50 w 133"/>
              <a:gd name="T9" fmla="*/ 106 h 106"/>
              <a:gd name="T10" fmla="*/ 50 w 133"/>
              <a:gd name="T11" fmla="*/ 106 h 106"/>
              <a:gd name="T12" fmla="*/ 50 w 133"/>
              <a:gd name="T13" fmla="*/ 106 h 106"/>
              <a:gd name="T14" fmla="*/ 133 w 133"/>
              <a:gd name="T15" fmla="*/ 26 h 106"/>
              <a:gd name="T16" fmla="*/ 107 w 133"/>
              <a:gd name="T17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3" h="106">
                <a:moveTo>
                  <a:pt x="107" y="0"/>
                </a:moveTo>
                <a:lnTo>
                  <a:pt x="50" y="59"/>
                </a:lnTo>
                <a:lnTo>
                  <a:pt x="24" y="33"/>
                </a:lnTo>
                <a:lnTo>
                  <a:pt x="0" y="59"/>
                </a:lnTo>
                <a:lnTo>
                  <a:pt x="50" y="106"/>
                </a:lnTo>
                <a:lnTo>
                  <a:pt x="50" y="106"/>
                </a:lnTo>
                <a:lnTo>
                  <a:pt x="50" y="106"/>
                </a:lnTo>
                <a:lnTo>
                  <a:pt x="133" y="26"/>
                </a:lnTo>
                <a:lnTo>
                  <a:pt x="107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4" name="Freeform 92"/>
          <p:cNvSpPr>
            <a:spLocks noEditPoints="1"/>
          </p:cNvSpPr>
          <p:nvPr/>
        </p:nvSpPr>
        <p:spPr bwMode="auto">
          <a:xfrm>
            <a:off x="2610766" y="3410426"/>
            <a:ext cx="361392" cy="270746"/>
          </a:xfrm>
          <a:custGeom>
            <a:avLst/>
            <a:gdLst>
              <a:gd name="T0" fmla="*/ 243 w 303"/>
              <a:gd name="T1" fmla="*/ 0 h 227"/>
              <a:gd name="T2" fmla="*/ 59 w 303"/>
              <a:gd name="T3" fmla="*/ 0 h 227"/>
              <a:gd name="T4" fmla="*/ 0 w 303"/>
              <a:gd name="T5" fmla="*/ 111 h 227"/>
              <a:gd name="T6" fmla="*/ 0 w 303"/>
              <a:gd name="T7" fmla="*/ 227 h 227"/>
              <a:gd name="T8" fmla="*/ 303 w 303"/>
              <a:gd name="T9" fmla="*/ 227 h 227"/>
              <a:gd name="T10" fmla="*/ 303 w 303"/>
              <a:gd name="T11" fmla="*/ 111 h 227"/>
              <a:gd name="T12" fmla="*/ 243 w 303"/>
              <a:gd name="T13" fmla="*/ 0 h 227"/>
              <a:gd name="T14" fmla="*/ 232 w 303"/>
              <a:gd name="T15" fmla="*/ 111 h 227"/>
              <a:gd name="T16" fmla="*/ 208 w 303"/>
              <a:gd name="T17" fmla="*/ 146 h 227"/>
              <a:gd name="T18" fmla="*/ 92 w 303"/>
              <a:gd name="T19" fmla="*/ 146 h 227"/>
              <a:gd name="T20" fmla="*/ 68 w 303"/>
              <a:gd name="T21" fmla="*/ 111 h 227"/>
              <a:gd name="T22" fmla="*/ 38 w 303"/>
              <a:gd name="T23" fmla="*/ 111 h 227"/>
              <a:gd name="T24" fmla="*/ 83 w 303"/>
              <a:gd name="T25" fmla="*/ 28 h 227"/>
              <a:gd name="T26" fmla="*/ 220 w 303"/>
              <a:gd name="T27" fmla="*/ 28 h 227"/>
              <a:gd name="T28" fmla="*/ 265 w 303"/>
              <a:gd name="T29" fmla="*/ 111 h 227"/>
              <a:gd name="T30" fmla="*/ 232 w 303"/>
              <a:gd name="T31" fmla="*/ 111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3" h="227">
                <a:moveTo>
                  <a:pt x="243" y="0"/>
                </a:moveTo>
                <a:lnTo>
                  <a:pt x="59" y="0"/>
                </a:lnTo>
                <a:lnTo>
                  <a:pt x="0" y="111"/>
                </a:lnTo>
                <a:lnTo>
                  <a:pt x="0" y="227"/>
                </a:lnTo>
                <a:lnTo>
                  <a:pt x="303" y="227"/>
                </a:lnTo>
                <a:lnTo>
                  <a:pt x="303" y="111"/>
                </a:lnTo>
                <a:lnTo>
                  <a:pt x="243" y="0"/>
                </a:lnTo>
                <a:close/>
                <a:moveTo>
                  <a:pt x="232" y="111"/>
                </a:moveTo>
                <a:lnTo>
                  <a:pt x="208" y="146"/>
                </a:lnTo>
                <a:lnTo>
                  <a:pt x="92" y="146"/>
                </a:lnTo>
                <a:lnTo>
                  <a:pt x="68" y="111"/>
                </a:lnTo>
                <a:lnTo>
                  <a:pt x="38" y="111"/>
                </a:lnTo>
                <a:lnTo>
                  <a:pt x="83" y="28"/>
                </a:lnTo>
                <a:lnTo>
                  <a:pt x="220" y="28"/>
                </a:lnTo>
                <a:lnTo>
                  <a:pt x="265" y="111"/>
                </a:lnTo>
                <a:lnTo>
                  <a:pt x="232" y="11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5" name="Freeform 93"/>
          <p:cNvSpPr/>
          <p:nvPr/>
        </p:nvSpPr>
        <p:spPr bwMode="auto">
          <a:xfrm>
            <a:off x="1959545" y="3499880"/>
            <a:ext cx="219459" cy="28625"/>
          </a:xfrm>
          <a:custGeom>
            <a:avLst/>
            <a:gdLst>
              <a:gd name="T0" fmla="*/ 0 w 184"/>
              <a:gd name="T1" fmla="*/ 24 h 24"/>
              <a:gd name="T2" fmla="*/ 184 w 184"/>
              <a:gd name="T3" fmla="*/ 24 h 24"/>
              <a:gd name="T4" fmla="*/ 172 w 184"/>
              <a:gd name="T5" fmla="*/ 0 h 24"/>
              <a:gd name="T6" fmla="*/ 11 w 184"/>
              <a:gd name="T7" fmla="*/ 0 h 24"/>
              <a:gd name="T8" fmla="*/ 0 w 184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24">
                <a:moveTo>
                  <a:pt x="0" y="24"/>
                </a:moveTo>
                <a:lnTo>
                  <a:pt x="184" y="24"/>
                </a:lnTo>
                <a:lnTo>
                  <a:pt x="172" y="0"/>
                </a:lnTo>
                <a:lnTo>
                  <a:pt x="11" y="0"/>
                </a:lnTo>
                <a:lnTo>
                  <a:pt x="0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Freeform 94"/>
          <p:cNvSpPr/>
          <p:nvPr/>
        </p:nvSpPr>
        <p:spPr bwMode="auto">
          <a:xfrm>
            <a:off x="1981013" y="3458135"/>
            <a:ext cx="175329" cy="25047"/>
          </a:xfrm>
          <a:custGeom>
            <a:avLst/>
            <a:gdLst>
              <a:gd name="T0" fmla="*/ 12 w 147"/>
              <a:gd name="T1" fmla="*/ 0 h 21"/>
              <a:gd name="T2" fmla="*/ 0 w 147"/>
              <a:gd name="T3" fmla="*/ 21 h 21"/>
              <a:gd name="T4" fmla="*/ 147 w 147"/>
              <a:gd name="T5" fmla="*/ 21 h 21"/>
              <a:gd name="T6" fmla="*/ 135 w 147"/>
              <a:gd name="T7" fmla="*/ 0 h 21"/>
              <a:gd name="T8" fmla="*/ 12 w 147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21">
                <a:moveTo>
                  <a:pt x="12" y="0"/>
                </a:moveTo>
                <a:lnTo>
                  <a:pt x="0" y="21"/>
                </a:lnTo>
                <a:lnTo>
                  <a:pt x="147" y="21"/>
                </a:lnTo>
                <a:lnTo>
                  <a:pt x="135" y="0"/>
                </a:lnTo>
                <a:lnTo>
                  <a:pt x="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Freeform 95"/>
          <p:cNvSpPr>
            <a:spLocks noEditPoints="1"/>
          </p:cNvSpPr>
          <p:nvPr/>
        </p:nvSpPr>
        <p:spPr bwMode="auto">
          <a:xfrm>
            <a:off x="1887982" y="3410426"/>
            <a:ext cx="361392" cy="270746"/>
          </a:xfrm>
          <a:custGeom>
            <a:avLst/>
            <a:gdLst>
              <a:gd name="T0" fmla="*/ 244 w 303"/>
              <a:gd name="T1" fmla="*/ 0 h 227"/>
              <a:gd name="T2" fmla="*/ 60 w 303"/>
              <a:gd name="T3" fmla="*/ 0 h 227"/>
              <a:gd name="T4" fmla="*/ 0 w 303"/>
              <a:gd name="T5" fmla="*/ 111 h 227"/>
              <a:gd name="T6" fmla="*/ 0 w 303"/>
              <a:gd name="T7" fmla="*/ 227 h 227"/>
              <a:gd name="T8" fmla="*/ 303 w 303"/>
              <a:gd name="T9" fmla="*/ 227 h 227"/>
              <a:gd name="T10" fmla="*/ 303 w 303"/>
              <a:gd name="T11" fmla="*/ 111 h 227"/>
              <a:gd name="T12" fmla="*/ 244 w 303"/>
              <a:gd name="T13" fmla="*/ 0 h 227"/>
              <a:gd name="T14" fmla="*/ 232 w 303"/>
              <a:gd name="T15" fmla="*/ 111 h 227"/>
              <a:gd name="T16" fmla="*/ 209 w 303"/>
              <a:gd name="T17" fmla="*/ 146 h 227"/>
              <a:gd name="T18" fmla="*/ 93 w 303"/>
              <a:gd name="T19" fmla="*/ 146 h 227"/>
              <a:gd name="T20" fmla="*/ 69 w 303"/>
              <a:gd name="T21" fmla="*/ 111 h 227"/>
              <a:gd name="T22" fmla="*/ 38 w 303"/>
              <a:gd name="T23" fmla="*/ 111 h 227"/>
              <a:gd name="T24" fmla="*/ 83 w 303"/>
              <a:gd name="T25" fmla="*/ 28 h 227"/>
              <a:gd name="T26" fmla="*/ 220 w 303"/>
              <a:gd name="T27" fmla="*/ 28 h 227"/>
              <a:gd name="T28" fmla="*/ 265 w 303"/>
              <a:gd name="T29" fmla="*/ 111 h 227"/>
              <a:gd name="T30" fmla="*/ 232 w 303"/>
              <a:gd name="T31" fmla="*/ 111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3" h="227">
                <a:moveTo>
                  <a:pt x="244" y="0"/>
                </a:moveTo>
                <a:lnTo>
                  <a:pt x="60" y="0"/>
                </a:lnTo>
                <a:lnTo>
                  <a:pt x="0" y="111"/>
                </a:lnTo>
                <a:lnTo>
                  <a:pt x="0" y="227"/>
                </a:lnTo>
                <a:lnTo>
                  <a:pt x="303" y="227"/>
                </a:lnTo>
                <a:lnTo>
                  <a:pt x="303" y="111"/>
                </a:lnTo>
                <a:lnTo>
                  <a:pt x="244" y="0"/>
                </a:lnTo>
                <a:close/>
                <a:moveTo>
                  <a:pt x="232" y="111"/>
                </a:moveTo>
                <a:lnTo>
                  <a:pt x="209" y="146"/>
                </a:lnTo>
                <a:lnTo>
                  <a:pt x="93" y="146"/>
                </a:lnTo>
                <a:lnTo>
                  <a:pt x="69" y="111"/>
                </a:lnTo>
                <a:lnTo>
                  <a:pt x="38" y="111"/>
                </a:lnTo>
                <a:lnTo>
                  <a:pt x="83" y="28"/>
                </a:lnTo>
                <a:lnTo>
                  <a:pt x="220" y="28"/>
                </a:lnTo>
                <a:lnTo>
                  <a:pt x="265" y="111"/>
                </a:lnTo>
                <a:lnTo>
                  <a:pt x="232" y="11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" name="Freeform 96"/>
          <p:cNvSpPr>
            <a:spLocks noEditPoints="1"/>
          </p:cNvSpPr>
          <p:nvPr/>
        </p:nvSpPr>
        <p:spPr bwMode="auto">
          <a:xfrm>
            <a:off x="1166391" y="3381801"/>
            <a:ext cx="361392" cy="326803"/>
          </a:xfrm>
          <a:custGeom>
            <a:avLst/>
            <a:gdLst>
              <a:gd name="T0" fmla="*/ 103 w 128"/>
              <a:gd name="T1" fmla="*/ 0 h 116"/>
              <a:gd name="T2" fmla="*/ 25 w 128"/>
              <a:gd name="T3" fmla="*/ 0 h 116"/>
              <a:gd name="T4" fmla="*/ 0 w 128"/>
              <a:gd name="T5" fmla="*/ 47 h 116"/>
              <a:gd name="T6" fmla="*/ 0 w 128"/>
              <a:gd name="T7" fmla="*/ 116 h 116"/>
              <a:gd name="T8" fmla="*/ 128 w 128"/>
              <a:gd name="T9" fmla="*/ 116 h 116"/>
              <a:gd name="T10" fmla="*/ 128 w 128"/>
              <a:gd name="T11" fmla="*/ 47 h 116"/>
              <a:gd name="T12" fmla="*/ 103 w 128"/>
              <a:gd name="T13" fmla="*/ 0 h 116"/>
              <a:gd name="T14" fmla="*/ 78 w 128"/>
              <a:gd name="T15" fmla="*/ 72 h 116"/>
              <a:gd name="T16" fmla="*/ 49 w 128"/>
              <a:gd name="T17" fmla="*/ 72 h 116"/>
              <a:gd name="T18" fmla="*/ 44 w 128"/>
              <a:gd name="T19" fmla="*/ 67 h 116"/>
              <a:gd name="T20" fmla="*/ 49 w 128"/>
              <a:gd name="T21" fmla="*/ 62 h 116"/>
              <a:gd name="T22" fmla="*/ 78 w 128"/>
              <a:gd name="T23" fmla="*/ 62 h 116"/>
              <a:gd name="T24" fmla="*/ 83 w 128"/>
              <a:gd name="T25" fmla="*/ 67 h 116"/>
              <a:gd name="T26" fmla="*/ 78 w 128"/>
              <a:gd name="T27" fmla="*/ 72 h 116"/>
              <a:gd name="T28" fmla="*/ 16 w 128"/>
              <a:gd name="T29" fmla="*/ 47 h 116"/>
              <a:gd name="T30" fmla="*/ 35 w 128"/>
              <a:gd name="T31" fmla="*/ 12 h 116"/>
              <a:gd name="T32" fmla="*/ 93 w 128"/>
              <a:gd name="T33" fmla="*/ 12 h 116"/>
              <a:gd name="T34" fmla="*/ 112 w 128"/>
              <a:gd name="T35" fmla="*/ 47 h 116"/>
              <a:gd name="T36" fmla="*/ 16 w 128"/>
              <a:gd name="T37" fmla="*/ 4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16">
                <a:moveTo>
                  <a:pt x="103" y="0"/>
                </a:moveTo>
                <a:cubicBezTo>
                  <a:pt x="25" y="0"/>
                  <a:pt x="25" y="0"/>
                  <a:pt x="25" y="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116"/>
                  <a:pt x="0" y="116"/>
                  <a:pt x="0" y="11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47"/>
                  <a:pt x="128" y="47"/>
                  <a:pt x="128" y="47"/>
                </a:cubicBezTo>
                <a:lnTo>
                  <a:pt x="103" y="0"/>
                </a:lnTo>
                <a:close/>
                <a:moveTo>
                  <a:pt x="78" y="72"/>
                </a:moveTo>
                <a:cubicBezTo>
                  <a:pt x="49" y="72"/>
                  <a:pt x="49" y="72"/>
                  <a:pt x="49" y="72"/>
                </a:cubicBezTo>
                <a:cubicBezTo>
                  <a:pt x="46" y="72"/>
                  <a:pt x="44" y="70"/>
                  <a:pt x="44" y="67"/>
                </a:cubicBezTo>
                <a:cubicBezTo>
                  <a:pt x="44" y="64"/>
                  <a:pt x="46" y="62"/>
                  <a:pt x="49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81" y="62"/>
                  <a:pt x="83" y="64"/>
                  <a:pt x="83" y="67"/>
                </a:cubicBezTo>
                <a:cubicBezTo>
                  <a:pt x="83" y="70"/>
                  <a:pt x="81" y="72"/>
                  <a:pt x="78" y="72"/>
                </a:cubicBezTo>
                <a:close/>
                <a:moveTo>
                  <a:pt x="16" y="47"/>
                </a:moveTo>
                <a:cubicBezTo>
                  <a:pt x="35" y="12"/>
                  <a:pt x="35" y="12"/>
                  <a:pt x="35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112" y="47"/>
                  <a:pt x="112" y="47"/>
                  <a:pt x="112" y="47"/>
                </a:cubicBezTo>
                <a:lnTo>
                  <a:pt x="16" y="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9" name="Freeform 97"/>
          <p:cNvSpPr/>
          <p:nvPr/>
        </p:nvSpPr>
        <p:spPr bwMode="auto">
          <a:xfrm>
            <a:off x="515170" y="3472447"/>
            <a:ext cx="219459" cy="27433"/>
          </a:xfrm>
          <a:custGeom>
            <a:avLst/>
            <a:gdLst>
              <a:gd name="T0" fmla="*/ 0 w 184"/>
              <a:gd name="T1" fmla="*/ 23 h 23"/>
              <a:gd name="T2" fmla="*/ 184 w 184"/>
              <a:gd name="T3" fmla="*/ 23 h 23"/>
              <a:gd name="T4" fmla="*/ 172 w 184"/>
              <a:gd name="T5" fmla="*/ 0 h 23"/>
              <a:gd name="T6" fmla="*/ 12 w 184"/>
              <a:gd name="T7" fmla="*/ 0 h 23"/>
              <a:gd name="T8" fmla="*/ 0 w 184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23">
                <a:moveTo>
                  <a:pt x="0" y="23"/>
                </a:moveTo>
                <a:lnTo>
                  <a:pt x="184" y="23"/>
                </a:lnTo>
                <a:lnTo>
                  <a:pt x="172" y="0"/>
                </a:lnTo>
                <a:lnTo>
                  <a:pt x="12" y="0"/>
                </a:lnTo>
                <a:lnTo>
                  <a:pt x="0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0" name="Freeform 98"/>
          <p:cNvSpPr/>
          <p:nvPr/>
        </p:nvSpPr>
        <p:spPr bwMode="auto">
          <a:xfrm>
            <a:off x="537832" y="3429509"/>
            <a:ext cx="174136" cy="25047"/>
          </a:xfrm>
          <a:custGeom>
            <a:avLst/>
            <a:gdLst>
              <a:gd name="T0" fmla="*/ 11 w 146"/>
              <a:gd name="T1" fmla="*/ 0 h 21"/>
              <a:gd name="T2" fmla="*/ 0 w 146"/>
              <a:gd name="T3" fmla="*/ 21 h 21"/>
              <a:gd name="T4" fmla="*/ 146 w 146"/>
              <a:gd name="T5" fmla="*/ 21 h 21"/>
              <a:gd name="T6" fmla="*/ 134 w 146"/>
              <a:gd name="T7" fmla="*/ 0 h 21"/>
              <a:gd name="T8" fmla="*/ 11 w 146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" h="21">
                <a:moveTo>
                  <a:pt x="11" y="0"/>
                </a:moveTo>
                <a:lnTo>
                  <a:pt x="0" y="21"/>
                </a:lnTo>
                <a:lnTo>
                  <a:pt x="146" y="21"/>
                </a:lnTo>
                <a:lnTo>
                  <a:pt x="134" y="0"/>
                </a:lnTo>
                <a:lnTo>
                  <a:pt x="11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1" name="Freeform 99"/>
          <p:cNvSpPr>
            <a:spLocks noEditPoints="1"/>
          </p:cNvSpPr>
          <p:nvPr/>
        </p:nvSpPr>
        <p:spPr bwMode="auto">
          <a:xfrm>
            <a:off x="444800" y="3381801"/>
            <a:ext cx="360199" cy="326803"/>
          </a:xfrm>
          <a:custGeom>
            <a:avLst/>
            <a:gdLst>
              <a:gd name="T0" fmla="*/ 103 w 128"/>
              <a:gd name="T1" fmla="*/ 0 h 116"/>
              <a:gd name="T2" fmla="*/ 25 w 128"/>
              <a:gd name="T3" fmla="*/ 0 h 116"/>
              <a:gd name="T4" fmla="*/ 0 w 128"/>
              <a:gd name="T5" fmla="*/ 47 h 116"/>
              <a:gd name="T6" fmla="*/ 0 w 128"/>
              <a:gd name="T7" fmla="*/ 116 h 116"/>
              <a:gd name="T8" fmla="*/ 128 w 128"/>
              <a:gd name="T9" fmla="*/ 116 h 116"/>
              <a:gd name="T10" fmla="*/ 128 w 128"/>
              <a:gd name="T11" fmla="*/ 47 h 116"/>
              <a:gd name="T12" fmla="*/ 103 w 128"/>
              <a:gd name="T13" fmla="*/ 0 h 116"/>
              <a:gd name="T14" fmla="*/ 78 w 128"/>
              <a:gd name="T15" fmla="*/ 72 h 116"/>
              <a:gd name="T16" fmla="*/ 49 w 128"/>
              <a:gd name="T17" fmla="*/ 72 h 116"/>
              <a:gd name="T18" fmla="*/ 44 w 128"/>
              <a:gd name="T19" fmla="*/ 67 h 116"/>
              <a:gd name="T20" fmla="*/ 49 w 128"/>
              <a:gd name="T21" fmla="*/ 62 h 116"/>
              <a:gd name="T22" fmla="*/ 78 w 128"/>
              <a:gd name="T23" fmla="*/ 62 h 116"/>
              <a:gd name="T24" fmla="*/ 83 w 128"/>
              <a:gd name="T25" fmla="*/ 67 h 116"/>
              <a:gd name="T26" fmla="*/ 78 w 128"/>
              <a:gd name="T27" fmla="*/ 72 h 116"/>
              <a:gd name="T28" fmla="*/ 16 w 128"/>
              <a:gd name="T29" fmla="*/ 47 h 116"/>
              <a:gd name="T30" fmla="*/ 35 w 128"/>
              <a:gd name="T31" fmla="*/ 12 h 116"/>
              <a:gd name="T32" fmla="*/ 93 w 128"/>
              <a:gd name="T33" fmla="*/ 12 h 116"/>
              <a:gd name="T34" fmla="*/ 112 w 128"/>
              <a:gd name="T35" fmla="*/ 47 h 116"/>
              <a:gd name="T36" fmla="*/ 16 w 128"/>
              <a:gd name="T37" fmla="*/ 4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16">
                <a:moveTo>
                  <a:pt x="103" y="0"/>
                </a:moveTo>
                <a:cubicBezTo>
                  <a:pt x="25" y="0"/>
                  <a:pt x="25" y="0"/>
                  <a:pt x="25" y="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116"/>
                  <a:pt x="0" y="116"/>
                  <a:pt x="0" y="11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47"/>
                  <a:pt x="128" y="47"/>
                  <a:pt x="128" y="47"/>
                </a:cubicBezTo>
                <a:lnTo>
                  <a:pt x="103" y="0"/>
                </a:lnTo>
                <a:close/>
                <a:moveTo>
                  <a:pt x="78" y="72"/>
                </a:moveTo>
                <a:cubicBezTo>
                  <a:pt x="49" y="72"/>
                  <a:pt x="49" y="72"/>
                  <a:pt x="49" y="72"/>
                </a:cubicBezTo>
                <a:cubicBezTo>
                  <a:pt x="46" y="72"/>
                  <a:pt x="44" y="70"/>
                  <a:pt x="44" y="67"/>
                </a:cubicBezTo>
                <a:cubicBezTo>
                  <a:pt x="44" y="64"/>
                  <a:pt x="46" y="62"/>
                  <a:pt x="49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81" y="62"/>
                  <a:pt x="83" y="64"/>
                  <a:pt x="83" y="67"/>
                </a:cubicBezTo>
                <a:cubicBezTo>
                  <a:pt x="83" y="70"/>
                  <a:pt x="81" y="72"/>
                  <a:pt x="78" y="72"/>
                </a:cubicBezTo>
                <a:close/>
                <a:moveTo>
                  <a:pt x="16" y="47"/>
                </a:moveTo>
                <a:cubicBezTo>
                  <a:pt x="35" y="12"/>
                  <a:pt x="35" y="12"/>
                  <a:pt x="35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112" y="47"/>
                  <a:pt x="112" y="47"/>
                  <a:pt x="112" y="47"/>
                </a:cubicBezTo>
                <a:lnTo>
                  <a:pt x="16" y="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" name="Freeform 100"/>
          <p:cNvSpPr>
            <a:spLocks noEditPoints="1"/>
          </p:cNvSpPr>
          <p:nvPr/>
        </p:nvSpPr>
        <p:spPr bwMode="auto">
          <a:xfrm>
            <a:off x="8430009" y="2642319"/>
            <a:ext cx="276709" cy="361392"/>
          </a:xfrm>
          <a:custGeom>
            <a:avLst/>
            <a:gdLst>
              <a:gd name="T0" fmla="*/ 172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2 w 232"/>
              <a:gd name="T13" fmla="*/ 0 h 303"/>
              <a:gd name="T14" fmla="*/ 198 w 232"/>
              <a:gd name="T15" fmla="*/ 270 h 303"/>
              <a:gd name="T16" fmla="*/ 33 w 232"/>
              <a:gd name="T17" fmla="*/ 270 h 303"/>
              <a:gd name="T18" fmla="*/ 33 w 232"/>
              <a:gd name="T19" fmla="*/ 35 h 303"/>
              <a:gd name="T20" fmla="*/ 139 w 232"/>
              <a:gd name="T21" fmla="*/ 35 h 303"/>
              <a:gd name="T22" fmla="*/ 139 w 232"/>
              <a:gd name="T23" fmla="*/ 92 h 303"/>
              <a:gd name="T24" fmla="*/ 198 w 232"/>
              <a:gd name="T25" fmla="*/ 92 h 303"/>
              <a:gd name="T26" fmla="*/ 198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2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2" y="0"/>
                </a:lnTo>
                <a:close/>
                <a:moveTo>
                  <a:pt x="198" y="270"/>
                </a:moveTo>
                <a:lnTo>
                  <a:pt x="33" y="270"/>
                </a:lnTo>
                <a:lnTo>
                  <a:pt x="33" y="35"/>
                </a:lnTo>
                <a:lnTo>
                  <a:pt x="139" y="35"/>
                </a:lnTo>
                <a:lnTo>
                  <a:pt x="139" y="92"/>
                </a:lnTo>
                <a:lnTo>
                  <a:pt x="198" y="92"/>
                </a:lnTo>
                <a:lnTo>
                  <a:pt x="198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" name="Rectangle 101"/>
          <p:cNvSpPr>
            <a:spLocks noChangeArrowheads="1"/>
          </p:cNvSpPr>
          <p:nvPr/>
        </p:nvSpPr>
        <p:spPr bwMode="auto">
          <a:xfrm>
            <a:off x="8554052" y="2780674"/>
            <a:ext cx="27433" cy="4532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" name="Freeform 102"/>
          <p:cNvSpPr>
            <a:spLocks noEditPoints="1"/>
          </p:cNvSpPr>
          <p:nvPr/>
        </p:nvSpPr>
        <p:spPr bwMode="auto">
          <a:xfrm>
            <a:off x="8539739" y="2853430"/>
            <a:ext cx="56058" cy="82298"/>
          </a:xfrm>
          <a:custGeom>
            <a:avLst/>
            <a:gdLst>
              <a:gd name="T0" fmla="*/ 19 w 20"/>
              <a:gd name="T1" fmla="*/ 17 h 29"/>
              <a:gd name="T2" fmla="*/ 19 w 20"/>
              <a:gd name="T3" fmla="*/ 17 h 29"/>
              <a:gd name="T4" fmla="*/ 15 w 20"/>
              <a:gd name="T5" fmla="*/ 0 h 29"/>
              <a:gd name="T6" fmla="*/ 5 w 20"/>
              <a:gd name="T7" fmla="*/ 0 h 29"/>
              <a:gd name="T8" fmla="*/ 1 w 20"/>
              <a:gd name="T9" fmla="*/ 17 h 29"/>
              <a:gd name="T10" fmla="*/ 1 w 20"/>
              <a:gd name="T11" fmla="*/ 17 h 29"/>
              <a:gd name="T12" fmla="*/ 0 w 20"/>
              <a:gd name="T13" fmla="*/ 20 h 29"/>
              <a:gd name="T14" fmla="*/ 10 w 20"/>
              <a:gd name="T15" fmla="*/ 29 h 29"/>
              <a:gd name="T16" fmla="*/ 20 w 20"/>
              <a:gd name="T17" fmla="*/ 20 h 29"/>
              <a:gd name="T18" fmla="*/ 19 w 20"/>
              <a:gd name="T19" fmla="*/ 17 h 29"/>
              <a:gd name="T20" fmla="*/ 10 w 20"/>
              <a:gd name="T21" fmla="*/ 25 h 29"/>
              <a:gd name="T22" fmla="*/ 5 w 20"/>
              <a:gd name="T23" fmla="*/ 20 h 29"/>
              <a:gd name="T24" fmla="*/ 10 w 20"/>
              <a:gd name="T25" fmla="*/ 15 h 29"/>
              <a:gd name="T26" fmla="*/ 15 w 20"/>
              <a:gd name="T27" fmla="*/ 20 h 29"/>
              <a:gd name="T28" fmla="*/ 10 w 20"/>
              <a:gd name="T29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9">
                <a:moveTo>
                  <a:pt x="19" y="17"/>
                </a:moveTo>
                <a:cubicBezTo>
                  <a:pt x="19" y="17"/>
                  <a:pt x="19" y="17"/>
                  <a:pt x="19" y="17"/>
                </a:cubicBezTo>
                <a:cubicBezTo>
                  <a:pt x="15" y="0"/>
                  <a:pt x="15" y="0"/>
                  <a:pt x="15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8"/>
                  <a:pt x="0" y="19"/>
                  <a:pt x="0" y="20"/>
                </a:cubicBezTo>
                <a:cubicBezTo>
                  <a:pt x="0" y="25"/>
                  <a:pt x="5" y="29"/>
                  <a:pt x="10" y="29"/>
                </a:cubicBezTo>
                <a:cubicBezTo>
                  <a:pt x="15" y="29"/>
                  <a:pt x="20" y="25"/>
                  <a:pt x="20" y="20"/>
                </a:cubicBezTo>
                <a:cubicBezTo>
                  <a:pt x="20" y="19"/>
                  <a:pt x="20" y="18"/>
                  <a:pt x="19" y="17"/>
                </a:cubicBezTo>
                <a:close/>
                <a:moveTo>
                  <a:pt x="10" y="25"/>
                </a:moveTo>
                <a:cubicBezTo>
                  <a:pt x="7" y="25"/>
                  <a:pt x="5" y="22"/>
                  <a:pt x="5" y="20"/>
                </a:cubicBezTo>
                <a:cubicBezTo>
                  <a:pt x="5" y="17"/>
                  <a:pt x="7" y="15"/>
                  <a:pt x="10" y="15"/>
                </a:cubicBezTo>
                <a:cubicBezTo>
                  <a:pt x="13" y="15"/>
                  <a:pt x="15" y="17"/>
                  <a:pt x="15" y="20"/>
                </a:cubicBezTo>
                <a:cubicBezTo>
                  <a:pt x="15" y="22"/>
                  <a:pt x="13" y="25"/>
                  <a:pt x="10" y="2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" name="Freeform 103"/>
          <p:cNvSpPr>
            <a:spLocks noEditPoints="1"/>
          </p:cNvSpPr>
          <p:nvPr/>
        </p:nvSpPr>
        <p:spPr bwMode="auto">
          <a:xfrm>
            <a:off x="7707226" y="2642319"/>
            <a:ext cx="276709" cy="361392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3 w 232"/>
              <a:gd name="T13" fmla="*/ 0 h 303"/>
              <a:gd name="T14" fmla="*/ 199 w 232"/>
              <a:gd name="T15" fmla="*/ 270 h 303"/>
              <a:gd name="T16" fmla="*/ 33 w 232"/>
              <a:gd name="T17" fmla="*/ 270 h 303"/>
              <a:gd name="T18" fmla="*/ 33 w 232"/>
              <a:gd name="T19" fmla="*/ 35 h 303"/>
              <a:gd name="T20" fmla="*/ 140 w 232"/>
              <a:gd name="T21" fmla="*/ 35 h 303"/>
              <a:gd name="T22" fmla="*/ 140 w 232"/>
              <a:gd name="T23" fmla="*/ 92 h 303"/>
              <a:gd name="T24" fmla="*/ 199 w 232"/>
              <a:gd name="T25" fmla="*/ 92 h 303"/>
              <a:gd name="T26" fmla="*/ 199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3" y="270"/>
                </a:lnTo>
                <a:lnTo>
                  <a:pt x="33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Freeform 104"/>
          <p:cNvSpPr/>
          <p:nvPr/>
        </p:nvSpPr>
        <p:spPr bwMode="auto">
          <a:xfrm>
            <a:off x="7814570" y="2830768"/>
            <a:ext cx="73948" cy="88261"/>
          </a:xfrm>
          <a:custGeom>
            <a:avLst/>
            <a:gdLst>
              <a:gd name="T0" fmla="*/ 0 w 62"/>
              <a:gd name="T1" fmla="*/ 74 h 74"/>
              <a:gd name="T2" fmla="*/ 62 w 62"/>
              <a:gd name="T3" fmla="*/ 36 h 74"/>
              <a:gd name="T4" fmla="*/ 0 w 62"/>
              <a:gd name="T5" fmla="*/ 0 h 74"/>
              <a:gd name="T6" fmla="*/ 0 w 62"/>
              <a:gd name="T7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" h="74">
                <a:moveTo>
                  <a:pt x="0" y="74"/>
                </a:moveTo>
                <a:lnTo>
                  <a:pt x="62" y="36"/>
                </a:lnTo>
                <a:lnTo>
                  <a:pt x="0" y="0"/>
                </a:lnTo>
                <a:lnTo>
                  <a:pt x="0" y="7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Freeform 105"/>
          <p:cNvSpPr>
            <a:spLocks noEditPoints="1"/>
          </p:cNvSpPr>
          <p:nvPr/>
        </p:nvSpPr>
        <p:spPr bwMode="auto">
          <a:xfrm>
            <a:off x="6985634" y="2642319"/>
            <a:ext cx="276709" cy="361392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3 w 232"/>
              <a:gd name="T13" fmla="*/ 0 h 303"/>
              <a:gd name="T14" fmla="*/ 199 w 232"/>
              <a:gd name="T15" fmla="*/ 270 h 303"/>
              <a:gd name="T16" fmla="*/ 33 w 232"/>
              <a:gd name="T17" fmla="*/ 270 h 303"/>
              <a:gd name="T18" fmla="*/ 33 w 232"/>
              <a:gd name="T19" fmla="*/ 35 h 303"/>
              <a:gd name="T20" fmla="*/ 139 w 232"/>
              <a:gd name="T21" fmla="*/ 35 h 303"/>
              <a:gd name="T22" fmla="*/ 139 w 232"/>
              <a:gd name="T23" fmla="*/ 92 h 303"/>
              <a:gd name="T24" fmla="*/ 199 w 232"/>
              <a:gd name="T25" fmla="*/ 92 h 303"/>
              <a:gd name="T26" fmla="*/ 199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3" y="270"/>
                </a:lnTo>
                <a:lnTo>
                  <a:pt x="33" y="35"/>
                </a:lnTo>
                <a:lnTo>
                  <a:pt x="139" y="35"/>
                </a:lnTo>
                <a:lnTo>
                  <a:pt x="139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Freeform 106"/>
          <p:cNvSpPr/>
          <p:nvPr/>
        </p:nvSpPr>
        <p:spPr bwMode="auto">
          <a:xfrm>
            <a:off x="7056005" y="2805721"/>
            <a:ext cx="113308" cy="118079"/>
          </a:xfrm>
          <a:custGeom>
            <a:avLst/>
            <a:gdLst>
              <a:gd name="T0" fmla="*/ 13 w 40"/>
              <a:gd name="T1" fmla="*/ 30 h 42"/>
              <a:gd name="T2" fmla="*/ 7 w 40"/>
              <a:gd name="T3" fmla="*/ 30 h 42"/>
              <a:gd name="T4" fmla="*/ 1 w 40"/>
              <a:gd name="T5" fmla="*/ 37 h 42"/>
              <a:gd name="T6" fmla="*/ 10 w 40"/>
              <a:gd name="T7" fmla="*/ 41 h 42"/>
              <a:gd name="T8" fmla="*/ 16 w 40"/>
              <a:gd name="T9" fmla="*/ 35 h 42"/>
              <a:gd name="T10" fmla="*/ 16 w 40"/>
              <a:gd name="T11" fmla="*/ 35 h 42"/>
              <a:gd name="T12" fmla="*/ 16 w 40"/>
              <a:gd name="T13" fmla="*/ 15 h 42"/>
              <a:gd name="T14" fmla="*/ 37 w 40"/>
              <a:gd name="T15" fmla="*/ 11 h 42"/>
              <a:gd name="T16" fmla="*/ 37 w 40"/>
              <a:gd name="T17" fmla="*/ 26 h 42"/>
              <a:gd name="T18" fmla="*/ 31 w 40"/>
              <a:gd name="T19" fmla="*/ 26 h 42"/>
              <a:gd name="T20" fmla="*/ 25 w 40"/>
              <a:gd name="T21" fmla="*/ 33 h 42"/>
              <a:gd name="T22" fmla="*/ 34 w 40"/>
              <a:gd name="T23" fmla="*/ 37 h 42"/>
              <a:gd name="T24" fmla="*/ 40 w 40"/>
              <a:gd name="T25" fmla="*/ 31 h 42"/>
              <a:gd name="T26" fmla="*/ 40 w 40"/>
              <a:gd name="T27" fmla="*/ 31 h 42"/>
              <a:gd name="T28" fmla="*/ 40 w 40"/>
              <a:gd name="T29" fmla="*/ 0 h 42"/>
              <a:gd name="T30" fmla="*/ 13 w 40"/>
              <a:gd name="T31" fmla="*/ 6 h 42"/>
              <a:gd name="T32" fmla="*/ 13 w 40"/>
              <a:gd name="T33" fmla="*/ 3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" h="42">
                <a:moveTo>
                  <a:pt x="13" y="30"/>
                </a:moveTo>
                <a:cubicBezTo>
                  <a:pt x="11" y="29"/>
                  <a:pt x="9" y="29"/>
                  <a:pt x="7" y="30"/>
                </a:cubicBezTo>
                <a:cubicBezTo>
                  <a:pt x="3" y="31"/>
                  <a:pt x="0" y="34"/>
                  <a:pt x="1" y="37"/>
                </a:cubicBezTo>
                <a:cubicBezTo>
                  <a:pt x="2" y="40"/>
                  <a:pt x="6" y="42"/>
                  <a:pt x="10" y="41"/>
                </a:cubicBezTo>
                <a:cubicBezTo>
                  <a:pt x="13" y="40"/>
                  <a:pt x="16" y="37"/>
                  <a:pt x="16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15"/>
                  <a:pt x="16" y="15"/>
                  <a:pt x="16" y="15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26"/>
                  <a:pt x="37" y="26"/>
                  <a:pt x="37" y="26"/>
                </a:cubicBezTo>
                <a:cubicBezTo>
                  <a:pt x="35" y="26"/>
                  <a:pt x="33" y="25"/>
                  <a:pt x="31" y="26"/>
                </a:cubicBezTo>
                <a:cubicBezTo>
                  <a:pt x="27" y="27"/>
                  <a:pt x="24" y="30"/>
                  <a:pt x="25" y="33"/>
                </a:cubicBezTo>
                <a:cubicBezTo>
                  <a:pt x="26" y="36"/>
                  <a:pt x="30" y="38"/>
                  <a:pt x="34" y="37"/>
                </a:cubicBezTo>
                <a:cubicBezTo>
                  <a:pt x="37" y="36"/>
                  <a:pt x="40" y="34"/>
                  <a:pt x="40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0" y="0"/>
                  <a:pt x="40" y="0"/>
                  <a:pt x="40" y="0"/>
                </a:cubicBezTo>
                <a:cubicBezTo>
                  <a:pt x="13" y="6"/>
                  <a:pt x="13" y="6"/>
                  <a:pt x="13" y="6"/>
                </a:cubicBezTo>
                <a:lnTo>
                  <a:pt x="13" y="3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Freeform 107"/>
          <p:cNvSpPr>
            <a:spLocks noEditPoints="1"/>
          </p:cNvSpPr>
          <p:nvPr/>
        </p:nvSpPr>
        <p:spPr bwMode="auto">
          <a:xfrm>
            <a:off x="6262851" y="2642319"/>
            <a:ext cx="276709" cy="361392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3 w 232"/>
              <a:gd name="T13" fmla="*/ 0 h 303"/>
              <a:gd name="T14" fmla="*/ 199 w 232"/>
              <a:gd name="T15" fmla="*/ 270 h 303"/>
              <a:gd name="T16" fmla="*/ 34 w 232"/>
              <a:gd name="T17" fmla="*/ 270 h 303"/>
              <a:gd name="T18" fmla="*/ 34 w 232"/>
              <a:gd name="T19" fmla="*/ 35 h 303"/>
              <a:gd name="T20" fmla="*/ 140 w 232"/>
              <a:gd name="T21" fmla="*/ 35 h 303"/>
              <a:gd name="T22" fmla="*/ 140 w 232"/>
              <a:gd name="T23" fmla="*/ 92 h 303"/>
              <a:gd name="T24" fmla="*/ 199 w 232"/>
              <a:gd name="T25" fmla="*/ 92 h 303"/>
              <a:gd name="T26" fmla="*/ 199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4" y="270"/>
                </a:lnTo>
                <a:lnTo>
                  <a:pt x="34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0" name="Oval 108"/>
          <p:cNvSpPr>
            <a:spLocks noChangeArrowheads="1"/>
          </p:cNvSpPr>
          <p:nvPr/>
        </p:nvSpPr>
        <p:spPr bwMode="auto">
          <a:xfrm>
            <a:off x="6330836" y="2842695"/>
            <a:ext cx="31011" cy="31011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Freeform 109"/>
          <p:cNvSpPr/>
          <p:nvPr/>
        </p:nvSpPr>
        <p:spPr bwMode="auto">
          <a:xfrm>
            <a:off x="6336799" y="2857008"/>
            <a:ext cx="134777" cy="64406"/>
          </a:xfrm>
          <a:custGeom>
            <a:avLst/>
            <a:gdLst>
              <a:gd name="T0" fmla="*/ 45 w 113"/>
              <a:gd name="T1" fmla="*/ 30 h 54"/>
              <a:gd name="T2" fmla="*/ 33 w 113"/>
              <a:gd name="T3" fmla="*/ 14 h 54"/>
              <a:gd name="T4" fmla="*/ 0 w 113"/>
              <a:gd name="T5" fmla="*/ 54 h 54"/>
              <a:gd name="T6" fmla="*/ 113 w 113"/>
              <a:gd name="T7" fmla="*/ 54 h 54"/>
              <a:gd name="T8" fmla="*/ 69 w 113"/>
              <a:gd name="T9" fmla="*/ 0 h 54"/>
              <a:gd name="T10" fmla="*/ 45 w 113"/>
              <a:gd name="T11" fmla="*/ 3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3" h="54">
                <a:moveTo>
                  <a:pt x="45" y="30"/>
                </a:moveTo>
                <a:lnTo>
                  <a:pt x="33" y="14"/>
                </a:lnTo>
                <a:lnTo>
                  <a:pt x="0" y="54"/>
                </a:lnTo>
                <a:lnTo>
                  <a:pt x="113" y="54"/>
                </a:lnTo>
                <a:lnTo>
                  <a:pt x="69" y="0"/>
                </a:lnTo>
                <a:lnTo>
                  <a:pt x="45" y="3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" name="Freeform 110"/>
          <p:cNvSpPr>
            <a:spLocks noEditPoints="1"/>
          </p:cNvSpPr>
          <p:nvPr/>
        </p:nvSpPr>
        <p:spPr bwMode="auto">
          <a:xfrm>
            <a:off x="5541260" y="2642319"/>
            <a:ext cx="276709" cy="361392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173 w 232"/>
              <a:gd name="T11" fmla="*/ 0 h 303"/>
              <a:gd name="T12" fmla="*/ 199 w 232"/>
              <a:gd name="T13" fmla="*/ 270 h 303"/>
              <a:gd name="T14" fmla="*/ 33 w 232"/>
              <a:gd name="T15" fmla="*/ 270 h 303"/>
              <a:gd name="T16" fmla="*/ 33 w 232"/>
              <a:gd name="T17" fmla="*/ 35 h 303"/>
              <a:gd name="T18" fmla="*/ 140 w 232"/>
              <a:gd name="T19" fmla="*/ 35 h 303"/>
              <a:gd name="T20" fmla="*/ 140 w 232"/>
              <a:gd name="T21" fmla="*/ 92 h 303"/>
              <a:gd name="T22" fmla="*/ 199 w 232"/>
              <a:gd name="T23" fmla="*/ 92 h 303"/>
              <a:gd name="T24" fmla="*/ 199 w 232"/>
              <a:gd name="T25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3" y="270"/>
                </a:lnTo>
                <a:lnTo>
                  <a:pt x="33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3" name="Rectangle 111"/>
          <p:cNvSpPr>
            <a:spLocks noChangeArrowheads="1"/>
          </p:cNvSpPr>
          <p:nvPr/>
        </p:nvSpPr>
        <p:spPr bwMode="auto">
          <a:xfrm>
            <a:off x="5623557" y="2783059"/>
            <a:ext cx="56058" cy="2862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Rectangle 112"/>
          <p:cNvSpPr>
            <a:spLocks noChangeArrowheads="1"/>
          </p:cNvSpPr>
          <p:nvPr/>
        </p:nvSpPr>
        <p:spPr bwMode="auto">
          <a:xfrm>
            <a:off x="5623557" y="2839117"/>
            <a:ext cx="112115" cy="2624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Rectangle 113"/>
          <p:cNvSpPr>
            <a:spLocks noChangeArrowheads="1"/>
          </p:cNvSpPr>
          <p:nvPr/>
        </p:nvSpPr>
        <p:spPr bwMode="auto">
          <a:xfrm>
            <a:off x="5623557" y="2892789"/>
            <a:ext cx="112115" cy="2862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Freeform 114"/>
          <p:cNvSpPr/>
          <p:nvPr/>
        </p:nvSpPr>
        <p:spPr bwMode="auto">
          <a:xfrm>
            <a:off x="4819669" y="2642319"/>
            <a:ext cx="275517" cy="361392"/>
          </a:xfrm>
          <a:custGeom>
            <a:avLst/>
            <a:gdLst>
              <a:gd name="T0" fmla="*/ 172 w 231"/>
              <a:gd name="T1" fmla="*/ 0 h 303"/>
              <a:gd name="T2" fmla="*/ 0 w 231"/>
              <a:gd name="T3" fmla="*/ 0 h 303"/>
              <a:gd name="T4" fmla="*/ 0 w 231"/>
              <a:gd name="T5" fmla="*/ 303 h 303"/>
              <a:gd name="T6" fmla="*/ 89 w 231"/>
              <a:gd name="T7" fmla="*/ 303 h 303"/>
              <a:gd name="T8" fmla="*/ 89 w 231"/>
              <a:gd name="T9" fmla="*/ 270 h 303"/>
              <a:gd name="T10" fmla="*/ 33 w 231"/>
              <a:gd name="T11" fmla="*/ 270 h 303"/>
              <a:gd name="T12" fmla="*/ 33 w 231"/>
              <a:gd name="T13" fmla="*/ 35 h 303"/>
              <a:gd name="T14" fmla="*/ 139 w 231"/>
              <a:gd name="T15" fmla="*/ 35 h 303"/>
              <a:gd name="T16" fmla="*/ 139 w 231"/>
              <a:gd name="T17" fmla="*/ 92 h 303"/>
              <a:gd name="T18" fmla="*/ 198 w 231"/>
              <a:gd name="T19" fmla="*/ 92 h 303"/>
              <a:gd name="T20" fmla="*/ 198 w 231"/>
              <a:gd name="T21" fmla="*/ 161 h 303"/>
              <a:gd name="T22" fmla="*/ 231 w 231"/>
              <a:gd name="T23" fmla="*/ 161 h 303"/>
              <a:gd name="T24" fmla="*/ 231 w 231"/>
              <a:gd name="T25" fmla="*/ 59 h 303"/>
              <a:gd name="T26" fmla="*/ 172 w 231"/>
              <a:gd name="T27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1" h="303">
                <a:moveTo>
                  <a:pt x="172" y="0"/>
                </a:moveTo>
                <a:lnTo>
                  <a:pt x="0" y="0"/>
                </a:lnTo>
                <a:lnTo>
                  <a:pt x="0" y="303"/>
                </a:lnTo>
                <a:lnTo>
                  <a:pt x="89" y="303"/>
                </a:lnTo>
                <a:lnTo>
                  <a:pt x="89" y="270"/>
                </a:lnTo>
                <a:lnTo>
                  <a:pt x="33" y="270"/>
                </a:lnTo>
                <a:lnTo>
                  <a:pt x="33" y="35"/>
                </a:lnTo>
                <a:lnTo>
                  <a:pt x="139" y="35"/>
                </a:lnTo>
                <a:lnTo>
                  <a:pt x="139" y="92"/>
                </a:lnTo>
                <a:lnTo>
                  <a:pt x="198" y="92"/>
                </a:lnTo>
                <a:lnTo>
                  <a:pt x="198" y="161"/>
                </a:lnTo>
                <a:lnTo>
                  <a:pt x="231" y="161"/>
                </a:lnTo>
                <a:lnTo>
                  <a:pt x="231" y="59"/>
                </a:lnTo>
                <a:lnTo>
                  <a:pt x="17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7" name="Rectangle 115"/>
          <p:cNvSpPr>
            <a:spLocks noChangeArrowheads="1"/>
          </p:cNvSpPr>
          <p:nvPr/>
        </p:nvSpPr>
        <p:spPr bwMode="auto">
          <a:xfrm>
            <a:off x="4974721" y="2921414"/>
            <a:ext cx="120464" cy="4293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8" name="Freeform 116"/>
          <p:cNvSpPr/>
          <p:nvPr/>
        </p:nvSpPr>
        <p:spPr bwMode="auto">
          <a:xfrm>
            <a:off x="4096885" y="2642319"/>
            <a:ext cx="276709" cy="361392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90 w 232"/>
              <a:gd name="T7" fmla="*/ 303 h 303"/>
              <a:gd name="T8" fmla="*/ 90 w 232"/>
              <a:gd name="T9" fmla="*/ 270 h 303"/>
              <a:gd name="T10" fmla="*/ 33 w 232"/>
              <a:gd name="T11" fmla="*/ 270 h 303"/>
              <a:gd name="T12" fmla="*/ 33 w 232"/>
              <a:gd name="T13" fmla="*/ 35 h 303"/>
              <a:gd name="T14" fmla="*/ 140 w 232"/>
              <a:gd name="T15" fmla="*/ 35 h 303"/>
              <a:gd name="T16" fmla="*/ 140 w 232"/>
              <a:gd name="T17" fmla="*/ 92 h 303"/>
              <a:gd name="T18" fmla="*/ 199 w 232"/>
              <a:gd name="T19" fmla="*/ 92 h 303"/>
              <a:gd name="T20" fmla="*/ 199 w 232"/>
              <a:gd name="T21" fmla="*/ 161 h 303"/>
              <a:gd name="T22" fmla="*/ 232 w 232"/>
              <a:gd name="T23" fmla="*/ 161 h 303"/>
              <a:gd name="T24" fmla="*/ 232 w 232"/>
              <a:gd name="T25" fmla="*/ 59 h 303"/>
              <a:gd name="T26" fmla="*/ 232 w 232"/>
              <a:gd name="T27" fmla="*/ 59 h 303"/>
              <a:gd name="T28" fmla="*/ 173 w 232"/>
              <a:gd name="T2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90" y="303"/>
                </a:lnTo>
                <a:lnTo>
                  <a:pt x="90" y="270"/>
                </a:lnTo>
                <a:lnTo>
                  <a:pt x="33" y="270"/>
                </a:lnTo>
                <a:lnTo>
                  <a:pt x="33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161"/>
                </a:lnTo>
                <a:lnTo>
                  <a:pt x="232" y="161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9" name="Freeform 117"/>
          <p:cNvSpPr/>
          <p:nvPr/>
        </p:nvSpPr>
        <p:spPr bwMode="auto">
          <a:xfrm>
            <a:off x="4251938" y="2882055"/>
            <a:ext cx="121657" cy="121657"/>
          </a:xfrm>
          <a:custGeom>
            <a:avLst/>
            <a:gdLst>
              <a:gd name="T0" fmla="*/ 69 w 102"/>
              <a:gd name="T1" fmla="*/ 0 h 102"/>
              <a:gd name="T2" fmla="*/ 33 w 102"/>
              <a:gd name="T3" fmla="*/ 0 h 102"/>
              <a:gd name="T4" fmla="*/ 33 w 102"/>
              <a:gd name="T5" fmla="*/ 33 h 102"/>
              <a:gd name="T6" fmla="*/ 0 w 102"/>
              <a:gd name="T7" fmla="*/ 33 h 102"/>
              <a:gd name="T8" fmla="*/ 0 w 102"/>
              <a:gd name="T9" fmla="*/ 69 h 102"/>
              <a:gd name="T10" fmla="*/ 33 w 102"/>
              <a:gd name="T11" fmla="*/ 69 h 102"/>
              <a:gd name="T12" fmla="*/ 33 w 102"/>
              <a:gd name="T13" fmla="*/ 102 h 102"/>
              <a:gd name="T14" fmla="*/ 69 w 102"/>
              <a:gd name="T15" fmla="*/ 102 h 102"/>
              <a:gd name="T16" fmla="*/ 69 w 102"/>
              <a:gd name="T17" fmla="*/ 69 h 102"/>
              <a:gd name="T18" fmla="*/ 102 w 102"/>
              <a:gd name="T19" fmla="*/ 69 h 102"/>
              <a:gd name="T20" fmla="*/ 102 w 102"/>
              <a:gd name="T21" fmla="*/ 33 h 102"/>
              <a:gd name="T22" fmla="*/ 69 w 102"/>
              <a:gd name="T23" fmla="*/ 33 h 102"/>
              <a:gd name="T24" fmla="*/ 69 w 102"/>
              <a:gd name="T25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2" h="102">
                <a:moveTo>
                  <a:pt x="69" y="0"/>
                </a:moveTo>
                <a:lnTo>
                  <a:pt x="33" y="0"/>
                </a:lnTo>
                <a:lnTo>
                  <a:pt x="33" y="33"/>
                </a:lnTo>
                <a:lnTo>
                  <a:pt x="0" y="33"/>
                </a:lnTo>
                <a:lnTo>
                  <a:pt x="0" y="69"/>
                </a:lnTo>
                <a:lnTo>
                  <a:pt x="33" y="69"/>
                </a:lnTo>
                <a:lnTo>
                  <a:pt x="33" y="102"/>
                </a:lnTo>
                <a:lnTo>
                  <a:pt x="69" y="102"/>
                </a:lnTo>
                <a:lnTo>
                  <a:pt x="69" y="69"/>
                </a:lnTo>
                <a:lnTo>
                  <a:pt x="102" y="69"/>
                </a:lnTo>
                <a:lnTo>
                  <a:pt x="102" y="33"/>
                </a:lnTo>
                <a:lnTo>
                  <a:pt x="69" y="33"/>
                </a:lnTo>
                <a:lnTo>
                  <a:pt x="69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0" name="Freeform 118"/>
          <p:cNvSpPr/>
          <p:nvPr/>
        </p:nvSpPr>
        <p:spPr bwMode="auto">
          <a:xfrm>
            <a:off x="3369331" y="2642319"/>
            <a:ext cx="200376" cy="291022"/>
          </a:xfrm>
          <a:custGeom>
            <a:avLst/>
            <a:gdLst>
              <a:gd name="T0" fmla="*/ 168 w 168"/>
              <a:gd name="T1" fmla="*/ 28 h 244"/>
              <a:gd name="T2" fmla="*/ 140 w 168"/>
              <a:gd name="T3" fmla="*/ 0 h 244"/>
              <a:gd name="T4" fmla="*/ 0 w 168"/>
              <a:gd name="T5" fmla="*/ 0 h 244"/>
              <a:gd name="T6" fmla="*/ 0 w 168"/>
              <a:gd name="T7" fmla="*/ 244 h 244"/>
              <a:gd name="T8" fmla="*/ 26 w 168"/>
              <a:gd name="T9" fmla="*/ 244 h 244"/>
              <a:gd name="T10" fmla="*/ 26 w 168"/>
              <a:gd name="T11" fmla="*/ 28 h 244"/>
              <a:gd name="T12" fmla="*/ 26 w 168"/>
              <a:gd name="T13" fmla="*/ 28 h 244"/>
              <a:gd name="T14" fmla="*/ 168 w 168"/>
              <a:gd name="T15" fmla="*/ 2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8" h="244">
                <a:moveTo>
                  <a:pt x="168" y="28"/>
                </a:moveTo>
                <a:lnTo>
                  <a:pt x="140" y="0"/>
                </a:lnTo>
                <a:lnTo>
                  <a:pt x="0" y="0"/>
                </a:lnTo>
                <a:lnTo>
                  <a:pt x="0" y="244"/>
                </a:lnTo>
                <a:lnTo>
                  <a:pt x="26" y="244"/>
                </a:lnTo>
                <a:lnTo>
                  <a:pt x="26" y="28"/>
                </a:lnTo>
                <a:lnTo>
                  <a:pt x="26" y="28"/>
                </a:lnTo>
                <a:lnTo>
                  <a:pt x="168" y="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1" name="Freeform 119"/>
          <p:cNvSpPr>
            <a:spLocks noEditPoints="1"/>
          </p:cNvSpPr>
          <p:nvPr/>
        </p:nvSpPr>
        <p:spPr bwMode="auto">
          <a:xfrm>
            <a:off x="3437316" y="2712690"/>
            <a:ext cx="219459" cy="291022"/>
          </a:xfrm>
          <a:custGeom>
            <a:avLst/>
            <a:gdLst>
              <a:gd name="T0" fmla="*/ 139 w 184"/>
              <a:gd name="T1" fmla="*/ 0 h 244"/>
              <a:gd name="T2" fmla="*/ 0 w 184"/>
              <a:gd name="T3" fmla="*/ 0 h 244"/>
              <a:gd name="T4" fmla="*/ 0 w 184"/>
              <a:gd name="T5" fmla="*/ 244 h 244"/>
              <a:gd name="T6" fmla="*/ 184 w 184"/>
              <a:gd name="T7" fmla="*/ 244 h 244"/>
              <a:gd name="T8" fmla="*/ 184 w 184"/>
              <a:gd name="T9" fmla="*/ 47 h 244"/>
              <a:gd name="T10" fmla="*/ 139 w 184"/>
              <a:gd name="T11" fmla="*/ 0 h 244"/>
              <a:gd name="T12" fmla="*/ 158 w 184"/>
              <a:gd name="T13" fmla="*/ 218 h 244"/>
              <a:gd name="T14" fmla="*/ 26 w 184"/>
              <a:gd name="T15" fmla="*/ 218 h 244"/>
              <a:gd name="T16" fmla="*/ 26 w 184"/>
              <a:gd name="T17" fmla="*/ 28 h 244"/>
              <a:gd name="T18" fmla="*/ 111 w 184"/>
              <a:gd name="T19" fmla="*/ 28 h 244"/>
              <a:gd name="T20" fmla="*/ 111 w 184"/>
              <a:gd name="T21" fmla="*/ 73 h 244"/>
              <a:gd name="T22" fmla="*/ 158 w 184"/>
              <a:gd name="T23" fmla="*/ 73 h 244"/>
              <a:gd name="T24" fmla="*/ 158 w 184"/>
              <a:gd name="T25" fmla="*/ 21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4" h="244">
                <a:moveTo>
                  <a:pt x="139" y="0"/>
                </a:moveTo>
                <a:lnTo>
                  <a:pt x="0" y="0"/>
                </a:lnTo>
                <a:lnTo>
                  <a:pt x="0" y="244"/>
                </a:lnTo>
                <a:lnTo>
                  <a:pt x="184" y="244"/>
                </a:lnTo>
                <a:lnTo>
                  <a:pt x="184" y="47"/>
                </a:lnTo>
                <a:lnTo>
                  <a:pt x="139" y="0"/>
                </a:lnTo>
                <a:close/>
                <a:moveTo>
                  <a:pt x="158" y="218"/>
                </a:moveTo>
                <a:lnTo>
                  <a:pt x="26" y="218"/>
                </a:lnTo>
                <a:lnTo>
                  <a:pt x="26" y="28"/>
                </a:lnTo>
                <a:lnTo>
                  <a:pt x="111" y="28"/>
                </a:lnTo>
                <a:lnTo>
                  <a:pt x="111" y="73"/>
                </a:lnTo>
                <a:lnTo>
                  <a:pt x="158" y="73"/>
                </a:lnTo>
                <a:lnTo>
                  <a:pt x="158" y="2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2" name="Freeform 120"/>
          <p:cNvSpPr>
            <a:spLocks noEditPoints="1"/>
          </p:cNvSpPr>
          <p:nvPr/>
        </p:nvSpPr>
        <p:spPr bwMode="auto">
          <a:xfrm>
            <a:off x="2652511" y="2642319"/>
            <a:ext cx="276709" cy="361392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3 w 232"/>
              <a:gd name="T13" fmla="*/ 0 h 303"/>
              <a:gd name="T14" fmla="*/ 199 w 232"/>
              <a:gd name="T15" fmla="*/ 270 h 303"/>
              <a:gd name="T16" fmla="*/ 33 w 232"/>
              <a:gd name="T17" fmla="*/ 270 h 303"/>
              <a:gd name="T18" fmla="*/ 33 w 232"/>
              <a:gd name="T19" fmla="*/ 35 h 303"/>
              <a:gd name="T20" fmla="*/ 140 w 232"/>
              <a:gd name="T21" fmla="*/ 35 h 303"/>
              <a:gd name="T22" fmla="*/ 140 w 232"/>
              <a:gd name="T23" fmla="*/ 92 h 303"/>
              <a:gd name="T24" fmla="*/ 199 w 232"/>
              <a:gd name="T25" fmla="*/ 92 h 303"/>
              <a:gd name="T26" fmla="*/ 199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3" y="270"/>
                </a:lnTo>
                <a:lnTo>
                  <a:pt x="33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3" name="Freeform 121"/>
          <p:cNvSpPr/>
          <p:nvPr/>
        </p:nvSpPr>
        <p:spPr bwMode="auto">
          <a:xfrm>
            <a:off x="1930920" y="2642319"/>
            <a:ext cx="276709" cy="361392"/>
          </a:xfrm>
          <a:custGeom>
            <a:avLst/>
            <a:gdLst>
              <a:gd name="T0" fmla="*/ 128 w 232"/>
              <a:gd name="T1" fmla="*/ 104 h 303"/>
              <a:gd name="T2" fmla="*/ 128 w 232"/>
              <a:gd name="T3" fmla="*/ 0 h 303"/>
              <a:gd name="T4" fmla="*/ 0 w 232"/>
              <a:gd name="T5" fmla="*/ 0 h 303"/>
              <a:gd name="T6" fmla="*/ 0 w 232"/>
              <a:gd name="T7" fmla="*/ 303 h 303"/>
              <a:gd name="T8" fmla="*/ 232 w 232"/>
              <a:gd name="T9" fmla="*/ 303 h 303"/>
              <a:gd name="T10" fmla="*/ 232 w 232"/>
              <a:gd name="T11" fmla="*/ 104 h 303"/>
              <a:gd name="T12" fmla="*/ 128 w 232"/>
              <a:gd name="T13" fmla="*/ 10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" h="303">
                <a:moveTo>
                  <a:pt x="128" y="104"/>
                </a:moveTo>
                <a:lnTo>
                  <a:pt x="128" y="0"/>
                </a:ln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104"/>
                </a:lnTo>
                <a:lnTo>
                  <a:pt x="128" y="10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4" name="Freeform 122"/>
          <p:cNvSpPr/>
          <p:nvPr/>
        </p:nvSpPr>
        <p:spPr bwMode="auto">
          <a:xfrm>
            <a:off x="2111020" y="2656632"/>
            <a:ext cx="82298" cy="81104"/>
          </a:xfrm>
          <a:custGeom>
            <a:avLst/>
            <a:gdLst>
              <a:gd name="T0" fmla="*/ 0 w 69"/>
              <a:gd name="T1" fmla="*/ 0 h 68"/>
              <a:gd name="T2" fmla="*/ 0 w 69"/>
              <a:gd name="T3" fmla="*/ 68 h 68"/>
              <a:gd name="T4" fmla="*/ 69 w 69"/>
              <a:gd name="T5" fmla="*/ 68 h 68"/>
              <a:gd name="T6" fmla="*/ 0 w 69"/>
              <a:gd name="T7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" h="68">
                <a:moveTo>
                  <a:pt x="0" y="0"/>
                </a:moveTo>
                <a:lnTo>
                  <a:pt x="0" y="68"/>
                </a:lnTo>
                <a:lnTo>
                  <a:pt x="69" y="6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5" name="Freeform 123"/>
          <p:cNvSpPr>
            <a:spLocks noEditPoints="1"/>
          </p:cNvSpPr>
          <p:nvPr/>
        </p:nvSpPr>
        <p:spPr bwMode="auto">
          <a:xfrm>
            <a:off x="1166391" y="2679294"/>
            <a:ext cx="361392" cy="287444"/>
          </a:xfrm>
          <a:custGeom>
            <a:avLst/>
            <a:gdLst>
              <a:gd name="T0" fmla="*/ 140 w 303"/>
              <a:gd name="T1" fmla="*/ 33 h 241"/>
              <a:gd name="T2" fmla="*/ 92 w 303"/>
              <a:gd name="T3" fmla="*/ 0 h 241"/>
              <a:gd name="T4" fmla="*/ 0 w 303"/>
              <a:gd name="T5" fmla="*/ 0 h 241"/>
              <a:gd name="T6" fmla="*/ 0 w 303"/>
              <a:gd name="T7" fmla="*/ 241 h 241"/>
              <a:gd name="T8" fmla="*/ 303 w 303"/>
              <a:gd name="T9" fmla="*/ 241 h 241"/>
              <a:gd name="T10" fmla="*/ 303 w 303"/>
              <a:gd name="T11" fmla="*/ 33 h 241"/>
              <a:gd name="T12" fmla="*/ 140 w 303"/>
              <a:gd name="T13" fmla="*/ 33 h 241"/>
              <a:gd name="T14" fmla="*/ 267 w 303"/>
              <a:gd name="T15" fmla="*/ 208 h 241"/>
              <a:gd name="T16" fmla="*/ 35 w 303"/>
              <a:gd name="T17" fmla="*/ 208 h 241"/>
              <a:gd name="T18" fmla="*/ 35 w 303"/>
              <a:gd name="T19" fmla="*/ 33 h 241"/>
              <a:gd name="T20" fmla="*/ 80 w 303"/>
              <a:gd name="T21" fmla="*/ 33 h 241"/>
              <a:gd name="T22" fmla="*/ 128 w 303"/>
              <a:gd name="T23" fmla="*/ 68 h 241"/>
              <a:gd name="T24" fmla="*/ 267 w 303"/>
              <a:gd name="T25" fmla="*/ 68 h 241"/>
              <a:gd name="T26" fmla="*/ 267 w 303"/>
              <a:gd name="T27" fmla="*/ 208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3" h="241">
                <a:moveTo>
                  <a:pt x="140" y="33"/>
                </a:moveTo>
                <a:lnTo>
                  <a:pt x="92" y="0"/>
                </a:lnTo>
                <a:lnTo>
                  <a:pt x="0" y="0"/>
                </a:lnTo>
                <a:lnTo>
                  <a:pt x="0" y="241"/>
                </a:lnTo>
                <a:lnTo>
                  <a:pt x="303" y="241"/>
                </a:lnTo>
                <a:lnTo>
                  <a:pt x="303" y="33"/>
                </a:lnTo>
                <a:lnTo>
                  <a:pt x="140" y="33"/>
                </a:lnTo>
                <a:close/>
                <a:moveTo>
                  <a:pt x="267" y="208"/>
                </a:moveTo>
                <a:lnTo>
                  <a:pt x="35" y="208"/>
                </a:lnTo>
                <a:lnTo>
                  <a:pt x="35" y="33"/>
                </a:lnTo>
                <a:lnTo>
                  <a:pt x="80" y="33"/>
                </a:lnTo>
                <a:lnTo>
                  <a:pt x="128" y="68"/>
                </a:lnTo>
                <a:lnTo>
                  <a:pt x="267" y="68"/>
                </a:lnTo>
                <a:lnTo>
                  <a:pt x="267" y="2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6" name="Freeform 124"/>
          <p:cNvSpPr/>
          <p:nvPr/>
        </p:nvSpPr>
        <p:spPr bwMode="auto">
          <a:xfrm>
            <a:off x="444800" y="2679294"/>
            <a:ext cx="360199" cy="287444"/>
          </a:xfrm>
          <a:custGeom>
            <a:avLst/>
            <a:gdLst>
              <a:gd name="T0" fmla="*/ 139 w 302"/>
              <a:gd name="T1" fmla="*/ 33 h 241"/>
              <a:gd name="T2" fmla="*/ 92 w 302"/>
              <a:gd name="T3" fmla="*/ 0 h 241"/>
              <a:gd name="T4" fmla="*/ 0 w 302"/>
              <a:gd name="T5" fmla="*/ 0 h 241"/>
              <a:gd name="T6" fmla="*/ 0 w 302"/>
              <a:gd name="T7" fmla="*/ 241 h 241"/>
              <a:gd name="T8" fmla="*/ 302 w 302"/>
              <a:gd name="T9" fmla="*/ 241 h 241"/>
              <a:gd name="T10" fmla="*/ 302 w 302"/>
              <a:gd name="T11" fmla="*/ 33 h 241"/>
              <a:gd name="T12" fmla="*/ 139 w 302"/>
              <a:gd name="T13" fmla="*/ 33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2" h="241">
                <a:moveTo>
                  <a:pt x="139" y="33"/>
                </a:moveTo>
                <a:lnTo>
                  <a:pt x="92" y="0"/>
                </a:lnTo>
                <a:lnTo>
                  <a:pt x="0" y="0"/>
                </a:lnTo>
                <a:lnTo>
                  <a:pt x="0" y="241"/>
                </a:lnTo>
                <a:lnTo>
                  <a:pt x="302" y="241"/>
                </a:lnTo>
                <a:lnTo>
                  <a:pt x="302" y="33"/>
                </a:lnTo>
                <a:lnTo>
                  <a:pt x="139" y="3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27" name="组合 126"/>
          <p:cNvGrpSpPr/>
          <p:nvPr/>
        </p:nvGrpSpPr>
        <p:grpSpPr>
          <a:xfrm>
            <a:off x="8387072" y="1989906"/>
            <a:ext cx="361392" cy="220652"/>
            <a:chOff x="11139488" y="1350963"/>
            <a:chExt cx="481013" cy="293688"/>
          </a:xfrm>
        </p:grpSpPr>
        <p:sp>
          <p:nvSpPr>
            <p:cNvPr id="128" name="Freeform 125"/>
            <p:cNvSpPr/>
            <p:nvPr/>
          </p:nvSpPr>
          <p:spPr bwMode="auto">
            <a:xfrm>
              <a:off x="11139488" y="1350963"/>
              <a:ext cx="481013" cy="184150"/>
            </a:xfrm>
            <a:custGeom>
              <a:avLst/>
              <a:gdLst>
                <a:gd name="T0" fmla="*/ 303 w 303"/>
                <a:gd name="T1" fmla="*/ 57 h 116"/>
                <a:gd name="T2" fmla="*/ 152 w 303"/>
                <a:gd name="T3" fmla="*/ 0 h 116"/>
                <a:gd name="T4" fmla="*/ 0 w 303"/>
                <a:gd name="T5" fmla="*/ 57 h 116"/>
                <a:gd name="T6" fmla="*/ 152 w 303"/>
                <a:gd name="T7" fmla="*/ 116 h 116"/>
                <a:gd name="T8" fmla="*/ 303 w 303"/>
                <a:gd name="T9" fmla="*/ 5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116">
                  <a:moveTo>
                    <a:pt x="303" y="57"/>
                  </a:moveTo>
                  <a:lnTo>
                    <a:pt x="152" y="0"/>
                  </a:lnTo>
                  <a:lnTo>
                    <a:pt x="0" y="57"/>
                  </a:lnTo>
                  <a:lnTo>
                    <a:pt x="152" y="116"/>
                  </a:lnTo>
                  <a:lnTo>
                    <a:pt x="303" y="57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6"/>
            <p:cNvSpPr/>
            <p:nvPr/>
          </p:nvSpPr>
          <p:spPr bwMode="auto">
            <a:xfrm>
              <a:off x="11233150" y="1516063"/>
              <a:ext cx="293688" cy="128588"/>
            </a:xfrm>
            <a:custGeom>
              <a:avLst/>
              <a:gdLst>
                <a:gd name="T0" fmla="*/ 39 w 78"/>
                <a:gd name="T1" fmla="*/ 15 h 34"/>
                <a:gd name="T2" fmla="*/ 0 w 78"/>
                <a:gd name="T3" fmla="*/ 0 h 34"/>
                <a:gd name="T4" fmla="*/ 0 w 78"/>
                <a:gd name="T5" fmla="*/ 20 h 34"/>
                <a:gd name="T6" fmla="*/ 39 w 78"/>
                <a:gd name="T7" fmla="*/ 34 h 34"/>
                <a:gd name="T8" fmla="*/ 78 w 78"/>
                <a:gd name="T9" fmla="*/ 20 h 34"/>
                <a:gd name="T10" fmla="*/ 78 w 78"/>
                <a:gd name="T11" fmla="*/ 0 h 34"/>
                <a:gd name="T12" fmla="*/ 39 w 78"/>
                <a:gd name="T13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34">
                  <a:moveTo>
                    <a:pt x="39" y="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17" y="34"/>
                    <a:pt x="39" y="34"/>
                  </a:cubicBezTo>
                  <a:cubicBezTo>
                    <a:pt x="61" y="34"/>
                    <a:pt x="78" y="28"/>
                    <a:pt x="78" y="20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39" y="1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0" name="Rectangle 127"/>
          <p:cNvSpPr>
            <a:spLocks noChangeArrowheads="1"/>
          </p:cNvSpPr>
          <p:nvPr/>
        </p:nvSpPr>
        <p:spPr bwMode="auto">
          <a:xfrm>
            <a:off x="7777595" y="1995869"/>
            <a:ext cx="138355" cy="2743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1" name="Rectangle 128"/>
          <p:cNvSpPr>
            <a:spLocks noChangeArrowheads="1"/>
          </p:cNvSpPr>
          <p:nvPr/>
        </p:nvSpPr>
        <p:spPr bwMode="auto">
          <a:xfrm>
            <a:off x="7777595" y="2051927"/>
            <a:ext cx="79912" cy="2862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2" name="Freeform 129"/>
          <p:cNvSpPr>
            <a:spLocks noEditPoints="1"/>
          </p:cNvSpPr>
          <p:nvPr/>
        </p:nvSpPr>
        <p:spPr bwMode="auto">
          <a:xfrm>
            <a:off x="7789523" y="2128261"/>
            <a:ext cx="113308" cy="152667"/>
          </a:xfrm>
          <a:custGeom>
            <a:avLst/>
            <a:gdLst>
              <a:gd name="T0" fmla="*/ 20 w 40"/>
              <a:gd name="T1" fmla="*/ 0 h 54"/>
              <a:gd name="T2" fmla="*/ 0 w 40"/>
              <a:gd name="T3" fmla="*/ 20 h 54"/>
              <a:gd name="T4" fmla="*/ 10 w 40"/>
              <a:gd name="T5" fmla="*/ 37 h 54"/>
              <a:gd name="T6" fmla="*/ 10 w 40"/>
              <a:gd name="T7" fmla="*/ 54 h 54"/>
              <a:gd name="T8" fmla="*/ 20 w 40"/>
              <a:gd name="T9" fmla="*/ 45 h 54"/>
              <a:gd name="T10" fmla="*/ 30 w 40"/>
              <a:gd name="T11" fmla="*/ 54 h 54"/>
              <a:gd name="T12" fmla="*/ 30 w 40"/>
              <a:gd name="T13" fmla="*/ 37 h 54"/>
              <a:gd name="T14" fmla="*/ 40 w 40"/>
              <a:gd name="T15" fmla="*/ 20 h 54"/>
              <a:gd name="T16" fmla="*/ 20 w 40"/>
              <a:gd name="T17" fmla="*/ 0 h 54"/>
              <a:gd name="T18" fmla="*/ 20 w 40"/>
              <a:gd name="T19" fmla="*/ 30 h 54"/>
              <a:gd name="T20" fmla="*/ 10 w 40"/>
              <a:gd name="T21" fmla="*/ 20 h 54"/>
              <a:gd name="T22" fmla="*/ 20 w 40"/>
              <a:gd name="T23" fmla="*/ 10 h 54"/>
              <a:gd name="T24" fmla="*/ 30 w 40"/>
              <a:gd name="T25" fmla="*/ 20 h 54"/>
              <a:gd name="T26" fmla="*/ 20 w 40"/>
              <a:gd name="T27" fmla="*/ 3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54">
                <a:moveTo>
                  <a:pt x="20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27"/>
                  <a:pt x="4" y="33"/>
                  <a:pt x="10" y="37"/>
                </a:cubicBezTo>
                <a:cubicBezTo>
                  <a:pt x="10" y="54"/>
                  <a:pt x="10" y="54"/>
                  <a:pt x="10" y="54"/>
                </a:cubicBezTo>
                <a:cubicBezTo>
                  <a:pt x="20" y="45"/>
                  <a:pt x="20" y="45"/>
                  <a:pt x="20" y="45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37"/>
                  <a:pt x="30" y="37"/>
                  <a:pt x="30" y="37"/>
                </a:cubicBezTo>
                <a:cubicBezTo>
                  <a:pt x="36" y="33"/>
                  <a:pt x="40" y="27"/>
                  <a:pt x="40" y="20"/>
                </a:cubicBezTo>
                <a:cubicBezTo>
                  <a:pt x="40" y="9"/>
                  <a:pt x="31" y="0"/>
                  <a:pt x="20" y="0"/>
                </a:cubicBezTo>
                <a:close/>
                <a:moveTo>
                  <a:pt x="20" y="30"/>
                </a:moveTo>
                <a:cubicBezTo>
                  <a:pt x="15" y="30"/>
                  <a:pt x="10" y="25"/>
                  <a:pt x="10" y="20"/>
                </a:cubicBezTo>
                <a:cubicBezTo>
                  <a:pt x="10" y="14"/>
                  <a:pt x="15" y="10"/>
                  <a:pt x="20" y="10"/>
                </a:cubicBezTo>
                <a:cubicBezTo>
                  <a:pt x="25" y="10"/>
                  <a:pt x="30" y="14"/>
                  <a:pt x="30" y="20"/>
                </a:cubicBezTo>
                <a:cubicBezTo>
                  <a:pt x="30" y="25"/>
                  <a:pt x="25" y="30"/>
                  <a:pt x="20" y="3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3" name="Freeform 130"/>
          <p:cNvSpPr/>
          <p:nvPr/>
        </p:nvSpPr>
        <p:spPr bwMode="auto">
          <a:xfrm>
            <a:off x="7707226" y="1919536"/>
            <a:ext cx="276709" cy="338730"/>
          </a:xfrm>
          <a:custGeom>
            <a:avLst/>
            <a:gdLst>
              <a:gd name="T0" fmla="*/ 0 w 232"/>
              <a:gd name="T1" fmla="*/ 0 h 284"/>
              <a:gd name="T2" fmla="*/ 0 w 232"/>
              <a:gd name="T3" fmla="*/ 284 h 284"/>
              <a:gd name="T4" fmla="*/ 59 w 232"/>
              <a:gd name="T5" fmla="*/ 284 h 284"/>
              <a:gd name="T6" fmla="*/ 59 w 232"/>
              <a:gd name="T7" fmla="*/ 263 h 284"/>
              <a:gd name="T8" fmla="*/ 24 w 232"/>
              <a:gd name="T9" fmla="*/ 263 h 284"/>
              <a:gd name="T10" fmla="*/ 24 w 232"/>
              <a:gd name="T11" fmla="*/ 23 h 284"/>
              <a:gd name="T12" fmla="*/ 208 w 232"/>
              <a:gd name="T13" fmla="*/ 23 h 284"/>
              <a:gd name="T14" fmla="*/ 208 w 232"/>
              <a:gd name="T15" fmla="*/ 263 h 284"/>
              <a:gd name="T16" fmla="*/ 173 w 232"/>
              <a:gd name="T17" fmla="*/ 263 h 284"/>
              <a:gd name="T18" fmla="*/ 173 w 232"/>
              <a:gd name="T19" fmla="*/ 284 h 284"/>
              <a:gd name="T20" fmla="*/ 232 w 232"/>
              <a:gd name="T21" fmla="*/ 284 h 284"/>
              <a:gd name="T22" fmla="*/ 232 w 232"/>
              <a:gd name="T23" fmla="*/ 0 h 284"/>
              <a:gd name="T24" fmla="*/ 0 w 232"/>
              <a:gd name="T25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2" h="284">
                <a:moveTo>
                  <a:pt x="0" y="0"/>
                </a:moveTo>
                <a:lnTo>
                  <a:pt x="0" y="284"/>
                </a:lnTo>
                <a:lnTo>
                  <a:pt x="59" y="284"/>
                </a:lnTo>
                <a:lnTo>
                  <a:pt x="59" y="263"/>
                </a:lnTo>
                <a:lnTo>
                  <a:pt x="24" y="263"/>
                </a:lnTo>
                <a:lnTo>
                  <a:pt x="24" y="23"/>
                </a:lnTo>
                <a:lnTo>
                  <a:pt x="208" y="23"/>
                </a:lnTo>
                <a:lnTo>
                  <a:pt x="208" y="263"/>
                </a:lnTo>
                <a:lnTo>
                  <a:pt x="173" y="263"/>
                </a:lnTo>
                <a:lnTo>
                  <a:pt x="173" y="284"/>
                </a:lnTo>
                <a:lnTo>
                  <a:pt x="232" y="284"/>
                </a:lnTo>
                <a:lnTo>
                  <a:pt x="23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" name="Oval 131"/>
          <p:cNvSpPr>
            <a:spLocks noChangeArrowheads="1"/>
          </p:cNvSpPr>
          <p:nvPr/>
        </p:nvSpPr>
        <p:spPr bwMode="auto">
          <a:xfrm>
            <a:off x="7095364" y="2072203"/>
            <a:ext cx="56058" cy="56058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" name="Freeform 132"/>
          <p:cNvSpPr/>
          <p:nvPr/>
        </p:nvSpPr>
        <p:spPr bwMode="auto">
          <a:xfrm>
            <a:off x="7138302" y="2113948"/>
            <a:ext cx="72756" cy="73948"/>
          </a:xfrm>
          <a:custGeom>
            <a:avLst/>
            <a:gdLst>
              <a:gd name="T0" fmla="*/ 14 w 26"/>
              <a:gd name="T1" fmla="*/ 0 h 26"/>
              <a:gd name="T2" fmla="*/ 13 w 26"/>
              <a:gd name="T3" fmla="*/ 3 h 26"/>
              <a:gd name="T4" fmla="*/ 9 w 26"/>
              <a:gd name="T5" fmla="*/ 9 h 26"/>
              <a:gd name="T6" fmla="*/ 2 w 26"/>
              <a:gd name="T7" fmla="*/ 13 h 26"/>
              <a:gd name="T8" fmla="*/ 0 w 26"/>
              <a:gd name="T9" fmla="*/ 14 h 26"/>
              <a:gd name="T10" fmla="*/ 0 w 26"/>
              <a:gd name="T11" fmla="*/ 14 h 26"/>
              <a:gd name="T12" fmla="*/ 12 w 26"/>
              <a:gd name="T13" fmla="*/ 26 h 26"/>
              <a:gd name="T14" fmla="*/ 13 w 26"/>
              <a:gd name="T15" fmla="*/ 13 h 26"/>
              <a:gd name="T16" fmla="*/ 26 w 26"/>
              <a:gd name="T17" fmla="*/ 12 h 26"/>
              <a:gd name="T18" fmla="*/ 14 w 26"/>
              <a:gd name="T1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6">
                <a:moveTo>
                  <a:pt x="14" y="0"/>
                </a:moveTo>
                <a:cubicBezTo>
                  <a:pt x="13" y="1"/>
                  <a:pt x="13" y="2"/>
                  <a:pt x="13" y="3"/>
                </a:cubicBezTo>
                <a:cubicBezTo>
                  <a:pt x="12" y="5"/>
                  <a:pt x="10" y="7"/>
                  <a:pt x="9" y="9"/>
                </a:cubicBezTo>
                <a:cubicBezTo>
                  <a:pt x="7" y="11"/>
                  <a:pt x="5" y="12"/>
                  <a:pt x="2" y="13"/>
                </a:cubicBezTo>
                <a:cubicBezTo>
                  <a:pt x="2" y="13"/>
                  <a:pt x="1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12" y="26"/>
                  <a:pt x="12" y="26"/>
                  <a:pt x="12" y="26"/>
                </a:cubicBezTo>
                <a:cubicBezTo>
                  <a:pt x="13" y="13"/>
                  <a:pt x="13" y="13"/>
                  <a:pt x="13" y="13"/>
                </a:cubicBezTo>
                <a:cubicBezTo>
                  <a:pt x="26" y="12"/>
                  <a:pt x="26" y="12"/>
                  <a:pt x="26" y="12"/>
                </a:cubicBezTo>
                <a:cubicBezTo>
                  <a:pt x="14" y="0"/>
                  <a:pt x="14" y="0"/>
                  <a:pt x="1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" name="Freeform 133"/>
          <p:cNvSpPr/>
          <p:nvPr/>
        </p:nvSpPr>
        <p:spPr bwMode="auto">
          <a:xfrm>
            <a:off x="6937926" y="2105599"/>
            <a:ext cx="180100" cy="181292"/>
          </a:xfrm>
          <a:custGeom>
            <a:avLst/>
            <a:gdLst>
              <a:gd name="T0" fmla="*/ 52 w 64"/>
              <a:gd name="T1" fmla="*/ 12 h 64"/>
              <a:gd name="T2" fmla="*/ 48 w 64"/>
              <a:gd name="T3" fmla="*/ 6 h 64"/>
              <a:gd name="T4" fmla="*/ 46 w 64"/>
              <a:gd name="T5" fmla="*/ 0 h 64"/>
              <a:gd name="T6" fmla="*/ 4 w 64"/>
              <a:gd name="T7" fmla="*/ 30 h 64"/>
              <a:gd name="T8" fmla="*/ 11 w 64"/>
              <a:gd name="T9" fmla="*/ 53 h 64"/>
              <a:gd name="T10" fmla="*/ 34 w 64"/>
              <a:gd name="T11" fmla="*/ 60 h 64"/>
              <a:gd name="T12" fmla="*/ 64 w 64"/>
              <a:gd name="T13" fmla="*/ 18 h 64"/>
              <a:gd name="T14" fmla="*/ 58 w 64"/>
              <a:gd name="T15" fmla="*/ 16 h 64"/>
              <a:gd name="T16" fmla="*/ 52 w 64"/>
              <a:gd name="T17" fmla="*/ 1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64">
                <a:moveTo>
                  <a:pt x="52" y="12"/>
                </a:moveTo>
                <a:cubicBezTo>
                  <a:pt x="50" y="10"/>
                  <a:pt x="49" y="8"/>
                  <a:pt x="48" y="6"/>
                </a:cubicBezTo>
                <a:cubicBezTo>
                  <a:pt x="47" y="4"/>
                  <a:pt x="46" y="2"/>
                  <a:pt x="46" y="0"/>
                </a:cubicBezTo>
                <a:cubicBezTo>
                  <a:pt x="30" y="12"/>
                  <a:pt x="4" y="30"/>
                  <a:pt x="4" y="30"/>
                </a:cubicBezTo>
                <a:cubicBezTo>
                  <a:pt x="0" y="34"/>
                  <a:pt x="3" y="44"/>
                  <a:pt x="11" y="53"/>
                </a:cubicBezTo>
                <a:cubicBezTo>
                  <a:pt x="20" y="61"/>
                  <a:pt x="30" y="64"/>
                  <a:pt x="34" y="60"/>
                </a:cubicBezTo>
                <a:cubicBezTo>
                  <a:pt x="34" y="60"/>
                  <a:pt x="53" y="34"/>
                  <a:pt x="64" y="18"/>
                </a:cubicBezTo>
                <a:cubicBezTo>
                  <a:pt x="62" y="17"/>
                  <a:pt x="60" y="17"/>
                  <a:pt x="58" y="16"/>
                </a:cubicBezTo>
                <a:cubicBezTo>
                  <a:pt x="56" y="15"/>
                  <a:pt x="54" y="14"/>
                  <a:pt x="52" y="1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" name="Freeform 134"/>
          <p:cNvSpPr/>
          <p:nvPr/>
        </p:nvSpPr>
        <p:spPr bwMode="auto">
          <a:xfrm>
            <a:off x="7129953" y="1913572"/>
            <a:ext cx="180100" cy="181292"/>
          </a:xfrm>
          <a:custGeom>
            <a:avLst/>
            <a:gdLst>
              <a:gd name="T0" fmla="*/ 53 w 64"/>
              <a:gd name="T1" fmla="*/ 11 h 64"/>
              <a:gd name="T2" fmla="*/ 30 w 64"/>
              <a:gd name="T3" fmla="*/ 4 h 64"/>
              <a:gd name="T4" fmla="*/ 0 w 64"/>
              <a:gd name="T5" fmla="*/ 46 h 64"/>
              <a:gd name="T6" fmla="*/ 5 w 64"/>
              <a:gd name="T7" fmla="*/ 48 h 64"/>
              <a:gd name="T8" fmla="*/ 12 w 64"/>
              <a:gd name="T9" fmla="*/ 52 h 64"/>
              <a:gd name="T10" fmla="*/ 16 w 64"/>
              <a:gd name="T11" fmla="*/ 58 h 64"/>
              <a:gd name="T12" fmla="*/ 17 w 64"/>
              <a:gd name="T13" fmla="*/ 64 h 64"/>
              <a:gd name="T14" fmla="*/ 60 w 64"/>
              <a:gd name="T15" fmla="*/ 34 h 64"/>
              <a:gd name="T16" fmla="*/ 53 w 64"/>
              <a:gd name="T17" fmla="*/ 1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64">
                <a:moveTo>
                  <a:pt x="53" y="11"/>
                </a:moveTo>
                <a:cubicBezTo>
                  <a:pt x="44" y="3"/>
                  <a:pt x="34" y="0"/>
                  <a:pt x="30" y="4"/>
                </a:cubicBezTo>
                <a:cubicBezTo>
                  <a:pt x="30" y="4"/>
                  <a:pt x="11" y="30"/>
                  <a:pt x="0" y="46"/>
                </a:cubicBezTo>
                <a:cubicBezTo>
                  <a:pt x="2" y="47"/>
                  <a:pt x="4" y="47"/>
                  <a:pt x="5" y="48"/>
                </a:cubicBezTo>
                <a:cubicBezTo>
                  <a:pt x="8" y="49"/>
                  <a:pt x="10" y="50"/>
                  <a:pt x="12" y="52"/>
                </a:cubicBezTo>
                <a:cubicBezTo>
                  <a:pt x="13" y="54"/>
                  <a:pt x="15" y="56"/>
                  <a:pt x="16" y="58"/>
                </a:cubicBezTo>
                <a:cubicBezTo>
                  <a:pt x="17" y="60"/>
                  <a:pt x="17" y="62"/>
                  <a:pt x="17" y="64"/>
                </a:cubicBezTo>
                <a:cubicBezTo>
                  <a:pt x="33" y="53"/>
                  <a:pt x="60" y="34"/>
                  <a:pt x="60" y="34"/>
                </a:cubicBezTo>
                <a:cubicBezTo>
                  <a:pt x="64" y="30"/>
                  <a:pt x="61" y="20"/>
                  <a:pt x="53" y="1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8" name="组合 137"/>
          <p:cNvGrpSpPr/>
          <p:nvPr/>
        </p:nvGrpSpPr>
        <p:grpSpPr>
          <a:xfrm>
            <a:off x="6277163" y="1919536"/>
            <a:ext cx="248084" cy="361392"/>
            <a:chOff x="8331200" y="1257300"/>
            <a:chExt cx="330200" cy="481013"/>
          </a:xfrm>
          <a:solidFill>
            <a:schemeClr val="bg2">
              <a:lumMod val="10000"/>
            </a:schemeClr>
          </a:solidFill>
        </p:grpSpPr>
        <p:sp>
          <p:nvSpPr>
            <p:cNvPr id="139" name="Oval 135"/>
            <p:cNvSpPr>
              <a:spLocks noChangeArrowheads="1"/>
            </p:cNvSpPr>
            <p:nvPr/>
          </p:nvSpPr>
          <p:spPr bwMode="auto">
            <a:xfrm>
              <a:off x="8440738" y="1365250"/>
              <a:ext cx="112713" cy="1127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6"/>
            <p:cNvSpPr>
              <a:spLocks noEditPoints="1"/>
            </p:cNvSpPr>
            <p:nvPr/>
          </p:nvSpPr>
          <p:spPr bwMode="auto">
            <a:xfrm>
              <a:off x="8331200" y="1257300"/>
              <a:ext cx="330200" cy="330200"/>
            </a:xfrm>
            <a:custGeom>
              <a:avLst/>
              <a:gdLst>
                <a:gd name="T0" fmla="*/ 88 w 88"/>
                <a:gd name="T1" fmla="*/ 44 h 88"/>
                <a:gd name="T2" fmla="*/ 79 w 88"/>
                <a:gd name="T3" fmla="*/ 35 h 88"/>
                <a:gd name="T4" fmla="*/ 82 w 88"/>
                <a:gd name="T5" fmla="*/ 22 h 88"/>
                <a:gd name="T6" fmla="*/ 70 w 88"/>
                <a:gd name="T7" fmla="*/ 19 h 88"/>
                <a:gd name="T8" fmla="*/ 66 w 88"/>
                <a:gd name="T9" fmla="*/ 6 h 88"/>
                <a:gd name="T10" fmla="*/ 53 w 88"/>
                <a:gd name="T11" fmla="*/ 9 h 88"/>
                <a:gd name="T12" fmla="*/ 44 w 88"/>
                <a:gd name="T13" fmla="*/ 0 h 88"/>
                <a:gd name="T14" fmla="*/ 35 w 88"/>
                <a:gd name="T15" fmla="*/ 9 h 88"/>
                <a:gd name="T16" fmla="*/ 22 w 88"/>
                <a:gd name="T17" fmla="*/ 6 h 88"/>
                <a:gd name="T18" fmla="*/ 18 w 88"/>
                <a:gd name="T19" fmla="*/ 19 h 88"/>
                <a:gd name="T20" fmla="*/ 6 w 88"/>
                <a:gd name="T21" fmla="*/ 22 h 88"/>
                <a:gd name="T22" fmla="*/ 9 w 88"/>
                <a:gd name="T23" fmla="*/ 35 h 88"/>
                <a:gd name="T24" fmla="*/ 0 w 88"/>
                <a:gd name="T25" fmla="*/ 44 h 88"/>
                <a:gd name="T26" fmla="*/ 9 w 88"/>
                <a:gd name="T27" fmla="*/ 54 h 88"/>
                <a:gd name="T28" fmla="*/ 6 w 88"/>
                <a:gd name="T29" fmla="*/ 66 h 88"/>
                <a:gd name="T30" fmla="*/ 18 w 88"/>
                <a:gd name="T31" fmla="*/ 70 h 88"/>
                <a:gd name="T32" fmla="*/ 22 w 88"/>
                <a:gd name="T33" fmla="*/ 82 h 88"/>
                <a:gd name="T34" fmla="*/ 35 w 88"/>
                <a:gd name="T35" fmla="*/ 79 h 88"/>
                <a:gd name="T36" fmla="*/ 44 w 88"/>
                <a:gd name="T37" fmla="*/ 88 h 88"/>
                <a:gd name="T38" fmla="*/ 53 w 88"/>
                <a:gd name="T39" fmla="*/ 79 h 88"/>
                <a:gd name="T40" fmla="*/ 66 w 88"/>
                <a:gd name="T41" fmla="*/ 82 h 88"/>
                <a:gd name="T42" fmla="*/ 70 w 88"/>
                <a:gd name="T43" fmla="*/ 70 h 88"/>
                <a:gd name="T44" fmla="*/ 82 w 88"/>
                <a:gd name="T45" fmla="*/ 66 h 88"/>
                <a:gd name="T46" fmla="*/ 79 w 88"/>
                <a:gd name="T47" fmla="*/ 54 h 88"/>
                <a:gd name="T48" fmla="*/ 88 w 88"/>
                <a:gd name="T49" fmla="*/ 44 h 88"/>
                <a:gd name="T50" fmla="*/ 44 w 88"/>
                <a:gd name="T51" fmla="*/ 69 h 88"/>
                <a:gd name="T52" fmla="*/ 19 w 88"/>
                <a:gd name="T53" fmla="*/ 44 h 88"/>
                <a:gd name="T54" fmla="*/ 44 w 88"/>
                <a:gd name="T55" fmla="*/ 20 h 88"/>
                <a:gd name="T56" fmla="*/ 69 w 88"/>
                <a:gd name="T57" fmla="*/ 44 h 88"/>
                <a:gd name="T58" fmla="*/ 44 w 88"/>
                <a:gd name="T59" fmla="*/ 6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8" h="88">
                  <a:moveTo>
                    <a:pt x="88" y="44"/>
                  </a:moveTo>
                  <a:cubicBezTo>
                    <a:pt x="79" y="35"/>
                    <a:pt x="79" y="35"/>
                    <a:pt x="79" y="35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79" y="54"/>
                    <a:pt x="79" y="54"/>
                    <a:pt x="79" y="54"/>
                  </a:cubicBezTo>
                  <a:lnTo>
                    <a:pt x="88" y="44"/>
                  </a:lnTo>
                  <a:close/>
                  <a:moveTo>
                    <a:pt x="44" y="69"/>
                  </a:moveTo>
                  <a:cubicBezTo>
                    <a:pt x="30" y="69"/>
                    <a:pt x="19" y="58"/>
                    <a:pt x="19" y="44"/>
                  </a:cubicBezTo>
                  <a:cubicBezTo>
                    <a:pt x="19" y="31"/>
                    <a:pt x="30" y="20"/>
                    <a:pt x="44" y="20"/>
                  </a:cubicBezTo>
                  <a:cubicBezTo>
                    <a:pt x="58" y="20"/>
                    <a:pt x="69" y="31"/>
                    <a:pt x="69" y="44"/>
                  </a:cubicBezTo>
                  <a:cubicBezTo>
                    <a:pt x="69" y="58"/>
                    <a:pt x="58" y="69"/>
                    <a:pt x="4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37"/>
            <p:cNvSpPr/>
            <p:nvPr/>
          </p:nvSpPr>
          <p:spPr bwMode="auto">
            <a:xfrm>
              <a:off x="8440738" y="1595438"/>
              <a:ext cx="112713" cy="142875"/>
            </a:xfrm>
            <a:custGeom>
              <a:avLst/>
              <a:gdLst>
                <a:gd name="T0" fmla="*/ 52 w 71"/>
                <a:gd name="T1" fmla="*/ 12 h 90"/>
                <a:gd name="T2" fmla="*/ 35 w 71"/>
                <a:gd name="T3" fmla="*/ 28 h 90"/>
                <a:gd name="T4" fmla="*/ 19 w 71"/>
                <a:gd name="T5" fmla="*/ 12 h 90"/>
                <a:gd name="T6" fmla="*/ 7 w 71"/>
                <a:gd name="T7" fmla="*/ 0 h 90"/>
                <a:gd name="T8" fmla="*/ 0 w 71"/>
                <a:gd name="T9" fmla="*/ 2 h 90"/>
                <a:gd name="T10" fmla="*/ 0 w 71"/>
                <a:gd name="T11" fmla="*/ 90 h 90"/>
                <a:gd name="T12" fmla="*/ 35 w 71"/>
                <a:gd name="T13" fmla="*/ 57 h 90"/>
                <a:gd name="T14" fmla="*/ 71 w 71"/>
                <a:gd name="T15" fmla="*/ 90 h 90"/>
                <a:gd name="T16" fmla="*/ 71 w 71"/>
                <a:gd name="T17" fmla="*/ 2 h 90"/>
                <a:gd name="T18" fmla="*/ 64 w 71"/>
                <a:gd name="T19" fmla="*/ 0 h 90"/>
                <a:gd name="T20" fmla="*/ 52 w 71"/>
                <a:gd name="T21" fmla="*/ 1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90">
                  <a:moveTo>
                    <a:pt x="52" y="12"/>
                  </a:moveTo>
                  <a:lnTo>
                    <a:pt x="35" y="28"/>
                  </a:lnTo>
                  <a:lnTo>
                    <a:pt x="19" y="12"/>
                  </a:lnTo>
                  <a:lnTo>
                    <a:pt x="7" y="0"/>
                  </a:lnTo>
                  <a:lnTo>
                    <a:pt x="0" y="2"/>
                  </a:lnTo>
                  <a:lnTo>
                    <a:pt x="0" y="90"/>
                  </a:lnTo>
                  <a:lnTo>
                    <a:pt x="35" y="57"/>
                  </a:lnTo>
                  <a:lnTo>
                    <a:pt x="71" y="90"/>
                  </a:lnTo>
                  <a:lnTo>
                    <a:pt x="71" y="2"/>
                  </a:lnTo>
                  <a:lnTo>
                    <a:pt x="64" y="0"/>
                  </a:lnTo>
                  <a:lnTo>
                    <a:pt x="5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2" name="Freeform 138"/>
          <p:cNvSpPr>
            <a:spLocks noEditPoints="1"/>
          </p:cNvSpPr>
          <p:nvPr/>
        </p:nvSpPr>
        <p:spPr bwMode="auto">
          <a:xfrm>
            <a:off x="5584198" y="1919536"/>
            <a:ext cx="190834" cy="361392"/>
          </a:xfrm>
          <a:custGeom>
            <a:avLst/>
            <a:gdLst>
              <a:gd name="T0" fmla="*/ 0 w 160"/>
              <a:gd name="T1" fmla="*/ 0 h 303"/>
              <a:gd name="T2" fmla="*/ 0 w 160"/>
              <a:gd name="T3" fmla="*/ 303 h 303"/>
              <a:gd name="T4" fmla="*/ 80 w 160"/>
              <a:gd name="T5" fmla="*/ 234 h 303"/>
              <a:gd name="T6" fmla="*/ 160 w 160"/>
              <a:gd name="T7" fmla="*/ 303 h 303"/>
              <a:gd name="T8" fmla="*/ 160 w 160"/>
              <a:gd name="T9" fmla="*/ 0 h 303"/>
              <a:gd name="T10" fmla="*/ 0 w 160"/>
              <a:gd name="T11" fmla="*/ 0 h 303"/>
              <a:gd name="T12" fmla="*/ 108 w 160"/>
              <a:gd name="T13" fmla="*/ 170 h 303"/>
              <a:gd name="T14" fmla="*/ 80 w 160"/>
              <a:gd name="T15" fmla="*/ 156 h 303"/>
              <a:gd name="T16" fmla="*/ 52 w 160"/>
              <a:gd name="T17" fmla="*/ 170 h 303"/>
              <a:gd name="T18" fmla="*/ 56 w 160"/>
              <a:gd name="T19" fmla="*/ 139 h 303"/>
              <a:gd name="T20" fmla="*/ 33 w 160"/>
              <a:gd name="T21" fmla="*/ 116 h 303"/>
              <a:gd name="T22" fmla="*/ 66 w 160"/>
              <a:gd name="T23" fmla="*/ 111 h 303"/>
              <a:gd name="T24" fmla="*/ 80 w 160"/>
              <a:gd name="T25" fmla="*/ 83 h 303"/>
              <a:gd name="T26" fmla="*/ 94 w 160"/>
              <a:gd name="T27" fmla="*/ 111 h 303"/>
              <a:gd name="T28" fmla="*/ 127 w 160"/>
              <a:gd name="T29" fmla="*/ 116 h 303"/>
              <a:gd name="T30" fmla="*/ 104 w 160"/>
              <a:gd name="T31" fmla="*/ 139 h 303"/>
              <a:gd name="T32" fmla="*/ 108 w 160"/>
              <a:gd name="T33" fmla="*/ 1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303">
                <a:moveTo>
                  <a:pt x="0" y="0"/>
                </a:moveTo>
                <a:lnTo>
                  <a:pt x="0" y="303"/>
                </a:lnTo>
                <a:lnTo>
                  <a:pt x="80" y="234"/>
                </a:lnTo>
                <a:lnTo>
                  <a:pt x="160" y="303"/>
                </a:lnTo>
                <a:lnTo>
                  <a:pt x="160" y="0"/>
                </a:lnTo>
                <a:lnTo>
                  <a:pt x="0" y="0"/>
                </a:lnTo>
                <a:close/>
                <a:moveTo>
                  <a:pt x="108" y="170"/>
                </a:moveTo>
                <a:lnTo>
                  <a:pt x="80" y="156"/>
                </a:lnTo>
                <a:lnTo>
                  <a:pt x="52" y="170"/>
                </a:lnTo>
                <a:lnTo>
                  <a:pt x="56" y="139"/>
                </a:lnTo>
                <a:lnTo>
                  <a:pt x="33" y="116"/>
                </a:lnTo>
                <a:lnTo>
                  <a:pt x="66" y="111"/>
                </a:lnTo>
                <a:lnTo>
                  <a:pt x="80" y="83"/>
                </a:lnTo>
                <a:lnTo>
                  <a:pt x="94" y="111"/>
                </a:lnTo>
                <a:lnTo>
                  <a:pt x="127" y="116"/>
                </a:lnTo>
                <a:lnTo>
                  <a:pt x="104" y="139"/>
                </a:lnTo>
                <a:lnTo>
                  <a:pt x="108" y="1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3" name="Freeform 139"/>
          <p:cNvSpPr/>
          <p:nvPr/>
        </p:nvSpPr>
        <p:spPr bwMode="auto">
          <a:xfrm>
            <a:off x="4861414" y="1919536"/>
            <a:ext cx="192027" cy="361392"/>
          </a:xfrm>
          <a:custGeom>
            <a:avLst/>
            <a:gdLst>
              <a:gd name="T0" fmla="*/ 0 w 161"/>
              <a:gd name="T1" fmla="*/ 0 h 303"/>
              <a:gd name="T2" fmla="*/ 0 w 161"/>
              <a:gd name="T3" fmla="*/ 303 h 303"/>
              <a:gd name="T4" fmla="*/ 0 w 161"/>
              <a:gd name="T5" fmla="*/ 303 h 303"/>
              <a:gd name="T6" fmla="*/ 81 w 161"/>
              <a:gd name="T7" fmla="*/ 234 h 303"/>
              <a:gd name="T8" fmla="*/ 161 w 161"/>
              <a:gd name="T9" fmla="*/ 303 h 303"/>
              <a:gd name="T10" fmla="*/ 161 w 161"/>
              <a:gd name="T11" fmla="*/ 303 h 303"/>
              <a:gd name="T12" fmla="*/ 161 w 161"/>
              <a:gd name="T13" fmla="*/ 0 h 303"/>
              <a:gd name="T14" fmla="*/ 0 w 161"/>
              <a:gd name="T15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" h="303">
                <a:moveTo>
                  <a:pt x="0" y="0"/>
                </a:moveTo>
                <a:lnTo>
                  <a:pt x="0" y="303"/>
                </a:lnTo>
                <a:lnTo>
                  <a:pt x="0" y="303"/>
                </a:lnTo>
                <a:lnTo>
                  <a:pt x="81" y="234"/>
                </a:lnTo>
                <a:lnTo>
                  <a:pt x="161" y="303"/>
                </a:lnTo>
                <a:lnTo>
                  <a:pt x="161" y="303"/>
                </a:lnTo>
                <a:lnTo>
                  <a:pt x="16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4" name="Freeform 140"/>
          <p:cNvSpPr>
            <a:spLocks noEditPoints="1"/>
          </p:cNvSpPr>
          <p:nvPr/>
        </p:nvSpPr>
        <p:spPr bwMode="auto">
          <a:xfrm>
            <a:off x="4164870" y="1938619"/>
            <a:ext cx="84683" cy="330382"/>
          </a:xfrm>
          <a:custGeom>
            <a:avLst/>
            <a:gdLst>
              <a:gd name="T0" fmla="*/ 0 w 71"/>
              <a:gd name="T1" fmla="*/ 277 h 277"/>
              <a:gd name="T2" fmla="*/ 71 w 71"/>
              <a:gd name="T3" fmla="*/ 277 h 277"/>
              <a:gd name="T4" fmla="*/ 71 w 71"/>
              <a:gd name="T5" fmla="*/ 0 h 277"/>
              <a:gd name="T6" fmla="*/ 0 w 71"/>
              <a:gd name="T7" fmla="*/ 0 h 277"/>
              <a:gd name="T8" fmla="*/ 0 w 71"/>
              <a:gd name="T9" fmla="*/ 277 h 277"/>
              <a:gd name="T10" fmla="*/ 24 w 71"/>
              <a:gd name="T11" fmla="*/ 81 h 277"/>
              <a:gd name="T12" fmla="*/ 47 w 71"/>
              <a:gd name="T13" fmla="*/ 81 h 277"/>
              <a:gd name="T14" fmla="*/ 47 w 71"/>
              <a:gd name="T15" fmla="*/ 197 h 277"/>
              <a:gd name="T16" fmla="*/ 24 w 71"/>
              <a:gd name="T17" fmla="*/ 197 h 277"/>
              <a:gd name="T18" fmla="*/ 24 w 71"/>
              <a:gd name="T19" fmla="*/ 81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277">
                <a:moveTo>
                  <a:pt x="0" y="277"/>
                </a:moveTo>
                <a:lnTo>
                  <a:pt x="71" y="277"/>
                </a:lnTo>
                <a:lnTo>
                  <a:pt x="71" y="0"/>
                </a:lnTo>
                <a:lnTo>
                  <a:pt x="0" y="0"/>
                </a:lnTo>
                <a:lnTo>
                  <a:pt x="0" y="277"/>
                </a:lnTo>
                <a:close/>
                <a:moveTo>
                  <a:pt x="24" y="81"/>
                </a:moveTo>
                <a:lnTo>
                  <a:pt x="47" y="81"/>
                </a:lnTo>
                <a:lnTo>
                  <a:pt x="47" y="197"/>
                </a:lnTo>
                <a:lnTo>
                  <a:pt x="24" y="197"/>
                </a:lnTo>
                <a:lnTo>
                  <a:pt x="24" y="8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5" name="Freeform 141"/>
          <p:cNvSpPr>
            <a:spLocks noEditPoints="1"/>
          </p:cNvSpPr>
          <p:nvPr/>
        </p:nvSpPr>
        <p:spPr bwMode="auto">
          <a:xfrm>
            <a:off x="4278177" y="1927885"/>
            <a:ext cx="137162" cy="344694"/>
          </a:xfrm>
          <a:custGeom>
            <a:avLst/>
            <a:gdLst>
              <a:gd name="T0" fmla="*/ 68 w 115"/>
              <a:gd name="T1" fmla="*/ 0 h 289"/>
              <a:gd name="T2" fmla="*/ 0 w 115"/>
              <a:gd name="T3" fmla="*/ 14 h 289"/>
              <a:gd name="T4" fmla="*/ 47 w 115"/>
              <a:gd name="T5" fmla="*/ 289 h 289"/>
              <a:gd name="T6" fmla="*/ 115 w 115"/>
              <a:gd name="T7" fmla="*/ 274 h 289"/>
              <a:gd name="T8" fmla="*/ 68 w 115"/>
              <a:gd name="T9" fmla="*/ 0 h 289"/>
              <a:gd name="T10" fmla="*/ 35 w 115"/>
              <a:gd name="T11" fmla="*/ 90 h 289"/>
              <a:gd name="T12" fmla="*/ 59 w 115"/>
              <a:gd name="T13" fmla="*/ 85 h 289"/>
              <a:gd name="T14" fmla="*/ 78 w 115"/>
              <a:gd name="T15" fmla="*/ 199 h 289"/>
              <a:gd name="T16" fmla="*/ 56 w 115"/>
              <a:gd name="T17" fmla="*/ 203 h 289"/>
              <a:gd name="T18" fmla="*/ 35 w 115"/>
              <a:gd name="T19" fmla="*/ 9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5" h="289">
                <a:moveTo>
                  <a:pt x="68" y="0"/>
                </a:moveTo>
                <a:lnTo>
                  <a:pt x="0" y="14"/>
                </a:lnTo>
                <a:lnTo>
                  <a:pt x="47" y="289"/>
                </a:lnTo>
                <a:lnTo>
                  <a:pt x="115" y="274"/>
                </a:lnTo>
                <a:lnTo>
                  <a:pt x="68" y="0"/>
                </a:lnTo>
                <a:close/>
                <a:moveTo>
                  <a:pt x="35" y="90"/>
                </a:moveTo>
                <a:lnTo>
                  <a:pt x="59" y="85"/>
                </a:lnTo>
                <a:lnTo>
                  <a:pt x="78" y="199"/>
                </a:lnTo>
                <a:lnTo>
                  <a:pt x="56" y="203"/>
                </a:lnTo>
                <a:lnTo>
                  <a:pt x="35" y="9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6" name="Freeform 142"/>
          <p:cNvSpPr>
            <a:spLocks noEditPoints="1"/>
          </p:cNvSpPr>
          <p:nvPr/>
        </p:nvSpPr>
        <p:spPr bwMode="auto">
          <a:xfrm>
            <a:off x="4055141" y="1936234"/>
            <a:ext cx="81104" cy="332767"/>
          </a:xfrm>
          <a:custGeom>
            <a:avLst/>
            <a:gdLst>
              <a:gd name="T0" fmla="*/ 0 w 68"/>
              <a:gd name="T1" fmla="*/ 279 h 279"/>
              <a:gd name="T2" fmla="*/ 68 w 68"/>
              <a:gd name="T3" fmla="*/ 279 h 279"/>
              <a:gd name="T4" fmla="*/ 68 w 68"/>
              <a:gd name="T5" fmla="*/ 0 h 279"/>
              <a:gd name="T6" fmla="*/ 0 w 68"/>
              <a:gd name="T7" fmla="*/ 0 h 279"/>
              <a:gd name="T8" fmla="*/ 0 w 68"/>
              <a:gd name="T9" fmla="*/ 279 h 279"/>
              <a:gd name="T10" fmla="*/ 23 w 68"/>
              <a:gd name="T11" fmla="*/ 83 h 279"/>
              <a:gd name="T12" fmla="*/ 47 w 68"/>
              <a:gd name="T13" fmla="*/ 83 h 279"/>
              <a:gd name="T14" fmla="*/ 47 w 68"/>
              <a:gd name="T15" fmla="*/ 199 h 279"/>
              <a:gd name="T16" fmla="*/ 23 w 68"/>
              <a:gd name="T17" fmla="*/ 199 h 279"/>
              <a:gd name="T18" fmla="*/ 23 w 68"/>
              <a:gd name="T19" fmla="*/ 83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" h="279">
                <a:moveTo>
                  <a:pt x="0" y="279"/>
                </a:moveTo>
                <a:lnTo>
                  <a:pt x="68" y="279"/>
                </a:lnTo>
                <a:lnTo>
                  <a:pt x="68" y="0"/>
                </a:lnTo>
                <a:lnTo>
                  <a:pt x="0" y="0"/>
                </a:lnTo>
                <a:lnTo>
                  <a:pt x="0" y="279"/>
                </a:lnTo>
                <a:close/>
                <a:moveTo>
                  <a:pt x="23" y="83"/>
                </a:moveTo>
                <a:lnTo>
                  <a:pt x="47" y="83"/>
                </a:lnTo>
                <a:lnTo>
                  <a:pt x="47" y="199"/>
                </a:lnTo>
                <a:lnTo>
                  <a:pt x="23" y="199"/>
                </a:lnTo>
                <a:lnTo>
                  <a:pt x="23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7" name="Freeform 143"/>
          <p:cNvSpPr>
            <a:spLocks noEditPoints="1"/>
          </p:cNvSpPr>
          <p:nvPr/>
        </p:nvSpPr>
        <p:spPr bwMode="auto">
          <a:xfrm>
            <a:off x="3332357" y="1944583"/>
            <a:ext cx="361392" cy="310105"/>
          </a:xfrm>
          <a:custGeom>
            <a:avLst/>
            <a:gdLst>
              <a:gd name="T0" fmla="*/ 128 w 128"/>
              <a:gd name="T1" fmla="*/ 54 h 110"/>
              <a:gd name="T2" fmla="*/ 122 w 128"/>
              <a:gd name="T3" fmla="*/ 42 h 110"/>
              <a:gd name="T4" fmla="*/ 128 w 128"/>
              <a:gd name="T5" fmla="*/ 29 h 110"/>
              <a:gd name="T6" fmla="*/ 121 w 128"/>
              <a:gd name="T7" fmla="*/ 15 h 110"/>
              <a:gd name="T8" fmla="*/ 64 w 128"/>
              <a:gd name="T9" fmla="*/ 0 h 110"/>
              <a:gd name="T10" fmla="*/ 0 w 128"/>
              <a:gd name="T11" fmla="*/ 17 h 110"/>
              <a:gd name="T12" fmla="*/ 0 w 128"/>
              <a:gd name="T13" fmla="*/ 17 h 110"/>
              <a:gd name="T14" fmla="*/ 64 w 128"/>
              <a:gd name="T15" fmla="*/ 34 h 110"/>
              <a:gd name="T16" fmla="*/ 64 w 128"/>
              <a:gd name="T17" fmla="*/ 34 h 110"/>
              <a:gd name="T18" fmla="*/ 64 w 128"/>
              <a:gd name="T19" fmla="*/ 34 h 110"/>
              <a:gd name="T20" fmla="*/ 64 w 128"/>
              <a:gd name="T21" fmla="*/ 34 h 110"/>
              <a:gd name="T22" fmla="*/ 64 w 128"/>
              <a:gd name="T23" fmla="*/ 34 h 110"/>
              <a:gd name="T24" fmla="*/ 109 w 128"/>
              <a:gd name="T25" fmla="*/ 22 h 110"/>
              <a:gd name="T26" fmla="*/ 111 w 128"/>
              <a:gd name="T27" fmla="*/ 22 h 110"/>
              <a:gd name="T28" fmla="*/ 118 w 128"/>
              <a:gd name="T29" fmla="*/ 29 h 110"/>
              <a:gd name="T30" fmla="*/ 113 w 128"/>
              <a:gd name="T31" fmla="*/ 36 h 110"/>
              <a:gd name="T32" fmla="*/ 64 w 128"/>
              <a:gd name="T33" fmla="*/ 49 h 110"/>
              <a:gd name="T34" fmla="*/ 0 w 128"/>
              <a:gd name="T35" fmla="*/ 32 h 110"/>
              <a:gd name="T36" fmla="*/ 0 w 128"/>
              <a:gd name="T37" fmla="*/ 42 h 110"/>
              <a:gd name="T38" fmla="*/ 64 w 128"/>
              <a:gd name="T39" fmla="*/ 59 h 110"/>
              <a:gd name="T40" fmla="*/ 64 w 128"/>
              <a:gd name="T41" fmla="*/ 59 h 110"/>
              <a:gd name="T42" fmla="*/ 64 w 128"/>
              <a:gd name="T43" fmla="*/ 59 h 110"/>
              <a:gd name="T44" fmla="*/ 64 w 128"/>
              <a:gd name="T45" fmla="*/ 59 h 110"/>
              <a:gd name="T46" fmla="*/ 64 w 128"/>
              <a:gd name="T47" fmla="*/ 59 h 110"/>
              <a:gd name="T48" fmla="*/ 109 w 128"/>
              <a:gd name="T49" fmla="*/ 47 h 110"/>
              <a:gd name="T50" fmla="*/ 109 w 128"/>
              <a:gd name="T51" fmla="*/ 47 h 110"/>
              <a:gd name="T52" fmla="*/ 111 w 128"/>
              <a:gd name="T53" fmla="*/ 47 h 110"/>
              <a:gd name="T54" fmla="*/ 118 w 128"/>
              <a:gd name="T55" fmla="*/ 54 h 110"/>
              <a:gd name="T56" fmla="*/ 113 w 128"/>
              <a:gd name="T57" fmla="*/ 61 h 110"/>
              <a:gd name="T58" fmla="*/ 64 w 128"/>
              <a:gd name="T59" fmla="*/ 75 h 110"/>
              <a:gd name="T60" fmla="*/ 0 w 128"/>
              <a:gd name="T61" fmla="*/ 57 h 110"/>
              <a:gd name="T62" fmla="*/ 0 w 128"/>
              <a:gd name="T63" fmla="*/ 68 h 110"/>
              <a:gd name="T64" fmla="*/ 64 w 128"/>
              <a:gd name="T65" fmla="*/ 85 h 110"/>
              <a:gd name="T66" fmla="*/ 64 w 128"/>
              <a:gd name="T67" fmla="*/ 85 h 110"/>
              <a:gd name="T68" fmla="*/ 64 w 128"/>
              <a:gd name="T69" fmla="*/ 85 h 110"/>
              <a:gd name="T70" fmla="*/ 64 w 128"/>
              <a:gd name="T71" fmla="*/ 85 h 110"/>
              <a:gd name="T72" fmla="*/ 64 w 128"/>
              <a:gd name="T73" fmla="*/ 85 h 110"/>
              <a:gd name="T74" fmla="*/ 109 w 128"/>
              <a:gd name="T75" fmla="*/ 73 h 110"/>
              <a:gd name="T76" fmla="*/ 109 w 128"/>
              <a:gd name="T77" fmla="*/ 73 h 110"/>
              <a:gd name="T78" fmla="*/ 111 w 128"/>
              <a:gd name="T79" fmla="*/ 73 h 110"/>
              <a:gd name="T80" fmla="*/ 118 w 128"/>
              <a:gd name="T81" fmla="*/ 80 h 110"/>
              <a:gd name="T82" fmla="*/ 113 w 128"/>
              <a:gd name="T83" fmla="*/ 87 h 110"/>
              <a:gd name="T84" fmla="*/ 64 w 128"/>
              <a:gd name="T85" fmla="*/ 100 h 110"/>
              <a:gd name="T86" fmla="*/ 0 w 128"/>
              <a:gd name="T87" fmla="*/ 83 h 110"/>
              <a:gd name="T88" fmla="*/ 0 w 128"/>
              <a:gd name="T89" fmla="*/ 93 h 110"/>
              <a:gd name="T90" fmla="*/ 64 w 128"/>
              <a:gd name="T91" fmla="*/ 110 h 110"/>
              <a:gd name="T92" fmla="*/ 64 w 128"/>
              <a:gd name="T93" fmla="*/ 110 h 110"/>
              <a:gd name="T94" fmla="*/ 64 w 128"/>
              <a:gd name="T95" fmla="*/ 110 h 110"/>
              <a:gd name="T96" fmla="*/ 64 w 128"/>
              <a:gd name="T97" fmla="*/ 110 h 110"/>
              <a:gd name="T98" fmla="*/ 64 w 128"/>
              <a:gd name="T99" fmla="*/ 110 h 110"/>
              <a:gd name="T100" fmla="*/ 115 w 128"/>
              <a:gd name="T101" fmla="*/ 96 h 110"/>
              <a:gd name="T102" fmla="*/ 115 w 128"/>
              <a:gd name="T103" fmla="*/ 96 h 110"/>
              <a:gd name="T104" fmla="*/ 128 w 128"/>
              <a:gd name="T105" fmla="*/ 80 h 110"/>
              <a:gd name="T106" fmla="*/ 122 w 128"/>
              <a:gd name="T107" fmla="*/ 67 h 110"/>
              <a:gd name="T108" fmla="*/ 128 w 128"/>
              <a:gd name="T109" fmla="*/ 54 h 110"/>
              <a:gd name="T110" fmla="*/ 64 w 128"/>
              <a:gd name="T111" fmla="*/ 24 h 110"/>
              <a:gd name="T112" fmla="*/ 46 w 128"/>
              <a:gd name="T113" fmla="*/ 19 h 110"/>
              <a:gd name="T114" fmla="*/ 72 w 128"/>
              <a:gd name="T115" fmla="*/ 12 h 110"/>
              <a:gd name="T116" fmla="*/ 90 w 128"/>
              <a:gd name="T117" fmla="*/ 17 h 110"/>
              <a:gd name="T118" fmla="*/ 64 w 128"/>
              <a:gd name="T119" fmla="*/ 2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10">
                <a:moveTo>
                  <a:pt x="128" y="54"/>
                </a:moveTo>
                <a:cubicBezTo>
                  <a:pt x="128" y="49"/>
                  <a:pt x="126" y="45"/>
                  <a:pt x="122" y="42"/>
                </a:cubicBezTo>
                <a:cubicBezTo>
                  <a:pt x="126" y="39"/>
                  <a:pt x="128" y="34"/>
                  <a:pt x="128" y="29"/>
                </a:cubicBezTo>
                <a:cubicBezTo>
                  <a:pt x="128" y="23"/>
                  <a:pt x="125" y="17"/>
                  <a:pt x="121" y="15"/>
                </a:cubicBezTo>
                <a:cubicBezTo>
                  <a:pt x="64" y="0"/>
                  <a:pt x="64" y="0"/>
                  <a:pt x="64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10" y="22"/>
                  <a:pt x="110" y="22"/>
                  <a:pt x="111" y="22"/>
                </a:cubicBezTo>
                <a:cubicBezTo>
                  <a:pt x="115" y="22"/>
                  <a:pt x="118" y="25"/>
                  <a:pt x="118" y="29"/>
                </a:cubicBezTo>
                <a:cubicBezTo>
                  <a:pt x="118" y="33"/>
                  <a:pt x="116" y="35"/>
                  <a:pt x="113" y="36"/>
                </a:cubicBezTo>
                <a:cubicBezTo>
                  <a:pt x="64" y="49"/>
                  <a:pt x="64" y="49"/>
                  <a:pt x="64" y="4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42"/>
                  <a:pt x="0" y="42"/>
                  <a:pt x="0" y="42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109" y="47"/>
                  <a:pt x="109" y="47"/>
                  <a:pt x="109" y="47"/>
                </a:cubicBezTo>
                <a:cubicBezTo>
                  <a:pt x="109" y="47"/>
                  <a:pt x="109" y="47"/>
                  <a:pt x="109" y="47"/>
                </a:cubicBezTo>
                <a:cubicBezTo>
                  <a:pt x="110" y="47"/>
                  <a:pt x="110" y="47"/>
                  <a:pt x="111" y="47"/>
                </a:cubicBezTo>
                <a:cubicBezTo>
                  <a:pt x="115" y="47"/>
                  <a:pt x="118" y="50"/>
                  <a:pt x="118" y="54"/>
                </a:cubicBezTo>
                <a:cubicBezTo>
                  <a:pt x="118" y="58"/>
                  <a:pt x="116" y="61"/>
                  <a:pt x="113" y="61"/>
                </a:cubicBezTo>
                <a:cubicBezTo>
                  <a:pt x="64" y="75"/>
                  <a:pt x="64" y="75"/>
                  <a:pt x="64" y="75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8"/>
                  <a:pt x="0" y="68"/>
                  <a:pt x="0" y="68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110" y="73"/>
                  <a:pt x="110" y="73"/>
                  <a:pt x="111" y="73"/>
                </a:cubicBezTo>
                <a:cubicBezTo>
                  <a:pt x="115" y="73"/>
                  <a:pt x="118" y="76"/>
                  <a:pt x="118" y="80"/>
                </a:cubicBezTo>
                <a:cubicBezTo>
                  <a:pt x="118" y="83"/>
                  <a:pt x="116" y="86"/>
                  <a:pt x="113" y="87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93"/>
                  <a:pt x="0" y="93"/>
                  <a:pt x="0" y="93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115" y="96"/>
                  <a:pt x="115" y="96"/>
                  <a:pt x="115" y="96"/>
                </a:cubicBezTo>
                <a:cubicBezTo>
                  <a:pt x="115" y="96"/>
                  <a:pt x="115" y="96"/>
                  <a:pt x="115" y="96"/>
                </a:cubicBezTo>
                <a:cubicBezTo>
                  <a:pt x="122" y="95"/>
                  <a:pt x="128" y="88"/>
                  <a:pt x="128" y="80"/>
                </a:cubicBezTo>
                <a:cubicBezTo>
                  <a:pt x="128" y="75"/>
                  <a:pt x="126" y="70"/>
                  <a:pt x="122" y="67"/>
                </a:cubicBezTo>
                <a:cubicBezTo>
                  <a:pt x="126" y="64"/>
                  <a:pt x="128" y="59"/>
                  <a:pt x="128" y="54"/>
                </a:cubicBezTo>
                <a:close/>
                <a:moveTo>
                  <a:pt x="64" y="24"/>
                </a:moveTo>
                <a:cubicBezTo>
                  <a:pt x="46" y="19"/>
                  <a:pt x="46" y="19"/>
                  <a:pt x="46" y="19"/>
                </a:cubicBezTo>
                <a:cubicBezTo>
                  <a:pt x="72" y="12"/>
                  <a:pt x="72" y="12"/>
                  <a:pt x="72" y="12"/>
                </a:cubicBezTo>
                <a:cubicBezTo>
                  <a:pt x="90" y="17"/>
                  <a:pt x="90" y="17"/>
                  <a:pt x="90" y="17"/>
                </a:cubicBezTo>
                <a:lnTo>
                  <a:pt x="64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8" name="Freeform 144"/>
          <p:cNvSpPr>
            <a:spLocks noEditPoints="1"/>
          </p:cNvSpPr>
          <p:nvPr/>
        </p:nvSpPr>
        <p:spPr bwMode="auto">
          <a:xfrm>
            <a:off x="2610766" y="1973208"/>
            <a:ext cx="361392" cy="254048"/>
          </a:xfrm>
          <a:custGeom>
            <a:avLst/>
            <a:gdLst>
              <a:gd name="T0" fmla="*/ 117 w 128"/>
              <a:gd name="T1" fmla="*/ 9 h 90"/>
              <a:gd name="T2" fmla="*/ 117 w 128"/>
              <a:gd name="T3" fmla="*/ 2 h 90"/>
              <a:gd name="T4" fmla="*/ 108 w 128"/>
              <a:gd name="T5" fmla="*/ 1 h 90"/>
              <a:gd name="T6" fmla="*/ 99 w 128"/>
              <a:gd name="T7" fmla="*/ 0 h 90"/>
              <a:gd name="T8" fmla="*/ 78 w 128"/>
              <a:gd name="T9" fmla="*/ 3 h 90"/>
              <a:gd name="T10" fmla="*/ 64 w 128"/>
              <a:gd name="T11" fmla="*/ 8 h 90"/>
              <a:gd name="T12" fmla="*/ 50 w 128"/>
              <a:gd name="T13" fmla="*/ 3 h 90"/>
              <a:gd name="T14" fmla="*/ 29 w 128"/>
              <a:gd name="T15" fmla="*/ 0 h 90"/>
              <a:gd name="T16" fmla="*/ 20 w 128"/>
              <a:gd name="T17" fmla="*/ 1 h 90"/>
              <a:gd name="T18" fmla="*/ 11 w 128"/>
              <a:gd name="T19" fmla="*/ 2 h 90"/>
              <a:gd name="T20" fmla="*/ 11 w 128"/>
              <a:gd name="T21" fmla="*/ 9 h 90"/>
              <a:gd name="T22" fmla="*/ 0 w 128"/>
              <a:gd name="T23" fmla="*/ 9 h 90"/>
              <a:gd name="T24" fmla="*/ 0 w 128"/>
              <a:gd name="T25" fmla="*/ 84 h 90"/>
              <a:gd name="T26" fmla="*/ 52 w 128"/>
              <a:gd name="T27" fmla="*/ 84 h 90"/>
              <a:gd name="T28" fmla="*/ 64 w 128"/>
              <a:gd name="T29" fmla="*/ 90 h 90"/>
              <a:gd name="T30" fmla="*/ 76 w 128"/>
              <a:gd name="T31" fmla="*/ 84 h 90"/>
              <a:gd name="T32" fmla="*/ 128 w 128"/>
              <a:gd name="T33" fmla="*/ 84 h 90"/>
              <a:gd name="T34" fmla="*/ 128 w 128"/>
              <a:gd name="T35" fmla="*/ 9 h 90"/>
              <a:gd name="T36" fmla="*/ 117 w 128"/>
              <a:gd name="T37" fmla="*/ 9 h 90"/>
              <a:gd name="T38" fmla="*/ 11 w 128"/>
              <a:gd name="T39" fmla="*/ 78 h 90"/>
              <a:gd name="T40" fmla="*/ 6 w 128"/>
              <a:gd name="T41" fmla="*/ 78 h 90"/>
              <a:gd name="T42" fmla="*/ 6 w 128"/>
              <a:gd name="T43" fmla="*/ 15 h 90"/>
              <a:gd name="T44" fmla="*/ 11 w 128"/>
              <a:gd name="T45" fmla="*/ 15 h 90"/>
              <a:gd name="T46" fmla="*/ 11 w 128"/>
              <a:gd name="T47" fmla="*/ 78 h 90"/>
              <a:gd name="T48" fmla="*/ 59 w 128"/>
              <a:gd name="T49" fmla="*/ 76 h 90"/>
              <a:gd name="T50" fmla="*/ 29 w 128"/>
              <a:gd name="T51" fmla="*/ 69 h 90"/>
              <a:gd name="T52" fmla="*/ 21 w 128"/>
              <a:gd name="T53" fmla="*/ 70 h 90"/>
              <a:gd name="T54" fmla="*/ 21 w 128"/>
              <a:gd name="T55" fmla="*/ 10 h 90"/>
              <a:gd name="T56" fmla="*/ 29 w 128"/>
              <a:gd name="T57" fmla="*/ 10 h 90"/>
              <a:gd name="T58" fmla="*/ 59 w 128"/>
              <a:gd name="T59" fmla="*/ 17 h 90"/>
              <a:gd name="T60" fmla="*/ 59 w 128"/>
              <a:gd name="T61" fmla="*/ 76 h 90"/>
              <a:gd name="T62" fmla="*/ 107 w 128"/>
              <a:gd name="T63" fmla="*/ 70 h 90"/>
              <a:gd name="T64" fmla="*/ 99 w 128"/>
              <a:gd name="T65" fmla="*/ 69 h 90"/>
              <a:gd name="T66" fmla="*/ 69 w 128"/>
              <a:gd name="T67" fmla="*/ 76 h 90"/>
              <a:gd name="T68" fmla="*/ 69 w 128"/>
              <a:gd name="T69" fmla="*/ 17 h 90"/>
              <a:gd name="T70" fmla="*/ 99 w 128"/>
              <a:gd name="T71" fmla="*/ 10 h 90"/>
              <a:gd name="T72" fmla="*/ 107 w 128"/>
              <a:gd name="T73" fmla="*/ 10 h 90"/>
              <a:gd name="T74" fmla="*/ 107 w 128"/>
              <a:gd name="T75" fmla="*/ 70 h 90"/>
              <a:gd name="T76" fmla="*/ 122 w 128"/>
              <a:gd name="T77" fmla="*/ 78 h 90"/>
              <a:gd name="T78" fmla="*/ 117 w 128"/>
              <a:gd name="T79" fmla="*/ 78 h 90"/>
              <a:gd name="T80" fmla="*/ 117 w 128"/>
              <a:gd name="T81" fmla="*/ 15 h 90"/>
              <a:gd name="T82" fmla="*/ 122 w 128"/>
              <a:gd name="T83" fmla="*/ 15 h 90"/>
              <a:gd name="T84" fmla="*/ 122 w 128"/>
              <a:gd name="T85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8" h="90">
                <a:moveTo>
                  <a:pt x="117" y="9"/>
                </a:moveTo>
                <a:cubicBezTo>
                  <a:pt x="117" y="2"/>
                  <a:pt x="117" y="2"/>
                  <a:pt x="117" y="2"/>
                </a:cubicBezTo>
                <a:cubicBezTo>
                  <a:pt x="108" y="1"/>
                  <a:pt x="108" y="1"/>
                  <a:pt x="108" y="1"/>
                </a:cubicBezTo>
                <a:cubicBezTo>
                  <a:pt x="105" y="0"/>
                  <a:pt x="102" y="0"/>
                  <a:pt x="99" y="0"/>
                </a:cubicBezTo>
                <a:cubicBezTo>
                  <a:pt x="92" y="0"/>
                  <a:pt x="85" y="1"/>
                  <a:pt x="78" y="3"/>
                </a:cubicBezTo>
                <a:cubicBezTo>
                  <a:pt x="73" y="4"/>
                  <a:pt x="69" y="6"/>
                  <a:pt x="64" y="8"/>
                </a:cubicBezTo>
                <a:cubicBezTo>
                  <a:pt x="59" y="6"/>
                  <a:pt x="55" y="4"/>
                  <a:pt x="50" y="3"/>
                </a:cubicBezTo>
                <a:cubicBezTo>
                  <a:pt x="43" y="1"/>
                  <a:pt x="36" y="0"/>
                  <a:pt x="29" y="0"/>
                </a:cubicBezTo>
                <a:cubicBezTo>
                  <a:pt x="26" y="0"/>
                  <a:pt x="23" y="0"/>
                  <a:pt x="20" y="1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9"/>
                  <a:pt x="11" y="9"/>
                  <a:pt x="11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84"/>
                  <a:pt x="0" y="84"/>
                  <a:pt x="0" y="84"/>
                </a:cubicBezTo>
                <a:cubicBezTo>
                  <a:pt x="52" y="84"/>
                  <a:pt x="52" y="84"/>
                  <a:pt x="52" y="84"/>
                </a:cubicBezTo>
                <a:cubicBezTo>
                  <a:pt x="54" y="85"/>
                  <a:pt x="64" y="90"/>
                  <a:pt x="64" y="90"/>
                </a:cubicBezTo>
                <a:cubicBezTo>
                  <a:pt x="64" y="90"/>
                  <a:pt x="73" y="85"/>
                  <a:pt x="76" y="84"/>
                </a:cubicBezTo>
                <a:cubicBezTo>
                  <a:pt x="128" y="84"/>
                  <a:pt x="128" y="84"/>
                  <a:pt x="128" y="84"/>
                </a:cubicBezTo>
                <a:cubicBezTo>
                  <a:pt x="128" y="9"/>
                  <a:pt x="128" y="9"/>
                  <a:pt x="128" y="9"/>
                </a:cubicBezTo>
                <a:lnTo>
                  <a:pt x="117" y="9"/>
                </a:lnTo>
                <a:close/>
                <a:moveTo>
                  <a:pt x="11" y="78"/>
                </a:moveTo>
                <a:cubicBezTo>
                  <a:pt x="6" y="78"/>
                  <a:pt x="6" y="78"/>
                  <a:pt x="6" y="78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15"/>
                  <a:pt x="11" y="15"/>
                  <a:pt x="11" y="15"/>
                </a:cubicBezTo>
                <a:lnTo>
                  <a:pt x="11" y="78"/>
                </a:lnTo>
                <a:close/>
                <a:moveTo>
                  <a:pt x="59" y="76"/>
                </a:moveTo>
                <a:cubicBezTo>
                  <a:pt x="50" y="72"/>
                  <a:pt x="40" y="69"/>
                  <a:pt x="29" y="69"/>
                </a:cubicBezTo>
                <a:cubicBezTo>
                  <a:pt x="26" y="69"/>
                  <a:pt x="24" y="69"/>
                  <a:pt x="21" y="70"/>
                </a:cubicBezTo>
                <a:cubicBezTo>
                  <a:pt x="21" y="10"/>
                  <a:pt x="21" y="10"/>
                  <a:pt x="21" y="10"/>
                </a:cubicBezTo>
                <a:cubicBezTo>
                  <a:pt x="24" y="10"/>
                  <a:pt x="26" y="10"/>
                  <a:pt x="29" y="10"/>
                </a:cubicBezTo>
                <a:cubicBezTo>
                  <a:pt x="40" y="10"/>
                  <a:pt x="50" y="12"/>
                  <a:pt x="59" y="17"/>
                </a:cubicBezTo>
                <a:lnTo>
                  <a:pt x="59" y="76"/>
                </a:lnTo>
                <a:close/>
                <a:moveTo>
                  <a:pt x="107" y="70"/>
                </a:moveTo>
                <a:cubicBezTo>
                  <a:pt x="104" y="69"/>
                  <a:pt x="102" y="69"/>
                  <a:pt x="99" y="69"/>
                </a:cubicBezTo>
                <a:cubicBezTo>
                  <a:pt x="88" y="69"/>
                  <a:pt x="78" y="72"/>
                  <a:pt x="69" y="76"/>
                </a:cubicBezTo>
                <a:cubicBezTo>
                  <a:pt x="69" y="17"/>
                  <a:pt x="69" y="17"/>
                  <a:pt x="69" y="17"/>
                </a:cubicBezTo>
                <a:cubicBezTo>
                  <a:pt x="78" y="12"/>
                  <a:pt x="88" y="10"/>
                  <a:pt x="99" y="10"/>
                </a:cubicBezTo>
                <a:cubicBezTo>
                  <a:pt x="102" y="10"/>
                  <a:pt x="104" y="10"/>
                  <a:pt x="107" y="10"/>
                </a:cubicBezTo>
                <a:lnTo>
                  <a:pt x="107" y="70"/>
                </a:lnTo>
                <a:close/>
                <a:moveTo>
                  <a:pt x="122" y="78"/>
                </a:moveTo>
                <a:cubicBezTo>
                  <a:pt x="117" y="78"/>
                  <a:pt x="117" y="78"/>
                  <a:pt x="117" y="78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122" y="15"/>
                  <a:pt x="122" y="15"/>
                  <a:pt x="122" y="15"/>
                </a:cubicBezTo>
                <a:lnTo>
                  <a:pt x="122" y="7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9" name="Freeform 145"/>
          <p:cNvSpPr>
            <a:spLocks noEditPoints="1"/>
          </p:cNvSpPr>
          <p:nvPr/>
        </p:nvSpPr>
        <p:spPr bwMode="auto">
          <a:xfrm>
            <a:off x="1916607" y="1919536"/>
            <a:ext cx="305334" cy="361392"/>
          </a:xfrm>
          <a:custGeom>
            <a:avLst/>
            <a:gdLst>
              <a:gd name="T0" fmla="*/ 14 w 108"/>
              <a:gd name="T1" fmla="*/ 10 h 128"/>
              <a:gd name="T2" fmla="*/ 14 w 108"/>
              <a:gd name="T3" fmla="*/ 10 h 128"/>
              <a:gd name="T4" fmla="*/ 108 w 108"/>
              <a:gd name="T5" fmla="*/ 10 h 128"/>
              <a:gd name="T6" fmla="*/ 108 w 108"/>
              <a:gd name="T7" fmla="*/ 0 h 128"/>
              <a:gd name="T8" fmla="*/ 15 w 108"/>
              <a:gd name="T9" fmla="*/ 0 h 128"/>
              <a:gd name="T10" fmla="*/ 0 w 108"/>
              <a:gd name="T11" fmla="*/ 15 h 128"/>
              <a:gd name="T12" fmla="*/ 0 w 108"/>
              <a:gd name="T13" fmla="*/ 113 h 128"/>
              <a:gd name="T14" fmla="*/ 0 w 108"/>
              <a:gd name="T15" fmla="*/ 113 h 128"/>
              <a:gd name="T16" fmla="*/ 15 w 108"/>
              <a:gd name="T17" fmla="*/ 128 h 128"/>
              <a:gd name="T18" fmla="*/ 108 w 108"/>
              <a:gd name="T19" fmla="*/ 128 h 128"/>
              <a:gd name="T20" fmla="*/ 108 w 108"/>
              <a:gd name="T21" fmla="*/ 20 h 128"/>
              <a:gd name="T22" fmla="*/ 14 w 108"/>
              <a:gd name="T23" fmla="*/ 20 h 128"/>
              <a:gd name="T24" fmla="*/ 14 w 108"/>
              <a:gd name="T25" fmla="*/ 20 h 128"/>
              <a:gd name="T26" fmla="*/ 10 w 108"/>
              <a:gd name="T27" fmla="*/ 15 h 128"/>
              <a:gd name="T28" fmla="*/ 14 w 108"/>
              <a:gd name="T29" fmla="*/ 10 h 128"/>
              <a:gd name="T30" fmla="*/ 29 w 108"/>
              <a:gd name="T31" fmla="*/ 29 h 128"/>
              <a:gd name="T32" fmla="*/ 98 w 108"/>
              <a:gd name="T33" fmla="*/ 29 h 128"/>
              <a:gd name="T34" fmla="*/ 98 w 108"/>
              <a:gd name="T35" fmla="*/ 118 h 128"/>
              <a:gd name="T36" fmla="*/ 29 w 108"/>
              <a:gd name="T37" fmla="*/ 118 h 128"/>
              <a:gd name="T38" fmla="*/ 29 w 108"/>
              <a:gd name="T39" fmla="*/ 2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128">
                <a:moveTo>
                  <a:pt x="14" y="10"/>
                </a:moveTo>
                <a:cubicBezTo>
                  <a:pt x="14" y="10"/>
                  <a:pt x="14" y="10"/>
                  <a:pt x="14" y="10"/>
                </a:cubicBezTo>
                <a:cubicBezTo>
                  <a:pt x="15" y="10"/>
                  <a:pt x="78" y="10"/>
                  <a:pt x="108" y="10"/>
                </a:cubicBezTo>
                <a:cubicBezTo>
                  <a:pt x="108" y="0"/>
                  <a:pt x="108" y="0"/>
                  <a:pt x="10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"/>
                  <a:pt x="0" y="83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1"/>
                  <a:pt x="7" y="128"/>
                  <a:pt x="15" y="128"/>
                </a:cubicBezTo>
                <a:cubicBezTo>
                  <a:pt x="15" y="128"/>
                  <a:pt x="82" y="128"/>
                  <a:pt x="108" y="128"/>
                </a:cubicBezTo>
                <a:cubicBezTo>
                  <a:pt x="108" y="20"/>
                  <a:pt x="108" y="20"/>
                  <a:pt x="108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2" y="19"/>
                  <a:pt x="10" y="17"/>
                  <a:pt x="10" y="15"/>
                </a:cubicBezTo>
                <a:cubicBezTo>
                  <a:pt x="10" y="12"/>
                  <a:pt x="12" y="10"/>
                  <a:pt x="14" y="10"/>
                </a:cubicBezTo>
                <a:close/>
                <a:moveTo>
                  <a:pt x="29" y="29"/>
                </a:moveTo>
                <a:cubicBezTo>
                  <a:pt x="98" y="29"/>
                  <a:pt x="98" y="29"/>
                  <a:pt x="98" y="29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29" y="118"/>
                  <a:pt x="29" y="118"/>
                  <a:pt x="29" y="118"/>
                </a:cubicBezTo>
                <a:lnTo>
                  <a:pt x="29" y="2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0" name="Freeform 146"/>
          <p:cNvSpPr/>
          <p:nvPr/>
        </p:nvSpPr>
        <p:spPr bwMode="auto">
          <a:xfrm>
            <a:off x="1195016" y="1919536"/>
            <a:ext cx="304142" cy="361392"/>
          </a:xfrm>
          <a:custGeom>
            <a:avLst/>
            <a:gdLst>
              <a:gd name="T0" fmla="*/ 14 w 108"/>
              <a:gd name="T1" fmla="*/ 10 h 128"/>
              <a:gd name="T2" fmla="*/ 14 w 108"/>
              <a:gd name="T3" fmla="*/ 10 h 128"/>
              <a:gd name="T4" fmla="*/ 108 w 108"/>
              <a:gd name="T5" fmla="*/ 10 h 128"/>
              <a:gd name="T6" fmla="*/ 108 w 108"/>
              <a:gd name="T7" fmla="*/ 0 h 128"/>
              <a:gd name="T8" fmla="*/ 15 w 108"/>
              <a:gd name="T9" fmla="*/ 0 h 128"/>
              <a:gd name="T10" fmla="*/ 0 w 108"/>
              <a:gd name="T11" fmla="*/ 15 h 128"/>
              <a:gd name="T12" fmla="*/ 0 w 108"/>
              <a:gd name="T13" fmla="*/ 113 h 128"/>
              <a:gd name="T14" fmla="*/ 0 w 108"/>
              <a:gd name="T15" fmla="*/ 113 h 128"/>
              <a:gd name="T16" fmla="*/ 15 w 108"/>
              <a:gd name="T17" fmla="*/ 128 h 128"/>
              <a:gd name="T18" fmla="*/ 108 w 108"/>
              <a:gd name="T19" fmla="*/ 128 h 128"/>
              <a:gd name="T20" fmla="*/ 108 w 108"/>
              <a:gd name="T21" fmla="*/ 20 h 128"/>
              <a:gd name="T22" fmla="*/ 14 w 108"/>
              <a:gd name="T23" fmla="*/ 20 h 128"/>
              <a:gd name="T24" fmla="*/ 14 w 108"/>
              <a:gd name="T25" fmla="*/ 20 h 128"/>
              <a:gd name="T26" fmla="*/ 10 w 108"/>
              <a:gd name="T27" fmla="*/ 15 h 128"/>
              <a:gd name="T28" fmla="*/ 14 w 108"/>
              <a:gd name="T29" fmla="*/ 1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8" h="128">
                <a:moveTo>
                  <a:pt x="14" y="10"/>
                </a:moveTo>
                <a:cubicBezTo>
                  <a:pt x="14" y="10"/>
                  <a:pt x="14" y="10"/>
                  <a:pt x="14" y="10"/>
                </a:cubicBezTo>
                <a:cubicBezTo>
                  <a:pt x="15" y="10"/>
                  <a:pt x="78" y="10"/>
                  <a:pt x="108" y="10"/>
                </a:cubicBezTo>
                <a:cubicBezTo>
                  <a:pt x="108" y="0"/>
                  <a:pt x="108" y="0"/>
                  <a:pt x="10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"/>
                  <a:pt x="0" y="83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1"/>
                  <a:pt x="7" y="128"/>
                  <a:pt x="15" y="128"/>
                </a:cubicBezTo>
                <a:cubicBezTo>
                  <a:pt x="15" y="128"/>
                  <a:pt x="82" y="128"/>
                  <a:pt x="108" y="128"/>
                </a:cubicBezTo>
                <a:cubicBezTo>
                  <a:pt x="108" y="20"/>
                  <a:pt x="108" y="20"/>
                  <a:pt x="108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2" y="19"/>
                  <a:pt x="10" y="17"/>
                  <a:pt x="10" y="15"/>
                </a:cubicBezTo>
                <a:cubicBezTo>
                  <a:pt x="10" y="12"/>
                  <a:pt x="12" y="10"/>
                  <a:pt x="14" y="1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1" name="Freeform 147"/>
          <p:cNvSpPr>
            <a:spLocks noEditPoints="1"/>
          </p:cNvSpPr>
          <p:nvPr/>
        </p:nvSpPr>
        <p:spPr bwMode="auto">
          <a:xfrm>
            <a:off x="444800" y="1961281"/>
            <a:ext cx="360199" cy="276709"/>
          </a:xfrm>
          <a:custGeom>
            <a:avLst/>
            <a:gdLst>
              <a:gd name="T0" fmla="*/ 128 w 128"/>
              <a:gd name="T1" fmla="*/ 0 h 98"/>
              <a:gd name="T2" fmla="*/ 20 w 128"/>
              <a:gd name="T3" fmla="*/ 0 h 98"/>
              <a:gd name="T4" fmla="*/ 20 w 128"/>
              <a:gd name="T5" fmla="*/ 0 h 98"/>
              <a:gd name="T6" fmla="*/ 20 w 128"/>
              <a:gd name="T7" fmla="*/ 83 h 98"/>
              <a:gd name="T8" fmla="*/ 20 w 128"/>
              <a:gd name="T9" fmla="*/ 83 h 98"/>
              <a:gd name="T10" fmla="*/ 20 w 128"/>
              <a:gd name="T11" fmla="*/ 83 h 98"/>
              <a:gd name="T12" fmla="*/ 15 w 128"/>
              <a:gd name="T13" fmla="*/ 88 h 98"/>
              <a:gd name="T14" fmla="*/ 10 w 128"/>
              <a:gd name="T15" fmla="*/ 83 h 98"/>
              <a:gd name="T16" fmla="*/ 10 w 128"/>
              <a:gd name="T17" fmla="*/ 83 h 98"/>
              <a:gd name="T18" fmla="*/ 10 w 128"/>
              <a:gd name="T19" fmla="*/ 83 h 98"/>
              <a:gd name="T20" fmla="*/ 10 w 128"/>
              <a:gd name="T21" fmla="*/ 10 h 98"/>
              <a:gd name="T22" fmla="*/ 0 w 128"/>
              <a:gd name="T23" fmla="*/ 10 h 98"/>
              <a:gd name="T24" fmla="*/ 0 w 128"/>
              <a:gd name="T25" fmla="*/ 83 h 98"/>
              <a:gd name="T26" fmla="*/ 0 w 128"/>
              <a:gd name="T27" fmla="*/ 83 h 98"/>
              <a:gd name="T28" fmla="*/ 15 w 128"/>
              <a:gd name="T29" fmla="*/ 98 h 98"/>
              <a:gd name="T30" fmla="*/ 113 w 128"/>
              <a:gd name="T31" fmla="*/ 98 h 98"/>
              <a:gd name="T32" fmla="*/ 128 w 128"/>
              <a:gd name="T33" fmla="*/ 83 h 98"/>
              <a:gd name="T34" fmla="*/ 128 w 128"/>
              <a:gd name="T35" fmla="*/ 83 h 98"/>
              <a:gd name="T36" fmla="*/ 128 w 128"/>
              <a:gd name="T37" fmla="*/ 0 h 98"/>
              <a:gd name="T38" fmla="*/ 118 w 128"/>
              <a:gd name="T39" fmla="*/ 83 h 98"/>
              <a:gd name="T40" fmla="*/ 118 w 128"/>
              <a:gd name="T41" fmla="*/ 83 h 98"/>
              <a:gd name="T42" fmla="*/ 118 w 128"/>
              <a:gd name="T43" fmla="*/ 83 h 98"/>
              <a:gd name="T44" fmla="*/ 113 w 128"/>
              <a:gd name="T45" fmla="*/ 88 h 98"/>
              <a:gd name="T46" fmla="*/ 29 w 128"/>
              <a:gd name="T47" fmla="*/ 88 h 98"/>
              <a:gd name="T48" fmla="*/ 29 w 128"/>
              <a:gd name="T49" fmla="*/ 83 h 98"/>
              <a:gd name="T50" fmla="*/ 29 w 128"/>
              <a:gd name="T51" fmla="*/ 83 h 98"/>
              <a:gd name="T52" fmla="*/ 29 w 128"/>
              <a:gd name="T53" fmla="*/ 10 h 98"/>
              <a:gd name="T54" fmla="*/ 118 w 128"/>
              <a:gd name="T55" fmla="*/ 10 h 98"/>
              <a:gd name="T56" fmla="*/ 118 w 128"/>
              <a:gd name="T57" fmla="*/ 8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98">
                <a:moveTo>
                  <a:pt x="128" y="0"/>
                </a:move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83"/>
                  <a:pt x="20" y="83"/>
                  <a:pt x="20" y="83"/>
                </a:cubicBezTo>
                <a:cubicBezTo>
                  <a:pt x="20" y="83"/>
                  <a:pt x="20" y="83"/>
                  <a:pt x="20" y="83"/>
                </a:cubicBezTo>
                <a:cubicBezTo>
                  <a:pt x="20" y="83"/>
                  <a:pt x="20" y="83"/>
                  <a:pt x="20" y="83"/>
                </a:cubicBezTo>
                <a:cubicBezTo>
                  <a:pt x="20" y="86"/>
                  <a:pt x="17" y="88"/>
                  <a:pt x="15" y="88"/>
                </a:cubicBezTo>
                <a:cubicBezTo>
                  <a:pt x="12" y="88"/>
                  <a:pt x="10" y="86"/>
                  <a:pt x="10" y="83"/>
                </a:cubicBezTo>
                <a:cubicBezTo>
                  <a:pt x="10" y="83"/>
                  <a:pt x="10" y="83"/>
                  <a:pt x="10" y="83"/>
                </a:cubicBezTo>
                <a:cubicBezTo>
                  <a:pt x="10" y="83"/>
                  <a:pt x="10" y="83"/>
                  <a:pt x="10" y="83"/>
                </a:cubicBezTo>
                <a:cubicBezTo>
                  <a:pt x="10" y="10"/>
                  <a:pt x="10" y="10"/>
                  <a:pt x="1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91"/>
                  <a:pt x="7" y="98"/>
                  <a:pt x="15" y="98"/>
                </a:cubicBezTo>
                <a:cubicBezTo>
                  <a:pt x="113" y="98"/>
                  <a:pt x="113" y="98"/>
                  <a:pt x="113" y="98"/>
                </a:cubicBezTo>
                <a:cubicBezTo>
                  <a:pt x="121" y="98"/>
                  <a:pt x="128" y="91"/>
                  <a:pt x="128" y="83"/>
                </a:cubicBezTo>
                <a:cubicBezTo>
                  <a:pt x="128" y="83"/>
                  <a:pt x="128" y="83"/>
                  <a:pt x="128" y="83"/>
                </a:cubicBezTo>
                <a:cubicBezTo>
                  <a:pt x="128" y="0"/>
                  <a:pt x="128" y="0"/>
                  <a:pt x="128" y="0"/>
                </a:cubicBezTo>
                <a:close/>
                <a:moveTo>
                  <a:pt x="118" y="83"/>
                </a:moveTo>
                <a:cubicBezTo>
                  <a:pt x="118" y="83"/>
                  <a:pt x="118" y="83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6"/>
                  <a:pt x="116" y="88"/>
                  <a:pt x="113" y="88"/>
                </a:cubicBezTo>
                <a:cubicBezTo>
                  <a:pt x="29" y="88"/>
                  <a:pt x="29" y="88"/>
                  <a:pt x="29" y="88"/>
                </a:cubicBezTo>
                <a:cubicBezTo>
                  <a:pt x="29" y="87"/>
                  <a:pt x="29" y="85"/>
                  <a:pt x="29" y="83"/>
                </a:cubicBezTo>
                <a:cubicBezTo>
                  <a:pt x="29" y="83"/>
                  <a:pt x="29" y="83"/>
                  <a:pt x="29" y="83"/>
                </a:cubicBezTo>
                <a:cubicBezTo>
                  <a:pt x="29" y="10"/>
                  <a:pt x="29" y="10"/>
                  <a:pt x="29" y="10"/>
                </a:cubicBezTo>
                <a:cubicBezTo>
                  <a:pt x="118" y="10"/>
                  <a:pt x="118" y="10"/>
                  <a:pt x="118" y="10"/>
                </a:cubicBezTo>
                <a:lnTo>
                  <a:pt x="118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2" name="Rectangle 148"/>
          <p:cNvSpPr>
            <a:spLocks noChangeArrowheads="1"/>
          </p:cNvSpPr>
          <p:nvPr/>
        </p:nvSpPr>
        <p:spPr bwMode="auto">
          <a:xfrm>
            <a:off x="556915" y="2085323"/>
            <a:ext cx="82298" cy="8468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3" name="Rectangle 149"/>
          <p:cNvSpPr>
            <a:spLocks noChangeArrowheads="1"/>
          </p:cNvSpPr>
          <p:nvPr/>
        </p:nvSpPr>
        <p:spPr bwMode="auto">
          <a:xfrm>
            <a:off x="556915" y="2031651"/>
            <a:ext cx="192027" cy="2862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4" name="Rectangle 150"/>
          <p:cNvSpPr>
            <a:spLocks noChangeArrowheads="1"/>
          </p:cNvSpPr>
          <p:nvPr/>
        </p:nvSpPr>
        <p:spPr bwMode="auto">
          <a:xfrm>
            <a:off x="666644" y="2085323"/>
            <a:ext cx="82298" cy="2862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5" name="Rectangle 151"/>
          <p:cNvSpPr>
            <a:spLocks noChangeArrowheads="1"/>
          </p:cNvSpPr>
          <p:nvPr/>
        </p:nvSpPr>
        <p:spPr bwMode="auto">
          <a:xfrm>
            <a:off x="666644" y="2142573"/>
            <a:ext cx="82298" cy="2743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6" name="Freeform 152"/>
          <p:cNvSpPr>
            <a:spLocks noEditPoints="1"/>
          </p:cNvSpPr>
          <p:nvPr/>
        </p:nvSpPr>
        <p:spPr bwMode="auto">
          <a:xfrm>
            <a:off x="8519462" y="1438873"/>
            <a:ext cx="96610" cy="67985"/>
          </a:xfrm>
          <a:custGeom>
            <a:avLst/>
            <a:gdLst>
              <a:gd name="T0" fmla="*/ 0 w 34"/>
              <a:gd name="T1" fmla="*/ 6 h 24"/>
              <a:gd name="T2" fmla="*/ 17 w 34"/>
              <a:gd name="T3" fmla="*/ 24 h 24"/>
              <a:gd name="T4" fmla="*/ 34 w 34"/>
              <a:gd name="T5" fmla="*/ 6 h 24"/>
              <a:gd name="T6" fmla="*/ 17 w 34"/>
              <a:gd name="T7" fmla="*/ 0 h 24"/>
              <a:gd name="T8" fmla="*/ 0 w 34"/>
              <a:gd name="T9" fmla="*/ 6 h 24"/>
              <a:gd name="T10" fmla="*/ 17 w 34"/>
              <a:gd name="T11" fmla="*/ 16 h 24"/>
              <a:gd name="T12" fmla="*/ 8 w 34"/>
              <a:gd name="T13" fmla="*/ 7 h 24"/>
              <a:gd name="T14" fmla="*/ 17 w 34"/>
              <a:gd name="T15" fmla="*/ 5 h 24"/>
              <a:gd name="T16" fmla="*/ 26 w 34"/>
              <a:gd name="T17" fmla="*/ 7 h 24"/>
              <a:gd name="T18" fmla="*/ 17 w 34"/>
              <a:gd name="T19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24">
                <a:moveTo>
                  <a:pt x="0" y="6"/>
                </a:moveTo>
                <a:cubicBezTo>
                  <a:pt x="17" y="24"/>
                  <a:pt x="17" y="24"/>
                  <a:pt x="17" y="24"/>
                </a:cubicBezTo>
                <a:cubicBezTo>
                  <a:pt x="34" y="6"/>
                  <a:pt x="34" y="6"/>
                  <a:pt x="34" y="6"/>
                </a:cubicBezTo>
                <a:cubicBezTo>
                  <a:pt x="30" y="2"/>
                  <a:pt x="24" y="0"/>
                  <a:pt x="17" y="0"/>
                </a:cubicBezTo>
                <a:cubicBezTo>
                  <a:pt x="10" y="0"/>
                  <a:pt x="4" y="2"/>
                  <a:pt x="0" y="6"/>
                </a:cubicBezTo>
                <a:close/>
                <a:moveTo>
                  <a:pt x="17" y="16"/>
                </a:moveTo>
                <a:cubicBezTo>
                  <a:pt x="8" y="7"/>
                  <a:pt x="8" y="7"/>
                  <a:pt x="8" y="7"/>
                </a:cubicBezTo>
                <a:cubicBezTo>
                  <a:pt x="11" y="6"/>
                  <a:pt x="14" y="5"/>
                  <a:pt x="17" y="5"/>
                </a:cubicBezTo>
                <a:cubicBezTo>
                  <a:pt x="20" y="5"/>
                  <a:pt x="23" y="6"/>
                  <a:pt x="26" y="7"/>
                </a:cubicBezTo>
                <a:lnTo>
                  <a:pt x="17" y="1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7" name="Freeform 153"/>
          <p:cNvSpPr>
            <a:spLocks noEditPoints="1"/>
          </p:cNvSpPr>
          <p:nvPr/>
        </p:nvSpPr>
        <p:spPr bwMode="auto">
          <a:xfrm>
            <a:off x="8455056" y="1343456"/>
            <a:ext cx="225423" cy="84683"/>
          </a:xfrm>
          <a:custGeom>
            <a:avLst/>
            <a:gdLst>
              <a:gd name="T0" fmla="*/ 0 w 80"/>
              <a:gd name="T1" fmla="*/ 16 h 30"/>
              <a:gd name="T2" fmla="*/ 13 w 80"/>
              <a:gd name="T3" fmla="*/ 30 h 30"/>
              <a:gd name="T4" fmla="*/ 40 w 80"/>
              <a:gd name="T5" fmla="*/ 20 h 30"/>
              <a:gd name="T6" fmla="*/ 67 w 80"/>
              <a:gd name="T7" fmla="*/ 30 h 30"/>
              <a:gd name="T8" fmla="*/ 80 w 80"/>
              <a:gd name="T9" fmla="*/ 16 h 30"/>
              <a:gd name="T10" fmla="*/ 40 w 80"/>
              <a:gd name="T11" fmla="*/ 0 h 30"/>
              <a:gd name="T12" fmla="*/ 0 w 80"/>
              <a:gd name="T13" fmla="*/ 16 h 30"/>
              <a:gd name="T14" fmla="*/ 66 w 80"/>
              <a:gd name="T15" fmla="*/ 23 h 30"/>
              <a:gd name="T16" fmla="*/ 40 w 80"/>
              <a:gd name="T17" fmla="*/ 14 h 30"/>
              <a:gd name="T18" fmla="*/ 14 w 80"/>
              <a:gd name="T19" fmla="*/ 23 h 30"/>
              <a:gd name="T20" fmla="*/ 8 w 80"/>
              <a:gd name="T21" fmla="*/ 16 h 30"/>
              <a:gd name="T22" fmla="*/ 40 w 80"/>
              <a:gd name="T23" fmla="*/ 6 h 30"/>
              <a:gd name="T24" fmla="*/ 72 w 80"/>
              <a:gd name="T25" fmla="*/ 16 h 30"/>
              <a:gd name="T26" fmla="*/ 66 w 80"/>
              <a:gd name="T27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0" h="30">
                <a:moveTo>
                  <a:pt x="0" y="16"/>
                </a:moveTo>
                <a:cubicBezTo>
                  <a:pt x="13" y="30"/>
                  <a:pt x="13" y="30"/>
                  <a:pt x="13" y="30"/>
                </a:cubicBezTo>
                <a:cubicBezTo>
                  <a:pt x="20" y="23"/>
                  <a:pt x="30" y="20"/>
                  <a:pt x="40" y="20"/>
                </a:cubicBezTo>
                <a:cubicBezTo>
                  <a:pt x="50" y="20"/>
                  <a:pt x="60" y="23"/>
                  <a:pt x="67" y="30"/>
                </a:cubicBezTo>
                <a:cubicBezTo>
                  <a:pt x="80" y="16"/>
                  <a:pt x="80" y="16"/>
                  <a:pt x="80" y="16"/>
                </a:cubicBezTo>
                <a:cubicBezTo>
                  <a:pt x="70" y="6"/>
                  <a:pt x="56" y="0"/>
                  <a:pt x="40" y="0"/>
                </a:cubicBezTo>
                <a:cubicBezTo>
                  <a:pt x="24" y="0"/>
                  <a:pt x="10" y="6"/>
                  <a:pt x="0" y="16"/>
                </a:cubicBezTo>
                <a:close/>
                <a:moveTo>
                  <a:pt x="66" y="23"/>
                </a:moveTo>
                <a:cubicBezTo>
                  <a:pt x="59" y="17"/>
                  <a:pt x="50" y="14"/>
                  <a:pt x="40" y="14"/>
                </a:cubicBezTo>
                <a:cubicBezTo>
                  <a:pt x="30" y="14"/>
                  <a:pt x="21" y="17"/>
                  <a:pt x="14" y="23"/>
                </a:cubicBezTo>
                <a:cubicBezTo>
                  <a:pt x="8" y="16"/>
                  <a:pt x="8" y="16"/>
                  <a:pt x="8" y="16"/>
                </a:cubicBezTo>
                <a:cubicBezTo>
                  <a:pt x="17" y="9"/>
                  <a:pt x="28" y="6"/>
                  <a:pt x="40" y="6"/>
                </a:cubicBezTo>
                <a:cubicBezTo>
                  <a:pt x="52" y="6"/>
                  <a:pt x="63" y="9"/>
                  <a:pt x="72" y="16"/>
                </a:cubicBezTo>
                <a:lnTo>
                  <a:pt x="66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8" name="Freeform 154"/>
          <p:cNvSpPr>
            <a:spLocks noEditPoints="1"/>
          </p:cNvSpPr>
          <p:nvPr/>
        </p:nvSpPr>
        <p:spPr bwMode="auto">
          <a:xfrm>
            <a:off x="8387072" y="1246846"/>
            <a:ext cx="361392" cy="113308"/>
          </a:xfrm>
          <a:custGeom>
            <a:avLst/>
            <a:gdLst>
              <a:gd name="T0" fmla="*/ 64 w 128"/>
              <a:gd name="T1" fmla="*/ 0 h 40"/>
              <a:gd name="T2" fmla="*/ 0 w 128"/>
              <a:gd name="T3" fmla="*/ 25 h 40"/>
              <a:gd name="T4" fmla="*/ 14 w 128"/>
              <a:gd name="T5" fmla="*/ 40 h 40"/>
              <a:gd name="T6" fmla="*/ 35 w 128"/>
              <a:gd name="T7" fmla="*/ 25 h 40"/>
              <a:gd name="T8" fmla="*/ 64 w 128"/>
              <a:gd name="T9" fmla="*/ 19 h 40"/>
              <a:gd name="T10" fmla="*/ 93 w 128"/>
              <a:gd name="T11" fmla="*/ 25 h 40"/>
              <a:gd name="T12" fmla="*/ 114 w 128"/>
              <a:gd name="T13" fmla="*/ 40 h 40"/>
              <a:gd name="T14" fmla="*/ 128 w 128"/>
              <a:gd name="T15" fmla="*/ 25 h 40"/>
              <a:gd name="T16" fmla="*/ 64 w 128"/>
              <a:gd name="T17" fmla="*/ 0 h 40"/>
              <a:gd name="T18" fmla="*/ 114 w 128"/>
              <a:gd name="T19" fmla="*/ 32 h 40"/>
              <a:gd name="T20" fmla="*/ 95 w 128"/>
              <a:gd name="T21" fmla="*/ 20 h 40"/>
              <a:gd name="T22" fmla="*/ 64 w 128"/>
              <a:gd name="T23" fmla="*/ 14 h 40"/>
              <a:gd name="T24" fmla="*/ 33 w 128"/>
              <a:gd name="T25" fmla="*/ 20 h 40"/>
              <a:gd name="T26" fmla="*/ 14 w 128"/>
              <a:gd name="T27" fmla="*/ 32 h 40"/>
              <a:gd name="T28" fmla="*/ 8 w 128"/>
              <a:gd name="T29" fmla="*/ 26 h 40"/>
              <a:gd name="T30" fmla="*/ 64 w 128"/>
              <a:gd name="T31" fmla="*/ 5 h 40"/>
              <a:gd name="T32" fmla="*/ 120 w 128"/>
              <a:gd name="T33" fmla="*/ 26 h 40"/>
              <a:gd name="T34" fmla="*/ 114 w 128"/>
              <a:gd name="T35" fmla="*/ 3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" h="40">
                <a:moveTo>
                  <a:pt x="64" y="0"/>
                </a:moveTo>
                <a:cubicBezTo>
                  <a:pt x="39" y="0"/>
                  <a:pt x="17" y="10"/>
                  <a:pt x="0" y="25"/>
                </a:cubicBezTo>
                <a:cubicBezTo>
                  <a:pt x="14" y="40"/>
                  <a:pt x="14" y="40"/>
                  <a:pt x="14" y="40"/>
                </a:cubicBezTo>
                <a:cubicBezTo>
                  <a:pt x="20" y="33"/>
                  <a:pt x="27" y="29"/>
                  <a:pt x="35" y="25"/>
                </a:cubicBezTo>
                <a:cubicBezTo>
                  <a:pt x="45" y="21"/>
                  <a:pt x="54" y="19"/>
                  <a:pt x="64" y="19"/>
                </a:cubicBezTo>
                <a:cubicBezTo>
                  <a:pt x="74" y="19"/>
                  <a:pt x="83" y="21"/>
                  <a:pt x="93" y="25"/>
                </a:cubicBezTo>
                <a:cubicBezTo>
                  <a:pt x="101" y="29"/>
                  <a:pt x="108" y="33"/>
                  <a:pt x="114" y="40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11" y="10"/>
                  <a:pt x="89" y="0"/>
                  <a:pt x="64" y="0"/>
                </a:cubicBezTo>
                <a:close/>
                <a:moveTo>
                  <a:pt x="114" y="32"/>
                </a:moveTo>
                <a:cubicBezTo>
                  <a:pt x="108" y="27"/>
                  <a:pt x="102" y="23"/>
                  <a:pt x="95" y="20"/>
                </a:cubicBezTo>
                <a:cubicBezTo>
                  <a:pt x="85" y="16"/>
                  <a:pt x="75" y="14"/>
                  <a:pt x="64" y="14"/>
                </a:cubicBezTo>
                <a:cubicBezTo>
                  <a:pt x="53" y="14"/>
                  <a:pt x="43" y="16"/>
                  <a:pt x="33" y="20"/>
                </a:cubicBezTo>
                <a:cubicBezTo>
                  <a:pt x="26" y="23"/>
                  <a:pt x="20" y="27"/>
                  <a:pt x="14" y="32"/>
                </a:cubicBezTo>
                <a:cubicBezTo>
                  <a:pt x="8" y="26"/>
                  <a:pt x="8" y="26"/>
                  <a:pt x="8" y="26"/>
                </a:cubicBezTo>
                <a:cubicBezTo>
                  <a:pt x="24" y="13"/>
                  <a:pt x="43" y="5"/>
                  <a:pt x="64" y="5"/>
                </a:cubicBezTo>
                <a:cubicBezTo>
                  <a:pt x="85" y="5"/>
                  <a:pt x="104" y="13"/>
                  <a:pt x="120" y="26"/>
                </a:cubicBezTo>
                <a:lnTo>
                  <a:pt x="114" y="3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59" name="组合 158"/>
          <p:cNvGrpSpPr/>
          <p:nvPr/>
        </p:nvGrpSpPr>
        <p:grpSpPr>
          <a:xfrm>
            <a:off x="7665480" y="1246846"/>
            <a:ext cx="361392" cy="260012"/>
            <a:chOff x="10179050" y="361950"/>
            <a:chExt cx="481013" cy="346076"/>
          </a:xfrm>
          <a:solidFill>
            <a:schemeClr val="bg2">
              <a:lumMod val="10000"/>
            </a:schemeClr>
          </a:solidFill>
        </p:grpSpPr>
        <p:sp>
          <p:nvSpPr>
            <p:cNvPr id="160" name="Freeform 155"/>
            <p:cNvSpPr/>
            <p:nvPr/>
          </p:nvSpPr>
          <p:spPr bwMode="auto">
            <a:xfrm>
              <a:off x="10355263" y="617538"/>
              <a:ext cx="127000" cy="90488"/>
            </a:xfrm>
            <a:custGeom>
              <a:avLst/>
              <a:gdLst>
                <a:gd name="T0" fmla="*/ 0 w 34"/>
                <a:gd name="T1" fmla="*/ 6 h 24"/>
                <a:gd name="T2" fmla="*/ 17 w 34"/>
                <a:gd name="T3" fmla="*/ 24 h 24"/>
                <a:gd name="T4" fmla="*/ 34 w 34"/>
                <a:gd name="T5" fmla="*/ 6 h 24"/>
                <a:gd name="T6" fmla="*/ 17 w 34"/>
                <a:gd name="T7" fmla="*/ 0 h 24"/>
                <a:gd name="T8" fmla="*/ 0 w 34"/>
                <a:gd name="T9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4">
                  <a:moveTo>
                    <a:pt x="0" y="6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0" y="2"/>
                    <a:pt x="24" y="0"/>
                    <a:pt x="17" y="0"/>
                  </a:cubicBezTo>
                  <a:cubicBezTo>
                    <a:pt x="10" y="0"/>
                    <a:pt x="4" y="2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56"/>
            <p:cNvSpPr/>
            <p:nvPr/>
          </p:nvSpPr>
          <p:spPr bwMode="auto">
            <a:xfrm>
              <a:off x="10269538" y="490538"/>
              <a:ext cx="300038" cy="112713"/>
            </a:xfrm>
            <a:custGeom>
              <a:avLst/>
              <a:gdLst>
                <a:gd name="T0" fmla="*/ 0 w 80"/>
                <a:gd name="T1" fmla="*/ 16 h 30"/>
                <a:gd name="T2" fmla="*/ 13 w 80"/>
                <a:gd name="T3" fmla="*/ 30 h 30"/>
                <a:gd name="T4" fmla="*/ 40 w 80"/>
                <a:gd name="T5" fmla="*/ 20 h 30"/>
                <a:gd name="T6" fmla="*/ 67 w 80"/>
                <a:gd name="T7" fmla="*/ 30 h 30"/>
                <a:gd name="T8" fmla="*/ 80 w 80"/>
                <a:gd name="T9" fmla="*/ 16 h 30"/>
                <a:gd name="T10" fmla="*/ 40 w 80"/>
                <a:gd name="T11" fmla="*/ 0 h 30"/>
                <a:gd name="T12" fmla="*/ 0 w 80"/>
                <a:gd name="T1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0">
                  <a:moveTo>
                    <a:pt x="0" y="16"/>
                  </a:moveTo>
                  <a:cubicBezTo>
                    <a:pt x="13" y="30"/>
                    <a:pt x="13" y="30"/>
                    <a:pt x="13" y="30"/>
                  </a:cubicBezTo>
                  <a:cubicBezTo>
                    <a:pt x="20" y="23"/>
                    <a:pt x="30" y="20"/>
                    <a:pt x="40" y="20"/>
                  </a:cubicBezTo>
                  <a:cubicBezTo>
                    <a:pt x="50" y="20"/>
                    <a:pt x="60" y="23"/>
                    <a:pt x="67" y="30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70" y="6"/>
                    <a:pt x="56" y="0"/>
                    <a:pt x="40" y="0"/>
                  </a:cubicBezTo>
                  <a:cubicBezTo>
                    <a:pt x="24" y="0"/>
                    <a:pt x="10" y="6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57"/>
            <p:cNvSpPr/>
            <p:nvPr/>
          </p:nvSpPr>
          <p:spPr bwMode="auto">
            <a:xfrm>
              <a:off x="10179050" y="361950"/>
              <a:ext cx="481013" cy="150813"/>
            </a:xfrm>
            <a:custGeom>
              <a:avLst/>
              <a:gdLst>
                <a:gd name="T0" fmla="*/ 64 w 128"/>
                <a:gd name="T1" fmla="*/ 0 h 40"/>
                <a:gd name="T2" fmla="*/ 0 w 128"/>
                <a:gd name="T3" fmla="*/ 25 h 40"/>
                <a:gd name="T4" fmla="*/ 14 w 128"/>
                <a:gd name="T5" fmla="*/ 40 h 40"/>
                <a:gd name="T6" fmla="*/ 35 w 128"/>
                <a:gd name="T7" fmla="*/ 25 h 40"/>
                <a:gd name="T8" fmla="*/ 64 w 128"/>
                <a:gd name="T9" fmla="*/ 19 h 40"/>
                <a:gd name="T10" fmla="*/ 93 w 128"/>
                <a:gd name="T11" fmla="*/ 25 h 40"/>
                <a:gd name="T12" fmla="*/ 114 w 128"/>
                <a:gd name="T13" fmla="*/ 40 h 40"/>
                <a:gd name="T14" fmla="*/ 128 w 128"/>
                <a:gd name="T15" fmla="*/ 25 h 40"/>
                <a:gd name="T16" fmla="*/ 64 w 128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40">
                  <a:moveTo>
                    <a:pt x="64" y="0"/>
                  </a:moveTo>
                  <a:cubicBezTo>
                    <a:pt x="39" y="0"/>
                    <a:pt x="17" y="10"/>
                    <a:pt x="0" y="2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20" y="33"/>
                    <a:pt x="27" y="29"/>
                    <a:pt x="35" y="25"/>
                  </a:cubicBezTo>
                  <a:cubicBezTo>
                    <a:pt x="44" y="21"/>
                    <a:pt x="54" y="19"/>
                    <a:pt x="64" y="19"/>
                  </a:cubicBezTo>
                  <a:cubicBezTo>
                    <a:pt x="74" y="19"/>
                    <a:pt x="83" y="21"/>
                    <a:pt x="93" y="25"/>
                  </a:cubicBezTo>
                  <a:cubicBezTo>
                    <a:pt x="101" y="29"/>
                    <a:pt x="108" y="33"/>
                    <a:pt x="114" y="40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11" y="10"/>
                    <a:pt x="89" y="0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3" name="Freeform 158"/>
          <p:cNvSpPr>
            <a:spLocks noEditPoints="1"/>
          </p:cNvSpPr>
          <p:nvPr/>
        </p:nvSpPr>
        <p:spPr bwMode="auto">
          <a:xfrm>
            <a:off x="6942697" y="1281435"/>
            <a:ext cx="361392" cy="192027"/>
          </a:xfrm>
          <a:custGeom>
            <a:avLst/>
            <a:gdLst>
              <a:gd name="T0" fmla="*/ 268 w 303"/>
              <a:gd name="T1" fmla="*/ 33 h 161"/>
              <a:gd name="T2" fmla="*/ 268 w 303"/>
              <a:gd name="T3" fmla="*/ 0 h 161"/>
              <a:gd name="T4" fmla="*/ 0 w 303"/>
              <a:gd name="T5" fmla="*/ 0 h 161"/>
              <a:gd name="T6" fmla="*/ 0 w 303"/>
              <a:gd name="T7" fmla="*/ 161 h 161"/>
              <a:gd name="T8" fmla="*/ 268 w 303"/>
              <a:gd name="T9" fmla="*/ 161 h 161"/>
              <a:gd name="T10" fmla="*/ 268 w 303"/>
              <a:gd name="T11" fmla="*/ 123 h 161"/>
              <a:gd name="T12" fmla="*/ 303 w 303"/>
              <a:gd name="T13" fmla="*/ 123 h 161"/>
              <a:gd name="T14" fmla="*/ 303 w 303"/>
              <a:gd name="T15" fmla="*/ 33 h 161"/>
              <a:gd name="T16" fmla="*/ 268 w 303"/>
              <a:gd name="T17" fmla="*/ 33 h 161"/>
              <a:gd name="T18" fmla="*/ 235 w 303"/>
              <a:gd name="T19" fmla="*/ 128 h 161"/>
              <a:gd name="T20" fmla="*/ 36 w 303"/>
              <a:gd name="T21" fmla="*/ 128 h 161"/>
              <a:gd name="T22" fmla="*/ 36 w 303"/>
              <a:gd name="T23" fmla="*/ 33 h 161"/>
              <a:gd name="T24" fmla="*/ 235 w 303"/>
              <a:gd name="T25" fmla="*/ 33 h 161"/>
              <a:gd name="T26" fmla="*/ 235 w 303"/>
              <a:gd name="T27" fmla="*/ 128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3" h="161">
                <a:moveTo>
                  <a:pt x="268" y="33"/>
                </a:moveTo>
                <a:lnTo>
                  <a:pt x="268" y="0"/>
                </a:lnTo>
                <a:lnTo>
                  <a:pt x="0" y="0"/>
                </a:lnTo>
                <a:lnTo>
                  <a:pt x="0" y="161"/>
                </a:lnTo>
                <a:lnTo>
                  <a:pt x="268" y="161"/>
                </a:lnTo>
                <a:lnTo>
                  <a:pt x="268" y="123"/>
                </a:lnTo>
                <a:lnTo>
                  <a:pt x="303" y="123"/>
                </a:lnTo>
                <a:lnTo>
                  <a:pt x="303" y="33"/>
                </a:lnTo>
                <a:lnTo>
                  <a:pt x="268" y="33"/>
                </a:lnTo>
                <a:close/>
                <a:moveTo>
                  <a:pt x="235" y="128"/>
                </a:moveTo>
                <a:lnTo>
                  <a:pt x="36" y="128"/>
                </a:lnTo>
                <a:lnTo>
                  <a:pt x="36" y="33"/>
                </a:lnTo>
                <a:lnTo>
                  <a:pt x="235" y="33"/>
                </a:lnTo>
                <a:lnTo>
                  <a:pt x="235" y="1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4" name="Freeform 159"/>
          <p:cNvSpPr>
            <a:spLocks noEditPoints="1"/>
          </p:cNvSpPr>
          <p:nvPr/>
        </p:nvSpPr>
        <p:spPr bwMode="auto">
          <a:xfrm>
            <a:off x="6221106" y="1281435"/>
            <a:ext cx="361392" cy="192027"/>
          </a:xfrm>
          <a:custGeom>
            <a:avLst/>
            <a:gdLst>
              <a:gd name="T0" fmla="*/ 267 w 303"/>
              <a:gd name="T1" fmla="*/ 35 h 161"/>
              <a:gd name="T2" fmla="*/ 267 w 303"/>
              <a:gd name="T3" fmla="*/ 0 h 161"/>
              <a:gd name="T4" fmla="*/ 0 w 303"/>
              <a:gd name="T5" fmla="*/ 0 h 161"/>
              <a:gd name="T6" fmla="*/ 0 w 303"/>
              <a:gd name="T7" fmla="*/ 161 h 161"/>
              <a:gd name="T8" fmla="*/ 267 w 303"/>
              <a:gd name="T9" fmla="*/ 161 h 161"/>
              <a:gd name="T10" fmla="*/ 267 w 303"/>
              <a:gd name="T11" fmla="*/ 125 h 161"/>
              <a:gd name="T12" fmla="*/ 303 w 303"/>
              <a:gd name="T13" fmla="*/ 125 h 161"/>
              <a:gd name="T14" fmla="*/ 303 w 303"/>
              <a:gd name="T15" fmla="*/ 35 h 161"/>
              <a:gd name="T16" fmla="*/ 267 w 303"/>
              <a:gd name="T17" fmla="*/ 35 h 161"/>
              <a:gd name="T18" fmla="*/ 234 w 303"/>
              <a:gd name="T19" fmla="*/ 128 h 161"/>
              <a:gd name="T20" fmla="*/ 35 w 303"/>
              <a:gd name="T21" fmla="*/ 128 h 161"/>
              <a:gd name="T22" fmla="*/ 35 w 303"/>
              <a:gd name="T23" fmla="*/ 33 h 161"/>
              <a:gd name="T24" fmla="*/ 234 w 303"/>
              <a:gd name="T25" fmla="*/ 33 h 161"/>
              <a:gd name="T26" fmla="*/ 234 w 303"/>
              <a:gd name="T27" fmla="*/ 128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3" h="161">
                <a:moveTo>
                  <a:pt x="267" y="35"/>
                </a:moveTo>
                <a:lnTo>
                  <a:pt x="267" y="0"/>
                </a:lnTo>
                <a:lnTo>
                  <a:pt x="0" y="0"/>
                </a:lnTo>
                <a:lnTo>
                  <a:pt x="0" y="161"/>
                </a:lnTo>
                <a:lnTo>
                  <a:pt x="267" y="161"/>
                </a:lnTo>
                <a:lnTo>
                  <a:pt x="267" y="125"/>
                </a:lnTo>
                <a:lnTo>
                  <a:pt x="303" y="125"/>
                </a:lnTo>
                <a:lnTo>
                  <a:pt x="303" y="35"/>
                </a:lnTo>
                <a:lnTo>
                  <a:pt x="267" y="35"/>
                </a:lnTo>
                <a:close/>
                <a:moveTo>
                  <a:pt x="234" y="128"/>
                </a:moveTo>
                <a:lnTo>
                  <a:pt x="35" y="128"/>
                </a:lnTo>
                <a:lnTo>
                  <a:pt x="35" y="33"/>
                </a:lnTo>
                <a:lnTo>
                  <a:pt x="234" y="33"/>
                </a:lnTo>
                <a:lnTo>
                  <a:pt x="234" y="1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5" name="Rectangle 160"/>
          <p:cNvSpPr>
            <a:spLocks noChangeArrowheads="1"/>
          </p:cNvSpPr>
          <p:nvPr/>
        </p:nvSpPr>
        <p:spPr bwMode="auto">
          <a:xfrm>
            <a:off x="6390471" y="1337492"/>
            <a:ext cx="39360" cy="7991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6" name="Rectangle 161"/>
          <p:cNvSpPr>
            <a:spLocks noChangeArrowheads="1"/>
          </p:cNvSpPr>
          <p:nvPr/>
        </p:nvSpPr>
        <p:spPr bwMode="auto">
          <a:xfrm>
            <a:off x="6334413" y="1337492"/>
            <a:ext cx="39360" cy="7991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7" name="Rectangle 162"/>
          <p:cNvSpPr>
            <a:spLocks noChangeArrowheads="1"/>
          </p:cNvSpPr>
          <p:nvPr/>
        </p:nvSpPr>
        <p:spPr bwMode="auto">
          <a:xfrm>
            <a:off x="6277163" y="1337492"/>
            <a:ext cx="39360" cy="7991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8" name="Freeform 163"/>
          <p:cNvSpPr/>
          <p:nvPr/>
        </p:nvSpPr>
        <p:spPr bwMode="auto">
          <a:xfrm>
            <a:off x="5569885" y="1430524"/>
            <a:ext cx="219459" cy="127621"/>
          </a:xfrm>
          <a:custGeom>
            <a:avLst/>
            <a:gdLst>
              <a:gd name="T0" fmla="*/ 172 w 184"/>
              <a:gd name="T1" fmla="*/ 0 h 107"/>
              <a:gd name="T2" fmla="*/ 139 w 184"/>
              <a:gd name="T3" fmla="*/ 0 h 107"/>
              <a:gd name="T4" fmla="*/ 139 w 184"/>
              <a:gd name="T5" fmla="*/ 33 h 107"/>
              <a:gd name="T6" fmla="*/ 45 w 184"/>
              <a:gd name="T7" fmla="*/ 33 h 107"/>
              <a:gd name="T8" fmla="*/ 45 w 184"/>
              <a:gd name="T9" fmla="*/ 0 h 107"/>
              <a:gd name="T10" fmla="*/ 12 w 184"/>
              <a:gd name="T11" fmla="*/ 0 h 107"/>
              <a:gd name="T12" fmla="*/ 0 w 184"/>
              <a:gd name="T13" fmla="*/ 93 h 107"/>
              <a:gd name="T14" fmla="*/ 23 w 184"/>
              <a:gd name="T15" fmla="*/ 93 h 107"/>
              <a:gd name="T16" fmla="*/ 23 w 184"/>
              <a:gd name="T17" fmla="*/ 107 h 107"/>
              <a:gd name="T18" fmla="*/ 56 w 184"/>
              <a:gd name="T19" fmla="*/ 107 h 107"/>
              <a:gd name="T20" fmla="*/ 56 w 184"/>
              <a:gd name="T21" fmla="*/ 93 h 107"/>
              <a:gd name="T22" fmla="*/ 127 w 184"/>
              <a:gd name="T23" fmla="*/ 93 h 107"/>
              <a:gd name="T24" fmla="*/ 127 w 184"/>
              <a:gd name="T25" fmla="*/ 107 h 107"/>
              <a:gd name="T26" fmla="*/ 161 w 184"/>
              <a:gd name="T27" fmla="*/ 107 h 107"/>
              <a:gd name="T28" fmla="*/ 161 w 184"/>
              <a:gd name="T29" fmla="*/ 93 h 107"/>
              <a:gd name="T30" fmla="*/ 184 w 184"/>
              <a:gd name="T31" fmla="*/ 93 h 107"/>
              <a:gd name="T32" fmla="*/ 172 w 184"/>
              <a:gd name="T3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4" h="107">
                <a:moveTo>
                  <a:pt x="172" y="0"/>
                </a:moveTo>
                <a:lnTo>
                  <a:pt x="139" y="0"/>
                </a:lnTo>
                <a:lnTo>
                  <a:pt x="139" y="33"/>
                </a:lnTo>
                <a:lnTo>
                  <a:pt x="45" y="33"/>
                </a:lnTo>
                <a:lnTo>
                  <a:pt x="45" y="0"/>
                </a:lnTo>
                <a:lnTo>
                  <a:pt x="12" y="0"/>
                </a:lnTo>
                <a:lnTo>
                  <a:pt x="0" y="93"/>
                </a:lnTo>
                <a:lnTo>
                  <a:pt x="23" y="93"/>
                </a:lnTo>
                <a:lnTo>
                  <a:pt x="23" y="107"/>
                </a:lnTo>
                <a:lnTo>
                  <a:pt x="56" y="107"/>
                </a:lnTo>
                <a:lnTo>
                  <a:pt x="56" y="93"/>
                </a:lnTo>
                <a:lnTo>
                  <a:pt x="127" y="93"/>
                </a:lnTo>
                <a:lnTo>
                  <a:pt x="127" y="107"/>
                </a:lnTo>
                <a:lnTo>
                  <a:pt x="161" y="107"/>
                </a:lnTo>
                <a:lnTo>
                  <a:pt x="161" y="93"/>
                </a:lnTo>
                <a:lnTo>
                  <a:pt x="184" y="93"/>
                </a:lnTo>
                <a:lnTo>
                  <a:pt x="17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9" name="Freeform 164"/>
          <p:cNvSpPr/>
          <p:nvPr/>
        </p:nvSpPr>
        <p:spPr bwMode="auto">
          <a:xfrm>
            <a:off x="5636677" y="1196752"/>
            <a:ext cx="84683" cy="260011"/>
          </a:xfrm>
          <a:custGeom>
            <a:avLst/>
            <a:gdLst>
              <a:gd name="T0" fmla="*/ 30 w 30"/>
              <a:gd name="T1" fmla="*/ 77 h 92"/>
              <a:gd name="T2" fmla="*/ 20 w 30"/>
              <a:gd name="T3" fmla="*/ 77 h 92"/>
              <a:gd name="T4" fmla="*/ 20 w 30"/>
              <a:gd name="T5" fmla="*/ 42 h 92"/>
              <a:gd name="T6" fmla="*/ 22 w 30"/>
              <a:gd name="T7" fmla="*/ 42 h 92"/>
              <a:gd name="T8" fmla="*/ 22 w 30"/>
              <a:gd name="T9" fmla="*/ 28 h 92"/>
              <a:gd name="T10" fmla="*/ 30 w 30"/>
              <a:gd name="T11" fmla="*/ 15 h 92"/>
              <a:gd name="T12" fmla="*/ 15 w 30"/>
              <a:gd name="T13" fmla="*/ 0 h 92"/>
              <a:gd name="T14" fmla="*/ 0 w 30"/>
              <a:gd name="T15" fmla="*/ 15 h 92"/>
              <a:gd name="T16" fmla="*/ 8 w 30"/>
              <a:gd name="T17" fmla="*/ 28 h 92"/>
              <a:gd name="T18" fmla="*/ 8 w 30"/>
              <a:gd name="T19" fmla="*/ 42 h 92"/>
              <a:gd name="T20" fmla="*/ 10 w 30"/>
              <a:gd name="T21" fmla="*/ 42 h 92"/>
              <a:gd name="T22" fmla="*/ 10 w 30"/>
              <a:gd name="T23" fmla="*/ 77 h 92"/>
              <a:gd name="T24" fmla="*/ 0 w 30"/>
              <a:gd name="T25" fmla="*/ 77 h 92"/>
              <a:gd name="T26" fmla="*/ 0 w 30"/>
              <a:gd name="T27" fmla="*/ 92 h 92"/>
              <a:gd name="T28" fmla="*/ 30 w 30"/>
              <a:gd name="T29" fmla="*/ 92 h 92"/>
              <a:gd name="T30" fmla="*/ 30 w 30"/>
              <a:gd name="T31" fmla="*/ 7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" h="92">
                <a:moveTo>
                  <a:pt x="30" y="77"/>
                </a:moveTo>
                <a:cubicBezTo>
                  <a:pt x="20" y="77"/>
                  <a:pt x="20" y="77"/>
                  <a:pt x="20" y="77"/>
                </a:cubicBezTo>
                <a:cubicBezTo>
                  <a:pt x="20" y="42"/>
                  <a:pt x="20" y="42"/>
                  <a:pt x="20" y="42"/>
                </a:cubicBezTo>
                <a:cubicBezTo>
                  <a:pt x="22" y="42"/>
                  <a:pt x="22" y="42"/>
                  <a:pt x="22" y="42"/>
                </a:cubicBezTo>
                <a:cubicBezTo>
                  <a:pt x="22" y="28"/>
                  <a:pt x="22" y="28"/>
                  <a:pt x="22" y="28"/>
                </a:cubicBezTo>
                <a:cubicBezTo>
                  <a:pt x="27" y="25"/>
                  <a:pt x="30" y="20"/>
                  <a:pt x="30" y="15"/>
                </a:cubicBezTo>
                <a:cubicBezTo>
                  <a:pt x="30" y="7"/>
                  <a:pt x="23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20"/>
                  <a:pt x="3" y="25"/>
                  <a:pt x="8" y="28"/>
                </a:cubicBezTo>
                <a:cubicBezTo>
                  <a:pt x="8" y="42"/>
                  <a:pt x="8" y="42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77"/>
                  <a:pt x="10" y="77"/>
                  <a:pt x="10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92"/>
                  <a:pt x="0" y="92"/>
                  <a:pt x="0" y="92"/>
                </a:cubicBezTo>
                <a:cubicBezTo>
                  <a:pt x="30" y="92"/>
                  <a:pt x="30" y="92"/>
                  <a:pt x="30" y="92"/>
                </a:cubicBezTo>
                <a:lnTo>
                  <a:pt x="30" y="7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0" name="Freeform 165"/>
          <p:cNvSpPr>
            <a:spLocks noEditPoints="1"/>
          </p:cNvSpPr>
          <p:nvPr/>
        </p:nvSpPr>
        <p:spPr bwMode="auto">
          <a:xfrm>
            <a:off x="4776731" y="1252810"/>
            <a:ext cx="361392" cy="251663"/>
          </a:xfrm>
          <a:custGeom>
            <a:avLst/>
            <a:gdLst>
              <a:gd name="T0" fmla="*/ 123 w 128"/>
              <a:gd name="T1" fmla="*/ 26 h 89"/>
              <a:gd name="T2" fmla="*/ 123 w 128"/>
              <a:gd name="T3" fmla="*/ 26 h 89"/>
              <a:gd name="T4" fmla="*/ 93 w 128"/>
              <a:gd name="T5" fmla="*/ 0 h 89"/>
              <a:gd name="T6" fmla="*/ 93 w 128"/>
              <a:gd name="T7" fmla="*/ 0 h 89"/>
              <a:gd name="T8" fmla="*/ 35 w 128"/>
              <a:gd name="T9" fmla="*/ 0 h 89"/>
              <a:gd name="T10" fmla="*/ 35 w 128"/>
              <a:gd name="T11" fmla="*/ 0 h 89"/>
              <a:gd name="T12" fmla="*/ 5 w 128"/>
              <a:gd name="T13" fmla="*/ 26 h 89"/>
              <a:gd name="T14" fmla="*/ 5 w 128"/>
              <a:gd name="T15" fmla="*/ 26 h 89"/>
              <a:gd name="T16" fmla="*/ 0 w 128"/>
              <a:gd name="T17" fmla="*/ 74 h 89"/>
              <a:gd name="T18" fmla="*/ 15 w 128"/>
              <a:gd name="T19" fmla="*/ 89 h 89"/>
              <a:gd name="T20" fmla="*/ 28 w 128"/>
              <a:gd name="T21" fmla="*/ 80 h 89"/>
              <a:gd name="T22" fmla="*/ 42 w 128"/>
              <a:gd name="T23" fmla="*/ 58 h 89"/>
              <a:gd name="T24" fmla="*/ 86 w 128"/>
              <a:gd name="T25" fmla="*/ 58 h 89"/>
              <a:gd name="T26" fmla="*/ 100 w 128"/>
              <a:gd name="T27" fmla="*/ 80 h 89"/>
              <a:gd name="T28" fmla="*/ 113 w 128"/>
              <a:gd name="T29" fmla="*/ 89 h 89"/>
              <a:gd name="T30" fmla="*/ 128 w 128"/>
              <a:gd name="T31" fmla="*/ 74 h 89"/>
              <a:gd name="T32" fmla="*/ 123 w 128"/>
              <a:gd name="T33" fmla="*/ 26 h 89"/>
              <a:gd name="T34" fmla="*/ 96 w 128"/>
              <a:gd name="T35" fmla="*/ 14 h 89"/>
              <a:gd name="T36" fmla="*/ 101 w 128"/>
              <a:gd name="T37" fmla="*/ 19 h 89"/>
              <a:gd name="T38" fmla="*/ 96 w 128"/>
              <a:gd name="T39" fmla="*/ 24 h 89"/>
              <a:gd name="T40" fmla="*/ 91 w 128"/>
              <a:gd name="T41" fmla="*/ 19 h 89"/>
              <a:gd name="T42" fmla="*/ 96 w 128"/>
              <a:gd name="T43" fmla="*/ 14 h 89"/>
              <a:gd name="T44" fmla="*/ 49 w 128"/>
              <a:gd name="T45" fmla="*/ 34 h 89"/>
              <a:gd name="T46" fmla="*/ 39 w 128"/>
              <a:gd name="T47" fmla="*/ 34 h 89"/>
              <a:gd name="T48" fmla="*/ 39 w 128"/>
              <a:gd name="T49" fmla="*/ 44 h 89"/>
              <a:gd name="T50" fmla="*/ 30 w 128"/>
              <a:gd name="T51" fmla="*/ 44 h 89"/>
              <a:gd name="T52" fmla="*/ 30 w 128"/>
              <a:gd name="T53" fmla="*/ 34 h 89"/>
              <a:gd name="T54" fmla="*/ 20 w 128"/>
              <a:gd name="T55" fmla="*/ 34 h 89"/>
              <a:gd name="T56" fmla="*/ 20 w 128"/>
              <a:gd name="T57" fmla="*/ 24 h 89"/>
              <a:gd name="T58" fmla="*/ 30 w 128"/>
              <a:gd name="T59" fmla="*/ 24 h 89"/>
              <a:gd name="T60" fmla="*/ 30 w 128"/>
              <a:gd name="T61" fmla="*/ 14 h 89"/>
              <a:gd name="T62" fmla="*/ 39 w 128"/>
              <a:gd name="T63" fmla="*/ 14 h 89"/>
              <a:gd name="T64" fmla="*/ 39 w 128"/>
              <a:gd name="T65" fmla="*/ 24 h 89"/>
              <a:gd name="T66" fmla="*/ 49 w 128"/>
              <a:gd name="T67" fmla="*/ 24 h 89"/>
              <a:gd name="T68" fmla="*/ 49 w 128"/>
              <a:gd name="T69" fmla="*/ 34 h 89"/>
              <a:gd name="T70" fmla="*/ 86 w 128"/>
              <a:gd name="T71" fmla="*/ 34 h 89"/>
              <a:gd name="T72" fmla="*/ 81 w 128"/>
              <a:gd name="T73" fmla="*/ 29 h 89"/>
              <a:gd name="T74" fmla="*/ 86 w 128"/>
              <a:gd name="T75" fmla="*/ 24 h 89"/>
              <a:gd name="T76" fmla="*/ 91 w 128"/>
              <a:gd name="T77" fmla="*/ 29 h 89"/>
              <a:gd name="T78" fmla="*/ 86 w 128"/>
              <a:gd name="T79" fmla="*/ 34 h 89"/>
              <a:gd name="T80" fmla="*/ 96 w 128"/>
              <a:gd name="T81" fmla="*/ 44 h 89"/>
              <a:gd name="T82" fmla="*/ 91 w 128"/>
              <a:gd name="T83" fmla="*/ 39 h 89"/>
              <a:gd name="T84" fmla="*/ 96 w 128"/>
              <a:gd name="T85" fmla="*/ 34 h 89"/>
              <a:gd name="T86" fmla="*/ 101 w 128"/>
              <a:gd name="T87" fmla="*/ 39 h 89"/>
              <a:gd name="T88" fmla="*/ 96 w 128"/>
              <a:gd name="T89" fmla="*/ 44 h 89"/>
              <a:gd name="T90" fmla="*/ 106 w 128"/>
              <a:gd name="T91" fmla="*/ 34 h 89"/>
              <a:gd name="T92" fmla="*/ 101 w 128"/>
              <a:gd name="T93" fmla="*/ 29 h 89"/>
              <a:gd name="T94" fmla="*/ 106 w 128"/>
              <a:gd name="T95" fmla="*/ 24 h 89"/>
              <a:gd name="T96" fmla="*/ 111 w 128"/>
              <a:gd name="T97" fmla="*/ 29 h 89"/>
              <a:gd name="T98" fmla="*/ 106 w 128"/>
              <a:gd name="T99" fmla="*/ 3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89">
                <a:moveTo>
                  <a:pt x="123" y="26"/>
                </a:moveTo>
                <a:cubicBezTo>
                  <a:pt x="123" y="26"/>
                  <a:pt x="123" y="26"/>
                  <a:pt x="123" y="26"/>
                </a:cubicBezTo>
                <a:cubicBezTo>
                  <a:pt x="121" y="11"/>
                  <a:pt x="109" y="0"/>
                  <a:pt x="93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19" y="0"/>
                  <a:pt x="7" y="11"/>
                  <a:pt x="5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6"/>
                  <a:pt x="0" y="73"/>
                  <a:pt x="0" y="74"/>
                </a:cubicBezTo>
                <a:cubicBezTo>
                  <a:pt x="0" y="82"/>
                  <a:pt x="7" y="89"/>
                  <a:pt x="15" y="89"/>
                </a:cubicBezTo>
                <a:cubicBezTo>
                  <a:pt x="21" y="89"/>
                  <a:pt x="26" y="85"/>
                  <a:pt x="28" y="80"/>
                </a:cubicBezTo>
                <a:cubicBezTo>
                  <a:pt x="42" y="58"/>
                  <a:pt x="42" y="58"/>
                  <a:pt x="42" y="58"/>
                </a:cubicBezTo>
                <a:cubicBezTo>
                  <a:pt x="86" y="58"/>
                  <a:pt x="86" y="58"/>
                  <a:pt x="86" y="58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2" y="85"/>
                  <a:pt x="107" y="89"/>
                  <a:pt x="113" y="89"/>
                </a:cubicBezTo>
                <a:cubicBezTo>
                  <a:pt x="121" y="89"/>
                  <a:pt x="128" y="82"/>
                  <a:pt x="128" y="74"/>
                </a:cubicBezTo>
                <a:cubicBezTo>
                  <a:pt x="128" y="73"/>
                  <a:pt x="123" y="26"/>
                  <a:pt x="123" y="26"/>
                </a:cubicBezTo>
                <a:close/>
                <a:moveTo>
                  <a:pt x="96" y="14"/>
                </a:moveTo>
                <a:cubicBezTo>
                  <a:pt x="99" y="14"/>
                  <a:pt x="101" y="16"/>
                  <a:pt x="101" y="19"/>
                </a:cubicBezTo>
                <a:cubicBezTo>
                  <a:pt x="101" y="22"/>
                  <a:pt x="99" y="24"/>
                  <a:pt x="96" y="24"/>
                </a:cubicBezTo>
                <a:cubicBezTo>
                  <a:pt x="93" y="24"/>
                  <a:pt x="91" y="22"/>
                  <a:pt x="91" y="19"/>
                </a:cubicBezTo>
                <a:cubicBezTo>
                  <a:pt x="91" y="16"/>
                  <a:pt x="93" y="14"/>
                  <a:pt x="96" y="14"/>
                </a:cubicBezTo>
                <a:close/>
                <a:moveTo>
                  <a:pt x="49" y="34"/>
                </a:moveTo>
                <a:cubicBezTo>
                  <a:pt x="39" y="34"/>
                  <a:pt x="39" y="34"/>
                  <a:pt x="39" y="34"/>
                </a:cubicBezTo>
                <a:cubicBezTo>
                  <a:pt x="39" y="44"/>
                  <a:pt x="39" y="44"/>
                  <a:pt x="39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34"/>
                  <a:pt x="30" y="34"/>
                  <a:pt x="3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24"/>
                  <a:pt x="20" y="24"/>
                  <a:pt x="2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14"/>
                  <a:pt x="30" y="14"/>
                  <a:pt x="30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24"/>
                  <a:pt x="39" y="24"/>
                  <a:pt x="39" y="24"/>
                </a:cubicBezTo>
                <a:cubicBezTo>
                  <a:pt x="49" y="24"/>
                  <a:pt x="49" y="24"/>
                  <a:pt x="49" y="24"/>
                </a:cubicBezTo>
                <a:lnTo>
                  <a:pt x="49" y="34"/>
                </a:lnTo>
                <a:close/>
                <a:moveTo>
                  <a:pt x="86" y="34"/>
                </a:moveTo>
                <a:cubicBezTo>
                  <a:pt x="83" y="34"/>
                  <a:pt x="81" y="32"/>
                  <a:pt x="81" y="29"/>
                </a:cubicBezTo>
                <a:cubicBezTo>
                  <a:pt x="81" y="26"/>
                  <a:pt x="83" y="24"/>
                  <a:pt x="86" y="24"/>
                </a:cubicBezTo>
                <a:cubicBezTo>
                  <a:pt x="89" y="24"/>
                  <a:pt x="91" y="26"/>
                  <a:pt x="91" y="29"/>
                </a:cubicBezTo>
                <a:cubicBezTo>
                  <a:pt x="91" y="32"/>
                  <a:pt x="89" y="34"/>
                  <a:pt x="86" y="34"/>
                </a:cubicBezTo>
                <a:close/>
                <a:moveTo>
                  <a:pt x="96" y="44"/>
                </a:moveTo>
                <a:cubicBezTo>
                  <a:pt x="93" y="44"/>
                  <a:pt x="91" y="41"/>
                  <a:pt x="91" y="39"/>
                </a:cubicBezTo>
                <a:cubicBezTo>
                  <a:pt x="91" y="36"/>
                  <a:pt x="93" y="34"/>
                  <a:pt x="96" y="34"/>
                </a:cubicBezTo>
                <a:cubicBezTo>
                  <a:pt x="99" y="34"/>
                  <a:pt x="101" y="36"/>
                  <a:pt x="101" y="39"/>
                </a:cubicBezTo>
                <a:cubicBezTo>
                  <a:pt x="101" y="41"/>
                  <a:pt x="99" y="44"/>
                  <a:pt x="96" y="44"/>
                </a:cubicBezTo>
                <a:close/>
                <a:moveTo>
                  <a:pt x="106" y="34"/>
                </a:moveTo>
                <a:cubicBezTo>
                  <a:pt x="103" y="34"/>
                  <a:pt x="101" y="32"/>
                  <a:pt x="101" y="29"/>
                </a:cubicBezTo>
                <a:cubicBezTo>
                  <a:pt x="101" y="26"/>
                  <a:pt x="103" y="24"/>
                  <a:pt x="106" y="24"/>
                </a:cubicBezTo>
                <a:cubicBezTo>
                  <a:pt x="109" y="24"/>
                  <a:pt x="111" y="26"/>
                  <a:pt x="111" y="29"/>
                </a:cubicBezTo>
                <a:cubicBezTo>
                  <a:pt x="111" y="32"/>
                  <a:pt x="109" y="34"/>
                  <a:pt x="106" y="3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1" name="Freeform 166"/>
          <p:cNvSpPr>
            <a:spLocks noEditPoints="1"/>
          </p:cNvSpPr>
          <p:nvPr/>
        </p:nvSpPr>
        <p:spPr bwMode="auto">
          <a:xfrm>
            <a:off x="4111198" y="1196752"/>
            <a:ext cx="248084" cy="361392"/>
          </a:xfrm>
          <a:custGeom>
            <a:avLst/>
            <a:gdLst>
              <a:gd name="T0" fmla="*/ 49 w 88"/>
              <a:gd name="T1" fmla="*/ 0 h 128"/>
              <a:gd name="T2" fmla="*/ 39 w 88"/>
              <a:gd name="T3" fmla="*/ 0 h 128"/>
              <a:gd name="T4" fmla="*/ 0 w 88"/>
              <a:gd name="T5" fmla="*/ 39 h 128"/>
              <a:gd name="T6" fmla="*/ 0 w 88"/>
              <a:gd name="T7" fmla="*/ 89 h 128"/>
              <a:gd name="T8" fmla="*/ 39 w 88"/>
              <a:gd name="T9" fmla="*/ 128 h 128"/>
              <a:gd name="T10" fmla="*/ 49 w 88"/>
              <a:gd name="T11" fmla="*/ 128 h 128"/>
              <a:gd name="T12" fmla="*/ 88 w 88"/>
              <a:gd name="T13" fmla="*/ 89 h 128"/>
              <a:gd name="T14" fmla="*/ 88 w 88"/>
              <a:gd name="T15" fmla="*/ 39 h 128"/>
              <a:gd name="T16" fmla="*/ 49 w 88"/>
              <a:gd name="T17" fmla="*/ 0 h 128"/>
              <a:gd name="T18" fmla="*/ 74 w 88"/>
              <a:gd name="T19" fmla="*/ 89 h 128"/>
              <a:gd name="T20" fmla="*/ 66 w 88"/>
              <a:gd name="T21" fmla="*/ 106 h 128"/>
              <a:gd name="T22" fmla="*/ 49 w 88"/>
              <a:gd name="T23" fmla="*/ 114 h 128"/>
              <a:gd name="T24" fmla="*/ 39 w 88"/>
              <a:gd name="T25" fmla="*/ 114 h 128"/>
              <a:gd name="T26" fmla="*/ 22 w 88"/>
              <a:gd name="T27" fmla="*/ 106 h 128"/>
              <a:gd name="T28" fmla="*/ 14 w 88"/>
              <a:gd name="T29" fmla="*/ 89 h 128"/>
              <a:gd name="T30" fmla="*/ 14 w 88"/>
              <a:gd name="T31" fmla="*/ 39 h 128"/>
              <a:gd name="T32" fmla="*/ 22 w 88"/>
              <a:gd name="T33" fmla="*/ 22 h 128"/>
              <a:gd name="T34" fmla="*/ 39 w 88"/>
              <a:gd name="T35" fmla="*/ 15 h 128"/>
              <a:gd name="T36" fmla="*/ 49 w 88"/>
              <a:gd name="T37" fmla="*/ 15 h 128"/>
              <a:gd name="T38" fmla="*/ 66 w 88"/>
              <a:gd name="T39" fmla="*/ 22 h 128"/>
              <a:gd name="T40" fmla="*/ 74 w 88"/>
              <a:gd name="T41" fmla="*/ 39 h 128"/>
              <a:gd name="T42" fmla="*/ 74 w 88"/>
              <a:gd name="T43" fmla="*/ 8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8" h="128">
                <a:moveTo>
                  <a:pt x="49" y="0"/>
                </a:move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0"/>
                  <a:pt x="17" y="128"/>
                  <a:pt x="39" y="128"/>
                </a:cubicBezTo>
                <a:cubicBezTo>
                  <a:pt x="49" y="128"/>
                  <a:pt x="49" y="128"/>
                  <a:pt x="49" y="128"/>
                </a:cubicBezTo>
                <a:cubicBezTo>
                  <a:pt x="71" y="128"/>
                  <a:pt x="88" y="110"/>
                  <a:pt x="88" y="89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18"/>
                  <a:pt x="71" y="0"/>
                  <a:pt x="49" y="0"/>
                </a:cubicBezTo>
                <a:close/>
                <a:moveTo>
                  <a:pt x="74" y="89"/>
                </a:moveTo>
                <a:cubicBezTo>
                  <a:pt x="74" y="95"/>
                  <a:pt x="71" y="102"/>
                  <a:pt x="66" y="106"/>
                </a:cubicBezTo>
                <a:cubicBezTo>
                  <a:pt x="62" y="111"/>
                  <a:pt x="56" y="114"/>
                  <a:pt x="49" y="114"/>
                </a:cubicBezTo>
                <a:cubicBezTo>
                  <a:pt x="39" y="114"/>
                  <a:pt x="39" y="114"/>
                  <a:pt x="39" y="114"/>
                </a:cubicBezTo>
                <a:cubicBezTo>
                  <a:pt x="32" y="114"/>
                  <a:pt x="26" y="111"/>
                  <a:pt x="22" y="106"/>
                </a:cubicBezTo>
                <a:cubicBezTo>
                  <a:pt x="17" y="102"/>
                  <a:pt x="14" y="95"/>
                  <a:pt x="14" y="8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3"/>
                  <a:pt x="17" y="26"/>
                  <a:pt x="22" y="22"/>
                </a:cubicBezTo>
                <a:cubicBezTo>
                  <a:pt x="26" y="17"/>
                  <a:pt x="32" y="15"/>
                  <a:pt x="39" y="15"/>
                </a:cubicBezTo>
                <a:cubicBezTo>
                  <a:pt x="49" y="15"/>
                  <a:pt x="49" y="15"/>
                  <a:pt x="49" y="15"/>
                </a:cubicBezTo>
                <a:cubicBezTo>
                  <a:pt x="56" y="15"/>
                  <a:pt x="62" y="17"/>
                  <a:pt x="66" y="22"/>
                </a:cubicBezTo>
                <a:cubicBezTo>
                  <a:pt x="71" y="26"/>
                  <a:pt x="74" y="33"/>
                  <a:pt x="74" y="39"/>
                </a:cubicBezTo>
                <a:lnTo>
                  <a:pt x="74" y="8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2" name="Freeform 167"/>
          <p:cNvSpPr/>
          <p:nvPr/>
        </p:nvSpPr>
        <p:spPr bwMode="auto">
          <a:xfrm>
            <a:off x="4216156" y="1264737"/>
            <a:ext cx="39360" cy="84683"/>
          </a:xfrm>
          <a:custGeom>
            <a:avLst/>
            <a:gdLst>
              <a:gd name="T0" fmla="*/ 7 w 14"/>
              <a:gd name="T1" fmla="*/ 0 h 30"/>
              <a:gd name="T2" fmla="*/ 0 w 14"/>
              <a:gd name="T3" fmla="*/ 8 h 30"/>
              <a:gd name="T4" fmla="*/ 0 w 14"/>
              <a:gd name="T5" fmla="*/ 23 h 30"/>
              <a:gd name="T6" fmla="*/ 7 w 14"/>
              <a:gd name="T7" fmla="*/ 30 h 30"/>
              <a:gd name="T8" fmla="*/ 14 w 14"/>
              <a:gd name="T9" fmla="*/ 23 h 30"/>
              <a:gd name="T10" fmla="*/ 14 w 14"/>
              <a:gd name="T11" fmla="*/ 8 h 30"/>
              <a:gd name="T12" fmla="*/ 7 w 14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30">
                <a:moveTo>
                  <a:pt x="7" y="0"/>
                </a:moveTo>
                <a:cubicBezTo>
                  <a:pt x="3" y="0"/>
                  <a:pt x="0" y="4"/>
                  <a:pt x="0" y="8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7"/>
                  <a:pt x="3" y="30"/>
                  <a:pt x="7" y="30"/>
                </a:cubicBezTo>
                <a:cubicBezTo>
                  <a:pt x="11" y="30"/>
                  <a:pt x="14" y="27"/>
                  <a:pt x="14" y="2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4"/>
                  <a:pt x="11" y="0"/>
                  <a:pt x="7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3" name="Freeform 168"/>
          <p:cNvSpPr>
            <a:spLocks noEditPoints="1"/>
          </p:cNvSpPr>
          <p:nvPr/>
        </p:nvSpPr>
        <p:spPr bwMode="auto">
          <a:xfrm>
            <a:off x="3332357" y="1205101"/>
            <a:ext cx="361392" cy="344694"/>
          </a:xfrm>
          <a:custGeom>
            <a:avLst/>
            <a:gdLst>
              <a:gd name="T0" fmla="*/ 118 w 128"/>
              <a:gd name="T1" fmla="*/ 0 h 122"/>
              <a:gd name="T2" fmla="*/ 10 w 128"/>
              <a:gd name="T3" fmla="*/ 0 h 122"/>
              <a:gd name="T4" fmla="*/ 0 w 128"/>
              <a:gd name="T5" fmla="*/ 10 h 122"/>
              <a:gd name="T6" fmla="*/ 0 w 128"/>
              <a:gd name="T7" fmla="*/ 88 h 122"/>
              <a:gd name="T8" fmla="*/ 10 w 128"/>
              <a:gd name="T9" fmla="*/ 98 h 122"/>
              <a:gd name="T10" fmla="*/ 49 w 128"/>
              <a:gd name="T11" fmla="*/ 98 h 122"/>
              <a:gd name="T12" fmla="*/ 49 w 128"/>
              <a:gd name="T13" fmla="*/ 112 h 122"/>
              <a:gd name="T14" fmla="*/ 35 w 128"/>
              <a:gd name="T15" fmla="*/ 112 h 122"/>
              <a:gd name="T16" fmla="*/ 35 w 128"/>
              <a:gd name="T17" fmla="*/ 122 h 122"/>
              <a:gd name="T18" fmla="*/ 93 w 128"/>
              <a:gd name="T19" fmla="*/ 122 h 122"/>
              <a:gd name="T20" fmla="*/ 93 w 128"/>
              <a:gd name="T21" fmla="*/ 112 h 122"/>
              <a:gd name="T22" fmla="*/ 79 w 128"/>
              <a:gd name="T23" fmla="*/ 112 h 122"/>
              <a:gd name="T24" fmla="*/ 79 w 128"/>
              <a:gd name="T25" fmla="*/ 98 h 122"/>
              <a:gd name="T26" fmla="*/ 118 w 128"/>
              <a:gd name="T27" fmla="*/ 98 h 122"/>
              <a:gd name="T28" fmla="*/ 128 w 128"/>
              <a:gd name="T29" fmla="*/ 88 h 122"/>
              <a:gd name="T30" fmla="*/ 128 w 128"/>
              <a:gd name="T31" fmla="*/ 10 h 122"/>
              <a:gd name="T32" fmla="*/ 118 w 128"/>
              <a:gd name="T33" fmla="*/ 0 h 122"/>
              <a:gd name="T34" fmla="*/ 118 w 128"/>
              <a:gd name="T35" fmla="*/ 83 h 122"/>
              <a:gd name="T36" fmla="*/ 10 w 128"/>
              <a:gd name="T37" fmla="*/ 83 h 122"/>
              <a:gd name="T38" fmla="*/ 10 w 128"/>
              <a:gd name="T39" fmla="*/ 10 h 122"/>
              <a:gd name="T40" fmla="*/ 118 w 128"/>
              <a:gd name="T41" fmla="*/ 10 h 122"/>
              <a:gd name="T42" fmla="*/ 118 w 128"/>
              <a:gd name="T43" fmla="*/ 8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22">
                <a:moveTo>
                  <a:pt x="11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4"/>
                  <a:pt x="4" y="98"/>
                  <a:pt x="10" y="98"/>
                </a:cubicBezTo>
                <a:cubicBezTo>
                  <a:pt x="49" y="98"/>
                  <a:pt x="49" y="98"/>
                  <a:pt x="49" y="98"/>
                </a:cubicBezTo>
                <a:cubicBezTo>
                  <a:pt x="49" y="112"/>
                  <a:pt x="49" y="112"/>
                  <a:pt x="49" y="112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35" y="122"/>
                  <a:pt x="35" y="122"/>
                  <a:pt x="35" y="122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3" y="112"/>
                  <a:pt x="93" y="112"/>
                  <a:pt x="93" y="112"/>
                </a:cubicBezTo>
                <a:cubicBezTo>
                  <a:pt x="79" y="112"/>
                  <a:pt x="79" y="112"/>
                  <a:pt x="79" y="112"/>
                </a:cubicBezTo>
                <a:cubicBezTo>
                  <a:pt x="79" y="98"/>
                  <a:pt x="79" y="98"/>
                  <a:pt x="79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4" y="98"/>
                  <a:pt x="128" y="94"/>
                  <a:pt x="128" y="88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4"/>
                  <a:pt x="124" y="0"/>
                  <a:pt x="118" y="0"/>
                </a:cubicBezTo>
                <a:close/>
                <a:moveTo>
                  <a:pt x="118" y="83"/>
                </a:moveTo>
                <a:cubicBezTo>
                  <a:pt x="10" y="83"/>
                  <a:pt x="10" y="83"/>
                  <a:pt x="10" y="83"/>
                </a:cubicBezTo>
                <a:cubicBezTo>
                  <a:pt x="10" y="10"/>
                  <a:pt x="10" y="10"/>
                  <a:pt x="10" y="10"/>
                </a:cubicBezTo>
                <a:cubicBezTo>
                  <a:pt x="118" y="10"/>
                  <a:pt x="118" y="10"/>
                  <a:pt x="118" y="10"/>
                </a:cubicBezTo>
                <a:lnTo>
                  <a:pt x="118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4" name="Rectangle 169"/>
          <p:cNvSpPr>
            <a:spLocks noChangeArrowheads="1"/>
          </p:cNvSpPr>
          <p:nvPr/>
        </p:nvSpPr>
        <p:spPr bwMode="auto">
          <a:xfrm>
            <a:off x="2610766" y="1467498"/>
            <a:ext cx="361392" cy="4293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5" name="Freeform 170"/>
          <p:cNvSpPr>
            <a:spLocks noEditPoints="1"/>
          </p:cNvSpPr>
          <p:nvPr/>
        </p:nvSpPr>
        <p:spPr bwMode="auto">
          <a:xfrm>
            <a:off x="2635813" y="1244460"/>
            <a:ext cx="310105" cy="194412"/>
          </a:xfrm>
          <a:custGeom>
            <a:avLst/>
            <a:gdLst>
              <a:gd name="T0" fmla="*/ 110 w 110"/>
              <a:gd name="T1" fmla="*/ 69 h 69"/>
              <a:gd name="T2" fmla="*/ 110 w 110"/>
              <a:gd name="T3" fmla="*/ 10 h 69"/>
              <a:gd name="T4" fmla="*/ 102 w 110"/>
              <a:gd name="T5" fmla="*/ 0 h 69"/>
              <a:gd name="T6" fmla="*/ 8 w 110"/>
              <a:gd name="T7" fmla="*/ 0 h 69"/>
              <a:gd name="T8" fmla="*/ 0 w 110"/>
              <a:gd name="T9" fmla="*/ 10 h 69"/>
              <a:gd name="T10" fmla="*/ 0 w 110"/>
              <a:gd name="T11" fmla="*/ 69 h 69"/>
              <a:gd name="T12" fmla="*/ 110 w 110"/>
              <a:gd name="T13" fmla="*/ 69 h 69"/>
              <a:gd name="T14" fmla="*/ 9 w 110"/>
              <a:gd name="T15" fmla="*/ 10 h 69"/>
              <a:gd name="T16" fmla="*/ 101 w 110"/>
              <a:gd name="T17" fmla="*/ 10 h 69"/>
              <a:gd name="T18" fmla="*/ 101 w 110"/>
              <a:gd name="T19" fmla="*/ 59 h 69"/>
              <a:gd name="T20" fmla="*/ 9 w 110"/>
              <a:gd name="T21" fmla="*/ 59 h 69"/>
              <a:gd name="T22" fmla="*/ 9 w 110"/>
              <a:gd name="T23" fmla="*/ 1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0" h="69">
                <a:moveTo>
                  <a:pt x="110" y="69"/>
                </a:moveTo>
                <a:cubicBezTo>
                  <a:pt x="110" y="10"/>
                  <a:pt x="110" y="10"/>
                  <a:pt x="110" y="10"/>
                </a:cubicBezTo>
                <a:cubicBezTo>
                  <a:pt x="110" y="5"/>
                  <a:pt x="107" y="0"/>
                  <a:pt x="102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5"/>
                  <a:pt x="0" y="10"/>
                </a:cubicBezTo>
                <a:cubicBezTo>
                  <a:pt x="0" y="69"/>
                  <a:pt x="0" y="69"/>
                  <a:pt x="0" y="69"/>
                </a:cubicBezTo>
                <a:lnTo>
                  <a:pt x="110" y="69"/>
                </a:lnTo>
                <a:close/>
                <a:moveTo>
                  <a:pt x="9" y="10"/>
                </a:moveTo>
                <a:cubicBezTo>
                  <a:pt x="101" y="10"/>
                  <a:pt x="101" y="10"/>
                  <a:pt x="101" y="10"/>
                </a:cubicBezTo>
                <a:cubicBezTo>
                  <a:pt x="101" y="59"/>
                  <a:pt x="101" y="59"/>
                  <a:pt x="101" y="59"/>
                </a:cubicBezTo>
                <a:cubicBezTo>
                  <a:pt x="9" y="59"/>
                  <a:pt x="9" y="59"/>
                  <a:pt x="9" y="59"/>
                </a:cubicBezTo>
                <a:lnTo>
                  <a:pt x="9" y="1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6" name="Freeform 171"/>
          <p:cNvSpPr>
            <a:spLocks noEditPoints="1"/>
          </p:cNvSpPr>
          <p:nvPr/>
        </p:nvSpPr>
        <p:spPr bwMode="auto">
          <a:xfrm>
            <a:off x="1930920" y="1196752"/>
            <a:ext cx="276709" cy="361392"/>
          </a:xfrm>
          <a:custGeom>
            <a:avLst/>
            <a:gdLst>
              <a:gd name="T0" fmla="*/ 88 w 98"/>
              <a:gd name="T1" fmla="*/ 0 h 128"/>
              <a:gd name="T2" fmla="*/ 10 w 98"/>
              <a:gd name="T3" fmla="*/ 0 h 128"/>
              <a:gd name="T4" fmla="*/ 0 w 98"/>
              <a:gd name="T5" fmla="*/ 10 h 128"/>
              <a:gd name="T6" fmla="*/ 0 w 98"/>
              <a:gd name="T7" fmla="*/ 118 h 128"/>
              <a:gd name="T8" fmla="*/ 10 w 98"/>
              <a:gd name="T9" fmla="*/ 128 h 128"/>
              <a:gd name="T10" fmla="*/ 88 w 98"/>
              <a:gd name="T11" fmla="*/ 128 h 128"/>
              <a:gd name="T12" fmla="*/ 98 w 98"/>
              <a:gd name="T13" fmla="*/ 118 h 128"/>
              <a:gd name="T14" fmla="*/ 98 w 98"/>
              <a:gd name="T15" fmla="*/ 10 h 128"/>
              <a:gd name="T16" fmla="*/ 88 w 98"/>
              <a:gd name="T17" fmla="*/ 0 h 128"/>
              <a:gd name="T18" fmla="*/ 49 w 98"/>
              <a:gd name="T19" fmla="*/ 125 h 128"/>
              <a:gd name="T20" fmla="*/ 45 w 98"/>
              <a:gd name="T21" fmla="*/ 121 h 128"/>
              <a:gd name="T22" fmla="*/ 49 w 98"/>
              <a:gd name="T23" fmla="*/ 116 h 128"/>
              <a:gd name="T24" fmla="*/ 53 w 98"/>
              <a:gd name="T25" fmla="*/ 121 h 128"/>
              <a:gd name="T26" fmla="*/ 49 w 98"/>
              <a:gd name="T27" fmla="*/ 125 h 128"/>
              <a:gd name="T28" fmla="*/ 84 w 98"/>
              <a:gd name="T29" fmla="*/ 114 h 128"/>
              <a:gd name="T30" fmla="*/ 14 w 98"/>
              <a:gd name="T31" fmla="*/ 114 h 128"/>
              <a:gd name="T32" fmla="*/ 14 w 98"/>
              <a:gd name="T33" fmla="*/ 15 h 128"/>
              <a:gd name="T34" fmla="*/ 84 w 98"/>
              <a:gd name="T35" fmla="*/ 15 h 128"/>
              <a:gd name="T36" fmla="*/ 84 w 98"/>
              <a:gd name="T37" fmla="*/ 11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8" h="128">
                <a:moveTo>
                  <a:pt x="8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4" y="128"/>
                  <a:pt x="98" y="124"/>
                  <a:pt x="98" y="118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4"/>
                  <a:pt x="94" y="0"/>
                  <a:pt x="88" y="0"/>
                </a:cubicBezTo>
                <a:close/>
                <a:moveTo>
                  <a:pt x="49" y="125"/>
                </a:moveTo>
                <a:cubicBezTo>
                  <a:pt x="47" y="125"/>
                  <a:pt x="45" y="123"/>
                  <a:pt x="45" y="121"/>
                </a:cubicBezTo>
                <a:cubicBezTo>
                  <a:pt x="45" y="118"/>
                  <a:pt x="47" y="116"/>
                  <a:pt x="49" y="116"/>
                </a:cubicBezTo>
                <a:cubicBezTo>
                  <a:pt x="51" y="116"/>
                  <a:pt x="53" y="118"/>
                  <a:pt x="53" y="121"/>
                </a:cubicBezTo>
                <a:cubicBezTo>
                  <a:pt x="53" y="123"/>
                  <a:pt x="51" y="125"/>
                  <a:pt x="49" y="125"/>
                </a:cubicBezTo>
                <a:close/>
                <a:moveTo>
                  <a:pt x="84" y="114"/>
                </a:moveTo>
                <a:cubicBezTo>
                  <a:pt x="14" y="114"/>
                  <a:pt x="14" y="114"/>
                  <a:pt x="14" y="114"/>
                </a:cubicBezTo>
                <a:cubicBezTo>
                  <a:pt x="14" y="15"/>
                  <a:pt x="14" y="15"/>
                  <a:pt x="14" y="15"/>
                </a:cubicBezTo>
                <a:cubicBezTo>
                  <a:pt x="84" y="15"/>
                  <a:pt x="84" y="15"/>
                  <a:pt x="84" y="15"/>
                </a:cubicBezTo>
                <a:lnTo>
                  <a:pt x="84" y="11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7" name="Freeform 172"/>
          <p:cNvSpPr>
            <a:spLocks noEditPoints="1"/>
          </p:cNvSpPr>
          <p:nvPr/>
        </p:nvSpPr>
        <p:spPr bwMode="auto">
          <a:xfrm>
            <a:off x="1236761" y="1196752"/>
            <a:ext cx="220652" cy="361392"/>
          </a:xfrm>
          <a:custGeom>
            <a:avLst/>
            <a:gdLst>
              <a:gd name="T0" fmla="*/ 68 w 78"/>
              <a:gd name="T1" fmla="*/ 0 h 128"/>
              <a:gd name="T2" fmla="*/ 10 w 78"/>
              <a:gd name="T3" fmla="*/ 0 h 128"/>
              <a:gd name="T4" fmla="*/ 0 w 78"/>
              <a:gd name="T5" fmla="*/ 10 h 128"/>
              <a:gd name="T6" fmla="*/ 0 w 78"/>
              <a:gd name="T7" fmla="*/ 118 h 128"/>
              <a:gd name="T8" fmla="*/ 10 w 78"/>
              <a:gd name="T9" fmla="*/ 128 h 128"/>
              <a:gd name="T10" fmla="*/ 68 w 78"/>
              <a:gd name="T11" fmla="*/ 128 h 128"/>
              <a:gd name="T12" fmla="*/ 78 w 78"/>
              <a:gd name="T13" fmla="*/ 118 h 128"/>
              <a:gd name="T14" fmla="*/ 78 w 78"/>
              <a:gd name="T15" fmla="*/ 10 h 128"/>
              <a:gd name="T16" fmla="*/ 68 w 78"/>
              <a:gd name="T17" fmla="*/ 0 h 128"/>
              <a:gd name="T18" fmla="*/ 39 w 78"/>
              <a:gd name="T19" fmla="*/ 123 h 128"/>
              <a:gd name="T20" fmla="*/ 34 w 78"/>
              <a:gd name="T21" fmla="*/ 118 h 128"/>
              <a:gd name="T22" fmla="*/ 39 w 78"/>
              <a:gd name="T23" fmla="*/ 113 h 128"/>
              <a:gd name="T24" fmla="*/ 44 w 78"/>
              <a:gd name="T25" fmla="*/ 118 h 128"/>
              <a:gd name="T26" fmla="*/ 39 w 78"/>
              <a:gd name="T27" fmla="*/ 123 h 128"/>
              <a:gd name="T28" fmla="*/ 68 w 78"/>
              <a:gd name="T29" fmla="*/ 108 h 128"/>
              <a:gd name="T30" fmla="*/ 10 w 78"/>
              <a:gd name="T31" fmla="*/ 108 h 128"/>
              <a:gd name="T32" fmla="*/ 10 w 78"/>
              <a:gd name="T33" fmla="*/ 20 h 128"/>
              <a:gd name="T34" fmla="*/ 68 w 78"/>
              <a:gd name="T35" fmla="*/ 20 h 128"/>
              <a:gd name="T36" fmla="*/ 68 w 78"/>
              <a:gd name="T37" fmla="*/ 10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8" h="128">
                <a:moveTo>
                  <a:pt x="6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4" y="128"/>
                  <a:pt x="78" y="124"/>
                  <a:pt x="78" y="118"/>
                </a:cubicBezTo>
                <a:cubicBezTo>
                  <a:pt x="78" y="10"/>
                  <a:pt x="78" y="10"/>
                  <a:pt x="78" y="10"/>
                </a:cubicBezTo>
                <a:cubicBezTo>
                  <a:pt x="78" y="4"/>
                  <a:pt x="74" y="0"/>
                  <a:pt x="68" y="0"/>
                </a:cubicBezTo>
                <a:close/>
                <a:moveTo>
                  <a:pt x="39" y="123"/>
                </a:moveTo>
                <a:cubicBezTo>
                  <a:pt x="36" y="123"/>
                  <a:pt x="34" y="121"/>
                  <a:pt x="34" y="118"/>
                </a:cubicBezTo>
                <a:cubicBezTo>
                  <a:pt x="34" y="115"/>
                  <a:pt x="36" y="113"/>
                  <a:pt x="39" y="113"/>
                </a:cubicBezTo>
                <a:cubicBezTo>
                  <a:pt x="42" y="113"/>
                  <a:pt x="44" y="115"/>
                  <a:pt x="44" y="118"/>
                </a:cubicBezTo>
                <a:cubicBezTo>
                  <a:pt x="44" y="121"/>
                  <a:pt x="42" y="123"/>
                  <a:pt x="39" y="123"/>
                </a:cubicBezTo>
                <a:close/>
                <a:moveTo>
                  <a:pt x="68" y="108"/>
                </a:moveTo>
                <a:cubicBezTo>
                  <a:pt x="10" y="108"/>
                  <a:pt x="10" y="108"/>
                  <a:pt x="10" y="108"/>
                </a:cubicBezTo>
                <a:cubicBezTo>
                  <a:pt x="10" y="20"/>
                  <a:pt x="10" y="20"/>
                  <a:pt x="10" y="20"/>
                </a:cubicBezTo>
                <a:cubicBezTo>
                  <a:pt x="68" y="20"/>
                  <a:pt x="68" y="20"/>
                  <a:pt x="68" y="20"/>
                </a:cubicBezTo>
                <a:lnTo>
                  <a:pt x="68" y="1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8" name="Oval 173"/>
          <p:cNvSpPr>
            <a:spLocks noChangeArrowheads="1"/>
          </p:cNvSpPr>
          <p:nvPr/>
        </p:nvSpPr>
        <p:spPr bwMode="auto">
          <a:xfrm>
            <a:off x="581962" y="1419790"/>
            <a:ext cx="84683" cy="82298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9" name="Freeform 174"/>
          <p:cNvSpPr>
            <a:spLocks noEditPoints="1"/>
          </p:cNvSpPr>
          <p:nvPr/>
        </p:nvSpPr>
        <p:spPr bwMode="auto">
          <a:xfrm>
            <a:off x="529483" y="1196752"/>
            <a:ext cx="190834" cy="361392"/>
          </a:xfrm>
          <a:custGeom>
            <a:avLst/>
            <a:gdLst>
              <a:gd name="T0" fmla="*/ 59 w 68"/>
              <a:gd name="T1" fmla="*/ 0 h 128"/>
              <a:gd name="T2" fmla="*/ 9 w 68"/>
              <a:gd name="T3" fmla="*/ 0 h 128"/>
              <a:gd name="T4" fmla="*/ 0 w 68"/>
              <a:gd name="T5" fmla="*/ 10 h 128"/>
              <a:gd name="T6" fmla="*/ 0 w 68"/>
              <a:gd name="T7" fmla="*/ 118 h 128"/>
              <a:gd name="T8" fmla="*/ 9 w 68"/>
              <a:gd name="T9" fmla="*/ 128 h 128"/>
              <a:gd name="T10" fmla="*/ 59 w 68"/>
              <a:gd name="T11" fmla="*/ 128 h 128"/>
              <a:gd name="T12" fmla="*/ 68 w 68"/>
              <a:gd name="T13" fmla="*/ 118 h 128"/>
              <a:gd name="T14" fmla="*/ 68 w 68"/>
              <a:gd name="T15" fmla="*/ 10 h 128"/>
              <a:gd name="T16" fmla="*/ 59 w 68"/>
              <a:gd name="T17" fmla="*/ 0 h 128"/>
              <a:gd name="T18" fmla="*/ 34 w 68"/>
              <a:gd name="T19" fmla="*/ 118 h 128"/>
              <a:gd name="T20" fmla="*/ 9 w 68"/>
              <a:gd name="T21" fmla="*/ 94 h 128"/>
              <a:gd name="T22" fmla="*/ 34 w 68"/>
              <a:gd name="T23" fmla="*/ 69 h 128"/>
              <a:gd name="T24" fmla="*/ 59 w 68"/>
              <a:gd name="T25" fmla="*/ 94 h 128"/>
              <a:gd name="T26" fmla="*/ 34 w 68"/>
              <a:gd name="T27" fmla="*/ 118 h 128"/>
              <a:gd name="T28" fmla="*/ 59 w 68"/>
              <a:gd name="T29" fmla="*/ 59 h 128"/>
              <a:gd name="T30" fmla="*/ 9 w 68"/>
              <a:gd name="T31" fmla="*/ 59 h 128"/>
              <a:gd name="T32" fmla="*/ 9 w 68"/>
              <a:gd name="T33" fmla="*/ 10 h 128"/>
              <a:gd name="T34" fmla="*/ 59 w 68"/>
              <a:gd name="T35" fmla="*/ 10 h 128"/>
              <a:gd name="T36" fmla="*/ 59 w 68"/>
              <a:gd name="T37" fmla="*/ 5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128">
                <a:moveTo>
                  <a:pt x="59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64" y="128"/>
                  <a:pt x="68" y="124"/>
                  <a:pt x="68" y="118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4"/>
                  <a:pt x="64" y="0"/>
                  <a:pt x="59" y="0"/>
                </a:cubicBezTo>
                <a:close/>
                <a:moveTo>
                  <a:pt x="34" y="118"/>
                </a:moveTo>
                <a:cubicBezTo>
                  <a:pt x="20" y="118"/>
                  <a:pt x="9" y="107"/>
                  <a:pt x="9" y="94"/>
                </a:cubicBezTo>
                <a:cubicBezTo>
                  <a:pt x="9" y="80"/>
                  <a:pt x="20" y="69"/>
                  <a:pt x="34" y="69"/>
                </a:cubicBezTo>
                <a:cubicBezTo>
                  <a:pt x="48" y="69"/>
                  <a:pt x="59" y="80"/>
                  <a:pt x="59" y="94"/>
                </a:cubicBezTo>
                <a:cubicBezTo>
                  <a:pt x="59" y="107"/>
                  <a:pt x="48" y="118"/>
                  <a:pt x="34" y="118"/>
                </a:cubicBezTo>
                <a:close/>
                <a:moveTo>
                  <a:pt x="59" y="59"/>
                </a:moveTo>
                <a:cubicBezTo>
                  <a:pt x="9" y="59"/>
                  <a:pt x="9" y="59"/>
                  <a:pt x="9" y="59"/>
                </a:cubicBezTo>
                <a:cubicBezTo>
                  <a:pt x="9" y="10"/>
                  <a:pt x="9" y="10"/>
                  <a:pt x="9" y="10"/>
                </a:cubicBezTo>
                <a:cubicBezTo>
                  <a:pt x="59" y="10"/>
                  <a:pt x="59" y="10"/>
                  <a:pt x="59" y="10"/>
                </a:cubicBezTo>
                <a:lnTo>
                  <a:pt x="59" y="5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全屏显示(4:3)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2018-04-15T08:07:21Z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