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组合 264"/>
          <p:cNvGrpSpPr/>
          <p:nvPr/>
        </p:nvGrpSpPr>
        <p:grpSpPr>
          <a:xfrm>
            <a:off x="7027075" y="4082695"/>
            <a:ext cx="461269" cy="451083"/>
            <a:chOff x="9050208" y="3514412"/>
            <a:chExt cx="572641" cy="559996"/>
          </a:xfrm>
        </p:grpSpPr>
        <p:sp>
          <p:nvSpPr>
            <p:cNvPr id="266" name="Freeform 5"/>
            <p:cNvSpPr/>
            <p:nvPr/>
          </p:nvSpPr>
          <p:spPr bwMode="auto">
            <a:xfrm>
              <a:off x="9476527" y="3521638"/>
              <a:ext cx="137289" cy="137289"/>
            </a:xfrm>
            <a:custGeom>
              <a:avLst/>
              <a:gdLst>
                <a:gd name="T0" fmla="*/ 76 w 76"/>
                <a:gd name="T1" fmla="*/ 7 h 76"/>
                <a:gd name="T2" fmla="*/ 69 w 76"/>
                <a:gd name="T3" fmla="*/ 0 h 76"/>
                <a:gd name="T4" fmla="*/ 38 w 76"/>
                <a:gd name="T5" fmla="*/ 31 h 76"/>
                <a:gd name="T6" fmla="*/ 7 w 76"/>
                <a:gd name="T7" fmla="*/ 0 h 76"/>
                <a:gd name="T8" fmla="*/ 0 w 76"/>
                <a:gd name="T9" fmla="*/ 7 h 76"/>
                <a:gd name="T10" fmla="*/ 31 w 76"/>
                <a:gd name="T11" fmla="*/ 38 h 76"/>
                <a:gd name="T12" fmla="*/ 0 w 76"/>
                <a:gd name="T13" fmla="*/ 69 h 76"/>
                <a:gd name="T14" fmla="*/ 7 w 76"/>
                <a:gd name="T15" fmla="*/ 76 h 76"/>
                <a:gd name="T16" fmla="*/ 38 w 76"/>
                <a:gd name="T17" fmla="*/ 45 h 76"/>
                <a:gd name="T18" fmla="*/ 69 w 76"/>
                <a:gd name="T19" fmla="*/ 76 h 76"/>
                <a:gd name="T20" fmla="*/ 76 w 76"/>
                <a:gd name="T21" fmla="*/ 69 h 76"/>
                <a:gd name="T22" fmla="*/ 45 w 76"/>
                <a:gd name="T23" fmla="*/ 38 h 76"/>
                <a:gd name="T24" fmla="*/ 76 w 76"/>
                <a:gd name="T25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76">
                  <a:moveTo>
                    <a:pt x="76" y="7"/>
                  </a:moveTo>
                  <a:lnTo>
                    <a:pt x="69" y="0"/>
                  </a:lnTo>
                  <a:lnTo>
                    <a:pt x="38" y="31"/>
                  </a:lnTo>
                  <a:lnTo>
                    <a:pt x="7" y="0"/>
                  </a:lnTo>
                  <a:lnTo>
                    <a:pt x="0" y="7"/>
                  </a:lnTo>
                  <a:lnTo>
                    <a:pt x="31" y="38"/>
                  </a:lnTo>
                  <a:lnTo>
                    <a:pt x="0" y="69"/>
                  </a:lnTo>
                  <a:lnTo>
                    <a:pt x="7" y="76"/>
                  </a:lnTo>
                  <a:lnTo>
                    <a:pt x="38" y="45"/>
                  </a:lnTo>
                  <a:lnTo>
                    <a:pt x="69" y="76"/>
                  </a:lnTo>
                  <a:lnTo>
                    <a:pt x="76" y="69"/>
                  </a:lnTo>
                  <a:lnTo>
                    <a:pt x="45" y="38"/>
                  </a:lnTo>
                  <a:lnTo>
                    <a:pt x="7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67" name="Freeform 6"/>
            <p:cNvSpPr/>
            <p:nvPr/>
          </p:nvSpPr>
          <p:spPr bwMode="auto">
            <a:xfrm>
              <a:off x="9050208" y="3514412"/>
              <a:ext cx="169805" cy="153548"/>
            </a:xfrm>
            <a:custGeom>
              <a:avLst/>
              <a:gdLst>
                <a:gd name="T0" fmla="*/ 52 w 94"/>
                <a:gd name="T1" fmla="*/ 0 h 85"/>
                <a:gd name="T2" fmla="*/ 45 w 94"/>
                <a:gd name="T3" fmla="*/ 7 h 85"/>
                <a:gd name="T4" fmla="*/ 75 w 94"/>
                <a:gd name="T5" fmla="*/ 37 h 85"/>
                <a:gd name="T6" fmla="*/ 0 w 94"/>
                <a:gd name="T7" fmla="*/ 37 h 85"/>
                <a:gd name="T8" fmla="*/ 0 w 94"/>
                <a:gd name="T9" fmla="*/ 47 h 85"/>
                <a:gd name="T10" fmla="*/ 75 w 94"/>
                <a:gd name="T11" fmla="*/ 47 h 85"/>
                <a:gd name="T12" fmla="*/ 45 w 94"/>
                <a:gd name="T13" fmla="*/ 78 h 85"/>
                <a:gd name="T14" fmla="*/ 52 w 94"/>
                <a:gd name="T15" fmla="*/ 85 h 85"/>
                <a:gd name="T16" fmla="*/ 94 w 94"/>
                <a:gd name="T17" fmla="*/ 42 h 85"/>
                <a:gd name="T18" fmla="*/ 52 w 94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85">
                  <a:moveTo>
                    <a:pt x="52" y="0"/>
                  </a:moveTo>
                  <a:lnTo>
                    <a:pt x="45" y="7"/>
                  </a:lnTo>
                  <a:lnTo>
                    <a:pt x="75" y="37"/>
                  </a:lnTo>
                  <a:lnTo>
                    <a:pt x="0" y="37"/>
                  </a:lnTo>
                  <a:lnTo>
                    <a:pt x="0" y="47"/>
                  </a:lnTo>
                  <a:lnTo>
                    <a:pt x="75" y="47"/>
                  </a:lnTo>
                  <a:lnTo>
                    <a:pt x="45" y="78"/>
                  </a:lnTo>
                  <a:lnTo>
                    <a:pt x="52" y="85"/>
                  </a:lnTo>
                  <a:lnTo>
                    <a:pt x="94" y="4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68" name="Freeform 8"/>
            <p:cNvSpPr/>
            <p:nvPr/>
          </p:nvSpPr>
          <p:spPr bwMode="auto">
            <a:xfrm>
              <a:off x="9050208" y="3949764"/>
              <a:ext cx="169805" cy="102967"/>
            </a:xfrm>
            <a:custGeom>
              <a:avLst/>
              <a:gdLst>
                <a:gd name="T0" fmla="*/ 66 w 94"/>
                <a:gd name="T1" fmla="*/ 0 h 57"/>
                <a:gd name="T2" fmla="*/ 59 w 94"/>
                <a:gd name="T3" fmla="*/ 7 h 57"/>
                <a:gd name="T4" fmla="*/ 75 w 94"/>
                <a:gd name="T5" fmla="*/ 24 h 57"/>
                <a:gd name="T6" fmla="*/ 19 w 94"/>
                <a:gd name="T7" fmla="*/ 24 h 57"/>
                <a:gd name="T8" fmla="*/ 35 w 94"/>
                <a:gd name="T9" fmla="*/ 7 h 57"/>
                <a:gd name="T10" fmla="*/ 28 w 94"/>
                <a:gd name="T11" fmla="*/ 0 h 57"/>
                <a:gd name="T12" fmla="*/ 0 w 94"/>
                <a:gd name="T13" fmla="*/ 28 h 57"/>
                <a:gd name="T14" fmla="*/ 28 w 94"/>
                <a:gd name="T15" fmla="*/ 57 h 57"/>
                <a:gd name="T16" fmla="*/ 35 w 94"/>
                <a:gd name="T17" fmla="*/ 50 h 57"/>
                <a:gd name="T18" fmla="*/ 19 w 94"/>
                <a:gd name="T19" fmla="*/ 33 h 57"/>
                <a:gd name="T20" fmla="*/ 75 w 94"/>
                <a:gd name="T21" fmla="*/ 33 h 57"/>
                <a:gd name="T22" fmla="*/ 59 w 94"/>
                <a:gd name="T23" fmla="*/ 50 h 57"/>
                <a:gd name="T24" fmla="*/ 66 w 94"/>
                <a:gd name="T25" fmla="*/ 57 h 57"/>
                <a:gd name="T26" fmla="*/ 94 w 94"/>
                <a:gd name="T27" fmla="*/ 28 h 57"/>
                <a:gd name="T28" fmla="*/ 66 w 94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7">
                  <a:moveTo>
                    <a:pt x="66" y="0"/>
                  </a:moveTo>
                  <a:lnTo>
                    <a:pt x="59" y="7"/>
                  </a:lnTo>
                  <a:lnTo>
                    <a:pt x="75" y="24"/>
                  </a:lnTo>
                  <a:lnTo>
                    <a:pt x="19" y="24"/>
                  </a:lnTo>
                  <a:lnTo>
                    <a:pt x="35" y="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35" y="50"/>
                  </a:lnTo>
                  <a:lnTo>
                    <a:pt x="19" y="33"/>
                  </a:lnTo>
                  <a:lnTo>
                    <a:pt x="75" y="33"/>
                  </a:lnTo>
                  <a:lnTo>
                    <a:pt x="59" y="50"/>
                  </a:lnTo>
                  <a:lnTo>
                    <a:pt x="66" y="57"/>
                  </a:lnTo>
                  <a:lnTo>
                    <a:pt x="94" y="2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69" name="Freeform 9"/>
            <p:cNvSpPr/>
            <p:nvPr/>
          </p:nvSpPr>
          <p:spPr bwMode="auto">
            <a:xfrm>
              <a:off x="9472914" y="3928086"/>
              <a:ext cx="149935" cy="146322"/>
            </a:xfrm>
            <a:custGeom>
              <a:avLst/>
              <a:gdLst>
                <a:gd name="T0" fmla="*/ 35 w 35"/>
                <a:gd name="T1" fmla="*/ 0 h 34"/>
                <a:gd name="T2" fmla="*/ 21 w 35"/>
                <a:gd name="T3" fmla="*/ 0 h 34"/>
                <a:gd name="T4" fmla="*/ 21 w 35"/>
                <a:gd name="T5" fmla="*/ 14 h 34"/>
                <a:gd name="T6" fmla="*/ 25 w 35"/>
                <a:gd name="T7" fmla="*/ 14 h 34"/>
                <a:gd name="T8" fmla="*/ 25 w 35"/>
                <a:gd name="T9" fmla="*/ 7 h 34"/>
                <a:gd name="T10" fmla="*/ 30 w 35"/>
                <a:gd name="T11" fmla="*/ 17 h 34"/>
                <a:gd name="T12" fmla="*/ 17 w 35"/>
                <a:gd name="T13" fmla="*/ 30 h 34"/>
                <a:gd name="T14" fmla="*/ 4 w 35"/>
                <a:gd name="T15" fmla="*/ 17 h 34"/>
                <a:gd name="T16" fmla="*/ 12 w 35"/>
                <a:gd name="T17" fmla="*/ 5 h 34"/>
                <a:gd name="T18" fmla="*/ 10 w 35"/>
                <a:gd name="T19" fmla="*/ 2 h 34"/>
                <a:gd name="T20" fmla="*/ 0 w 35"/>
                <a:gd name="T21" fmla="*/ 17 h 34"/>
                <a:gd name="T22" fmla="*/ 17 w 35"/>
                <a:gd name="T23" fmla="*/ 34 h 34"/>
                <a:gd name="T24" fmla="*/ 34 w 35"/>
                <a:gd name="T25" fmla="*/ 17 h 34"/>
                <a:gd name="T26" fmla="*/ 27 w 35"/>
                <a:gd name="T27" fmla="*/ 4 h 34"/>
                <a:gd name="T28" fmla="*/ 35 w 35"/>
                <a:gd name="T29" fmla="*/ 4 h 34"/>
                <a:gd name="T30" fmla="*/ 35 w 35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34">
                  <a:moveTo>
                    <a:pt x="3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9"/>
                    <a:pt x="30" y="13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2"/>
                    <a:pt x="7" y="7"/>
                    <a:pt x="12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4" y="5"/>
                    <a:pt x="0" y="10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12"/>
                    <a:pt x="31" y="7"/>
                    <a:pt x="27" y="4"/>
                  </a:cubicBezTo>
                  <a:cubicBezTo>
                    <a:pt x="35" y="4"/>
                    <a:pt x="35" y="4"/>
                    <a:pt x="35" y="4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486378" y="2143042"/>
            <a:ext cx="330310" cy="327399"/>
            <a:chOff x="930275" y="1106434"/>
            <a:chExt cx="410062" cy="406449"/>
          </a:xfrm>
        </p:grpSpPr>
        <p:sp>
          <p:nvSpPr>
            <p:cNvPr id="271" name="Freeform 33"/>
            <p:cNvSpPr/>
            <p:nvPr/>
          </p:nvSpPr>
          <p:spPr bwMode="auto">
            <a:xfrm>
              <a:off x="1221112" y="1144368"/>
              <a:ext cx="34323" cy="56000"/>
            </a:xfrm>
            <a:custGeom>
              <a:avLst/>
              <a:gdLst>
                <a:gd name="T0" fmla="*/ 19 w 19"/>
                <a:gd name="T1" fmla="*/ 0 h 31"/>
                <a:gd name="T2" fmla="*/ 0 w 19"/>
                <a:gd name="T3" fmla="*/ 0 h 31"/>
                <a:gd name="T4" fmla="*/ 0 w 19"/>
                <a:gd name="T5" fmla="*/ 12 h 31"/>
                <a:gd name="T6" fmla="*/ 19 w 19"/>
                <a:gd name="T7" fmla="*/ 31 h 31"/>
                <a:gd name="T8" fmla="*/ 19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9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72" name="Freeform 34"/>
            <p:cNvSpPr>
              <a:spLocks noEditPoints="1"/>
            </p:cNvSpPr>
            <p:nvPr/>
          </p:nvSpPr>
          <p:spPr bwMode="auto">
            <a:xfrm>
              <a:off x="930275" y="1106434"/>
              <a:ext cx="410062" cy="406449"/>
            </a:xfrm>
            <a:custGeom>
              <a:avLst/>
              <a:gdLst>
                <a:gd name="T0" fmla="*/ 114 w 227"/>
                <a:gd name="T1" fmla="*/ 0 h 225"/>
                <a:gd name="T2" fmla="*/ 0 w 227"/>
                <a:gd name="T3" fmla="*/ 114 h 225"/>
                <a:gd name="T4" fmla="*/ 24 w 227"/>
                <a:gd name="T5" fmla="*/ 133 h 225"/>
                <a:gd name="T6" fmla="*/ 24 w 227"/>
                <a:gd name="T7" fmla="*/ 225 h 225"/>
                <a:gd name="T8" fmla="*/ 90 w 227"/>
                <a:gd name="T9" fmla="*/ 225 h 225"/>
                <a:gd name="T10" fmla="*/ 90 w 227"/>
                <a:gd name="T11" fmla="*/ 168 h 225"/>
                <a:gd name="T12" fmla="*/ 137 w 227"/>
                <a:gd name="T13" fmla="*/ 168 h 225"/>
                <a:gd name="T14" fmla="*/ 137 w 227"/>
                <a:gd name="T15" fmla="*/ 225 h 225"/>
                <a:gd name="T16" fmla="*/ 204 w 227"/>
                <a:gd name="T17" fmla="*/ 225 h 225"/>
                <a:gd name="T18" fmla="*/ 204 w 227"/>
                <a:gd name="T19" fmla="*/ 135 h 225"/>
                <a:gd name="T20" fmla="*/ 227 w 227"/>
                <a:gd name="T21" fmla="*/ 114 h 225"/>
                <a:gd name="T22" fmla="*/ 114 w 227"/>
                <a:gd name="T23" fmla="*/ 0 h 225"/>
                <a:gd name="T24" fmla="*/ 194 w 227"/>
                <a:gd name="T25" fmla="*/ 130 h 225"/>
                <a:gd name="T26" fmla="*/ 194 w 227"/>
                <a:gd name="T27" fmla="*/ 215 h 225"/>
                <a:gd name="T28" fmla="*/ 147 w 227"/>
                <a:gd name="T29" fmla="*/ 215 h 225"/>
                <a:gd name="T30" fmla="*/ 147 w 227"/>
                <a:gd name="T31" fmla="*/ 159 h 225"/>
                <a:gd name="T32" fmla="*/ 80 w 227"/>
                <a:gd name="T33" fmla="*/ 159 h 225"/>
                <a:gd name="T34" fmla="*/ 80 w 227"/>
                <a:gd name="T35" fmla="*/ 215 h 225"/>
                <a:gd name="T36" fmla="*/ 33 w 227"/>
                <a:gd name="T37" fmla="*/ 215 h 225"/>
                <a:gd name="T38" fmla="*/ 33 w 227"/>
                <a:gd name="T39" fmla="*/ 130 h 225"/>
                <a:gd name="T40" fmla="*/ 14 w 227"/>
                <a:gd name="T41" fmla="*/ 114 h 225"/>
                <a:gd name="T42" fmla="*/ 114 w 227"/>
                <a:gd name="T43" fmla="*/ 12 h 225"/>
                <a:gd name="T44" fmla="*/ 213 w 227"/>
                <a:gd name="T45" fmla="*/ 114 h 225"/>
                <a:gd name="T46" fmla="*/ 194 w 227"/>
                <a:gd name="T47" fmla="*/ 13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7" h="225">
                  <a:moveTo>
                    <a:pt x="114" y="0"/>
                  </a:moveTo>
                  <a:lnTo>
                    <a:pt x="0" y="114"/>
                  </a:lnTo>
                  <a:lnTo>
                    <a:pt x="24" y="133"/>
                  </a:lnTo>
                  <a:lnTo>
                    <a:pt x="24" y="225"/>
                  </a:lnTo>
                  <a:lnTo>
                    <a:pt x="90" y="225"/>
                  </a:lnTo>
                  <a:lnTo>
                    <a:pt x="90" y="168"/>
                  </a:lnTo>
                  <a:lnTo>
                    <a:pt x="137" y="168"/>
                  </a:lnTo>
                  <a:lnTo>
                    <a:pt x="137" y="225"/>
                  </a:lnTo>
                  <a:lnTo>
                    <a:pt x="204" y="225"/>
                  </a:lnTo>
                  <a:lnTo>
                    <a:pt x="204" y="135"/>
                  </a:lnTo>
                  <a:lnTo>
                    <a:pt x="227" y="114"/>
                  </a:lnTo>
                  <a:lnTo>
                    <a:pt x="114" y="0"/>
                  </a:lnTo>
                  <a:close/>
                  <a:moveTo>
                    <a:pt x="194" y="130"/>
                  </a:moveTo>
                  <a:lnTo>
                    <a:pt x="194" y="215"/>
                  </a:lnTo>
                  <a:lnTo>
                    <a:pt x="147" y="215"/>
                  </a:lnTo>
                  <a:lnTo>
                    <a:pt x="147" y="159"/>
                  </a:lnTo>
                  <a:lnTo>
                    <a:pt x="80" y="159"/>
                  </a:lnTo>
                  <a:lnTo>
                    <a:pt x="80" y="215"/>
                  </a:lnTo>
                  <a:lnTo>
                    <a:pt x="33" y="215"/>
                  </a:lnTo>
                  <a:lnTo>
                    <a:pt x="33" y="130"/>
                  </a:lnTo>
                  <a:lnTo>
                    <a:pt x="14" y="114"/>
                  </a:lnTo>
                  <a:lnTo>
                    <a:pt x="114" y="12"/>
                  </a:lnTo>
                  <a:lnTo>
                    <a:pt x="213" y="114"/>
                  </a:lnTo>
                  <a:lnTo>
                    <a:pt x="194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1189194" y="2132856"/>
            <a:ext cx="247368" cy="330309"/>
            <a:chOff x="1802784" y="1093788"/>
            <a:chExt cx="307094" cy="410062"/>
          </a:xfrm>
        </p:grpSpPr>
        <p:sp>
          <p:nvSpPr>
            <p:cNvPr id="274" name="Freeform 35"/>
            <p:cNvSpPr>
              <a:spLocks noEditPoints="1"/>
            </p:cNvSpPr>
            <p:nvPr/>
          </p:nvSpPr>
          <p:spPr bwMode="auto">
            <a:xfrm>
              <a:off x="1802784" y="1093788"/>
              <a:ext cx="307094" cy="410062"/>
            </a:xfrm>
            <a:custGeom>
              <a:avLst/>
              <a:gdLst>
                <a:gd name="T0" fmla="*/ 62 w 72"/>
                <a:gd name="T1" fmla="*/ 32 h 96"/>
                <a:gd name="T2" fmla="*/ 62 w 72"/>
                <a:gd name="T3" fmla="*/ 18 h 96"/>
                <a:gd name="T4" fmla="*/ 57 w 72"/>
                <a:gd name="T5" fmla="*/ 5 h 96"/>
                <a:gd name="T6" fmla="*/ 44 w 72"/>
                <a:gd name="T7" fmla="*/ 0 h 96"/>
                <a:gd name="T8" fmla="*/ 28 w 72"/>
                <a:gd name="T9" fmla="*/ 0 h 96"/>
                <a:gd name="T10" fmla="*/ 15 w 72"/>
                <a:gd name="T11" fmla="*/ 5 h 96"/>
                <a:gd name="T12" fmla="*/ 10 w 72"/>
                <a:gd name="T13" fmla="*/ 18 h 96"/>
                <a:gd name="T14" fmla="*/ 10 w 72"/>
                <a:gd name="T15" fmla="*/ 32 h 96"/>
                <a:gd name="T16" fmla="*/ 0 w 72"/>
                <a:gd name="T17" fmla="*/ 32 h 96"/>
                <a:gd name="T18" fmla="*/ 0 w 72"/>
                <a:gd name="T19" fmla="*/ 80 h 96"/>
                <a:gd name="T20" fmla="*/ 5 w 72"/>
                <a:gd name="T21" fmla="*/ 91 h 96"/>
                <a:gd name="T22" fmla="*/ 16 w 72"/>
                <a:gd name="T23" fmla="*/ 96 h 96"/>
                <a:gd name="T24" fmla="*/ 56 w 72"/>
                <a:gd name="T25" fmla="*/ 96 h 96"/>
                <a:gd name="T26" fmla="*/ 67 w 72"/>
                <a:gd name="T27" fmla="*/ 91 h 96"/>
                <a:gd name="T28" fmla="*/ 72 w 72"/>
                <a:gd name="T29" fmla="*/ 79 h 96"/>
                <a:gd name="T30" fmla="*/ 72 w 72"/>
                <a:gd name="T31" fmla="*/ 32 h 96"/>
                <a:gd name="T32" fmla="*/ 62 w 72"/>
                <a:gd name="T33" fmla="*/ 32 h 96"/>
                <a:gd name="T34" fmla="*/ 14 w 72"/>
                <a:gd name="T35" fmla="*/ 18 h 96"/>
                <a:gd name="T36" fmla="*/ 18 w 72"/>
                <a:gd name="T37" fmla="*/ 8 h 96"/>
                <a:gd name="T38" fmla="*/ 28 w 72"/>
                <a:gd name="T39" fmla="*/ 4 h 96"/>
                <a:gd name="T40" fmla="*/ 44 w 72"/>
                <a:gd name="T41" fmla="*/ 4 h 96"/>
                <a:gd name="T42" fmla="*/ 54 w 72"/>
                <a:gd name="T43" fmla="*/ 8 h 96"/>
                <a:gd name="T44" fmla="*/ 58 w 72"/>
                <a:gd name="T45" fmla="*/ 18 h 96"/>
                <a:gd name="T46" fmla="*/ 58 w 72"/>
                <a:gd name="T47" fmla="*/ 32 h 96"/>
                <a:gd name="T48" fmla="*/ 14 w 72"/>
                <a:gd name="T49" fmla="*/ 32 h 96"/>
                <a:gd name="T50" fmla="*/ 14 w 72"/>
                <a:gd name="T51" fmla="*/ 18 h 96"/>
                <a:gd name="T52" fmla="*/ 68 w 72"/>
                <a:gd name="T53" fmla="*/ 79 h 96"/>
                <a:gd name="T54" fmla="*/ 64 w 72"/>
                <a:gd name="T55" fmla="*/ 88 h 96"/>
                <a:gd name="T56" fmla="*/ 56 w 72"/>
                <a:gd name="T57" fmla="*/ 92 h 96"/>
                <a:gd name="T58" fmla="*/ 16 w 72"/>
                <a:gd name="T59" fmla="*/ 92 h 96"/>
                <a:gd name="T60" fmla="*/ 8 w 72"/>
                <a:gd name="T61" fmla="*/ 88 h 96"/>
                <a:gd name="T62" fmla="*/ 4 w 72"/>
                <a:gd name="T63" fmla="*/ 80 h 96"/>
                <a:gd name="T64" fmla="*/ 4 w 72"/>
                <a:gd name="T65" fmla="*/ 36 h 96"/>
                <a:gd name="T66" fmla="*/ 10 w 72"/>
                <a:gd name="T67" fmla="*/ 36 h 96"/>
                <a:gd name="T68" fmla="*/ 14 w 72"/>
                <a:gd name="T69" fmla="*/ 36 h 96"/>
                <a:gd name="T70" fmla="*/ 58 w 72"/>
                <a:gd name="T71" fmla="*/ 36 h 96"/>
                <a:gd name="T72" fmla="*/ 62 w 72"/>
                <a:gd name="T73" fmla="*/ 36 h 96"/>
                <a:gd name="T74" fmla="*/ 68 w 72"/>
                <a:gd name="T75" fmla="*/ 36 h 96"/>
                <a:gd name="T76" fmla="*/ 68 w 72"/>
                <a:gd name="T77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96">
                  <a:moveTo>
                    <a:pt x="62" y="3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62" y="13"/>
                    <a:pt x="60" y="9"/>
                    <a:pt x="57" y="5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2"/>
                    <a:pt x="15" y="5"/>
                  </a:cubicBezTo>
                  <a:cubicBezTo>
                    <a:pt x="12" y="9"/>
                    <a:pt x="10" y="13"/>
                    <a:pt x="10" y="1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2" y="88"/>
                    <a:pt x="5" y="91"/>
                  </a:cubicBezTo>
                  <a:cubicBezTo>
                    <a:pt x="8" y="94"/>
                    <a:pt x="12" y="96"/>
                    <a:pt x="1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0" y="96"/>
                    <a:pt x="64" y="94"/>
                    <a:pt x="67" y="91"/>
                  </a:cubicBezTo>
                  <a:cubicBezTo>
                    <a:pt x="70" y="88"/>
                    <a:pt x="72" y="84"/>
                    <a:pt x="72" y="79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62" y="32"/>
                  </a:lnTo>
                  <a:close/>
                  <a:moveTo>
                    <a:pt x="14" y="18"/>
                  </a:moveTo>
                  <a:cubicBezTo>
                    <a:pt x="14" y="14"/>
                    <a:pt x="15" y="11"/>
                    <a:pt x="18" y="8"/>
                  </a:cubicBezTo>
                  <a:cubicBezTo>
                    <a:pt x="21" y="6"/>
                    <a:pt x="24" y="4"/>
                    <a:pt x="2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8" y="4"/>
                    <a:pt x="51" y="6"/>
                    <a:pt x="54" y="8"/>
                  </a:cubicBezTo>
                  <a:cubicBezTo>
                    <a:pt x="57" y="11"/>
                    <a:pt x="58" y="14"/>
                    <a:pt x="58" y="18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4" y="18"/>
                  </a:lnTo>
                  <a:close/>
                  <a:moveTo>
                    <a:pt x="68" y="79"/>
                  </a:moveTo>
                  <a:cubicBezTo>
                    <a:pt x="68" y="83"/>
                    <a:pt x="67" y="86"/>
                    <a:pt x="64" y="88"/>
                  </a:cubicBezTo>
                  <a:cubicBezTo>
                    <a:pt x="62" y="91"/>
                    <a:pt x="59" y="92"/>
                    <a:pt x="5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3" y="92"/>
                    <a:pt x="10" y="91"/>
                    <a:pt x="8" y="88"/>
                  </a:cubicBezTo>
                  <a:cubicBezTo>
                    <a:pt x="5" y="86"/>
                    <a:pt x="4" y="83"/>
                    <a:pt x="4" y="8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8" y="36"/>
                    <a:pt x="68" y="36"/>
                    <a:pt x="68" y="36"/>
                  </a:cubicBezTo>
                  <a:lnTo>
                    <a:pt x="68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75" name="Freeform 36"/>
            <p:cNvSpPr/>
            <p:nvPr/>
          </p:nvSpPr>
          <p:spPr bwMode="auto">
            <a:xfrm>
              <a:off x="1922009" y="1306948"/>
              <a:ext cx="68645" cy="128258"/>
            </a:xfrm>
            <a:custGeom>
              <a:avLst/>
              <a:gdLst>
                <a:gd name="T0" fmla="*/ 8 w 16"/>
                <a:gd name="T1" fmla="*/ 0 h 30"/>
                <a:gd name="T2" fmla="*/ 0 w 16"/>
                <a:gd name="T3" fmla="*/ 8 h 30"/>
                <a:gd name="T4" fmla="*/ 6 w 16"/>
                <a:gd name="T5" fmla="*/ 16 h 30"/>
                <a:gd name="T6" fmla="*/ 6 w 16"/>
                <a:gd name="T7" fmla="*/ 30 h 30"/>
                <a:gd name="T8" fmla="*/ 10 w 16"/>
                <a:gd name="T9" fmla="*/ 30 h 30"/>
                <a:gd name="T10" fmla="*/ 10 w 16"/>
                <a:gd name="T11" fmla="*/ 16 h 30"/>
                <a:gd name="T12" fmla="*/ 16 w 16"/>
                <a:gd name="T13" fmla="*/ 8 h 30"/>
                <a:gd name="T14" fmla="*/ 8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3" y="15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1849812" y="2132856"/>
            <a:ext cx="248823" cy="330309"/>
            <a:chOff x="2622907" y="1093788"/>
            <a:chExt cx="308901" cy="410062"/>
          </a:xfrm>
        </p:grpSpPr>
        <p:sp>
          <p:nvSpPr>
            <p:cNvPr id="277" name="Freeform 37"/>
            <p:cNvSpPr>
              <a:spLocks noEditPoints="1"/>
            </p:cNvSpPr>
            <p:nvPr/>
          </p:nvSpPr>
          <p:spPr bwMode="auto">
            <a:xfrm>
              <a:off x="2622907" y="1093788"/>
              <a:ext cx="308901" cy="410062"/>
            </a:xfrm>
            <a:custGeom>
              <a:avLst/>
              <a:gdLst>
                <a:gd name="T0" fmla="*/ 14 w 72"/>
                <a:gd name="T1" fmla="*/ 32 h 96"/>
                <a:gd name="T2" fmla="*/ 14 w 72"/>
                <a:gd name="T3" fmla="*/ 18 h 96"/>
                <a:gd name="T4" fmla="*/ 18 w 72"/>
                <a:gd name="T5" fmla="*/ 8 h 96"/>
                <a:gd name="T6" fmla="*/ 28 w 72"/>
                <a:gd name="T7" fmla="*/ 4 h 96"/>
                <a:gd name="T8" fmla="*/ 44 w 72"/>
                <a:gd name="T9" fmla="*/ 4 h 96"/>
                <a:gd name="T10" fmla="*/ 54 w 72"/>
                <a:gd name="T11" fmla="*/ 8 h 96"/>
                <a:gd name="T12" fmla="*/ 58 w 72"/>
                <a:gd name="T13" fmla="*/ 18 h 96"/>
                <a:gd name="T14" fmla="*/ 58 w 72"/>
                <a:gd name="T15" fmla="*/ 20 h 96"/>
                <a:gd name="T16" fmla="*/ 62 w 72"/>
                <a:gd name="T17" fmla="*/ 20 h 96"/>
                <a:gd name="T18" fmla="*/ 62 w 72"/>
                <a:gd name="T19" fmla="*/ 18 h 96"/>
                <a:gd name="T20" fmla="*/ 57 w 72"/>
                <a:gd name="T21" fmla="*/ 5 h 96"/>
                <a:gd name="T22" fmla="*/ 44 w 72"/>
                <a:gd name="T23" fmla="*/ 0 h 96"/>
                <a:gd name="T24" fmla="*/ 28 w 72"/>
                <a:gd name="T25" fmla="*/ 0 h 96"/>
                <a:gd name="T26" fmla="*/ 15 w 72"/>
                <a:gd name="T27" fmla="*/ 5 h 96"/>
                <a:gd name="T28" fmla="*/ 10 w 72"/>
                <a:gd name="T29" fmla="*/ 18 h 96"/>
                <a:gd name="T30" fmla="*/ 10 w 72"/>
                <a:gd name="T31" fmla="*/ 32 h 96"/>
                <a:gd name="T32" fmla="*/ 0 w 72"/>
                <a:gd name="T33" fmla="*/ 32 h 96"/>
                <a:gd name="T34" fmla="*/ 0 w 72"/>
                <a:gd name="T35" fmla="*/ 80 h 96"/>
                <a:gd name="T36" fmla="*/ 5 w 72"/>
                <a:gd name="T37" fmla="*/ 91 h 96"/>
                <a:gd name="T38" fmla="*/ 16 w 72"/>
                <a:gd name="T39" fmla="*/ 96 h 96"/>
                <a:gd name="T40" fmla="*/ 56 w 72"/>
                <a:gd name="T41" fmla="*/ 96 h 96"/>
                <a:gd name="T42" fmla="*/ 67 w 72"/>
                <a:gd name="T43" fmla="*/ 91 h 96"/>
                <a:gd name="T44" fmla="*/ 72 w 72"/>
                <a:gd name="T45" fmla="*/ 79 h 96"/>
                <a:gd name="T46" fmla="*/ 72 w 72"/>
                <a:gd name="T47" fmla="*/ 32 h 96"/>
                <a:gd name="T48" fmla="*/ 14 w 72"/>
                <a:gd name="T49" fmla="*/ 32 h 96"/>
                <a:gd name="T50" fmla="*/ 68 w 72"/>
                <a:gd name="T51" fmla="*/ 79 h 96"/>
                <a:gd name="T52" fmla="*/ 64 w 72"/>
                <a:gd name="T53" fmla="*/ 88 h 96"/>
                <a:gd name="T54" fmla="*/ 56 w 72"/>
                <a:gd name="T55" fmla="*/ 92 h 96"/>
                <a:gd name="T56" fmla="*/ 16 w 72"/>
                <a:gd name="T57" fmla="*/ 92 h 96"/>
                <a:gd name="T58" fmla="*/ 8 w 72"/>
                <a:gd name="T59" fmla="*/ 88 h 96"/>
                <a:gd name="T60" fmla="*/ 4 w 72"/>
                <a:gd name="T61" fmla="*/ 80 h 96"/>
                <a:gd name="T62" fmla="*/ 4 w 72"/>
                <a:gd name="T63" fmla="*/ 36 h 96"/>
                <a:gd name="T64" fmla="*/ 68 w 72"/>
                <a:gd name="T65" fmla="*/ 36 h 96"/>
                <a:gd name="T66" fmla="*/ 68 w 72"/>
                <a:gd name="T67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96">
                  <a:moveTo>
                    <a:pt x="14" y="32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4"/>
                    <a:pt x="15" y="11"/>
                    <a:pt x="18" y="8"/>
                  </a:cubicBezTo>
                  <a:cubicBezTo>
                    <a:pt x="21" y="6"/>
                    <a:pt x="24" y="4"/>
                    <a:pt x="2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8" y="4"/>
                    <a:pt x="51" y="6"/>
                    <a:pt x="54" y="8"/>
                  </a:cubicBezTo>
                  <a:cubicBezTo>
                    <a:pt x="57" y="11"/>
                    <a:pt x="58" y="14"/>
                    <a:pt x="58" y="1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13"/>
                    <a:pt x="60" y="9"/>
                    <a:pt x="57" y="5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2"/>
                    <a:pt x="15" y="5"/>
                  </a:cubicBezTo>
                  <a:cubicBezTo>
                    <a:pt x="12" y="9"/>
                    <a:pt x="10" y="13"/>
                    <a:pt x="10" y="1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2" y="88"/>
                    <a:pt x="5" y="91"/>
                  </a:cubicBezTo>
                  <a:cubicBezTo>
                    <a:pt x="8" y="94"/>
                    <a:pt x="12" y="96"/>
                    <a:pt x="1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0" y="96"/>
                    <a:pt x="64" y="94"/>
                    <a:pt x="67" y="91"/>
                  </a:cubicBezTo>
                  <a:cubicBezTo>
                    <a:pt x="70" y="88"/>
                    <a:pt x="72" y="84"/>
                    <a:pt x="72" y="79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14" y="32"/>
                  </a:lnTo>
                  <a:close/>
                  <a:moveTo>
                    <a:pt x="68" y="79"/>
                  </a:moveTo>
                  <a:cubicBezTo>
                    <a:pt x="68" y="83"/>
                    <a:pt x="67" y="86"/>
                    <a:pt x="64" y="88"/>
                  </a:cubicBezTo>
                  <a:cubicBezTo>
                    <a:pt x="62" y="91"/>
                    <a:pt x="59" y="92"/>
                    <a:pt x="5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3" y="92"/>
                    <a:pt x="10" y="91"/>
                    <a:pt x="8" y="88"/>
                  </a:cubicBezTo>
                  <a:cubicBezTo>
                    <a:pt x="5" y="86"/>
                    <a:pt x="4" y="83"/>
                    <a:pt x="4" y="8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8" y="36"/>
                    <a:pt x="68" y="36"/>
                    <a:pt x="68" y="36"/>
                  </a:cubicBezTo>
                  <a:lnTo>
                    <a:pt x="68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78" name="Freeform 38"/>
            <p:cNvSpPr/>
            <p:nvPr/>
          </p:nvSpPr>
          <p:spPr bwMode="auto">
            <a:xfrm>
              <a:off x="2743937" y="1306948"/>
              <a:ext cx="68645" cy="128258"/>
            </a:xfrm>
            <a:custGeom>
              <a:avLst/>
              <a:gdLst>
                <a:gd name="T0" fmla="*/ 6 w 16"/>
                <a:gd name="T1" fmla="*/ 16 h 30"/>
                <a:gd name="T2" fmla="*/ 6 w 16"/>
                <a:gd name="T3" fmla="*/ 30 h 30"/>
                <a:gd name="T4" fmla="*/ 10 w 16"/>
                <a:gd name="T5" fmla="*/ 30 h 30"/>
                <a:gd name="T6" fmla="*/ 10 w 16"/>
                <a:gd name="T7" fmla="*/ 16 h 30"/>
                <a:gd name="T8" fmla="*/ 16 w 16"/>
                <a:gd name="T9" fmla="*/ 8 h 30"/>
                <a:gd name="T10" fmla="*/ 8 w 16"/>
                <a:gd name="T11" fmla="*/ 0 h 30"/>
                <a:gd name="T12" fmla="*/ 0 w 16"/>
                <a:gd name="T13" fmla="*/ 8 h 30"/>
                <a:gd name="T14" fmla="*/ 6 w 16"/>
                <a:gd name="T1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6" y="16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3" y="15"/>
                    <a:pt x="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79" name="Freeform 39"/>
          <p:cNvSpPr>
            <a:spLocks noEditPoints="1"/>
          </p:cNvSpPr>
          <p:nvPr/>
        </p:nvSpPr>
        <p:spPr bwMode="auto">
          <a:xfrm>
            <a:off x="2469687" y="2143042"/>
            <a:ext cx="331764" cy="309938"/>
          </a:xfrm>
          <a:custGeom>
            <a:avLst/>
            <a:gdLst>
              <a:gd name="T0" fmla="*/ 74 w 96"/>
              <a:gd name="T1" fmla="*/ 10 h 90"/>
              <a:gd name="T2" fmla="*/ 70 w 96"/>
              <a:gd name="T3" fmla="*/ 21 h 90"/>
              <a:gd name="T4" fmla="*/ 79 w 96"/>
              <a:gd name="T5" fmla="*/ 35 h 90"/>
              <a:gd name="T6" fmla="*/ 82 w 96"/>
              <a:gd name="T7" fmla="*/ 38 h 90"/>
              <a:gd name="T8" fmla="*/ 92 w 96"/>
              <a:gd name="T9" fmla="*/ 45 h 90"/>
              <a:gd name="T10" fmla="*/ 82 w 96"/>
              <a:gd name="T11" fmla="*/ 52 h 90"/>
              <a:gd name="T12" fmla="*/ 79 w 96"/>
              <a:gd name="T13" fmla="*/ 55 h 90"/>
              <a:gd name="T14" fmla="*/ 70 w 96"/>
              <a:gd name="T15" fmla="*/ 69 h 90"/>
              <a:gd name="T16" fmla="*/ 74 w 96"/>
              <a:gd name="T17" fmla="*/ 80 h 90"/>
              <a:gd name="T18" fmla="*/ 59 w 96"/>
              <a:gd name="T19" fmla="*/ 78 h 90"/>
              <a:gd name="T20" fmla="*/ 55 w 96"/>
              <a:gd name="T21" fmla="*/ 76 h 90"/>
              <a:gd name="T22" fmla="*/ 41 w 96"/>
              <a:gd name="T23" fmla="*/ 76 h 90"/>
              <a:gd name="T24" fmla="*/ 37 w 96"/>
              <a:gd name="T25" fmla="*/ 78 h 90"/>
              <a:gd name="T26" fmla="*/ 22 w 96"/>
              <a:gd name="T27" fmla="*/ 80 h 90"/>
              <a:gd name="T28" fmla="*/ 26 w 96"/>
              <a:gd name="T29" fmla="*/ 69 h 90"/>
              <a:gd name="T30" fmla="*/ 17 w 96"/>
              <a:gd name="T31" fmla="*/ 55 h 90"/>
              <a:gd name="T32" fmla="*/ 14 w 96"/>
              <a:gd name="T33" fmla="*/ 52 h 90"/>
              <a:gd name="T34" fmla="*/ 4 w 96"/>
              <a:gd name="T35" fmla="*/ 45 h 90"/>
              <a:gd name="T36" fmla="*/ 14 w 96"/>
              <a:gd name="T37" fmla="*/ 38 h 90"/>
              <a:gd name="T38" fmla="*/ 17 w 96"/>
              <a:gd name="T39" fmla="*/ 35 h 90"/>
              <a:gd name="T40" fmla="*/ 26 w 96"/>
              <a:gd name="T41" fmla="*/ 21 h 90"/>
              <a:gd name="T42" fmla="*/ 22 w 96"/>
              <a:gd name="T43" fmla="*/ 10 h 90"/>
              <a:gd name="T44" fmla="*/ 37 w 96"/>
              <a:gd name="T45" fmla="*/ 12 h 90"/>
              <a:gd name="T46" fmla="*/ 41 w 96"/>
              <a:gd name="T47" fmla="*/ 14 h 90"/>
              <a:gd name="T48" fmla="*/ 55 w 96"/>
              <a:gd name="T49" fmla="*/ 14 h 90"/>
              <a:gd name="T50" fmla="*/ 59 w 96"/>
              <a:gd name="T51" fmla="*/ 12 h 90"/>
              <a:gd name="T52" fmla="*/ 48 w 96"/>
              <a:gd name="T53" fmla="*/ 69 h 90"/>
              <a:gd name="T54" fmla="*/ 48 w 96"/>
              <a:gd name="T55" fmla="*/ 21 h 90"/>
              <a:gd name="T56" fmla="*/ 48 w 96"/>
              <a:gd name="T57" fmla="*/ 69 h 90"/>
              <a:gd name="T58" fmla="*/ 56 w 96"/>
              <a:gd name="T59" fmla="*/ 10 h 90"/>
              <a:gd name="T60" fmla="*/ 40 w 96"/>
              <a:gd name="T61" fmla="*/ 10 h 90"/>
              <a:gd name="T62" fmla="*/ 17 w 96"/>
              <a:gd name="T63" fmla="*/ 9 h 90"/>
              <a:gd name="T64" fmla="*/ 14 w 96"/>
              <a:gd name="T65" fmla="*/ 34 h 90"/>
              <a:gd name="T66" fmla="*/ 0 w 96"/>
              <a:gd name="T67" fmla="*/ 45 h 90"/>
              <a:gd name="T68" fmla="*/ 14 w 96"/>
              <a:gd name="T69" fmla="*/ 56 h 90"/>
              <a:gd name="T70" fmla="*/ 17 w 96"/>
              <a:gd name="T71" fmla="*/ 82 h 90"/>
              <a:gd name="T72" fmla="*/ 40 w 96"/>
              <a:gd name="T73" fmla="*/ 80 h 90"/>
              <a:gd name="T74" fmla="*/ 56 w 96"/>
              <a:gd name="T75" fmla="*/ 80 h 90"/>
              <a:gd name="T76" fmla="*/ 79 w 96"/>
              <a:gd name="T77" fmla="*/ 82 h 90"/>
              <a:gd name="T78" fmla="*/ 82 w 96"/>
              <a:gd name="T79" fmla="*/ 56 h 90"/>
              <a:gd name="T80" fmla="*/ 96 w 96"/>
              <a:gd name="T81" fmla="*/ 45 h 90"/>
              <a:gd name="T82" fmla="*/ 82 w 96"/>
              <a:gd name="T83" fmla="*/ 34 h 90"/>
              <a:gd name="T84" fmla="*/ 79 w 96"/>
              <a:gd name="T85" fmla="*/ 8 h 90"/>
              <a:gd name="T86" fmla="*/ 48 w 96"/>
              <a:gd name="T87" fmla="*/ 65 h 90"/>
              <a:gd name="T88" fmla="*/ 48 w 96"/>
              <a:gd name="T89" fmla="*/ 25 h 90"/>
              <a:gd name="T90" fmla="*/ 48 w 96"/>
              <a:gd name="T9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6" h="90">
                <a:moveTo>
                  <a:pt x="65" y="5"/>
                </a:moveTo>
                <a:cubicBezTo>
                  <a:pt x="69" y="6"/>
                  <a:pt x="72" y="8"/>
                  <a:pt x="74" y="10"/>
                </a:cubicBezTo>
                <a:cubicBezTo>
                  <a:pt x="71" y="19"/>
                  <a:pt x="71" y="19"/>
                  <a:pt x="71" y="19"/>
                </a:cubicBezTo>
                <a:cubicBezTo>
                  <a:pt x="70" y="21"/>
                  <a:pt x="70" y="21"/>
                  <a:pt x="70" y="21"/>
                </a:cubicBezTo>
                <a:cubicBezTo>
                  <a:pt x="72" y="23"/>
                  <a:pt x="72" y="23"/>
                  <a:pt x="72" y="23"/>
                </a:cubicBezTo>
                <a:cubicBezTo>
                  <a:pt x="75" y="27"/>
                  <a:pt x="77" y="31"/>
                  <a:pt x="79" y="35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38"/>
                  <a:pt x="82" y="38"/>
                  <a:pt x="82" y="3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2" y="43"/>
                  <a:pt x="92" y="45"/>
                </a:cubicBezTo>
                <a:cubicBezTo>
                  <a:pt x="92" y="47"/>
                  <a:pt x="92" y="48"/>
                  <a:pt x="92" y="50"/>
                </a:cubicBezTo>
                <a:cubicBezTo>
                  <a:pt x="82" y="52"/>
                  <a:pt x="82" y="52"/>
                  <a:pt x="82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55"/>
                  <a:pt x="79" y="55"/>
                  <a:pt x="79" y="55"/>
                </a:cubicBezTo>
                <a:cubicBezTo>
                  <a:pt x="77" y="59"/>
                  <a:pt x="75" y="63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71" y="71"/>
                  <a:pt x="71" y="71"/>
                  <a:pt x="71" y="71"/>
                </a:cubicBezTo>
                <a:cubicBezTo>
                  <a:pt x="74" y="80"/>
                  <a:pt x="74" y="80"/>
                  <a:pt x="74" y="80"/>
                </a:cubicBezTo>
                <a:cubicBezTo>
                  <a:pt x="72" y="82"/>
                  <a:pt x="69" y="84"/>
                  <a:pt x="65" y="85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6"/>
                  <a:pt x="57" y="76"/>
                  <a:pt x="57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3" y="77"/>
                  <a:pt x="50" y="77"/>
                  <a:pt x="48" y="77"/>
                </a:cubicBezTo>
                <a:cubicBezTo>
                  <a:pt x="46" y="77"/>
                  <a:pt x="43" y="77"/>
                  <a:pt x="41" y="76"/>
                </a:cubicBezTo>
                <a:cubicBezTo>
                  <a:pt x="39" y="76"/>
                  <a:pt x="39" y="76"/>
                  <a:pt x="39" y="76"/>
                </a:cubicBezTo>
                <a:cubicBezTo>
                  <a:pt x="37" y="78"/>
                  <a:pt x="37" y="78"/>
                  <a:pt x="37" y="78"/>
                </a:cubicBezTo>
                <a:cubicBezTo>
                  <a:pt x="31" y="85"/>
                  <a:pt x="31" y="85"/>
                  <a:pt x="31" y="85"/>
                </a:cubicBezTo>
                <a:cubicBezTo>
                  <a:pt x="27" y="84"/>
                  <a:pt x="25" y="82"/>
                  <a:pt x="22" y="80"/>
                </a:cubicBezTo>
                <a:cubicBezTo>
                  <a:pt x="25" y="71"/>
                  <a:pt x="25" y="71"/>
                  <a:pt x="25" y="71"/>
                </a:cubicBezTo>
                <a:cubicBezTo>
                  <a:pt x="26" y="69"/>
                  <a:pt x="26" y="69"/>
                  <a:pt x="26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63"/>
                  <a:pt x="19" y="59"/>
                  <a:pt x="17" y="55"/>
                </a:cubicBezTo>
                <a:cubicBezTo>
                  <a:pt x="17" y="52"/>
                  <a:pt x="17" y="52"/>
                  <a:pt x="17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48"/>
                  <a:pt x="4" y="47"/>
                  <a:pt x="4" y="45"/>
                </a:cubicBezTo>
                <a:cubicBezTo>
                  <a:pt x="4" y="43"/>
                  <a:pt x="4" y="42"/>
                  <a:pt x="4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5"/>
                  <a:pt x="17" y="35"/>
                  <a:pt x="17" y="35"/>
                </a:cubicBezTo>
                <a:cubicBezTo>
                  <a:pt x="19" y="31"/>
                  <a:pt x="21" y="27"/>
                  <a:pt x="24" y="23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19"/>
                  <a:pt x="25" y="19"/>
                  <a:pt x="25" y="19"/>
                </a:cubicBezTo>
                <a:cubicBezTo>
                  <a:pt x="22" y="10"/>
                  <a:pt x="22" y="10"/>
                  <a:pt x="22" y="10"/>
                </a:cubicBezTo>
                <a:cubicBezTo>
                  <a:pt x="24" y="8"/>
                  <a:pt x="27" y="6"/>
                  <a:pt x="31" y="5"/>
                </a:cubicBezTo>
                <a:cubicBezTo>
                  <a:pt x="37" y="12"/>
                  <a:pt x="37" y="12"/>
                  <a:pt x="37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3" y="13"/>
                  <a:pt x="46" y="13"/>
                  <a:pt x="48" y="13"/>
                </a:cubicBezTo>
                <a:cubicBezTo>
                  <a:pt x="50" y="13"/>
                  <a:pt x="53" y="13"/>
                  <a:pt x="55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9" y="12"/>
                  <a:pt x="59" y="12"/>
                  <a:pt x="59" y="12"/>
                </a:cubicBezTo>
                <a:cubicBezTo>
                  <a:pt x="65" y="5"/>
                  <a:pt x="65" y="5"/>
                  <a:pt x="65" y="5"/>
                </a:cubicBezTo>
                <a:moveTo>
                  <a:pt x="48" y="69"/>
                </a:moveTo>
                <a:cubicBezTo>
                  <a:pt x="61" y="69"/>
                  <a:pt x="72" y="58"/>
                  <a:pt x="72" y="45"/>
                </a:cubicBezTo>
                <a:cubicBezTo>
                  <a:pt x="72" y="32"/>
                  <a:pt x="61" y="21"/>
                  <a:pt x="48" y="21"/>
                </a:cubicBezTo>
                <a:cubicBezTo>
                  <a:pt x="35" y="21"/>
                  <a:pt x="24" y="32"/>
                  <a:pt x="24" y="45"/>
                </a:cubicBezTo>
                <a:cubicBezTo>
                  <a:pt x="24" y="58"/>
                  <a:pt x="35" y="69"/>
                  <a:pt x="48" y="69"/>
                </a:cubicBezTo>
                <a:moveTo>
                  <a:pt x="64" y="0"/>
                </a:moveTo>
                <a:cubicBezTo>
                  <a:pt x="56" y="10"/>
                  <a:pt x="56" y="10"/>
                  <a:pt x="56" y="10"/>
                </a:cubicBezTo>
                <a:cubicBezTo>
                  <a:pt x="53" y="9"/>
                  <a:pt x="51" y="9"/>
                  <a:pt x="48" y="9"/>
                </a:cubicBezTo>
                <a:cubicBezTo>
                  <a:pt x="45" y="9"/>
                  <a:pt x="43" y="9"/>
                  <a:pt x="40" y="10"/>
                </a:cubicBezTo>
                <a:cubicBezTo>
                  <a:pt x="32" y="0"/>
                  <a:pt x="32" y="0"/>
                  <a:pt x="32" y="0"/>
                </a:cubicBezTo>
                <a:cubicBezTo>
                  <a:pt x="26" y="2"/>
                  <a:pt x="21" y="5"/>
                  <a:pt x="17" y="9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24"/>
                  <a:pt x="15" y="29"/>
                  <a:pt x="14" y="3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9"/>
                  <a:pt x="0" y="42"/>
                  <a:pt x="0" y="45"/>
                </a:cubicBezTo>
                <a:cubicBezTo>
                  <a:pt x="0" y="48"/>
                  <a:pt x="0" y="51"/>
                  <a:pt x="1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5" y="61"/>
                  <a:pt x="18" y="66"/>
                  <a:pt x="21" y="69"/>
                </a:cubicBezTo>
                <a:cubicBezTo>
                  <a:pt x="17" y="82"/>
                  <a:pt x="17" y="82"/>
                  <a:pt x="17" y="82"/>
                </a:cubicBezTo>
                <a:cubicBezTo>
                  <a:pt x="21" y="85"/>
                  <a:pt x="26" y="88"/>
                  <a:pt x="32" y="90"/>
                </a:cubicBezTo>
                <a:cubicBezTo>
                  <a:pt x="40" y="80"/>
                  <a:pt x="40" y="80"/>
                  <a:pt x="40" y="80"/>
                </a:cubicBezTo>
                <a:cubicBezTo>
                  <a:pt x="43" y="81"/>
                  <a:pt x="45" y="81"/>
                  <a:pt x="48" y="81"/>
                </a:cubicBezTo>
                <a:cubicBezTo>
                  <a:pt x="51" y="81"/>
                  <a:pt x="53" y="81"/>
                  <a:pt x="56" y="80"/>
                </a:cubicBezTo>
                <a:cubicBezTo>
                  <a:pt x="64" y="90"/>
                  <a:pt x="64" y="90"/>
                  <a:pt x="64" y="90"/>
                </a:cubicBezTo>
                <a:cubicBezTo>
                  <a:pt x="70" y="88"/>
                  <a:pt x="75" y="85"/>
                  <a:pt x="79" y="82"/>
                </a:cubicBezTo>
                <a:cubicBezTo>
                  <a:pt x="75" y="69"/>
                  <a:pt x="75" y="69"/>
                  <a:pt x="75" y="69"/>
                </a:cubicBezTo>
                <a:cubicBezTo>
                  <a:pt x="78" y="66"/>
                  <a:pt x="81" y="61"/>
                  <a:pt x="82" y="56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1"/>
                  <a:pt x="96" y="48"/>
                  <a:pt x="96" y="45"/>
                </a:cubicBezTo>
                <a:cubicBezTo>
                  <a:pt x="96" y="42"/>
                  <a:pt x="96" y="39"/>
                  <a:pt x="95" y="36"/>
                </a:cubicBezTo>
                <a:cubicBezTo>
                  <a:pt x="82" y="34"/>
                  <a:pt x="82" y="34"/>
                  <a:pt x="82" y="34"/>
                </a:cubicBezTo>
                <a:cubicBezTo>
                  <a:pt x="81" y="29"/>
                  <a:pt x="78" y="24"/>
                  <a:pt x="75" y="21"/>
                </a:cubicBezTo>
                <a:cubicBezTo>
                  <a:pt x="79" y="8"/>
                  <a:pt x="79" y="8"/>
                  <a:pt x="79" y="8"/>
                </a:cubicBezTo>
                <a:cubicBezTo>
                  <a:pt x="75" y="5"/>
                  <a:pt x="70" y="2"/>
                  <a:pt x="64" y="0"/>
                </a:cubicBezTo>
                <a:close/>
                <a:moveTo>
                  <a:pt x="48" y="65"/>
                </a:moveTo>
                <a:cubicBezTo>
                  <a:pt x="37" y="65"/>
                  <a:pt x="28" y="56"/>
                  <a:pt x="28" y="45"/>
                </a:cubicBezTo>
                <a:cubicBezTo>
                  <a:pt x="28" y="34"/>
                  <a:pt x="37" y="25"/>
                  <a:pt x="48" y="25"/>
                </a:cubicBezTo>
                <a:cubicBezTo>
                  <a:pt x="59" y="25"/>
                  <a:pt x="68" y="34"/>
                  <a:pt x="68" y="45"/>
                </a:cubicBezTo>
                <a:cubicBezTo>
                  <a:pt x="68" y="56"/>
                  <a:pt x="59" y="65"/>
                  <a:pt x="48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3131759" y="2173598"/>
            <a:ext cx="330310" cy="261919"/>
            <a:chOff x="4214377" y="1144368"/>
            <a:chExt cx="410062" cy="325159"/>
          </a:xfrm>
        </p:grpSpPr>
        <p:sp>
          <p:nvSpPr>
            <p:cNvPr id="281" name="Freeform 40"/>
            <p:cNvSpPr>
              <a:spLocks noEditPoints="1"/>
            </p:cNvSpPr>
            <p:nvPr/>
          </p:nvSpPr>
          <p:spPr bwMode="auto">
            <a:xfrm>
              <a:off x="4214377" y="1144368"/>
              <a:ext cx="410062" cy="325159"/>
            </a:xfrm>
            <a:custGeom>
              <a:avLst/>
              <a:gdLst>
                <a:gd name="T0" fmla="*/ 180 w 227"/>
                <a:gd name="T1" fmla="*/ 29 h 180"/>
                <a:gd name="T2" fmla="*/ 161 w 227"/>
                <a:gd name="T3" fmla="*/ 0 h 180"/>
                <a:gd name="T4" fmla="*/ 104 w 227"/>
                <a:gd name="T5" fmla="*/ 0 h 180"/>
                <a:gd name="T6" fmla="*/ 85 w 227"/>
                <a:gd name="T7" fmla="*/ 29 h 180"/>
                <a:gd name="T8" fmla="*/ 0 w 227"/>
                <a:gd name="T9" fmla="*/ 29 h 180"/>
                <a:gd name="T10" fmla="*/ 0 w 227"/>
                <a:gd name="T11" fmla="*/ 180 h 180"/>
                <a:gd name="T12" fmla="*/ 227 w 227"/>
                <a:gd name="T13" fmla="*/ 180 h 180"/>
                <a:gd name="T14" fmla="*/ 227 w 227"/>
                <a:gd name="T15" fmla="*/ 29 h 180"/>
                <a:gd name="T16" fmla="*/ 180 w 227"/>
                <a:gd name="T17" fmla="*/ 29 h 180"/>
                <a:gd name="T18" fmla="*/ 218 w 227"/>
                <a:gd name="T19" fmla="*/ 171 h 180"/>
                <a:gd name="T20" fmla="*/ 9 w 227"/>
                <a:gd name="T21" fmla="*/ 171 h 180"/>
                <a:gd name="T22" fmla="*/ 9 w 227"/>
                <a:gd name="T23" fmla="*/ 38 h 180"/>
                <a:gd name="T24" fmla="*/ 85 w 227"/>
                <a:gd name="T25" fmla="*/ 38 h 180"/>
                <a:gd name="T26" fmla="*/ 90 w 227"/>
                <a:gd name="T27" fmla="*/ 38 h 180"/>
                <a:gd name="T28" fmla="*/ 92 w 227"/>
                <a:gd name="T29" fmla="*/ 34 h 180"/>
                <a:gd name="T30" fmla="*/ 109 w 227"/>
                <a:gd name="T31" fmla="*/ 10 h 180"/>
                <a:gd name="T32" fmla="*/ 156 w 227"/>
                <a:gd name="T33" fmla="*/ 10 h 180"/>
                <a:gd name="T34" fmla="*/ 173 w 227"/>
                <a:gd name="T35" fmla="*/ 34 h 180"/>
                <a:gd name="T36" fmla="*/ 175 w 227"/>
                <a:gd name="T37" fmla="*/ 38 h 180"/>
                <a:gd name="T38" fmla="*/ 180 w 227"/>
                <a:gd name="T39" fmla="*/ 38 h 180"/>
                <a:gd name="T40" fmla="*/ 218 w 227"/>
                <a:gd name="T41" fmla="*/ 38 h 180"/>
                <a:gd name="T42" fmla="*/ 218 w 227"/>
                <a:gd name="T43" fmla="*/ 17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7" h="180">
                  <a:moveTo>
                    <a:pt x="180" y="29"/>
                  </a:moveTo>
                  <a:lnTo>
                    <a:pt x="161" y="0"/>
                  </a:lnTo>
                  <a:lnTo>
                    <a:pt x="104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0" y="180"/>
                  </a:lnTo>
                  <a:lnTo>
                    <a:pt x="227" y="180"/>
                  </a:lnTo>
                  <a:lnTo>
                    <a:pt x="227" y="29"/>
                  </a:lnTo>
                  <a:lnTo>
                    <a:pt x="180" y="29"/>
                  </a:lnTo>
                  <a:close/>
                  <a:moveTo>
                    <a:pt x="218" y="171"/>
                  </a:moveTo>
                  <a:lnTo>
                    <a:pt x="9" y="171"/>
                  </a:lnTo>
                  <a:lnTo>
                    <a:pt x="9" y="38"/>
                  </a:lnTo>
                  <a:lnTo>
                    <a:pt x="85" y="38"/>
                  </a:lnTo>
                  <a:lnTo>
                    <a:pt x="90" y="38"/>
                  </a:lnTo>
                  <a:lnTo>
                    <a:pt x="92" y="34"/>
                  </a:lnTo>
                  <a:lnTo>
                    <a:pt x="109" y="10"/>
                  </a:lnTo>
                  <a:lnTo>
                    <a:pt x="156" y="10"/>
                  </a:lnTo>
                  <a:lnTo>
                    <a:pt x="173" y="34"/>
                  </a:lnTo>
                  <a:lnTo>
                    <a:pt x="175" y="38"/>
                  </a:lnTo>
                  <a:lnTo>
                    <a:pt x="180" y="38"/>
                  </a:lnTo>
                  <a:lnTo>
                    <a:pt x="218" y="38"/>
                  </a:lnTo>
                  <a:lnTo>
                    <a:pt x="218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2" name="Freeform 41"/>
            <p:cNvSpPr>
              <a:spLocks noEditPoints="1"/>
            </p:cNvSpPr>
            <p:nvPr/>
          </p:nvSpPr>
          <p:spPr bwMode="auto">
            <a:xfrm>
              <a:off x="4351666" y="1231077"/>
              <a:ext cx="204128" cy="20412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4 h 48"/>
                <a:gd name="T12" fmla="*/ 4 w 48"/>
                <a:gd name="T13" fmla="*/ 24 h 48"/>
                <a:gd name="T14" fmla="*/ 24 w 48"/>
                <a:gd name="T15" fmla="*/ 4 h 48"/>
                <a:gd name="T16" fmla="*/ 44 w 48"/>
                <a:gd name="T17" fmla="*/ 24 h 48"/>
                <a:gd name="T18" fmla="*/ 24 w 48"/>
                <a:gd name="T1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4"/>
                  </a:move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3" name="Rectangle 42"/>
            <p:cNvSpPr>
              <a:spLocks noChangeArrowheads="1"/>
            </p:cNvSpPr>
            <p:nvPr/>
          </p:nvSpPr>
          <p:spPr bwMode="auto">
            <a:xfrm>
              <a:off x="4264957" y="1162433"/>
              <a:ext cx="52387" cy="16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4" name="Freeform 43"/>
          <p:cNvSpPr>
            <a:spLocks noEditPoints="1"/>
          </p:cNvSpPr>
          <p:nvPr/>
        </p:nvSpPr>
        <p:spPr bwMode="auto">
          <a:xfrm>
            <a:off x="3820024" y="2132856"/>
            <a:ext cx="234272" cy="330309"/>
          </a:xfrm>
          <a:custGeom>
            <a:avLst/>
            <a:gdLst>
              <a:gd name="T0" fmla="*/ 20 w 68"/>
              <a:gd name="T1" fmla="*/ 12 h 96"/>
              <a:gd name="T2" fmla="*/ 20 w 68"/>
              <a:gd name="T3" fmla="*/ 29 h 96"/>
              <a:gd name="T4" fmla="*/ 20 w 68"/>
              <a:gd name="T5" fmla="*/ 40 h 96"/>
              <a:gd name="T6" fmla="*/ 20 w 68"/>
              <a:gd name="T7" fmla="*/ 72 h 96"/>
              <a:gd name="T8" fmla="*/ 12 w 68"/>
              <a:gd name="T9" fmla="*/ 76 h 96"/>
              <a:gd name="T10" fmla="*/ 11 w 68"/>
              <a:gd name="T11" fmla="*/ 76 h 96"/>
              <a:gd name="T12" fmla="*/ 0 w 68"/>
              <a:gd name="T13" fmla="*/ 86 h 96"/>
              <a:gd name="T14" fmla="*/ 12 w 68"/>
              <a:gd name="T15" fmla="*/ 96 h 96"/>
              <a:gd name="T16" fmla="*/ 24 w 68"/>
              <a:gd name="T17" fmla="*/ 86 h 96"/>
              <a:gd name="T18" fmla="*/ 24 w 68"/>
              <a:gd name="T19" fmla="*/ 86 h 96"/>
              <a:gd name="T20" fmla="*/ 24 w 68"/>
              <a:gd name="T21" fmla="*/ 86 h 96"/>
              <a:gd name="T22" fmla="*/ 24 w 68"/>
              <a:gd name="T23" fmla="*/ 39 h 96"/>
              <a:gd name="T24" fmla="*/ 64 w 68"/>
              <a:gd name="T25" fmla="*/ 29 h 96"/>
              <a:gd name="T26" fmla="*/ 64 w 68"/>
              <a:gd name="T27" fmla="*/ 62 h 96"/>
              <a:gd name="T28" fmla="*/ 56 w 68"/>
              <a:gd name="T29" fmla="*/ 66 h 96"/>
              <a:gd name="T30" fmla="*/ 44 w 68"/>
              <a:gd name="T31" fmla="*/ 76 h 96"/>
              <a:gd name="T32" fmla="*/ 56 w 68"/>
              <a:gd name="T33" fmla="*/ 86 h 96"/>
              <a:gd name="T34" fmla="*/ 68 w 68"/>
              <a:gd name="T35" fmla="*/ 76 h 96"/>
              <a:gd name="T36" fmla="*/ 68 w 68"/>
              <a:gd name="T37" fmla="*/ 76 h 96"/>
              <a:gd name="T38" fmla="*/ 68 w 68"/>
              <a:gd name="T39" fmla="*/ 76 h 96"/>
              <a:gd name="T40" fmla="*/ 68 w 68"/>
              <a:gd name="T41" fmla="*/ 28 h 96"/>
              <a:gd name="T42" fmla="*/ 68 w 68"/>
              <a:gd name="T43" fmla="*/ 19 h 96"/>
              <a:gd name="T44" fmla="*/ 68 w 68"/>
              <a:gd name="T45" fmla="*/ 0 h 96"/>
              <a:gd name="T46" fmla="*/ 20 w 68"/>
              <a:gd name="T47" fmla="*/ 12 h 96"/>
              <a:gd name="T48" fmla="*/ 12 w 68"/>
              <a:gd name="T49" fmla="*/ 92 h 96"/>
              <a:gd name="T50" fmla="*/ 4 w 68"/>
              <a:gd name="T51" fmla="*/ 86 h 96"/>
              <a:gd name="T52" fmla="*/ 12 w 68"/>
              <a:gd name="T53" fmla="*/ 80 h 96"/>
              <a:gd name="T54" fmla="*/ 20 w 68"/>
              <a:gd name="T55" fmla="*/ 86 h 96"/>
              <a:gd name="T56" fmla="*/ 12 w 68"/>
              <a:gd name="T57" fmla="*/ 92 h 96"/>
              <a:gd name="T58" fmla="*/ 56 w 68"/>
              <a:gd name="T59" fmla="*/ 82 h 96"/>
              <a:gd name="T60" fmla="*/ 48 w 68"/>
              <a:gd name="T61" fmla="*/ 76 h 96"/>
              <a:gd name="T62" fmla="*/ 56 w 68"/>
              <a:gd name="T63" fmla="*/ 70 h 96"/>
              <a:gd name="T64" fmla="*/ 64 w 68"/>
              <a:gd name="T65" fmla="*/ 76 h 96"/>
              <a:gd name="T66" fmla="*/ 56 w 68"/>
              <a:gd name="T67" fmla="*/ 82 h 96"/>
              <a:gd name="T68" fmla="*/ 64 w 68"/>
              <a:gd name="T69" fmla="*/ 25 h 96"/>
              <a:gd name="T70" fmla="*/ 24 w 68"/>
              <a:gd name="T71" fmla="*/ 35 h 96"/>
              <a:gd name="T72" fmla="*/ 24 w 68"/>
              <a:gd name="T73" fmla="*/ 29 h 96"/>
              <a:gd name="T74" fmla="*/ 24 w 68"/>
              <a:gd name="T75" fmla="*/ 15 h 96"/>
              <a:gd name="T76" fmla="*/ 64 w 68"/>
              <a:gd name="T77" fmla="*/ 5 h 96"/>
              <a:gd name="T78" fmla="*/ 64 w 68"/>
              <a:gd name="T79" fmla="*/ 19 h 96"/>
              <a:gd name="T80" fmla="*/ 64 w 68"/>
              <a:gd name="T81" fmla="*/ 2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" h="96">
                <a:moveTo>
                  <a:pt x="20" y="12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34"/>
                  <a:pt x="20" y="40"/>
                </a:cubicBezTo>
                <a:cubicBezTo>
                  <a:pt x="20" y="52"/>
                  <a:pt x="20" y="71"/>
                  <a:pt x="20" y="72"/>
                </a:cubicBezTo>
                <a:cubicBezTo>
                  <a:pt x="20" y="73"/>
                  <a:pt x="19" y="76"/>
                  <a:pt x="1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5" y="77"/>
                  <a:pt x="0" y="81"/>
                  <a:pt x="0" y="86"/>
                </a:cubicBezTo>
                <a:cubicBezTo>
                  <a:pt x="0" y="92"/>
                  <a:pt x="5" y="96"/>
                  <a:pt x="12" y="96"/>
                </a:cubicBezTo>
                <a:cubicBezTo>
                  <a:pt x="19" y="96"/>
                  <a:pt x="24" y="92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39"/>
                  <a:pt x="24" y="39"/>
                  <a:pt x="24" y="3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41"/>
                  <a:pt x="64" y="61"/>
                  <a:pt x="64" y="62"/>
                </a:cubicBezTo>
                <a:cubicBezTo>
                  <a:pt x="64" y="63"/>
                  <a:pt x="63" y="66"/>
                  <a:pt x="56" y="66"/>
                </a:cubicBezTo>
                <a:cubicBezTo>
                  <a:pt x="49" y="66"/>
                  <a:pt x="44" y="70"/>
                  <a:pt x="44" y="76"/>
                </a:cubicBezTo>
                <a:cubicBezTo>
                  <a:pt x="44" y="82"/>
                  <a:pt x="49" y="86"/>
                  <a:pt x="56" y="86"/>
                </a:cubicBezTo>
                <a:cubicBezTo>
                  <a:pt x="63" y="86"/>
                  <a:pt x="68" y="82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19"/>
                  <a:pt x="68" y="19"/>
                  <a:pt x="68" y="19"/>
                </a:cubicBezTo>
                <a:cubicBezTo>
                  <a:pt x="68" y="0"/>
                  <a:pt x="68" y="0"/>
                  <a:pt x="68" y="0"/>
                </a:cubicBezTo>
                <a:lnTo>
                  <a:pt x="20" y="12"/>
                </a:lnTo>
                <a:close/>
                <a:moveTo>
                  <a:pt x="12" y="92"/>
                </a:moveTo>
                <a:cubicBezTo>
                  <a:pt x="8" y="92"/>
                  <a:pt x="4" y="89"/>
                  <a:pt x="4" y="86"/>
                </a:cubicBezTo>
                <a:cubicBezTo>
                  <a:pt x="4" y="83"/>
                  <a:pt x="8" y="80"/>
                  <a:pt x="12" y="80"/>
                </a:cubicBezTo>
                <a:cubicBezTo>
                  <a:pt x="16" y="80"/>
                  <a:pt x="20" y="83"/>
                  <a:pt x="20" y="86"/>
                </a:cubicBezTo>
                <a:cubicBezTo>
                  <a:pt x="20" y="89"/>
                  <a:pt x="16" y="92"/>
                  <a:pt x="12" y="92"/>
                </a:cubicBezTo>
                <a:close/>
                <a:moveTo>
                  <a:pt x="56" y="82"/>
                </a:moveTo>
                <a:cubicBezTo>
                  <a:pt x="52" y="82"/>
                  <a:pt x="48" y="79"/>
                  <a:pt x="48" y="76"/>
                </a:cubicBezTo>
                <a:cubicBezTo>
                  <a:pt x="48" y="73"/>
                  <a:pt x="52" y="70"/>
                  <a:pt x="56" y="70"/>
                </a:cubicBezTo>
                <a:cubicBezTo>
                  <a:pt x="60" y="70"/>
                  <a:pt x="64" y="73"/>
                  <a:pt x="64" y="76"/>
                </a:cubicBezTo>
                <a:cubicBezTo>
                  <a:pt x="64" y="79"/>
                  <a:pt x="60" y="82"/>
                  <a:pt x="56" y="82"/>
                </a:cubicBezTo>
                <a:close/>
                <a:moveTo>
                  <a:pt x="64" y="25"/>
                </a:moveTo>
                <a:cubicBezTo>
                  <a:pt x="24" y="35"/>
                  <a:pt x="24" y="35"/>
                  <a:pt x="24" y="35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15"/>
                  <a:pt x="24" y="15"/>
                  <a:pt x="24" y="15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19"/>
                  <a:pt x="64" y="22"/>
                  <a:pt x="64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285" name="组合 284"/>
          <p:cNvGrpSpPr/>
          <p:nvPr/>
        </p:nvGrpSpPr>
        <p:grpSpPr>
          <a:xfrm>
            <a:off x="4454449" y="2188150"/>
            <a:ext cx="330309" cy="219721"/>
            <a:chOff x="5856428" y="1162433"/>
            <a:chExt cx="410061" cy="272772"/>
          </a:xfrm>
        </p:grpSpPr>
        <p:sp>
          <p:nvSpPr>
            <p:cNvPr id="286" name="Freeform 44"/>
            <p:cNvSpPr>
              <a:spLocks noEditPoints="1"/>
            </p:cNvSpPr>
            <p:nvPr/>
          </p:nvSpPr>
          <p:spPr bwMode="auto">
            <a:xfrm>
              <a:off x="5856428" y="1162433"/>
              <a:ext cx="307094" cy="272772"/>
            </a:xfrm>
            <a:custGeom>
              <a:avLst/>
              <a:gdLst>
                <a:gd name="T0" fmla="*/ 0 w 170"/>
                <a:gd name="T1" fmla="*/ 151 h 151"/>
                <a:gd name="T2" fmla="*/ 170 w 170"/>
                <a:gd name="T3" fmla="*/ 151 h 151"/>
                <a:gd name="T4" fmla="*/ 170 w 170"/>
                <a:gd name="T5" fmla="*/ 0 h 151"/>
                <a:gd name="T6" fmla="*/ 0 w 170"/>
                <a:gd name="T7" fmla="*/ 0 h 151"/>
                <a:gd name="T8" fmla="*/ 0 w 170"/>
                <a:gd name="T9" fmla="*/ 151 h 151"/>
                <a:gd name="T10" fmla="*/ 9 w 170"/>
                <a:gd name="T11" fmla="*/ 9 h 151"/>
                <a:gd name="T12" fmla="*/ 161 w 170"/>
                <a:gd name="T13" fmla="*/ 9 h 151"/>
                <a:gd name="T14" fmla="*/ 161 w 170"/>
                <a:gd name="T15" fmla="*/ 142 h 151"/>
                <a:gd name="T16" fmla="*/ 9 w 170"/>
                <a:gd name="T17" fmla="*/ 142 h 151"/>
                <a:gd name="T18" fmla="*/ 9 w 170"/>
                <a:gd name="T19" fmla="*/ 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51">
                  <a:moveTo>
                    <a:pt x="0" y="151"/>
                  </a:moveTo>
                  <a:lnTo>
                    <a:pt x="170" y="151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51"/>
                  </a:lnTo>
                  <a:close/>
                  <a:moveTo>
                    <a:pt x="9" y="9"/>
                  </a:moveTo>
                  <a:lnTo>
                    <a:pt x="161" y="9"/>
                  </a:lnTo>
                  <a:lnTo>
                    <a:pt x="161" y="142"/>
                  </a:lnTo>
                  <a:lnTo>
                    <a:pt x="9" y="142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7" name="Freeform 45"/>
            <p:cNvSpPr>
              <a:spLocks noEditPoints="1"/>
            </p:cNvSpPr>
            <p:nvPr/>
          </p:nvSpPr>
          <p:spPr bwMode="auto">
            <a:xfrm>
              <a:off x="6197844" y="1196755"/>
              <a:ext cx="68645" cy="204128"/>
            </a:xfrm>
            <a:custGeom>
              <a:avLst/>
              <a:gdLst>
                <a:gd name="T0" fmla="*/ 0 w 38"/>
                <a:gd name="T1" fmla="*/ 38 h 113"/>
                <a:gd name="T2" fmla="*/ 0 w 38"/>
                <a:gd name="T3" fmla="*/ 75 h 113"/>
                <a:gd name="T4" fmla="*/ 38 w 38"/>
                <a:gd name="T5" fmla="*/ 113 h 113"/>
                <a:gd name="T6" fmla="*/ 38 w 38"/>
                <a:gd name="T7" fmla="*/ 0 h 113"/>
                <a:gd name="T8" fmla="*/ 0 w 38"/>
                <a:gd name="T9" fmla="*/ 38 h 113"/>
                <a:gd name="T10" fmla="*/ 29 w 38"/>
                <a:gd name="T11" fmla="*/ 90 h 113"/>
                <a:gd name="T12" fmla="*/ 10 w 38"/>
                <a:gd name="T13" fmla="*/ 71 h 113"/>
                <a:gd name="T14" fmla="*/ 10 w 38"/>
                <a:gd name="T15" fmla="*/ 42 h 113"/>
                <a:gd name="T16" fmla="*/ 29 w 38"/>
                <a:gd name="T17" fmla="*/ 23 h 113"/>
                <a:gd name="T18" fmla="*/ 29 w 38"/>
                <a:gd name="T19" fmla="*/ 9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13">
                  <a:moveTo>
                    <a:pt x="0" y="38"/>
                  </a:moveTo>
                  <a:lnTo>
                    <a:pt x="0" y="75"/>
                  </a:lnTo>
                  <a:lnTo>
                    <a:pt x="38" y="113"/>
                  </a:lnTo>
                  <a:lnTo>
                    <a:pt x="38" y="0"/>
                  </a:lnTo>
                  <a:lnTo>
                    <a:pt x="0" y="38"/>
                  </a:lnTo>
                  <a:close/>
                  <a:moveTo>
                    <a:pt x="29" y="90"/>
                  </a:moveTo>
                  <a:lnTo>
                    <a:pt x="10" y="71"/>
                  </a:lnTo>
                  <a:lnTo>
                    <a:pt x="10" y="42"/>
                  </a:lnTo>
                  <a:lnTo>
                    <a:pt x="29" y="23"/>
                  </a:lnTo>
                  <a:lnTo>
                    <a:pt x="29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8" name="Rectangle 46"/>
            <p:cNvSpPr>
              <a:spLocks noChangeArrowheads="1"/>
            </p:cNvSpPr>
            <p:nvPr/>
          </p:nvSpPr>
          <p:spPr bwMode="auto">
            <a:xfrm>
              <a:off x="5890750" y="1196755"/>
              <a:ext cx="34323" cy="686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9" name="Freeform 47"/>
          <p:cNvSpPr>
            <a:spLocks noEditPoints="1"/>
          </p:cNvSpPr>
          <p:nvPr/>
        </p:nvSpPr>
        <p:spPr bwMode="auto">
          <a:xfrm>
            <a:off x="5115067" y="2188150"/>
            <a:ext cx="331764" cy="219721"/>
          </a:xfrm>
          <a:custGeom>
            <a:avLst/>
            <a:gdLst>
              <a:gd name="T0" fmla="*/ 0 w 228"/>
              <a:gd name="T1" fmla="*/ 0 h 151"/>
              <a:gd name="T2" fmla="*/ 0 w 228"/>
              <a:gd name="T3" fmla="*/ 151 h 151"/>
              <a:gd name="T4" fmla="*/ 228 w 228"/>
              <a:gd name="T5" fmla="*/ 151 h 151"/>
              <a:gd name="T6" fmla="*/ 228 w 228"/>
              <a:gd name="T7" fmla="*/ 0 h 151"/>
              <a:gd name="T8" fmla="*/ 0 w 228"/>
              <a:gd name="T9" fmla="*/ 0 h 151"/>
              <a:gd name="T10" fmla="*/ 211 w 228"/>
              <a:gd name="T11" fmla="*/ 9 h 151"/>
              <a:gd name="T12" fmla="*/ 114 w 228"/>
              <a:gd name="T13" fmla="*/ 80 h 151"/>
              <a:gd name="T14" fmla="*/ 17 w 228"/>
              <a:gd name="T15" fmla="*/ 9 h 151"/>
              <a:gd name="T16" fmla="*/ 211 w 228"/>
              <a:gd name="T17" fmla="*/ 9 h 151"/>
              <a:gd name="T18" fmla="*/ 10 w 228"/>
              <a:gd name="T19" fmla="*/ 142 h 151"/>
              <a:gd name="T20" fmla="*/ 10 w 228"/>
              <a:gd name="T21" fmla="*/ 14 h 151"/>
              <a:gd name="T22" fmla="*/ 114 w 228"/>
              <a:gd name="T23" fmla="*/ 90 h 151"/>
              <a:gd name="T24" fmla="*/ 218 w 228"/>
              <a:gd name="T25" fmla="*/ 14 h 151"/>
              <a:gd name="T26" fmla="*/ 218 w 228"/>
              <a:gd name="T27" fmla="*/ 142 h 151"/>
              <a:gd name="T28" fmla="*/ 10 w 228"/>
              <a:gd name="T29" fmla="*/ 14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51">
                <a:moveTo>
                  <a:pt x="0" y="0"/>
                </a:moveTo>
                <a:lnTo>
                  <a:pt x="0" y="151"/>
                </a:lnTo>
                <a:lnTo>
                  <a:pt x="228" y="151"/>
                </a:lnTo>
                <a:lnTo>
                  <a:pt x="228" y="0"/>
                </a:lnTo>
                <a:lnTo>
                  <a:pt x="0" y="0"/>
                </a:lnTo>
                <a:close/>
                <a:moveTo>
                  <a:pt x="211" y="9"/>
                </a:moveTo>
                <a:lnTo>
                  <a:pt x="114" y="80"/>
                </a:lnTo>
                <a:lnTo>
                  <a:pt x="17" y="9"/>
                </a:lnTo>
                <a:lnTo>
                  <a:pt x="211" y="9"/>
                </a:lnTo>
                <a:close/>
                <a:moveTo>
                  <a:pt x="10" y="142"/>
                </a:moveTo>
                <a:lnTo>
                  <a:pt x="10" y="14"/>
                </a:lnTo>
                <a:lnTo>
                  <a:pt x="114" y="90"/>
                </a:lnTo>
                <a:lnTo>
                  <a:pt x="218" y="14"/>
                </a:lnTo>
                <a:lnTo>
                  <a:pt x="218" y="142"/>
                </a:lnTo>
                <a:lnTo>
                  <a:pt x="10" y="1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290" name="Freeform 48"/>
          <p:cNvSpPr>
            <a:spLocks noEditPoints="1"/>
          </p:cNvSpPr>
          <p:nvPr/>
        </p:nvSpPr>
        <p:spPr bwMode="auto">
          <a:xfrm>
            <a:off x="3144855" y="2821121"/>
            <a:ext cx="304118" cy="247368"/>
          </a:xfrm>
          <a:custGeom>
            <a:avLst/>
            <a:gdLst>
              <a:gd name="T0" fmla="*/ 209 w 209"/>
              <a:gd name="T1" fmla="*/ 57 h 170"/>
              <a:gd name="T2" fmla="*/ 209 w 209"/>
              <a:gd name="T3" fmla="*/ 19 h 170"/>
              <a:gd name="T4" fmla="*/ 105 w 209"/>
              <a:gd name="T5" fmla="*/ 19 h 170"/>
              <a:gd name="T6" fmla="*/ 86 w 209"/>
              <a:gd name="T7" fmla="*/ 0 h 170"/>
              <a:gd name="T8" fmla="*/ 0 w 209"/>
              <a:gd name="T9" fmla="*/ 0 h 170"/>
              <a:gd name="T10" fmla="*/ 0 w 209"/>
              <a:gd name="T11" fmla="*/ 29 h 170"/>
              <a:gd name="T12" fmla="*/ 0 w 209"/>
              <a:gd name="T13" fmla="*/ 29 h 170"/>
              <a:gd name="T14" fmla="*/ 0 w 209"/>
              <a:gd name="T15" fmla="*/ 57 h 170"/>
              <a:gd name="T16" fmla="*/ 0 w 209"/>
              <a:gd name="T17" fmla="*/ 57 h 170"/>
              <a:gd name="T18" fmla="*/ 0 w 209"/>
              <a:gd name="T19" fmla="*/ 170 h 170"/>
              <a:gd name="T20" fmla="*/ 209 w 209"/>
              <a:gd name="T21" fmla="*/ 170 h 170"/>
              <a:gd name="T22" fmla="*/ 209 w 209"/>
              <a:gd name="T23" fmla="*/ 57 h 170"/>
              <a:gd name="T24" fmla="*/ 209 w 209"/>
              <a:gd name="T25" fmla="*/ 57 h 170"/>
              <a:gd name="T26" fmla="*/ 10 w 209"/>
              <a:gd name="T27" fmla="*/ 19 h 170"/>
              <a:gd name="T28" fmla="*/ 10 w 209"/>
              <a:gd name="T29" fmla="*/ 10 h 170"/>
              <a:gd name="T30" fmla="*/ 81 w 209"/>
              <a:gd name="T31" fmla="*/ 10 h 170"/>
              <a:gd name="T32" fmla="*/ 97 w 209"/>
              <a:gd name="T33" fmla="*/ 26 h 170"/>
              <a:gd name="T34" fmla="*/ 100 w 209"/>
              <a:gd name="T35" fmla="*/ 29 h 170"/>
              <a:gd name="T36" fmla="*/ 105 w 209"/>
              <a:gd name="T37" fmla="*/ 29 h 170"/>
              <a:gd name="T38" fmla="*/ 199 w 209"/>
              <a:gd name="T39" fmla="*/ 29 h 170"/>
              <a:gd name="T40" fmla="*/ 199 w 209"/>
              <a:gd name="T41" fmla="*/ 57 h 170"/>
              <a:gd name="T42" fmla="*/ 10 w 209"/>
              <a:gd name="T43" fmla="*/ 57 h 170"/>
              <a:gd name="T44" fmla="*/ 10 w 209"/>
              <a:gd name="T45" fmla="*/ 29 h 170"/>
              <a:gd name="T46" fmla="*/ 10 w 209"/>
              <a:gd name="T47" fmla="*/ 19 h 170"/>
              <a:gd name="T48" fmla="*/ 199 w 209"/>
              <a:gd name="T49" fmla="*/ 161 h 170"/>
              <a:gd name="T50" fmla="*/ 10 w 209"/>
              <a:gd name="T51" fmla="*/ 161 h 170"/>
              <a:gd name="T52" fmla="*/ 10 w 209"/>
              <a:gd name="T53" fmla="*/ 66 h 170"/>
              <a:gd name="T54" fmla="*/ 199 w 209"/>
              <a:gd name="T55" fmla="*/ 66 h 170"/>
              <a:gd name="T56" fmla="*/ 199 w 209"/>
              <a:gd name="T57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9" h="170">
                <a:moveTo>
                  <a:pt x="209" y="57"/>
                </a:moveTo>
                <a:lnTo>
                  <a:pt x="209" y="19"/>
                </a:lnTo>
                <a:lnTo>
                  <a:pt x="105" y="19"/>
                </a:lnTo>
                <a:lnTo>
                  <a:pt x="86" y="0"/>
                </a:lnTo>
                <a:lnTo>
                  <a:pt x="0" y="0"/>
                </a:lnTo>
                <a:lnTo>
                  <a:pt x="0" y="29"/>
                </a:lnTo>
                <a:lnTo>
                  <a:pt x="0" y="29"/>
                </a:lnTo>
                <a:lnTo>
                  <a:pt x="0" y="57"/>
                </a:lnTo>
                <a:lnTo>
                  <a:pt x="0" y="57"/>
                </a:lnTo>
                <a:lnTo>
                  <a:pt x="0" y="170"/>
                </a:lnTo>
                <a:lnTo>
                  <a:pt x="209" y="170"/>
                </a:lnTo>
                <a:lnTo>
                  <a:pt x="209" y="57"/>
                </a:lnTo>
                <a:lnTo>
                  <a:pt x="209" y="57"/>
                </a:lnTo>
                <a:close/>
                <a:moveTo>
                  <a:pt x="10" y="19"/>
                </a:moveTo>
                <a:lnTo>
                  <a:pt x="10" y="10"/>
                </a:lnTo>
                <a:lnTo>
                  <a:pt x="81" y="10"/>
                </a:lnTo>
                <a:lnTo>
                  <a:pt x="97" y="26"/>
                </a:lnTo>
                <a:lnTo>
                  <a:pt x="100" y="29"/>
                </a:lnTo>
                <a:lnTo>
                  <a:pt x="105" y="29"/>
                </a:lnTo>
                <a:lnTo>
                  <a:pt x="199" y="29"/>
                </a:lnTo>
                <a:lnTo>
                  <a:pt x="199" y="57"/>
                </a:lnTo>
                <a:lnTo>
                  <a:pt x="10" y="57"/>
                </a:lnTo>
                <a:lnTo>
                  <a:pt x="10" y="29"/>
                </a:lnTo>
                <a:lnTo>
                  <a:pt x="10" y="19"/>
                </a:lnTo>
                <a:close/>
                <a:moveTo>
                  <a:pt x="199" y="161"/>
                </a:moveTo>
                <a:lnTo>
                  <a:pt x="10" y="161"/>
                </a:lnTo>
                <a:lnTo>
                  <a:pt x="10" y="66"/>
                </a:lnTo>
                <a:lnTo>
                  <a:pt x="199" y="66"/>
                </a:lnTo>
                <a:lnTo>
                  <a:pt x="199" y="1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291" name="Freeform 49"/>
          <p:cNvSpPr>
            <a:spLocks noEditPoints="1"/>
          </p:cNvSpPr>
          <p:nvPr/>
        </p:nvSpPr>
        <p:spPr bwMode="auto">
          <a:xfrm>
            <a:off x="499474" y="2821121"/>
            <a:ext cx="304118" cy="275015"/>
          </a:xfrm>
          <a:custGeom>
            <a:avLst/>
            <a:gdLst>
              <a:gd name="T0" fmla="*/ 209 w 209"/>
              <a:gd name="T1" fmla="*/ 133 h 189"/>
              <a:gd name="T2" fmla="*/ 209 w 209"/>
              <a:gd name="T3" fmla="*/ 0 h 189"/>
              <a:gd name="T4" fmla="*/ 0 w 209"/>
              <a:gd name="T5" fmla="*/ 0 h 189"/>
              <a:gd name="T6" fmla="*/ 0 w 209"/>
              <a:gd name="T7" fmla="*/ 133 h 189"/>
              <a:gd name="T8" fmla="*/ 100 w 209"/>
              <a:gd name="T9" fmla="*/ 133 h 189"/>
              <a:gd name="T10" fmla="*/ 100 w 209"/>
              <a:gd name="T11" fmla="*/ 180 h 189"/>
              <a:gd name="T12" fmla="*/ 71 w 209"/>
              <a:gd name="T13" fmla="*/ 180 h 189"/>
              <a:gd name="T14" fmla="*/ 62 w 209"/>
              <a:gd name="T15" fmla="*/ 189 h 189"/>
              <a:gd name="T16" fmla="*/ 100 w 209"/>
              <a:gd name="T17" fmla="*/ 189 h 189"/>
              <a:gd name="T18" fmla="*/ 109 w 209"/>
              <a:gd name="T19" fmla="*/ 189 h 189"/>
              <a:gd name="T20" fmla="*/ 147 w 209"/>
              <a:gd name="T21" fmla="*/ 189 h 189"/>
              <a:gd name="T22" fmla="*/ 138 w 209"/>
              <a:gd name="T23" fmla="*/ 180 h 189"/>
              <a:gd name="T24" fmla="*/ 109 w 209"/>
              <a:gd name="T25" fmla="*/ 180 h 189"/>
              <a:gd name="T26" fmla="*/ 109 w 209"/>
              <a:gd name="T27" fmla="*/ 133 h 189"/>
              <a:gd name="T28" fmla="*/ 209 w 209"/>
              <a:gd name="T29" fmla="*/ 133 h 189"/>
              <a:gd name="T30" fmla="*/ 10 w 209"/>
              <a:gd name="T31" fmla="*/ 123 h 189"/>
              <a:gd name="T32" fmla="*/ 10 w 209"/>
              <a:gd name="T33" fmla="*/ 10 h 189"/>
              <a:gd name="T34" fmla="*/ 199 w 209"/>
              <a:gd name="T35" fmla="*/ 10 h 189"/>
              <a:gd name="T36" fmla="*/ 199 w 209"/>
              <a:gd name="T37" fmla="*/ 123 h 189"/>
              <a:gd name="T38" fmla="*/ 109 w 209"/>
              <a:gd name="T39" fmla="*/ 123 h 189"/>
              <a:gd name="T40" fmla="*/ 100 w 209"/>
              <a:gd name="T41" fmla="*/ 123 h 189"/>
              <a:gd name="T42" fmla="*/ 10 w 209"/>
              <a:gd name="T43" fmla="*/ 12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9" h="189">
                <a:moveTo>
                  <a:pt x="209" y="133"/>
                </a:moveTo>
                <a:lnTo>
                  <a:pt x="209" y="0"/>
                </a:lnTo>
                <a:lnTo>
                  <a:pt x="0" y="0"/>
                </a:lnTo>
                <a:lnTo>
                  <a:pt x="0" y="133"/>
                </a:lnTo>
                <a:lnTo>
                  <a:pt x="100" y="133"/>
                </a:lnTo>
                <a:lnTo>
                  <a:pt x="100" y="180"/>
                </a:lnTo>
                <a:lnTo>
                  <a:pt x="71" y="180"/>
                </a:lnTo>
                <a:lnTo>
                  <a:pt x="62" y="189"/>
                </a:lnTo>
                <a:lnTo>
                  <a:pt x="100" y="189"/>
                </a:lnTo>
                <a:lnTo>
                  <a:pt x="109" y="189"/>
                </a:lnTo>
                <a:lnTo>
                  <a:pt x="147" y="189"/>
                </a:lnTo>
                <a:lnTo>
                  <a:pt x="138" y="180"/>
                </a:lnTo>
                <a:lnTo>
                  <a:pt x="109" y="180"/>
                </a:lnTo>
                <a:lnTo>
                  <a:pt x="109" y="133"/>
                </a:lnTo>
                <a:lnTo>
                  <a:pt x="209" y="133"/>
                </a:lnTo>
                <a:close/>
                <a:moveTo>
                  <a:pt x="10" y="123"/>
                </a:moveTo>
                <a:lnTo>
                  <a:pt x="10" y="10"/>
                </a:lnTo>
                <a:lnTo>
                  <a:pt x="199" y="10"/>
                </a:lnTo>
                <a:lnTo>
                  <a:pt x="199" y="123"/>
                </a:lnTo>
                <a:lnTo>
                  <a:pt x="109" y="123"/>
                </a:lnTo>
                <a:lnTo>
                  <a:pt x="100" y="123"/>
                </a:lnTo>
                <a:lnTo>
                  <a:pt x="10" y="1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292" name="组合 291"/>
          <p:cNvGrpSpPr/>
          <p:nvPr/>
        </p:nvGrpSpPr>
        <p:grpSpPr>
          <a:xfrm>
            <a:off x="1161547" y="2821121"/>
            <a:ext cx="302662" cy="275015"/>
            <a:chOff x="1768462" y="1948233"/>
            <a:chExt cx="375739" cy="341417"/>
          </a:xfrm>
        </p:grpSpPr>
        <p:sp>
          <p:nvSpPr>
            <p:cNvPr id="293" name="Freeform 50"/>
            <p:cNvSpPr>
              <a:spLocks noEditPoints="1"/>
            </p:cNvSpPr>
            <p:nvPr/>
          </p:nvSpPr>
          <p:spPr bwMode="auto">
            <a:xfrm>
              <a:off x="1768462" y="1948233"/>
              <a:ext cx="375739" cy="341417"/>
            </a:xfrm>
            <a:custGeom>
              <a:avLst/>
              <a:gdLst>
                <a:gd name="T0" fmla="*/ 208 w 208"/>
                <a:gd name="T1" fmla="*/ 133 h 189"/>
                <a:gd name="T2" fmla="*/ 208 w 208"/>
                <a:gd name="T3" fmla="*/ 0 h 189"/>
                <a:gd name="T4" fmla="*/ 0 w 208"/>
                <a:gd name="T5" fmla="*/ 0 h 189"/>
                <a:gd name="T6" fmla="*/ 0 w 208"/>
                <a:gd name="T7" fmla="*/ 133 h 189"/>
                <a:gd name="T8" fmla="*/ 99 w 208"/>
                <a:gd name="T9" fmla="*/ 133 h 189"/>
                <a:gd name="T10" fmla="*/ 99 w 208"/>
                <a:gd name="T11" fmla="*/ 180 h 189"/>
                <a:gd name="T12" fmla="*/ 71 w 208"/>
                <a:gd name="T13" fmla="*/ 180 h 189"/>
                <a:gd name="T14" fmla="*/ 61 w 208"/>
                <a:gd name="T15" fmla="*/ 189 h 189"/>
                <a:gd name="T16" fmla="*/ 99 w 208"/>
                <a:gd name="T17" fmla="*/ 189 h 189"/>
                <a:gd name="T18" fmla="*/ 109 w 208"/>
                <a:gd name="T19" fmla="*/ 189 h 189"/>
                <a:gd name="T20" fmla="*/ 147 w 208"/>
                <a:gd name="T21" fmla="*/ 189 h 189"/>
                <a:gd name="T22" fmla="*/ 137 w 208"/>
                <a:gd name="T23" fmla="*/ 180 h 189"/>
                <a:gd name="T24" fmla="*/ 109 w 208"/>
                <a:gd name="T25" fmla="*/ 180 h 189"/>
                <a:gd name="T26" fmla="*/ 109 w 208"/>
                <a:gd name="T27" fmla="*/ 133 h 189"/>
                <a:gd name="T28" fmla="*/ 208 w 208"/>
                <a:gd name="T29" fmla="*/ 133 h 189"/>
                <a:gd name="T30" fmla="*/ 9 w 208"/>
                <a:gd name="T31" fmla="*/ 123 h 189"/>
                <a:gd name="T32" fmla="*/ 9 w 208"/>
                <a:gd name="T33" fmla="*/ 10 h 189"/>
                <a:gd name="T34" fmla="*/ 199 w 208"/>
                <a:gd name="T35" fmla="*/ 10 h 189"/>
                <a:gd name="T36" fmla="*/ 199 w 208"/>
                <a:gd name="T37" fmla="*/ 123 h 189"/>
                <a:gd name="T38" fmla="*/ 109 w 208"/>
                <a:gd name="T39" fmla="*/ 123 h 189"/>
                <a:gd name="T40" fmla="*/ 99 w 208"/>
                <a:gd name="T41" fmla="*/ 123 h 189"/>
                <a:gd name="T42" fmla="*/ 9 w 208"/>
                <a:gd name="T43" fmla="*/ 12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8" h="189">
                  <a:moveTo>
                    <a:pt x="208" y="133"/>
                  </a:moveTo>
                  <a:lnTo>
                    <a:pt x="208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9" y="133"/>
                  </a:lnTo>
                  <a:lnTo>
                    <a:pt x="99" y="180"/>
                  </a:lnTo>
                  <a:lnTo>
                    <a:pt x="71" y="180"/>
                  </a:lnTo>
                  <a:lnTo>
                    <a:pt x="61" y="189"/>
                  </a:lnTo>
                  <a:lnTo>
                    <a:pt x="99" y="189"/>
                  </a:lnTo>
                  <a:lnTo>
                    <a:pt x="109" y="189"/>
                  </a:lnTo>
                  <a:lnTo>
                    <a:pt x="147" y="189"/>
                  </a:lnTo>
                  <a:lnTo>
                    <a:pt x="137" y="180"/>
                  </a:lnTo>
                  <a:lnTo>
                    <a:pt x="109" y="180"/>
                  </a:lnTo>
                  <a:lnTo>
                    <a:pt x="109" y="133"/>
                  </a:lnTo>
                  <a:lnTo>
                    <a:pt x="208" y="133"/>
                  </a:lnTo>
                  <a:close/>
                  <a:moveTo>
                    <a:pt x="9" y="123"/>
                  </a:moveTo>
                  <a:lnTo>
                    <a:pt x="9" y="10"/>
                  </a:lnTo>
                  <a:lnTo>
                    <a:pt x="199" y="10"/>
                  </a:lnTo>
                  <a:lnTo>
                    <a:pt x="199" y="123"/>
                  </a:lnTo>
                  <a:lnTo>
                    <a:pt x="109" y="123"/>
                  </a:lnTo>
                  <a:lnTo>
                    <a:pt x="99" y="123"/>
                  </a:lnTo>
                  <a:lnTo>
                    <a:pt x="9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4" name="Rectangle 51"/>
            <p:cNvSpPr>
              <a:spLocks noChangeArrowheads="1"/>
            </p:cNvSpPr>
            <p:nvPr/>
          </p:nvSpPr>
          <p:spPr bwMode="auto">
            <a:xfrm>
              <a:off x="1871429" y="2016878"/>
              <a:ext cx="34323" cy="1372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5" name="Rectangle 52"/>
            <p:cNvSpPr>
              <a:spLocks noChangeArrowheads="1"/>
            </p:cNvSpPr>
            <p:nvPr/>
          </p:nvSpPr>
          <p:spPr bwMode="auto">
            <a:xfrm>
              <a:off x="1940074" y="2085522"/>
              <a:ext cx="34323" cy="686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6" name="Rectangle 53"/>
            <p:cNvSpPr>
              <a:spLocks noChangeArrowheads="1"/>
            </p:cNvSpPr>
            <p:nvPr/>
          </p:nvSpPr>
          <p:spPr bwMode="auto">
            <a:xfrm>
              <a:off x="2008718" y="2051199"/>
              <a:ext cx="32516" cy="1029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822164" y="2821121"/>
            <a:ext cx="309937" cy="275015"/>
            <a:chOff x="2588584" y="1948233"/>
            <a:chExt cx="384771" cy="341417"/>
          </a:xfrm>
        </p:grpSpPr>
        <p:sp>
          <p:nvSpPr>
            <p:cNvPr id="298" name="Freeform 54"/>
            <p:cNvSpPr/>
            <p:nvPr/>
          </p:nvSpPr>
          <p:spPr bwMode="auto">
            <a:xfrm>
              <a:off x="2879421" y="2042168"/>
              <a:ext cx="43354" cy="153548"/>
            </a:xfrm>
            <a:custGeom>
              <a:avLst/>
              <a:gdLst>
                <a:gd name="T0" fmla="*/ 2 w 10"/>
                <a:gd name="T1" fmla="*/ 0 h 36"/>
                <a:gd name="T2" fmla="*/ 0 w 10"/>
                <a:gd name="T3" fmla="*/ 2 h 36"/>
                <a:gd name="T4" fmla="*/ 6 w 10"/>
                <a:gd name="T5" fmla="*/ 18 h 36"/>
                <a:gd name="T6" fmla="*/ 0 w 10"/>
                <a:gd name="T7" fmla="*/ 34 h 36"/>
                <a:gd name="T8" fmla="*/ 2 w 10"/>
                <a:gd name="T9" fmla="*/ 36 h 36"/>
                <a:gd name="T10" fmla="*/ 10 w 10"/>
                <a:gd name="T11" fmla="*/ 18 h 36"/>
                <a:gd name="T12" fmla="*/ 2 w 1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6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7"/>
                    <a:pt x="6" y="12"/>
                    <a:pt x="6" y="18"/>
                  </a:cubicBezTo>
                  <a:cubicBezTo>
                    <a:pt x="6" y="24"/>
                    <a:pt x="4" y="29"/>
                    <a:pt x="0" y="34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7" y="31"/>
                    <a:pt x="10" y="25"/>
                    <a:pt x="10" y="18"/>
                  </a:cubicBezTo>
                  <a:cubicBezTo>
                    <a:pt x="10" y="11"/>
                    <a:pt x="7" y="5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9" name="Freeform 55"/>
            <p:cNvSpPr/>
            <p:nvPr/>
          </p:nvSpPr>
          <p:spPr bwMode="auto">
            <a:xfrm>
              <a:off x="2913742" y="2004232"/>
              <a:ext cx="59613" cy="231224"/>
            </a:xfrm>
            <a:custGeom>
              <a:avLst/>
              <a:gdLst>
                <a:gd name="T0" fmla="*/ 3 w 14"/>
                <a:gd name="T1" fmla="*/ 0 h 54"/>
                <a:gd name="T2" fmla="*/ 0 w 14"/>
                <a:gd name="T3" fmla="*/ 3 h 54"/>
                <a:gd name="T4" fmla="*/ 10 w 14"/>
                <a:gd name="T5" fmla="*/ 27 h 54"/>
                <a:gd name="T6" fmla="*/ 0 w 14"/>
                <a:gd name="T7" fmla="*/ 51 h 54"/>
                <a:gd name="T8" fmla="*/ 3 w 14"/>
                <a:gd name="T9" fmla="*/ 54 h 54"/>
                <a:gd name="T10" fmla="*/ 14 w 14"/>
                <a:gd name="T11" fmla="*/ 27 h 54"/>
                <a:gd name="T12" fmla="*/ 3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9"/>
                    <a:pt x="10" y="18"/>
                    <a:pt x="10" y="27"/>
                  </a:cubicBezTo>
                  <a:cubicBezTo>
                    <a:pt x="10" y="36"/>
                    <a:pt x="6" y="45"/>
                    <a:pt x="0" y="51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0" y="47"/>
                    <a:pt x="14" y="37"/>
                    <a:pt x="14" y="27"/>
                  </a:cubicBezTo>
                  <a:cubicBezTo>
                    <a:pt x="14" y="17"/>
                    <a:pt x="10" y="7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0" name="Freeform 56"/>
            <p:cNvSpPr>
              <a:spLocks noEditPoints="1"/>
            </p:cNvSpPr>
            <p:nvPr/>
          </p:nvSpPr>
          <p:spPr bwMode="auto">
            <a:xfrm>
              <a:off x="2588584" y="1948233"/>
              <a:ext cx="256514" cy="341417"/>
            </a:xfrm>
            <a:custGeom>
              <a:avLst/>
              <a:gdLst>
                <a:gd name="T0" fmla="*/ 0 w 142"/>
                <a:gd name="T1" fmla="*/ 57 h 189"/>
                <a:gd name="T2" fmla="*/ 0 w 142"/>
                <a:gd name="T3" fmla="*/ 133 h 189"/>
                <a:gd name="T4" fmla="*/ 57 w 142"/>
                <a:gd name="T5" fmla="*/ 133 h 189"/>
                <a:gd name="T6" fmla="*/ 142 w 142"/>
                <a:gd name="T7" fmla="*/ 189 h 189"/>
                <a:gd name="T8" fmla="*/ 142 w 142"/>
                <a:gd name="T9" fmla="*/ 0 h 189"/>
                <a:gd name="T10" fmla="*/ 57 w 142"/>
                <a:gd name="T11" fmla="*/ 57 h 189"/>
                <a:gd name="T12" fmla="*/ 0 w 142"/>
                <a:gd name="T13" fmla="*/ 57 h 189"/>
                <a:gd name="T14" fmla="*/ 10 w 142"/>
                <a:gd name="T15" fmla="*/ 123 h 189"/>
                <a:gd name="T16" fmla="*/ 10 w 142"/>
                <a:gd name="T17" fmla="*/ 66 h 189"/>
                <a:gd name="T18" fmla="*/ 57 w 142"/>
                <a:gd name="T19" fmla="*/ 66 h 189"/>
                <a:gd name="T20" fmla="*/ 57 w 142"/>
                <a:gd name="T21" fmla="*/ 90 h 189"/>
                <a:gd name="T22" fmla="*/ 57 w 142"/>
                <a:gd name="T23" fmla="*/ 123 h 189"/>
                <a:gd name="T24" fmla="*/ 10 w 142"/>
                <a:gd name="T25" fmla="*/ 123 h 189"/>
                <a:gd name="T26" fmla="*/ 133 w 142"/>
                <a:gd name="T27" fmla="*/ 173 h 189"/>
                <a:gd name="T28" fmla="*/ 67 w 142"/>
                <a:gd name="T29" fmla="*/ 128 h 189"/>
                <a:gd name="T30" fmla="*/ 67 w 142"/>
                <a:gd name="T31" fmla="*/ 90 h 189"/>
                <a:gd name="T32" fmla="*/ 67 w 142"/>
                <a:gd name="T33" fmla="*/ 62 h 189"/>
                <a:gd name="T34" fmla="*/ 133 w 142"/>
                <a:gd name="T35" fmla="*/ 17 h 189"/>
                <a:gd name="T36" fmla="*/ 133 w 142"/>
                <a:gd name="T37" fmla="*/ 17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189">
                  <a:moveTo>
                    <a:pt x="0" y="57"/>
                  </a:moveTo>
                  <a:lnTo>
                    <a:pt x="0" y="133"/>
                  </a:lnTo>
                  <a:lnTo>
                    <a:pt x="57" y="133"/>
                  </a:lnTo>
                  <a:lnTo>
                    <a:pt x="142" y="189"/>
                  </a:lnTo>
                  <a:lnTo>
                    <a:pt x="142" y="0"/>
                  </a:lnTo>
                  <a:lnTo>
                    <a:pt x="57" y="57"/>
                  </a:lnTo>
                  <a:lnTo>
                    <a:pt x="0" y="57"/>
                  </a:lnTo>
                  <a:close/>
                  <a:moveTo>
                    <a:pt x="10" y="123"/>
                  </a:moveTo>
                  <a:lnTo>
                    <a:pt x="10" y="66"/>
                  </a:lnTo>
                  <a:lnTo>
                    <a:pt x="57" y="66"/>
                  </a:lnTo>
                  <a:lnTo>
                    <a:pt x="57" y="90"/>
                  </a:lnTo>
                  <a:lnTo>
                    <a:pt x="57" y="123"/>
                  </a:lnTo>
                  <a:lnTo>
                    <a:pt x="10" y="123"/>
                  </a:lnTo>
                  <a:close/>
                  <a:moveTo>
                    <a:pt x="133" y="173"/>
                  </a:moveTo>
                  <a:lnTo>
                    <a:pt x="67" y="128"/>
                  </a:lnTo>
                  <a:lnTo>
                    <a:pt x="67" y="90"/>
                  </a:lnTo>
                  <a:lnTo>
                    <a:pt x="67" y="62"/>
                  </a:lnTo>
                  <a:lnTo>
                    <a:pt x="133" y="17"/>
                  </a:lnTo>
                  <a:lnTo>
                    <a:pt x="133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2484237" y="2821121"/>
            <a:ext cx="317213" cy="275015"/>
            <a:chOff x="3410513" y="1948233"/>
            <a:chExt cx="393803" cy="341417"/>
          </a:xfrm>
        </p:grpSpPr>
        <p:sp>
          <p:nvSpPr>
            <p:cNvPr id="302" name="Freeform 57"/>
            <p:cNvSpPr>
              <a:spLocks noEditPoints="1"/>
            </p:cNvSpPr>
            <p:nvPr/>
          </p:nvSpPr>
          <p:spPr bwMode="auto">
            <a:xfrm>
              <a:off x="3410513" y="1948233"/>
              <a:ext cx="256514" cy="341417"/>
            </a:xfrm>
            <a:custGeom>
              <a:avLst/>
              <a:gdLst>
                <a:gd name="T0" fmla="*/ 0 w 142"/>
                <a:gd name="T1" fmla="*/ 57 h 189"/>
                <a:gd name="T2" fmla="*/ 0 w 142"/>
                <a:gd name="T3" fmla="*/ 133 h 189"/>
                <a:gd name="T4" fmla="*/ 57 w 142"/>
                <a:gd name="T5" fmla="*/ 133 h 189"/>
                <a:gd name="T6" fmla="*/ 142 w 142"/>
                <a:gd name="T7" fmla="*/ 189 h 189"/>
                <a:gd name="T8" fmla="*/ 142 w 142"/>
                <a:gd name="T9" fmla="*/ 0 h 189"/>
                <a:gd name="T10" fmla="*/ 57 w 142"/>
                <a:gd name="T11" fmla="*/ 57 h 189"/>
                <a:gd name="T12" fmla="*/ 0 w 142"/>
                <a:gd name="T13" fmla="*/ 57 h 189"/>
                <a:gd name="T14" fmla="*/ 9 w 142"/>
                <a:gd name="T15" fmla="*/ 123 h 189"/>
                <a:gd name="T16" fmla="*/ 9 w 142"/>
                <a:gd name="T17" fmla="*/ 66 h 189"/>
                <a:gd name="T18" fmla="*/ 57 w 142"/>
                <a:gd name="T19" fmla="*/ 66 h 189"/>
                <a:gd name="T20" fmla="*/ 57 w 142"/>
                <a:gd name="T21" fmla="*/ 123 h 189"/>
                <a:gd name="T22" fmla="*/ 9 w 142"/>
                <a:gd name="T23" fmla="*/ 123 h 189"/>
                <a:gd name="T24" fmla="*/ 132 w 142"/>
                <a:gd name="T25" fmla="*/ 173 h 189"/>
                <a:gd name="T26" fmla="*/ 66 w 142"/>
                <a:gd name="T27" fmla="*/ 128 h 189"/>
                <a:gd name="T28" fmla="*/ 66 w 142"/>
                <a:gd name="T29" fmla="*/ 62 h 189"/>
                <a:gd name="T30" fmla="*/ 132 w 142"/>
                <a:gd name="T31" fmla="*/ 17 h 189"/>
                <a:gd name="T32" fmla="*/ 132 w 142"/>
                <a:gd name="T33" fmla="*/ 17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89">
                  <a:moveTo>
                    <a:pt x="0" y="57"/>
                  </a:moveTo>
                  <a:lnTo>
                    <a:pt x="0" y="133"/>
                  </a:lnTo>
                  <a:lnTo>
                    <a:pt x="57" y="133"/>
                  </a:lnTo>
                  <a:lnTo>
                    <a:pt x="142" y="189"/>
                  </a:lnTo>
                  <a:lnTo>
                    <a:pt x="142" y="0"/>
                  </a:lnTo>
                  <a:lnTo>
                    <a:pt x="57" y="57"/>
                  </a:lnTo>
                  <a:lnTo>
                    <a:pt x="0" y="57"/>
                  </a:lnTo>
                  <a:close/>
                  <a:moveTo>
                    <a:pt x="9" y="123"/>
                  </a:moveTo>
                  <a:lnTo>
                    <a:pt x="9" y="66"/>
                  </a:lnTo>
                  <a:lnTo>
                    <a:pt x="57" y="66"/>
                  </a:lnTo>
                  <a:lnTo>
                    <a:pt x="57" y="123"/>
                  </a:lnTo>
                  <a:lnTo>
                    <a:pt x="9" y="123"/>
                  </a:lnTo>
                  <a:close/>
                  <a:moveTo>
                    <a:pt x="132" y="173"/>
                  </a:moveTo>
                  <a:lnTo>
                    <a:pt x="66" y="128"/>
                  </a:lnTo>
                  <a:lnTo>
                    <a:pt x="66" y="62"/>
                  </a:lnTo>
                  <a:lnTo>
                    <a:pt x="132" y="17"/>
                  </a:lnTo>
                  <a:lnTo>
                    <a:pt x="132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3" name="Freeform 58"/>
            <p:cNvSpPr/>
            <p:nvPr/>
          </p:nvSpPr>
          <p:spPr bwMode="auto">
            <a:xfrm>
              <a:off x="3701349" y="2067458"/>
              <a:ext cx="102967" cy="102967"/>
            </a:xfrm>
            <a:custGeom>
              <a:avLst/>
              <a:gdLst>
                <a:gd name="T0" fmla="*/ 57 w 57"/>
                <a:gd name="T1" fmla="*/ 7 h 57"/>
                <a:gd name="T2" fmla="*/ 50 w 57"/>
                <a:gd name="T3" fmla="*/ 0 h 57"/>
                <a:gd name="T4" fmla="*/ 28 w 57"/>
                <a:gd name="T5" fmla="*/ 22 h 57"/>
                <a:gd name="T6" fmla="*/ 7 w 57"/>
                <a:gd name="T7" fmla="*/ 0 h 57"/>
                <a:gd name="T8" fmla="*/ 0 w 57"/>
                <a:gd name="T9" fmla="*/ 7 h 57"/>
                <a:gd name="T10" fmla="*/ 21 w 57"/>
                <a:gd name="T11" fmla="*/ 29 h 57"/>
                <a:gd name="T12" fmla="*/ 0 w 57"/>
                <a:gd name="T13" fmla="*/ 50 h 57"/>
                <a:gd name="T14" fmla="*/ 7 w 57"/>
                <a:gd name="T15" fmla="*/ 57 h 57"/>
                <a:gd name="T16" fmla="*/ 28 w 57"/>
                <a:gd name="T17" fmla="*/ 36 h 57"/>
                <a:gd name="T18" fmla="*/ 50 w 57"/>
                <a:gd name="T19" fmla="*/ 57 h 57"/>
                <a:gd name="T20" fmla="*/ 57 w 57"/>
                <a:gd name="T21" fmla="*/ 50 h 57"/>
                <a:gd name="T22" fmla="*/ 35 w 57"/>
                <a:gd name="T23" fmla="*/ 29 h 57"/>
                <a:gd name="T24" fmla="*/ 57 w 57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57">
                  <a:moveTo>
                    <a:pt x="57" y="7"/>
                  </a:moveTo>
                  <a:lnTo>
                    <a:pt x="50" y="0"/>
                  </a:lnTo>
                  <a:lnTo>
                    <a:pt x="28" y="22"/>
                  </a:lnTo>
                  <a:lnTo>
                    <a:pt x="7" y="0"/>
                  </a:lnTo>
                  <a:lnTo>
                    <a:pt x="0" y="7"/>
                  </a:lnTo>
                  <a:lnTo>
                    <a:pt x="21" y="29"/>
                  </a:lnTo>
                  <a:lnTo>
                    <a:pt x="0" y="50"/>
                  </a:lnTo>
                  <a:lnTo>
                    <a:pt x="7" y="57"/>
                  </a:lnTo>
                  <a:lnTo>
                    <a:pt x="28" y="36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35" y="29"/>
                  </a:lnTo>
                  <a:lnTo>
                    <a:pt x="5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5170361" y="2793473"/>
            <a:ext cx="221176" cy="330309"/>
            <a:chOff x="6745195" y="1913910"/>
            <a:chExt cx="274578" cy="410062"/>
          </a:xfrm>
        </p:grpSpPr>
        <p:sp>
          <p:nvSpPr>
            <p:cNvPr id="305" name="Freeform 59"/>
            <p:cNvSpPr>
              <a:spLocks noEditPoints="1"/>
            </p:cNvSpPr>
            <p:nvPr/>
          </p:nvSpPr>
          <p:spPr bwMode="auto">
            <a:xfrm>
              <a:off x="6745195" y="1913910"/>
              <a:ext cx="274578" cy="410062"/>
            </a:xfrm>
            <a:custGeom>
              <a:avLst/>
              <a:gdLst>
                <a:gd name="T0" fmla="*/ 64 w 64"/>
                <a:gd name="T1" fmla="*/ 32 h 96"/>
                <a:gd name="T2" fmla="*/ 32 w 64"/>
                <a:gd name="T3" fmla="*/ 0 h 96"/>
                <a:gd name="T4" fmla="*/ 0 w 64"/>
                <a:gd name="T5" fmla="*/ 32 h 96"/>
                <a:gd name="T6" fmla="*/ 4 w 64"/>
                <a:gd name="T7" fmla="*/ 48 h 96"/>
                <a:gd name="T8" fmla="*/ 4 w 64"/>
                <a:gd name="T9" fmla="*/ 48 h 96"/>
                <a:gd name="T10" fmla="*/ 32 w 64"/>
                <a:gd name="T11" fmla="*/ 96 h 96"/>
                <a:gd name="T12" fmla="*/ 60 w 64"/>
                <a:gd name="T13" fmla="*/ 48 h 96"/>
                <a:gd name="T14" fmla="*/ 60 w 64"/>
                <a:gd name="T15" fmla="*/ 48 h 96"/>
                <a:gd name="T16" fmla="*/ 64 w 64"/>
                <a:gd name="T17" fmla="*/ 32 h 96"/>
                <a:gd name="T18" fmla="*/ 53 w 64"/>
                <a:gd name="T19" fmla="*/ 52 h 96"/>
                <a:gd name="T20" fmla="*/ 32 w 64"/>
                <a:gd name="T21" fmla="*/ 88 h 96"/>
                <a:gd name="T22" fmla="*/ 11 w 64"/>
                <a:gd name="T23" fmla="*/ 52 h 96"/>
                <a:gd name="T24" fmla="*/ 11 w 64"/>
                <a:gd name="T25" fmla="*/ 52 h 96"/>
                <a:gd name="T26" fmla="*/ 8 w 64"/>
                <a:gd name="T27" fmla="*/ 46 h 96"/>
                <a:gd name="T28" fmla="*/ 4 w 64"/>
                <a:gd name="T29" fmla="*/ 32 h 96"/>
                <a:gd name="T30" fmla="*/ 32 w 64"/>
                <a:gd name="T31" fmla="*/ 4 h 96"/>
                <a:gd name="T32" fmla="*/ 60 w 64"/>
                <a:gd name="T33" fmla="*/ 32 h 96"/>
                <a:gd name="T34" fmla="*/ 56 w 64"/>
                <a:gd name="T35" fmla="*/ 46 h 96"/>
                <a:gd name="T36" fmla="*/ 53 w 64"/>
                <a:gd name="T37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96">
                  <a:moveTo>
                    <a:pt x="64" y="32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8"/>
                    <a:pt x="2" y="43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4" y="38"/>
                    <a:pt x="64" y="32"/>
                  </a:cubicBezTo>
                  <a:close/>
                  <a:moveTo>
                    <a:pt x="53" y="52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5" y="42"/>
                    <a:pt x="4" y="37"/>
                    <a:pt x="4" y="32"/>
                  </a:cubicBezTo>
                  <a:cubicBezTo>
                    <a:pt x="4" y="17"/>
                    <a:pt x="17" y="4"/>
                    <a:pt x="32" y="4"/>
                  </a:cubicBezTo>
                  <a:cubicBezTo>
                    <a:pt x="47" y="4"/>
                    <a:pt x="60" y="17"/>
                    <a:pt x="60" y="32"/>
                  </a:cubicBezTo>
                  <a:cubicBezTo>
                    <a:pt x="60" y="37"/>
                    <a:pt x="59" y="42"/>
                    <a:pt x="56" y="46"/>
                  </a:cubicBezTo>
                  <a:cubicBezTo>
                    <a:pt x="53" y="52"/>
                    <a:pt x="53" y="52"/>
                    <a:pt x="5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6" name="Freeform 60"/>
            <p:cNvSpPr>
              <a:spLocks noEditPoints="1"/>
            </p:cNvSpPr>
            <p:nvPr/>
          </p:nvSpPr>
          <p:spPr bwMode="auto">
            <a:xfrm>
              <a:off x="6797581" y="1957265"/>
              <a:ext cx="169805" cy="171612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20 h 40"/>
                <a:gd name="T4" fmla="*/ 20 w 40"/>
                <a:gd name="T5" fmla="*/ 40 h 40"/>
                <a:gd name="T6" fmla="*/ 40 w 40"/>
                <a:gd name="T7" fmla="*/ 20 h 40"/>
                <a:gd name="T8" fmla="*/ 20 w 40"/>
                <a:gd name="T9" fmla="*/ 0 h 40"/>
                <a:gd name="T10" fmla="*/ 20 w 40"/>
                <a:gd name="T11" fmla="*/ 36 h 40"/>
                <a:gd name="T12" fmla="*/ 4 w 40"/>
                <a:gd name="T13" fmla="*/ 20 h 40"/>
                <a:gd name="T14" fmla="*/ 20 w 40"/>
                <a:gd name="T15" fmla="*/ 4 h 40"/>
                <a:gd name="T16" fmla="*/ 36 w 40"/>
                <a:gd name="T17" fmla="*/ 20 h 40"/>
                <a:gd name="T18" fmla="*/ 20 w 40"/>
                <a:gd name="T1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  <a:moveTo>
                    <a:pt x="20" y="36"/>
                  </a:moveTo>
                  <a:cubicBezTo>
                    <a:pt x="11" y="36"/>
                    <a:pt x="4" y="29"/>
                    <a:pt x="4" y="20"/>
                  </a:cubicBezTo>
                  <a:cubicBezTo>
                    <a:pt x="4" y="11"/>
                    <a:pt x="11" y="4"/>
                    <a:pt x="20" y="4"/>
                  </a:cubicBezTo>
                  <a:cubicBezTo>
                    <a:pt x="29" y="4"/>
                    <a:pt x="36" y="11"/>
                    <a:pt x="36" y="20"/>
                  </a:cubicBezTo>
                  <a:cubicBezTo>
                    <a:pt x="36" y="29"/>
                    <a:pt x="29" y="36"/>
                    <a:pt x="2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499474" y="3481738"/>
            <a:ext cx="304118" cy="304117"/>
            <a:chOff x="946533" y="2768355"/>
            <a:chExt cx="377546" cy="377546"/>
          </a:xfrm>
        </p:grpSpPr>
        <p:sp>
          <p:nvSpPr>
            <p:cNvPr id="308" name="Freeform 61"/>
            <p:cNvSpPr>
              <a:spLocks noEditPoints="1"/>
            </p:cNvSpPr>
            <p:nvPr/>
          </p:nvSpPr>
          <p:spPr bwMode="auto">
            <a:xfrm>
              <a:off x="946533" y="2768355"/>
              <a:ext cx="171612" cy="377546"/>
            </a:xfrm>
            <a:custGeom>
              <a:avLst/>
              <a:gdLst>
                <a:gd name="T0" fmla="*/ 24 w 40"/>
                <a:gd name="T1" fmla="*/ 0 h 88"/>
                <a:gd name="T2" fmla="*/ 0 w 40"/>
                <a:gd name="T3" fmla="*/ 0 h 88"/>
                <a:gd name="T4" fmla="*/ 0 w 40"/>
                <a:gd name="T5" fmla="*/ 72 h 88"/>
                <a:gd name="T6" fmla="*/ 24 w 40"/>
                <a:gd name="T7" fmla="*/ 72 h 88"/>
                <a:gd name="T8" fmla="*/ 35 w 40"/>
                <a:gd name="T9" fmla="*/ 77 h 88"/>
                <a:gd name="T10" fmla="*/ 40 w 40"/>
                <a:gd name="T11" fmla="*/ 88 h 88"/>
                <a:gd name="T12" fmla="*/ 40 w 40"/>
                <a:gd name="T13" fmla="*/ 16 h 88"/>
                <a:gd name="T14" fmla="*/ 35 w 40"/>
                <a:gd name="T15" fmla="*/ 5 h 88"/>
                <a:gd name="T16" fmla="*/ 24 w 40"/>
                <a:gd name="T17" fmla="*/ 0 h 88"/>
                <a:gd name="T18" fmla="*/ 36 w 40"/>
                <a:gd name="T19" fmla="*/ 72 h 88"/>
                <a:gd name="T20" fmla="*/ 24 w 40"/>
                <a:gd name="T21" fmla="*/ 68 h 88"/>
                <a:gd name="T22" fmla="*/ 4 w 40"/>
                <a:gd name="T23" fmla="*/ 68 h 88"/>
                <a:gd name="T24" fmla="*/ 4 w 40"/>
                <a:gd name="T25" fmla="*/ 4 h 88"/>
                <a:gd name="T26" fmla="*/ 24 w 40"/>
                <a:gd name="T27" fmla="*/ 4 h 88"/>
                <a:gd name="T28" fmla="*/ 32 w 40"/>
                <a:gd name="T29" fmla="*/ 8 h 88"/>
                <a:gd name="T30" fmla="*/ 36 w 40"/>
                <a:gd name="T31" fmla="*/ 16 h 88"/>
                <a:gd name="T32" fmla="*/ 36 w 40"/>
                <a:gd name="T33" fmla="*/ 7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88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8" y="72"/>
                    <a:pt x="32" y="74"/>
                    <a:pt x="35" y="77"/>
                  </a:cubicBezTo>
                  <a:cubicBezTo>
                    <a:pt x="38" y="80"/>
                    <a:pt x="40" y="84"/>
                    <a:pt x="40" y="8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38" y="8"/>
                    <a:pt x="35" y="5"/>
                  </a:cubicBezTo>
                  <a:cubicBezTo>
                    <a:pt x="32" y="2"/>
                    <a:pt x="28" y="0"/>
                    <a:pt x="24" y="0"/>
                  </a:cubicBezTo>
                  <a:close/>
                  <a:moveTo>
                    <a:pt x="36" y="72"/>
                  </a:moveTo>
                  <a:cubicBezTo>
                    <a:pt x="33" y="69"/>
                    <a:pt x="28" y="68"/>
                    <a:pt x="2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5"/>
                    <a:pt x="32" y="8"/>
                  </a:cubicBezTo>
                  <a:cubicBezTo>
                    <a:pt x="35" y="10"/>
                    <a:pt x="36" y="13"/>
                    <a:pt x="36" y="16"/>
                  </a:cubicBezTo>
                  <a:lnTo>
                    <a:pt x="3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9" name="Freeform 62"/>
            <p:cNvSpPr>
              <a:spLocks noEditPoints="1"/>
            </p:cNvSpPr>
            <p:nvPr/>
          </p:nvSpPr>
          <p:spPr bwMode="auto">
            <a:xfrm>
              <a:off x="1152467" y="2768355"/>
              <a:ext cx="171612" cy="377546"/>
            </a:xfrm>
            <a:custGeom>
              <a:avLst/>
              <a:gdLst>
                <a:gd name="T0" fmla="*/ 16 w 40"/>
                <a:gd name="T1" fmla="*/ 0 h 88"/>
                <a:gd name="T2" fmla="*/ 5 w 40"/>
                <a:gd name="T3" fmla="*/ 5 h 88"/>
                <a:gd name="T4" fmla="*/ 0 w 40"/>
                <a:gd name="T5" fmla="*/ 16 h 88"/>
                <a:gd name="T6" fmla="*/ 0 w 40"/>
                <a:gd name="T7" fmla="*/ 88 h 88"/>
                <a:gd name="T8" fmla="*/ 5 w 40"/>
                <a:gd name="T9" fmla="*/ 77 h 88"/>
                <a:gd name="T10" fmla="*/ 16 w 40"/>
                <a:gd name="T11" fmla="*/ 72 h 88"/>
                <a:gd name="T12" fmla="*/ 40 w 40"/>
                <a:gd name="T13" fmla="*/ 72 h 88"/>
                <a:gd name="T14" fmla="*/ 40 w 40"/>
                <a:gd name="T15" fmla="*/ 0 h 88"/>
                <a:gd name="T16" fmla="*/ 16 w 40"/>
                <a:gd name="T17" fmla="*/ 0 h 88"/>
                <a:gd name="T18" fmla="*/ 36 w 40"/>
                <a:gd name="T19" fmla="*/ 68 h 88"/>
                <a:gd name="T20" fmla="*/ 16 w 40"/>
                <a:gd name="T21" fmla="*/ 68 h 88"/>
                <a:gd name="T22" fmla="*/ 4 w 40"/>
                <a:gd name="T23" fmla="*/ 72 h 88"/>
                <a:gd name="T24" fmla="*/ 4 w 40"/>
                <a:gd name="T25" fmla="*/ 16 h 88"/>
                <a:gd name="T26" fmla="*/ 8 w 40"/>
                <a:gd name="T27" fmla="*/ 8 h 88"/>
                <a:gd name="T28" fmla="*/ 16 w 40"/>
                <a:gd name="T29" fmla="*/ 4 h 88"/>
                <a:gd name="T30" fmla="*/ 36 w 40"/>
                <a:gd name="T31" fmla="*/ 4 h 88"/>
                <a:gd name="T32" fmla="*/ 36 w 40"/>
                <a:gd name="T33" fmla="*/ 6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88"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4"/>
                    <a:pt x="2" y="80"/>
                    <a:pt x="5" y="77"/>
                  </a:cubicBezTo>
                  <a:cubicBezTo>
                    <a:pt x="8" y="74"/>
                    <a:pt x="12" y="72"/>
                    <a:pt x="16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16" y="0"/>
                  </a:lnTo>
                  <a:close/>
                  <a:moveTo>
                    <a:pt x="36" y="68"/>
                  </a:moveTo>
                  <a:cubicBezTo>
                    <a:pt x="16" y="68"/>
                    <a:pt x="16" y="68"/>
                    <a:pt x="16" y="68"/>
                  </a:cubicBezTo>
                  <a:cubicBezTo>
                    <a:pt x="12" y="68"/>
                    <a:pt x="7" y="69"/>
                    <a:pt x="4" y="7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3"/>
                    <a:pt x="5" y="10"/>
                    <a:pt x="8" y="8"/>
                  </a:cubicBezTo>
                  <a:cubicBezTo>
                    <a:pt x="10" y="5"/>
                    <a:pt x="13" y="4"/>
                    <a:pt x="16" y="4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36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10" name="Freeform 63"/>
          <p:cNvSpPr>
            <a:spLocks noEditPoints="1"/>
          </p:cNvSpPr>
          <p:nvPr/>
        </p:nvSpPr>
        <p:spPr bwMode="auto">
          <a:xfrm>
            <a:off x="1120803" y="3461367"/>
            <a:ext cx="353591" cy="317213"/>
          </a:xfrm>
          <a:custGeom>
            <a:avLst/>
            <a:gdLst>
              <a:gd name="T0" fmla="*/ 102 w 103"/>
              <a:gd name="T1" fmla="*/ 71 h 92"/>
              <a:gd name="T2" fmla="*/ 101 w 103"/>
              <a:gd name="T3" fmla="*/ 68 h 92"/>
              <a:gd name="T4" fmla="*/ 87 w 103"/>
              <a:gd name="T5" fmla="*/ 59 h 92"/>
              <a:gd name="T6" fmla="*/ 84 w 103"/>
              <a:gd name="T7" fmla="*/ 58 h 92"/>
              <a:gd name="T8" fmla="*/ 84 w 103"/>
              <a:gd name="T9" fmla="*/ 58 h 92"/>
              <a:gd name="T10" fmla="*/ 82 w 103"/>
              <a:gd name="T11" fmla="*/ 59 h 92"/>
              <a:gd name="T12" fmla="*/ 72 w 103"/>
              <a:gd name="T13" fmla="*/ 65 h 92"/>
              <a:gd name="T14" fmla="*/ 68 w 103"/>
              <a:gd name="T15" fmla="*/ 66 h 92"/>
              <a:gd name="T16" fmla="*/ 49 w 103"/>
              <a:gd name="T17" fmla="*/ 54 h 92"/>
              <a:gd name="T18" fmla="*/ 38 w 103"/>
              <a:gd name="T19" fmla="*/ 31 h 92"/>
              <a:gd name="T20" fmla="*/ 44 w 103"/>
              <a:gd name="T21" fmla="*/ 21 h 92"/>
              <a:gd name="T22" fmla="*/ 45 w 103"/>
              <a:gd name="T23" fmla="*/ 19 h 92"/>
              <a:gd name="T24" fmla="*/ 44 w 103"/>
              <a:gd name="T25" fmla="*/ 16 h 92"/>
              <a:gd name="T26" fmla="*/ 35 w 103"/>
              <a:gd name="T27" fmla="*/ 2 h 92"/>
              <a:gd name="T28" fmla="*/ 33 w 103"/>
              <a:gd name="T29" fmla="*/ 1 h 92"/>
              <a:gd name="T30" fmla="*/ 31 w 103"/>
              <a:gd name="T31" fmla="*/ 0 h 92"/>
              <a:gd name="T32" fmla="*/ 30 w 103"/>
              <a:gd name="T33" fmla="*/ 1 h 92"/>
              <a:gd name="T34" fmla="*/ 23 w 103"/>
              <a:gd name="T35" fmla="*/ 3 h 92"/>
              <a:gd name="T36" fmla="*/ 23 w 103"/>
              <a:gd name="T37" fmla="*/ 3 h 92"/>
              <a:gd name="T38" fmla="*/ 36 w 103"/>
              <a:gd name="T39" fmla="*/ 67 h 92"/>
              <a:gd name="T40" fmla="*/ 80 w 103"/>
              <a:gd name="T41" fmla="*/ 92 h 92"/>
              <a:gd name="T42" fmla="*/ 100 w 103"/>
              <a:gd name="T43" fmla="*/ 80 h 92"/>
              <a:gd name="T44" fmla="*/ 100 w 103"/>
              <a:gd name="T45" fmla="*/ 80 h 92"/>
              <a:gd name="T46" fmla="*/ 102 w 103"/>
              <a:gd name="T47" fmla="*/ 73 h 92"/>
              <a:gd name="T48" fmla="*/ 102 w 103"/>
              <a:gd name="T49" fmla="*/ 71 h 92"/>
              <a:gd name="T50" fmla="*/ 99 w 103"/>
              <a:gd name="T51" fmla="*/ 72 h 92"/>
              <a:gd name="T52" fmla="*/ 97 w 103"/>
              <a:gd name="T53" fmla="*/ 78 h 92"/>
              <a:gd name="T54" fmla="*/ 80 w 103"/>
              <a:gd name="T55" fmla="*/ 88 h 92"/>
              <a:gd name="T56" fmla="*/ 39 w 103"/>
              <a:gd name="T57" fmla="*/ 64 h 92"/>
              <a:gd name="T58" fmla="*/ 16 w 103"/>
              <a:gd name="T59" fmla="*/ 18 h 92"/>
              <a:gd name="T60" fmla="*/ 25 w 103"/>
              <a:gd name="T61" fmla="*/ 7 h 92"/>
              <a:gd name="T62" fmla="*/ 31 w 103"/>
              <a:gd name="T63" fmla="*/ 5 h 92"/>
              <a:gd name="T64" fmla="*/ 31 w 103"/>
              <a:gd name="T65" fmla="*/ 4 h 92"/>
              <a:gd name="T66" fmla="*/ 31 w 103"/>
              <a:gd name="T67" fmla="*/ 5 h 92"/>
              <a:gd name="T68" fmla="*/ 32 w 103"/>
              <a:gd name="T69" fmla="*/ 5 h 92"/>
              <a:gd name="T70" fmla="*/ 41 w 103"/>
              <a:gd name="T71" fmla="*/ 19 h 92"/>
              <a:gd name="T72" fmla="*/ 41 w 103"/>
              <a:gd name="T73" fmla="*/ 19 h 92"/>
              <a:gd name="T74" fmla="*/ 41 w 103"/>
              <a:gd name="T75" fmla="*/ 19 h 92"/>
              <a:gd name="T76" fmla="*/ 35 w 103"/>
              <a:gd name="T77" fmla="*/ 29 h 92"/>
              <a:gd name="T78" fmla="*/ 35 w 103"/>
              <a:gd name="T79" fmla="*/ 29 h 92"/>
              <a:gd name="T80" fmla="*/ 35 w 103"/>
              <a:gd name="T81" fmla="*/ 30 h 92"/>
              <a:gd name="T82" fmla="*/ 46 w 103"/>
              <a:gd name="T83" fmla="*/ 57 h 92"/>
              <a:gd name="T84" fmla="*/ 68 w 103"/>
              <a:gd name="T85" fmla="*/ 70 h 92"/>
              <a:gd name="T86" fmla="*/ 74 w 103"/>
              <a:gd name="T87" fmla="*/ 68 h 92"/>
              <a:gd name="T88" fmla="*/ 74 w 103"/>
              <a:gd name="T89" fmla="*/ 68 h 92"/>
              <a:gd name="T90" fmla="*/ 74 w 103"/>
              <a:gd name="T91" fmla="*/ 68 h 92"/>
              <a:gd name="T92" fmla="*/ 84 w 103"/>
              <a:gd name="T93" fmla="*/ 62 h 92"/>
              <a:gd name="T94" fmla="*/ 84 w 103"/>
              <a:gd name="T95" fmla="*/ 62 h 92"/>
              <a:gd name="T96" fmla="*/ 84 w 103"/>
              <a:gd name="T97" fmla="*/ 62 h 92"/>
              <a:gd name="T98" fmla="*/ 98 w 103"/>
              <a:gd name="T99" fmla="*/ 72 h 92"/>
              <a:gd name="T100" fmla="*/ 99 w 103"/>
              <a:gd name="T101" fmla="*/ 72 h 92"/>
              <a:gd name="T102" fmla="*/ 99 w 103"/>
              <a:gd name="T103" fmla="*/ 7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3" h="92">
                <a:moveTo>
                  <a:pt x="102" y="71"/>
                </a:moveTo>
                <a:cubicBezTo>
                  <a:pt x="102" y="70"/>
                  <a:pt x="101" y="69"/>
                  <a:pt x="101" y="68"/>
                </a:cubicBezTo>
                <a:cubicBezTo>
                  <a:pt x="87" y="59"/>
                  <a:pt x="87" y="59"/>
                  <a:pt x="87" y="59"/>
                </a:cubicBezTo>
                <a:cubicBezTo>
                  <a:pt x="86" y="59"/>
                  <a:pt x="85" y="58"/>
                  <a:pt x="84" y="58"/>
                </a:cubicBezTo>
                <a:cubicBezTo>
                  <a:pt x="84" y="58"/>
                  <a:pt x="84" y="58"/>
                  <a:pt x="84" y="58"/>
                </a:cubicBezTo>
                <a:cubicBezTo>
                  <a:pt x="83" y="58"/>
                  <a:pt x="83" y="58"/>
                  <a:pt x="82" y="59"/>
                </a:cubicBezTo>
                <a:cubicBezTo>
                  <a:pt x="72" y="65"/>
                  <a:pt x="72" y="65"/>
                  <a:pt x="72" y="65"/>
                </a:cubicBezTo>
                <a:cubicBezTo>
                  <a:pt x="71" y="65"/>
                  <a:pt x="69" y="66"/>
                  <a:pt x="68" y="66"/>
                </a:cubicBezTo>
                <a:cubicBezTo>
                  <a:pt x="63" y="66"/>
                  <a:pt x="56" y="61"/>
                  <a:pt x="49" y="54"/>
                </a:cubicBezTo>
                <a:cubicBezTo>
                  <a:pt x="40" y="45"/>
                  <a:pt x="35" y="37"/>
                  <a:pt x="38" y="31"/>
                </a:cubicBezTo>
                <a:cubicBezTo>
                  <a:pt x="44" y="21"/>
                  <a:pt x="44" y="21"/>
                  <a:pt x="44" y="21"/>
                </a:cubicBezTo>
                <a:cubicBezTo>
                  <a:pt x="45" y="21"/>
                  <a:pt x="45" y="20"/>
                  <a:pt x="45" y="19"/>
                </a:cubicBezTo>
                <a:cubicBezTo>
                  <a:pt x="45" y="18"/>
                  <a:pt x="45" y="17"/>
                  <a:pt x="44" y="16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2"/>
                  <a:pt x="34" y="1"/>
                  <a:pt x="33" y="1"/>
                </a:cubicBezTo>
                <a:cubicBezTo>
                  <a:pt x="32" y="1"/>
                  <a:pt x="32" y="0"/>
                  <a:pt x="31" y="0"/>
                </a:cubicBezTo>
                <a:cubicBezTo>
                  <a:pt x="31" y="0"/>
                  <a:pt x="30" y="1"/>
                  <a:pt x="3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11" y="8"/>
                  <a:pt x="0" y="31"/>
                  <a:pt x="36" y="67"/>
                </a:cubicBezTo>
                <a:cubicBezTo>
                  <a:pt x="55" y="85"/>
                  <a:pt x="70" y="92"/>
                  <a:pt x="80" y="92"/>
                </a:cubicBezTo>
                <a:cubicBezTo>
                  <a:pt x="91" y="92"/>
                  <a:pt x="98" y="86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103" y="73"/>
                  <a:pt x="103" y="72"/>
                  <a:pt x="102" y="71"/>
                </a:cubicBezTo>
                <a:close/>
                <a:moveTo>
                  <a:pt x="99" y="72"/>
                </a:moveTo>
                <a:cubicBezTo>
                  <a:pt x="97" y="78"/>
                  <a:pt x="97" y="78"/>
                  <a:pt x="97" y="78"/>
                </a:cubicBezTo>
                <a:cubicBezTo>
                  <a:pt x="95" y="83"/>
                  <a:pt x="89" y="88"/>
                  <a:pt x="80" y="88"/>
                </a:cubicBezTo>
                <a:cubicBezTo>
                  <a:pt x="72" y="88"/>
                  <a:pt x="58" y="83"/>
                  <a:pt x="39" y="64"/>
                </a:cubicBezTo>
                <a:cubicBezTo>
                  <a:pt x="16" y="41"/>
                  <a:pt x="15" y="26"/>
                  <a:pt x="16" y="18"/>
                </a:cubicBezTo>
                <a:cubicBezTo>
                  <a:pt x="17" y="13"/>
                  <a:pt x="20" y="9"/>
                  <a:pt x="25" y="7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5"/>
                  <a:pt x="31" y="5"/>
                  <a:pt x="32" y="5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30"/>
                  <a:pt x="35" y="30"/>
                  <a:pt x="35" y="30"/>
                </a:cubicBezTo>
                <a:cubicBezTo>
                  <a:pt x="30" y="39"/>
                  <a:pt x="38" y="49"/>
                  <a:pt x="46" y="57"/>
                </a:cubicBezTo>
                <a:cubicBezTo>
                  <a:pt x="55" y="66"/>
                  <a:pt x="62" y="70"/>
                  <a:pt x="68" y="70"/>
                </a:cubicBezTo>
                <a:cubicBezTo>
                  <a:pt x="70" y="70"/>
                  <a:pt x="72" y="69"/>
                  <a:pt x="74" y="68"/>
                </a:cubicBezTo>
                <a:cubicBezTo>
                  <a:pt x="74" y="68"/>
                  <a:pt x="74" y="68"/>
                  <a:pt x="74" y="68"/>
                </a:cubicBezTo>
                <a:cubicBezTo>
                  <a:pt x="74" y="68"/>
                  <a:pt x="74" y="68"/>
                  <a:pt x="74" y="68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98" y="72"/>
                  <a:pt x="98" y="72"/>
                  <a:pt x="98" y="72"/>
                </a:cubicBezTo>
                <a:cubicBezTo>
                  <a:pt x="99" y="72"/>
                  <a:pt x="99" y="72"/>
                  <a:pt x="99" y="72"/>
                </a:cubicBezTo>
                <a:cubicBezTo>
                  <a:pt x="99" y="72"/>
                  <a:pt x="99" y="72"/>
                  <a:pt x="99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11" name="Freeform 64"/>
          <p:cNvSpPr>
            <a:spLocks noEditPoints="1"/>
          </p:cNvSpPr>
          <p:nvPr/>
        </p:nvSpPr>
        <p:spPr bwMode="auto">
          <a:xfrm>
            <a:off x="1809068" y="3489013"/>
            <a:ext cx="330310" cy="269195"/>
          </a:xfrm>
          <a:custGeom>
            <a:avLst/>
            <a:gdLst>
              <a:gd name="T0" fmla="*/ 166 w 227"/>
              <a:gd name="T1" fmla="*/ 33 h 185"/>
              <a:gd name="T2" fmla="*/ 166 w 227"/>
              <a:gd name="T3" fmla="*/ 0 h 185"/>
              <a:gd name="T4" fmla="*/ 62 w 227"/>
              <a:gd name="T5" fmla="*/ 0 h 185"/>
              <a:gd name="T6" fmla="*/ 62 w 227"/>
              <a:gd name="T7" fmla="*/ 33 h 185"/>
              <a:gd name="T8" fmla="*/ 0 w 227"/>
              <a:gd name="T9" fmla="*/ 33 h 185"/>
              <a:gd name="T10" fmla="*/ 0 w 227"/>
              <a:gd name="T11" fmla="*/ 133 h 185"/>
              <a:gd name="T12" fmla="*/ 0 w 227"/>
              <a:gd name="T13" fmla="*/ 142 h 185"/>
              <a:gd name="T14" fmla="*/ 0 w 227"/>
              <a:gd name="T15" fmla="*/ 185 h 185"/>
              <a:gd name="T16" fmla="*/ 227 w 227"/>
              <a:gd name="T17" fmla="*/ 185 h 185"/>
              <a:gd name="T18" fmla="*/ 227 w 227"/>
              <a:gd name="T19" fmla="*/ 142 h 185"/>
              <a:gd name="T20" fmla="*/ 227 w 227"/>
              <a:gd name="T21" fmla="*/ 133 h 185"/>
              <a:gd name="T22" fmla="*/ 227 w 227"/>
              <a:gd name="T23" fmla="*/ 33 h 185"/>
              <a:gd name="T24" fmla="*/ 166 w 227"/>
              <a:gd name="T25" fmla="*/ 33 h 185"/>
              <a:gd name="T26" fmla="*/ 71 w 227"/>
              <a:gd name="T27" fmla="*/ 10 h 185"/>
              <a:gd name="T28" fmla="*/ 156 w 227"/>
              <a:gd name="T29" fmla="*/ 10 h 185"/>
              <a:gd name="T30" fmla="*/ 156 w 227"/>
              <a:gd name="T31" fmla="*/ 33 h 185"/>
              <a:gd name="T32" fmla="*/ 71 w 227"/>
              <a:gd name="T33" fmla="*/ 33 h 185"/>
              <a:gd name="T34" fmla="*/ 71 w 227"/>
              <a:gd name="T35" fmla="*/ 10 h 185"/>
              <a:gd name="T36" fmla="*/ 218 w 227"/>
              <a:gd name="T37" fmla="*/ 175 h 185"/>
              <a:gd name="T38" fmla="*/ 9 w 227"/>
              <a:gd name="T39" fmla="*/ 175 h 185"/>
              <a:gd name="T40" fmla="*/ 9 w 227"/>
              <a:gd name="T41" fmla="*/ 142 h 185"/>
              <a:gd name="T42" fmla="*/ 95 w 227"/>
              <a:gd name="T43" fmla="*/ 142 h 185"/>
              <a:gd name="T44" fmla="*/ 95 w 227"/>
              <a:gd name="T45" fmla="*/ 152 h 185"/>
              <a:gd name="T46" fmla="*/ 133 w 227"/>
              <a:gd name="T47" fmla="*/ 152 h 185"/>
              <a:gd name="T48" fmla="*/ 133 w 227"/>
              <a:gd name="T49" fmla="*/ 142 h 185"/>
              <a:gd name="T50" fmla="*/ 218 w 227"/>
              <a:gd name="T51" fmla="*/ 142 h 185"/>
              <a:gd name="T52" fmla="*/ 218 w 227"/>
              <a:gd name="T53" fmla="*/ 175 h 185"/>
              <a:gd name="T54" fmla="*/ 133 w 227"/>
              <a:gd name="T55" fmla="*/ 133 h 185"/>
              <a:gd name="T56" fmla="*/ 95 w 227"/>
              <a:gd name="T57" fmla="*/ 133 h 185"/>
              <a:gd name="T58" fmla="*/ 9 w 227"/>
              <a:gd name="T59" fmla="*/ 133 h 185"/>
              <a:gd name="T60" fmla="*/ 9 w 227"/>
              <a:gd name="T61" fmla="*/ 43 h 185"/>
              <a:gd name="T62" fmla="*/ 218 w 227"/>
              <a:gd name="T63" fmla="*/ 43 h 185"/>
              <a:gd name="T64" fmla="*/ 218 w 227"/>
              <a:gd name="T65" fmla="*/ 133 h 185"/>
              <a:gd name="T66" fmla="*/ 133 w 227"/>
              <a:gd name="T67" fmla="*/ 13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7" h="185">
                <a:moveTo>
                  <a:pt x="166" y="33"/>
                </a:moveTo>
                <a:lnTo>
                  <a:pt x="166" y="0"/>
                </a:lnTo>
                <a:lnTo>
                  <a:pt x="62" y="0"/>
                </a:lnTo>
                <a:lnTo>
                  <a:pt x="62" y="33"/>
                </a:lnTo>
                <a:lnTo>
                  <a:pt x="0" y="33"/>
                </a:lnTo>
                <a:lnTo>
                  <a:pt x="0" y="133"/>
                </a:lnTo>
                <a:lnTo>
                  <a:pt x="0" y="142"/>
                </a:lnTo>
                <a:lnTo>
                  <a:pt x="0" y="185"/>
                </a:lnTo>
                <a:lnTo>
                  <a:pt x="227" y="185"/>
                </a:lnTo>
                <a:lnTo>
                  <a:pt x="227" y="142"/>
                </a:lnTo>
                <a:lnTo>
                  <a:pt x="227" y="133"/>
                </a:lnTo>
                <a:lnTo>
                  <a:pt x="227" y="33"/>
                </a:lnTo>
                <a:lnTo>
                  <a:pt x="166" y="33"/>
                </a:lnTo>
                <a:close/>
                <a:moveTo>
                  <a:pt x="71" y="10"/>
                </a:moveTo>
                <a:lnTo>
                  <a:pt x="156" y="10"/>
                </a:lnTo>
                <a:lnTo>
                  <a:pt x="156" y="33"/>
                </a:lnTo>
                <a:lnTo>
                  <a:pt x="71" y="33"/>
                </a:lnTo>
                <a:lnTo>
                  <a:pt x="71" y="10"/>
                </a:lnTo>
                <a:close/>
                <a:moveTo>
                  <a:pt x="218" y="175"/>
                </a:moveTo>
                <a:lnTo>
                  <a:pt x="9" y="175"/>
                </a:lnTo>
                <a:lnTo>
                  <a:pt x="9" y="142"/>
                </a:lnTo>
                <a:lnTo>
                  <a:pt x="95" y="142"/>
                </a:lnTo>
                <a:lnTo>
                  <a:pt x="95" y="152"/>
                </a:lnTo>
                <a:lnTo>
                  <a:pt x="133" y="152"/>
                </a:lnTo>
                <a:lnTo>
                  <a:pt x="133" y="142"/>
                </a:lnTo>
                <a:lnTo>
                  <a:pt x="218" y="142"/>
                </a:lnTo>
                <a:lnTo>
                  <a:pt x="218" y="175"/>
                </a:lnTo>
                <a:close/>
                <a:moveTo>
                  <a:pt x="133" y="133"/>
                </a:moveTo>
                <a:lnTo>
                  <a:pt x="95" y="133"/>
                </a:lnTo>
                <a:lnTo>
                  <a:pt x="9" y="133"/>
                </a:lnTo>
                <a:lnTo>
                  <a:pt x="9" y="43"/>
                </a:lnTo>
                <a:lnTo>
                  <a:pt x="218" y="43"/>
                </a:lnTo>
                <a:lnTo>
                  <a:pt x="218" y="133"/>
                </a:lnTo>
                <a:lnTo>
                  <a:pt x="133" y="1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12" name="Freeform 65"/>
          <p:cNvSpPr>
            <a:spLocks noEditPoints="1"/>
          </p:cNvSpPr>
          <p:nvPr/>
        </p:nvSpPr>
        <p:spPr bwMode="auto">
          <a:xfrm>
            <a:off x="4454449" y="3454090"/>
            <a:ext cx="320123" cy="320123"/>
          </a:xfrm>
          <a:custGeom>
            <a:avLst/>
            <a:gdLst>
              <a:gd name="T0" fmla="*/ 75 w 93"/>
              <a:gd name="T1" fmla="*/ 69 h 93"/>
              <a:gd name="T2" fmla="*/ 73 w 93"/>
              <a:gd name="T3" fmla="*/ 71 h 93"/>
              <a:gd name="T4" fmla="*/ 63 w 93"/>
              <a:gd name="T5" fmla="*/ 60 h 93"/>
              <a:gd name="T6" fmla="*/ 72 w 93"/>
              <a:gd name="T7" fmla="*/ 36 h 93"/>
              <a:gd name="T8" fmla="*/ 36 w 93"/>
              <a:gd name="T9" fmla="*/ 0 h 93"/>
              <a:gd name="T10" fmla="*/ 0 w 93"/>
              <a:gd name="T11" fmla="*/ 36 h 93"/>
              <a:gd name="T12" fmla="*/ 36 w 93"/>
              <a:gd name="T13" fmla="*/ 72 h 93"/>
              <a:gd name="T14" fmla="*/ 60 w 93"/>
              <a:gd name="T15" fmla="*/ 63 h 93"/>
              <a:gd name="T16" fmla="*/ 71 w 93"/>
              <a:gd name="T17" fmla="*/ 73 h 93"/>
              <a:gd name="T18" fmla="*/ 69 w 93"/>
              <a:gd name="T19" fmla="*/ 75 h 93"/>
              <a:gd name="T20" fmla="*/ 88 w 93"/>
              <a:gd name="T21" fmla="*/ 93 h 93"/>
              <a:gd name="T22" fmla="*/ 93 w 93"/>
              <a:gd name="T23" fmla="*/ 88 h 93"/>
              <a:gd name="T24" fmla="*/ 75 w 93"/>
              <a:gd name="T25" fmla="*/ 69 h 93"/>
              <a:gd name="T26" fmla="*/ 4 w 93"/>
              <a:gd name="T27" fmla="*/ 36 h 93"/>
              <a:gd name="T28" fmla="*/ 36 w 93"/>
              <a:gd name="T29" fmla="*/ 4 h 93"/>
              <a:gd name="T30" fmla="*/ 68 w 93"/>
              <a:gd name="T31" fmla="*/ 36 h 93"/>
              <a:gd name="T32" fmla="*/ 36 w 93"/>
              <a:gd name="T33" fmla="*/ 68 h 93"/>
              <a:gd name="T34" fmla="*/ 4 w 93"/>
              <a:gd name="T35" fmla="*/ 3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" h="93">
                <a:moveTo>
                  <a:pt x="75" y="69"/>
                </a:moveTo>
                <a:cubicBezTo>
                  <a:pt x="73" y="71"/>
                  <a:pt x="73" y="71"/>
                  <a:pt x="73" y="71"/>
                </a:cubicBezTo>
                <a:cubicBezTo>
                  <a:pt x="63" y="60"/>
                  <a:pt x="63" y="60"/>
                  <a:pt x="63" y="60"/>
                </a:cubicBezTo>
                <a:cubicBezTo>
                  <a:pt x="69" y="54"/>
                  <a:pt x="72" y="45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45" y="72"/>
                  <a:pt x="54" y="69"/>
                  <a:pt x="60" y="63"/>
                </a:cubicBezTo>
                <a:cubicBezTo>
                  <a:pt x="71" y="73"/>
                  <a:pt x="71" y="73"/>
                  <a:pt x="71" y="73"/>
                </a:cubicBezTo>
                <a:cubicBezTo>
                  <a:pt x="69" y="75"/>
                  <a:pt x="69" y="75"/>
                  <a:pt x="69" y="75"/>
                </a:cubicBezTo>
                <a:cubicBezTo>
                  <a:pt x="88" y="93"/>
                  <a:pt x="88" y="93"/>
                  <a:pt x="88" y="93"/>
                </a:cubicBezTo>
                <a:cubicBezTo>
                  <a:pt x="93" y="88"/>
                  <a:pt x="93" y="88"/>
                  <a:pt x="93" y="88"/>
                </a:cubicBezTo>
                <a:lnTo>
                  <a:pt x="75" y="69"/>
                </a:lnTo>
                <a:close/>
                <a:moveTo>
                  <a:pt x="4" y="36"/>
                </a:moveTo>
                <a:cubicBezTo>
                  <a:pt x="4" y="18"/>
                  <a:pt x="18" y="4"/>
                  <a:pt x="36" y="4"/>
                </a:cubicBezTo>
                <a:cubicBezTo>
                  <a:pt x="54" y="4"/>
                  <a:pt x="68" y="18"/>
                  <a:pt x="68" y="36"/>
                </a:cubicBezTo>
                <a:cubicBezTo>
                  <a:pt x="68" y="54"/>
                  <a:pt x="54" y="68"/>
                  <a:pt x="36" y="68"/>
                </a:cubicBezTo>
                <a:cubicBezTo>
                  <a:pt x="18" y="68"/>
                  <a:pt x="4" y="54"/>
                  <a:pt x="4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313" name="组合 312"/>
          <p:cNvGrpSpPr/>
          <p:nvPr/>
        </p:nvGrpSpPr>
        <p:grpSpPr>
          <a:xfrm>
            <a:off x="2484237" y="3468642"/>
            <a:ext cx="302662" cy="302662"/>
            <a:chOff x="3410513" y="2752097"/>
            <a:chExt cx="375739" cy="375739"/>
          </a:xfrm>
        </p:grpSpPr>
        <p:sp>
          <p:nvSpPr>
            <p:cNvPr id="314" name="Freeform 66"/>
            <p:cNvSpPr>
              <a:spLocks noEditPoints="1"/>
            </p:cNvSpPr>
            <p:nvPr/>
          </p:nvSpPr>
          <p:spPr bwMode="auto">
            <a:xfrm>
              <a:off x="3410513" y="2752097"/>
              <a:ext cx="375739" cy="375739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4 h 88"/>
                <a:gd name="T12" fmla="*/ 4 w 88"/>
                <a:gd name="T13" fmla="*/ 44 h 88"/>
                <a:gd name="T14" fmla="*/ 44 w 88"/>
                <a:gd name="T15" fmla="*/ 4 h 88"/>
                <a:gd name="T16" fmla="*/ 84 w 88"/>
                <a:gd name="T17" fmla="*/ 44 h 88"/>
                <a:gd name="T18" fmla="*/ 44 w 88"/>
                <a:gd name="T19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4"/>
                  </a:moveTo>
                  <a:cubicBezTo>
                    <a:pt x="22" y="84"/>
                    <a:pt x="4" y="66"/>
                    <a:pt x="4" y="44"/>
                  </a:cubicBezTo>
                  <a:cubicBezTo>
                    <a:pt x="4" y="22"/>
                    <a:pt x="22" y="4"/>
                    <a:pt x="44" y="4"/>
                  </a:cubicBezTo>
                  <a:cubicBezTo>
                    <a:pt x="66" y="4"/>
                    <a:pt x="84" y="22"/>
                    <a:pt x="84" y="44"/>
                  </a:cubicBezTo>
                  <a:cubicBezTo>
                    <a:pt x="84" y="66"/>
                    <a:pt x="66" y="84"/>
                    <a:pt x="4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5" name="Freeform 67"/>
            <p:cNvSpPr/>
            <p:nvPr/>
          </p:nvSpPr>
          <p:spPr bwMode="auto">
            <a:xfrm>
              <a:off x="3582124" y="2802677"/>
              <a:ext cx="97548" cy="218579"/>
            </a:xfrm>
            <a:custGeom>
              <a:avLst/>
              <a:gdLst>
                <a:gd name="T0" fmla="*/ 19 w 54"/>
                <a:gd name="T1" fmla="*/ 0 h 121"/>
                <a:gd name="T2" fmla="*/ 0 w 54"/>
                <a:gd name="T3" fmla="*/ 0 h 121"/>
                <a:gd name="T4" fmla="*/ 0 w 54"/>
                <a:gd name="T5" fmla="*/ 81 h 121"/>
                <a:gd name="T6" fmla="*/ 40 w 54"/>
                <a:gd name="T7" fmla="*/ 121 h 121"/>
                <a:gd name="T8" fmla="*/ 54 w 54"/>
                <a:gd name="T9" fmla="*/ 107 h 121"/>
                <a:gd name="T10" fmla="*/ 19 w 54"/>
                <a:gd name="T11" fmla="*/ 71 h 121"/>
                <a:gd name="T12" fmla="*/ 19 w 5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1">
                  <a:moveTo>
                    <a:pt x="19" y="0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40" y="121"/>
                  </a:lnTo>
                  <a:lnTo>
                    <a:pt x="54" y="107"/>
                  </a:lnTo>
                  <a:lnTo>
                    <a:pt x="19" y="7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6" name="组合 315"/>
          <p:cNvGrpSpPr/>
          <p:nvPr/>
        </p:nvGrpSpPr>
        <p:grpSpPr>
          <a:xfrm>
            <a:off x="3149220" y="3486103"/>
            <a:ext cx="295387" cy="282291"/>
            <a:chOff x="4236054" y="2773774"/>
            <a:chExt cx="366707" cy="350449"/>
          </a:xfrm>
        </p:grpSpPr>
        <p:sp>
          <p:nvSpPr>
            <p:cNvPr id="317" name="Freeform 68"/>
            <p:cNvSpPr/>
            <p:nvPr/>
          </p:nvSpPr>
          <p:spPr bwMode="auto">
            <a:xfrm>
              <a:off x="4236054" y="2773774"/>
              <a:ext cx="93935" cy="93935"/>
            </a:xfrm>
            <a:custGeom>
              <a:avLst/>
              <a:gdLst>
                <a:gd name="T0" fmla="*/ 22 w 22"/>
                <a:gd name="T1" fmla="*/ 5 h 22"/>
                <a:gd name="T2" fmla="*/ 19 w 22"/>
                <a:gd name="T3" fmla="*/ 2 h 22"/>
                <a:gd name="T4" fmla="*/ 13 w 22"/>
                <a:gd name="T5" fmla="*/ 0 h 22"/>
                <a:gd name="T6" fmla="*/ 8 w 22"/>
                <a:gd name="T7" fmla="*/ 2 h 22"/>
                <a:gd name="T8" fmla="*/ 2 w 22"/>
                <a:gd name="T9" fmla="*/ 8 h 22"/>
                <a:gd name="T10" fmla="*/ 0 w 22"/>
                <a:gd name="T11" fmla="*/ 13 h 22"/>
                <a:gd name="T12" fmla="*/ 2 w 22"/>
                <a:gd name="T13" fmla="*/ 19 h 22"/>
                <a:gd name="T14" fmla="*/ 5 w 22"/>
                <a:gd name="T15" fmla="*/ 22 h 22"/>
                <a:gd name="T16" fmla="*/ 22 w 22"/>
                <a:gd name="T1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5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6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9" y="14"/>
                    <a:pt x="14" y="9"/>
                    <a:pt x="2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8" name="Freeform 69"/>
            <p:cNvSpPr/>
            <p:nvPr/>
          </p:nvSpPr>
          <p:spPr bwMode="auto">
            <a:xfrm>
              <a:off x="4508826" y="2773774"/>
              <a:ext cx="93935" cy="93935"/>
            </a:xfrm>
            <a:custGeom>
              <a:avLst/>
              <a:gdLst>
                <a:gd name="T0" fmla="*/ 20 w 22"/>
                <a:gd name="T1" fmla="*/ 8 h 22"/>
                <a:gd name="T2" fmla="*/ 14 w 22"/>
                <a:gd name="T3" fmla="*/ 2 h 22"/>
                <a:gd name="T4" fmla="*/ 9 w 22"/>
                <a:gd name="T5" fmla="*/ 0 h 22"/>
                <a:gd name="T6" fmla="*/ 3 w 22"/>
                <a:gd name="T7" fmla="*/ 2 h 22"/>
                <a:gd name="T8" fmla="*/ 0 w 22"/>
                <a:gd name="T9" fmla="*/ 5 h 22"/>
                <a:gd name="T10" fmla="*/ 17 w 22"/>
                <a:gd name="T11" fmla="*/ 22 h 22"/>
                <a:gd name="T12" fmla="*/ 20 w 22"/>
                <a:gd name="T13" fmla="*/ 19 h 22"/>
                <a:gd name="T14" fmla="*/ 22 w 22"/>
                <a:gd name="T15" fmla="*/ 13 h 22"/>
                <a:gd name="T16" fmla="*/ 20 w 22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" y="9"/>
                    <a:pt x="13" y="14"/>
                    <a:pt x="17" y="2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2" y="16"/>
                    <a:pt x="22" y="13"/>
                  </a:cubicBezTo>
                  <a:cubicBezTo>
                    <a:pt x="22" y="11"/>
                    <a:pt x="21" y="9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9" name="Freeform 70"/>
            <p:cNvSpPr>
              <a:spLocks noEditPoints="1"/>
            </p:cNvSpPr>
            <p:nvPr/>
          </p:nvSpPr>
          <p:spPr bwMode="auto">
            <a:xfrm>
              <a:off x="4252312" y="2802677"/>
              <a:ext cx="334191" cy="321546"/>
            </a:xfrm>
            <a:custGeom>
              <a:avLst/>
              <a:gdLst>
                <a:gd name="T0" fmla="*/ 75 w 78"/>
                <a:gd name="T1" fmla="*/ 36 h 75"/>
                <a:gd name="T2" fmla="*/ 39 w 78"/>
                <a:gd name="T3" fmla="*/ 0 h 75"/>
                <a:gd name="T4" fmla="*/ 3 w 78"/>
                <a:gd name="T5" fmla="*/ 36 h 75"/>
                <a:gd name="T6" fmla="*/ 11 w 78"/>
                <a:gd name="T7" fmla="*/ 58 h 75"/>
                <a:gd name="T8" fmla="*/ 0 w 78"/>
                <a:gd name="T9" fmla="*/ 69 h 75"/>
                <a:gd name="T10" fmla="*/ 6 w 78"/>
                <a:gd name="T11" fmla="*/ 75 h 75"/>
                <a:gd name="T12" fmla="*/ 17 w 78"/>
                <a:gd name="T13" fmla="*/ 64 h 75"/>
                <a:gd name="T14" fmla="*/ 39 w 78"/>
                <a:gd name="T15" fmla="*/ 72 h 75"/>
                <a:gd name="T16" fmla="*/ 61 w 78"/>
                <a:gd name="T17" fmla="*/ 64 h 75"/>
                <a:gd name="T18" fmla="*/ 72 w 78"/>
                <a:gd name="T19" fmla="*/ 75 h 75"/>
                <a:gd name="T20" fmla="*/ 78 w 78"/>
                <a:gd name="T21" fmla="*/ 69 h 75"/>
                <a:gd name="T22" fmla="*/ 67 w 78"/>
                <a:gd name="T23" fmla="*/ 58 h 75"/>
                <a:gd name="T24" fmla="*/ 75 w 78"/>
                <a:gd name="T25" fmla="*/ 36 h 75"/>
                <a:gd name="T26" fmla="*/ 7 w 78"/>
                <a:gd name="T27" fmla="*/ 36 h 75"/>
                <a:gd name="T28" fmla="*/ 39 w 78"/>
                <a:gd name="T29" fmla="*/ 4 h 75"/>
                <a:gd name="T30" fmla="*/ 71 w 78"/>
                <a:gd name="T31" fmla="*/ 36 h 75"/>
                <a:gd name="T32" fmla="*/ 39 w 78"/>
                <a:gd name="T33" fmla="*/ 68 h 75"/>
                <a:gd name="T34" fmla="*/ 7 w 78"/>
                <a:gd name="T35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75">
                  <a:moveTo>
                    <a:pt x="75" y="36"/>
                  </a:moveTo>
                  <a:cubicBezTo>
                    <a:pt x="75" y="16"/>
                    <a:pt x="59" y="0"/>
                    <a:pt x="39" y="0"/>
                  </a:cubicBezTo>
                  <a:cubicBezTo>
                    <a:pt x="19" y="0"/>
                    <a:pt x="3" y="16"/>
                    <a:pt x="3" y="36"/>
                  </a:cubicBezTo>
                  <a:cubicBezTo>
                    <a:pt x="3" y="44"/>
                    <a:pt x="6" y="52"/>
                    <a:pt x="11" y="5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23" y="69"/>
                    <a:pt x="31" y="72"/>
                    <a:pt x="39" y="72"/>
                  </a:cubicBezTo>
                  <a:cubicBezTo>
                    <a:pt x="47" y="72"/>
                    <a:pt x="55" y="69"/>
                    <a:pt x="61" y="64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2" y="52"/>
                    <a:pt x="75" y="44"/>
                    <a:pt x="75" y="36"/>
                  </a:cubicBezTo>
                  <a:close/>
                  <a:moveTo>
                    <a:pt x="7" y="36"/>
                  </a:moveTo>
                  <a:cubicBezTo>
                    <a:pt x="7" y="18"/>
                    <a:pt x="21" y="4"/>
                    <a:pt x="39" y="4"/>
                  </a:cubicBezTo>
                  <a:cubicBezTo>
                    <a:pt x="57" y="4"/>
                    <a:pt x="71" y="18"/>
                    <a:pt x="71" y="36"/>
                  </a:cubicBezTo>
                  <a:cubicBezTo>
                    <a:pt x="71" y="54"/>
                    <a:pt x="57" y="68"/>
                    <a:pt x="39" y="68"/>
                  </a:cubicBezTo>
                  <a:cubicBezTo>
                    <a:pt x="21" y="68"/>
                    <a:pt x="7" y="54"/>
                    <a:pt x="7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0" name="Freeform 71"/>
            <p:cNvSpPr/>
            <p:nvPr/>
          </p:nvSpPr>
          <p:spPr bwMode="auto">
            <a:xfrm>
              <a:off x="4402246" y="2855064"/>
              <a:ext cx="81290" cy="166192"/>
            </a:xfrm>
            <a:custGeom>
              <a:avLst/>
              <a:gdLst>
                <a:gd name="T0" fmla="*/ 19 w 45"/>
                <a:gd name="T1" fmla="*/ 0 h 92"/>
                <a:gd name="T2" fmla="*/ 0 w 45"/>
                <a:gd name="T3" fmla="*/ 0 h 92"/>
                <a:gd name="T4" fmla="*/ 0 w 45"/>
                <a:gd name="T5" fmla="*/ 61 h 92"/>
                <a:gd name="T6" fmla="*/ 31 w 45"/>
                <a:gd name="T7" fmla="*/ 92 h 92"/>
                <a:gd name="T8" fmla="*/ 45 w 45"/>
                <a:gd name="T9" fmla="*/ 78 h 92"/>
                <a:gd name="T10" fmla="*/ 19 w 45"/>
                <a:gd name="T11" fmla="*/ 52 h 92"/>
                <a:gd name="T12" fmla="*/ 19 w 4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92">
                  <a:moveTo>
                    <a:pt x="1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1" y="92"/>
                  </a:lnTo>
                  <a:lnTo>
                    <a:pt x="45" y="78"/>
                  </a:lnTo>
                  <a:lnTo>
                    <a:pt x="19" y="5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21" name="组合 320"/>
          <p:cNvGrpSpPr/>
          <p:nvPr/>
        </p:nvGrpSpPr>
        <p:grpSpPr>
          <a:xfrm>
            <a:off x="3862221" y="3454090"/>
            <a:ext cx="192074" cy="331764"/>
            <a:chOff x="5121208" y="2734032"/>
            <a:chExt cx="238450" cy="411868"/>
          </a:xfrm>
        </p:grpSpPr>
        <p:sp>
          <p:nvSpPr>
            <p:cNvPr id="322" name="Freeform 72"/>
            <p:cNvSpPr>
              <a:spLocks noEditPoints="1"/>
            </p:cNvSpPr>
            <p:nvPr/>
          </p:nvSpPr>
          <p:spPr bwMode="auto">
            <a:xfrm>
              <a:off x="5171788" y="2734032"/>
              <a:ext cx="137289" cy="256514"/>
            </a:xfrm>
            <a:custGeom>
              <a:avLst/>
              <a:gdLst>
                <a:gd name="T0" fmla="*/ 16 w 32"/>
                <a:gd name="T1" fmla="*/ 60 h 60"/>
                <a:gd name="T2" fmla="*/ 16 w 32"/>
                <a:gd name="T3" fmla="*/ 60 h 60"/>
                <a:gd name="T4" fmla="*/ 27 w 32"/>
                <a:gd name="T5" fmla="*/ 55 h 60"/>
                <a:gd name="T6" fmla="*/ 32 w 32"/>
                <a:gd name="T7" fmla="*/ 44 h 60"/>
                <a:gd name="T8" fmla="*/ 32 w 32"/>
                <a:gd name="T9" fmla="*/ 16 h 60"/>
                <a:gd name="T10" fmla="*/ 27 w 32"/>
                <a:gd name="T11" fmla="*/ 5 h 60"/>
                <a:gd name="T12" fmla="*/ 16 w 32"/>
                <a:gd name="T13" fmla="*/ 0 h 60"/>
                <a:gd name="T14" fmla="*/ 16 w 32"/>
                <a:gd name="T15" fmla="*/ 0 h 60"/>
                <a:gd name="T16" fmla="*/ 5 w 32"/>
                <a:gd name="T17" fmla="*/ 5 h 60"/>
                <a:gd name="T18" fmla="*/ 0 w 32"/>
                <a:gd name="T19" fmla="*/ 16 h 60"/>
                <a:gd name="T20" fmla="*/ 0 w 32"/>
                <a:gd name="T21" fmla="*/ 44 h 60"/>
                <a:gd name="T22" fmla="*/ 5 w 32"/>
                <a:gd name="T23" fmla="*/ 55 h 60"/>
                <a:gd name="T24" fmla="*/ 16 w 32"/>
                <a:gd name="T25" fmla="*/ 60 h 60"/>
                <a:gd name="T26" fmla="*/ 4 w 32"/>
                <a:gd name="T27" fmla="*/ 16 h 60"/>
                <a:gd name="T28" fmla="*/ 8 w 32"/>
                <a:gd name="T29" fmla="*/ 8 h 60"/>
                <a:gd name="T30" fmla="*/ 16 w 32"/>
                <a:gd name="T31" fmla="*/ 4 h 60"/>
                <a:gd name="T32" fmla="*/ 16 w 32"/>
                <a:gd name="T33" fmla="*/ 4 h 60"/>
                <a:gd name="T34" fmla="*/ 24 w 32"/>
                <a:gd name="T35" fmla="*/ 8 h 60"/>
                <a:gd name="T36" fmla="*/ 28 w 32"/>
                <a:gd name="T37" fmla="*/ 16 h 60"/>
                <a:gd name="T38" fmla="*/ 28 w 32"/>
                <a:gd name="T39" fmla="*/ 44 h 60"/>
                <a:gd name="T40" fmla="*/ 24 w 32"/>
                <a:gd name="T41" fmla="*/ 52 h 60"/>
                <a:gd name="T42" fmla="*/ 16 w 32"/>
                <a:gd name="T43" fmla="*/ 56 h 60"/>
                <a:gd name="T44" fmla="*/ 8 w 32"/>
                <a:gd name="T45" fmla="*/ 52 h 60"/>
                <a:gd name="T46" fmla="*/ 4 w 32"/>
                <a:gd name="T47" fmla="*/ 44 h 60"/>
                <a:gd name="T48" fmla="*/ 4 w 32"/>
                <a:gd name="T49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4" y="58"/>
                    <a:pt x="27" y="55"/>
                  </a:cubicBezTo>
                  <a:cubicBezTo>
                    <a:pt x="30" y="52"/>
                    <a:pt x="32" y="48"/>
                    <a:pt x="32" y="4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0" y="8"/>
                    <a:pt x="27" y="5"/>
                  </a:cubicBezTo>
                  <a:cubicBezTo>
                    <a:pt x="24" y="2"/>
                    <a:pt x="20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2" y="52"/>
                    <a:pt x="5" y="55"/>
                  </a:cubicBezTo>
                  <a:cubicBezTo>
                    <a:pt x="8" y="58"/>
                    <a:pt x="12" y="60"/>
                    <a:pt x="16" y="60"/>
                  </a:cubicBezTo>
                  <a:close/>
                  <a:moveTo>
                    <a:pt x="4" y="16"/>
                  </a:moveTo>
                  <a:cubicBezTo>
                    <a:pt x="4" y="13"/>
                    <a:pt x="5" y="10"/>
                    <a:pt x="8" y="8"/>
                  </a:cubicBezTo>
                  <a:cubicBezTo>
                    <a:pt x="10" y="5"/>
                    <a:pt x="13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4"/>
                    <a:pt x="22" y="5"/>
                    <a:pt x="24" y="8"/>
                  </a:cubicBezTo>
                  <a:cubicBezTo>
                    <a:pt x="27" y="10"/>
                    <a:pt x="28" y="13"/>
                    <a:pt x="28" y="16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7"/>
                    <a:pt x="27" y="50"/>
                    <a:pt x="24" y="52"/>
                  </a:cubicBezTo>
                  <a:cubicBezTo>
                    <a:pt x="22" y="55"/>
                    <a:pt x="19" y="56"/>
                    <a:pt x="16" y="56"/>
                  </a:cubicBezTo>
                  <a:cubicBezTo>
                    <a:pt x="13" y="56"/>
                    <a:pt x="10" y="55"/>
                    <a:pt x="8" y="52"/>
                  </a:cubicBezTo>
                  <a:cubicBezTo>
                    <a:pt x="5" y="50"/>
                    <a:pt x="4" y="47"/>
                    <a:pt x="4" y="4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3" name="Freeform 73"/>
            <p:cNvSpPr/>
            <p:nvPr/>
          </p:nvSpPr>
          <p:spPr bwMode="auto">
            <a:xfrm>
              <a:off x="5121208" y="2889386"/>
              <a:ext cx="238450" cy="256514"/>
            </a:xfrm>
            <a:custGeom>
              <a:avLst/>
              <a:gdLst>
                <a:gd name="T0" fmla="*/ 52 w 56"/>
                <a:gd name="T1" fmla="*/ 0 h 60"/>
                <a:gd name="T2" fmla="*/ 52 w 56"/>
                <a:gd name="T3" fmla="*/ 14 h 60"/>
                <a:gd name="T4" fmla="*/ 47 w 56"/>
                <a:gd name="T5" fmla="*/ 27 h 60"/>
                <a:gd name="T6" fmla="*/ 34 w 56"/>
                <a:gd name="T7" fmla="*/ 32 h 60"/>
                <a:gd name="T8" fmla="*/ 22 w 56"/>
                <a:gd name="T9" fmla="*/ 32 h 60"/>
                <a:gd name="T10" fmla="*/ 9 w 56"/>
                <a:gd name="T11" fmla="*/ 27 h 60"/>
                <a:gd name="T12" fmla="*/ 4 w 56"/>
                <a:gd name="T13" fmla="*/ 14 h 60"/>
                <a:gd name="T14" fmla="*/ 4 w 56"/>
                <a:gd name="T15" fmla="*/ 0 h 60"/>
                <a:gd name="T16" fmla="*/ 0 w 56"/>
                <a:gd name="T17" fmla="*/ 0 h 60"/>
                <a:gd name="T18" fmla="*/ 0 w 56"/>
                <a:gd name="T19" fmla="*/ 14 h 60"/>
                <a:gd name="T20" fmla="*/ 6 w 56"/>
                <a:gd name="T21" fmla="*/ 30 h 60"/>
                <a:gd name="T22" fmla="*/ 22 w 56"/>
                <a:gd name="T23" fmla="*/ 36 h 60"/>
                <a:gd name="T24" fmla="*/ 26 w 56"/>
                <a:gd name="T25" fmla="*/ 36 h 60"/>
                <a:gd name="T26" fmla="*/ 26 w 56"/>
                <a:gd name="T27" fmla="*/ 56 h 60"/>
                <a:gd name="T28" fmla="*/ 12 w 56"/>
                <a:gd name="T29" fmla="*/ 56 h 60"/>
                <a:gd name="T30" fmla="*/ 12 w 56"/>
                <a:gd name="T31" fmla="*/ 60 h 60"/>
                <a:gd name="T32" fmla="*/ 26 w 56"/>
                <a:gd name="T33" fmla="*/ 60 h 60"/>
                <a:gd name="T34" fmla="*/ 30 w 56"/>
                <a:gd name="T35" fmla="*/ 60 h 60"/>
                <a:gd name="T36" fmla="*/ 44 w 56"/>
                <a:gd name="T37" fmla="*/ 60 h 60"/>
                <a:gd name="T38" fmla="*/ 44 w 56"/>
                <a:gd name="T39" fmla="*/ 56 h 60"/>
                <a:gd name="T40" fmla="*/ 30 w 56"/>
                <a:gd name="T41" fmla="*/ 56 h 60"/>
                <a:gd name="T42" fmla="*/ 30 w 56"/>
                <a:gd name="T43" fmla="*/ 36 h 60"/>
                <a:gd name="T44" fmla="*/ 34 w 56"/>
                <a:gd name="T45" fmla="*/ 36 h 60"/>
                <a:gd name="T46" fmla="*/ 50 w 56"/>
                <a:gd name="T47" fmla="*/ 30 h 60"/>
                <a:gd name="T48" fmla="*/ 56 w 56"/>
                <a:gd name="T49" fmla="*/ 14 h 60"/>
                <a:gd name="T50" fmla="*/ 56 w 56"/>
                <a:gd name="T51" fmla="*/ 0 h 60"/>
                <a:gd name="T52" fmla="*/ 52 w 56"/>
                <a:gd name="T5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0">
                  <a:moveTo>
                    <a:pt x="52" y="0"/>
                  </a:moveTo>
                  <a:cubicBezTo>
                    <a:pt x="52" y="14"/>
                    <a:pt x="52" y="14"/>
                    <a:pt x="52" y="14"/>
                  </a:cubicBezTo>
                  <a:cubicBezTo>
                    <a:pt x="52" y="19"/>
                    <a:pt x="50" y="23"/>
                    <a:pt x="47" y="27"/>
                  </a:cubicBezTo>
                  <a:cubicBezTo>
                    <a:pt x="43" y="30"/>
                    <a:pt x="39" y="32"/>
                    <a:pt x="34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17" y="32"/>
                    <a:pt x="13" y="30"/>
                    <a:pt x="9" y="27"/>
                  </a:cubicBezTo>
                  <a:cubicBezTo>
                    <a:pt x="6" y="23"/>
                    <a:pt x="4" y="19"/>
                    <a:pt x="4" y="1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2" y="25"/>
                    <a:pt x="6" y="30"/>
                  </a:cubicBezTo>
                  <a:cubicBezTo>
                    <a:pt x="11" y="34"/>
                    <a:pt x="16" y="36"/>
                    <a:pt x="22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40" y="36"/>
                    <a:pt x="45" y="34"/>
                    <a:pt x="50" y="30"/>
                  </a:cubicBezTo>
                  <a:cubicBezTo>
                    <a:pt x="54" y="25"/>
                    <a:pt x="56" y="20"/>
                    <a:pt x="56" y="1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24" name="组合 323"/>
          <p:cNvGrpSpPr/>
          <p:nvPr/>
        </p:nvGrpSpPr>
        <p:grpSpPr>
          <a:xfrm>
            <a:off x="5115067" y="3496290"/>
            <a:ext cx="331764" cy="247368"/>
            <a:chOff x="6676550" y="2786420"/>
            <a:chExt cx="411868" cy="307094"/>
          </a:xfrm>
        </p:grpSpPr>
        <p:sp>
          <p:nvSpPr>
            <p:cNvPr id="325" name="Freeform 74"/>
            <p:cNvSpPr>
              <a:spLocks noEditPoints="1"/>
            </p:cNvSpPr>
            <p:nvPr/>
          </p:nvSpPr>
          <p:spPr bwMode="auto">
            <a:xfrm>
              <a:off x="6676550" y="2786420"/>
              <a:ext cx="411868" cy="307094"/>
            </a:xfrm>
            <a:custGeom>
              <a:avLst/>
              <a:gdLst>
                <a:gd name="T0" fmla="*/ 0 w 228"/>
                <a:gd name="T1" fmla="*/ 0 h 170"/>
                <a:gd name="T2" fmla="*/ 0 w 228"/>
                <a:gd name="T3" fmla="*/ 170 h 170"/>
                <a:gd name="T4" fmla="*/ 228 w 228"/>
                <a:gd name="T5" fmla="*/ 170 h 170"/>
                <a:gd name="T6" fmla="*/ 228 w 228"/>
                <a:gd name="T7" fmla="*/ 0 h 170"/>
                <a:gd name="T8" fmla="*/ 0 w 228"/>
                <a:gd name="T9" fmla="*/ 0 h 170"/>
                <a:gd name="T10" fmla="*/ 218 w 228"/>
                <a:gd name="T11" fmla="*/ 161 h 170"/>
                <a:gd name="T12" fmla="*/ 10 w 228"/>
                <a:gd name="T13" fmla="*/ 161 h 170"/>
                <a:gd name="T14" fmla="*/ 10 w 228"/>
                <a:gd name="T15" fmla="*/ 9 h 170"/>
                <a:gd name="T16" fmla="*/ 218 w 228"/>
                <a:gd name="T17" fmla="*/ 9 h 170"/>
                <a:gd name="T18" fmla="*/ 218 w 228"/>
                <a:gd name="T19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70">
                  <a:moveTo>
                    <a:pt x="0" y="0"/>
                  </a:moveTo>
                  <a:lnTo>
                    <a:pt x="0" y="170"/>
                  </a:lnTo>
                  <a:lnTo>
                    <a:pt x="228" y="170"/>
                  </a:lnTo>
                  <a:lnTo>
                    <a:pt x="228" y="0"/>
                  </a:lnTo>
                  <a:lnTo>
                    <a:pt x="0" y="0"/>
                  </a:lnTo>
                  <a:close/>
                  <a:moveTo>
                    <a:pt x="218" y="161"/>
                  </a:moveTo>
                  <a:lnTo>
                    <a:pt x="10" y="161"/>
                  </a:lnTo>
                  <a:lnTo>
                    <a:pt x="10" y="9"/>
                  </a:lnTo>
                  <a:lnTo>
                    <a:pt x="218" y="9"/>
                  </a:lnTo>
                  <a:lnTo>
                    <a:pt x="21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6" name="Freeform 75"/>
            <p:cNvSpPr>
              <a:spLocks noEditPoints="1"/>
            </p:cNvSpPr>
            <p:nvPr/>
          </p:nvSpPr>
          <p:spPr bwMode="auto">
            <a:xfrm>
              <a:off x="6728936" y="2889386"/>
              <a:ext cx="307094" cy="153548"/>
            </a:xfrm>
            <a:custGeom>
              <a:avLst/>
              <a:gdLst>
                <a:gd name="T0" fmla="*/ 132 w 170"/>
                <a:gd name="T1" fmla="*/ 28 h 85"/>
                <a:gd name="T2" fmla="*/ 94 w 170"/>
                <a:gd name="T3" fmla="*/ 37 h 85"/>
                <a:gd name="T4" fmla="*/ 57 w 170"/>
                <a:gd name="T5" fmla="*/ 0 h 85"/>
                <a:gd name="T6" fmla="*/ 0 w 170"/>
                <a:gd name="T7" fmla="*/ 85 h 85"/>
                <a:gd name="T8" fmla="*/ 170 w 170"/>
                <a:gd name="T9" fmla="*/ 85 h 85"/>
                <a:gd name="T10" fmla="*/ 132 w 170"/>
                <a:gd name="T11" fmla="*/ 28 h 85"/>
                <a:gd name="T12" fmla="*/ 59 w 170"/>
                <a:gd name="T13" fmla="*/ 14 h 85"/>
                <a:gd name="T14" fmla="*/ 87 w 170"/>
                <a:gd name="T15" fmla="*/ 45 h 85"/>
                <a:gd name="T16" fmla="*/ 92 w 170"/>
                <a:gd name="T17" fmla="*/ 47 h 85"/>
                <a:gd name="T18" fmla="*/ 97 w 170"/>
                <a:gd name="T19" fmla="*/ 47 h 85"/>
                <a:gd name="T20" fmla="*/ 128 w 170"/>
                <a:gd name="T21" fmla="*/ 40 h 85"/>
                <a:gd name="T22" fmla="*/ 154 w 170"/>
                <a:gd name="T23" fmla="*/ 75 h 85"/>
                <a:gd name="T24" fmla="*/ 16 w 170"/>
                <a:gd name="T25" fmla="*/ 75 h 85"/>
                <a:gd name="T26" fmla="*/ 59 w 170"/>
                <a:gd name="T27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85">
                  <a:moveTo>
                    <a:pt x="132" y="28"/>
                  </a:moveTo>
                  <a:lnTo>
                    <a:pt x="94" y="3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170" y="85"/>
                  </a:lnTo>
                  <a:lnTo>
                    <a:pt x="132" y="28"/>
                  </a:lnTo>
                  <a:close/>
                  <a:moveTo>
                    <a:pt x="59" y="14"/>
                  </a:moveTo>
                  <a:lnTo>
                    <a:pt x="87" y="45"/>
                  </a:lnTo>
                  <a:lnTo>
                    <a:pt x="92" y="47"/>
                  </a:lnTo>
                  <a:lnTo>
                    <a:pt x="97" y="47"/>
                  </a:lnTo>
                  <a:lnTo>
                    <a:pt x="128" y="40"/>
                  </a:lnTo>
                  <a:lnTo>
                    <a:pt x="154" y="75"/>
                  </a:lnTo>
                  <a:lnTo>
                    <a:pt x="16" y="75"/>
                  </a:lnTo>
                  <a:lnTo>
                    <a:pt x="5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7" name="Oval 76"/>
            <p:cNvSpPr>
              <a:spLocks noChangeArrowheads="1"/>
            </p:cNvSpPr>
            <p:nvPr/>
          </p:nvSpPr>
          <p:spPr bwMode="auto">
            <a:xfrm>
              <a:off x="6967386" y="2837000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28" name="组合 327"/>
          <p:cNvGrpSpPr/>
          <p:nvPr/>
        </p:nvGrpSpPr>
        <p:grpSpPr>
          <a:xfrm>
            <a:off x="486378" y="4129259"/>
            <a:ext cx="330310" cy="289566"/>
            <a:chOff x="930275" y="3572219"/>
            <a:chExt cx="410062" cy="359481"/>
          </a:xfrm>
        </p:grpSpPr>
        <p:sp>
          <p:nvSpPr>
            <p:cNvPr id="329" name="Rectangle 77"/>
            <p:cNvSpPr>
              <a:spLocks noChangeArrowheads="1"/>
            </p:cNvSpPr>
            <p:nvPr/>
          </p:nvSpPr>
          <p:spPr bwMode="auto">
            <a:xfrm>
              <a:off x="1033242" y="3572219"/>
              <a:ext cx="34323" cy="849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0" name="Freeform 78"/>
            <p:cNvSpPr/>
            <p:nvPr/>
          </p:nvSpPr>
          <p:spPr bwMode="auto">
            <a:xfrm>
              <a:off x="1203047" y="3572219"/>
              <a:ext cx="34323" cy="84903"/>
            </a:xfrm>
            <a:custGeom>
              <a:avLst/>
              <a:gdLst>
                <a:gd name="T0" fmla="*/ 19 w 19"/>
                <a:gd name="T1" fmla="*/ 29 h 47"/>
                <a:gd name="T2" fmla="*/ 19 w 19"/>
                <a:gd name="T3" fmla="*/ 0 h 47"/>
                <a:gd name="T4" fmla="*/ 0 w 19"/>
                <a:gd name="T5" fmla="*/ 0 h 47"/>
                <a:gd name="T6" fmla="*/ 0 w 19"/>
                <a:gd name="T7" fmla="*/ 29 h 47"/>
                <a:gd name="T8" fmla="*/ 0 w 19"/>
                <a:gd name="T9" fmla="*/ 47 h 47"/>
                <a:gd name="T10" fmla="*/ 19 w 19"/>
                <a:gd name="T11" fmla="*/ 47 h 47"/>
                <a:gd name="T12" fmla="*/ 19 w 19"/>
                <a:gd name="T13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7">
                  <a:moveTo>
                    <a:pt x="19" y="29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47"/>
                  </a:lnTo>
                  <a:lnTo>
                    <a:pt x="19" y="47"/>
                  </a:lnTo>
                  <a:lnTo>
                    <a:pt x="1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1" name="Freeform 79"/>
            <p:cNvSpPr>
              <a:spLocks noEditPoints="1"/>
            </p:cNvSpPr>
            <p:nvPr/>
          </p:nvSpPr>
          <p:spPr bwMode="auto">
            <a:xfrm>
              <a:off x="930275" y="3624606"/>
              <a:ext cx="410062" cy="307094"/>
            </a:xfrm>
            <a:custGeom>
              <a:avLst/>
              <a:gdLst>
                <a:gd name="T0" fmla="*/ 180 w 227"/>
                <a:gd name="T1" fmla="*/ 0 h 170"/>
                <a:gd name="T2" fmla="*/ 180 w 227"/>
                <a:gd name="T3" fmla="*/ 18 h 170"/>
                <a:gd name="T4" fmla="*/ 180 w 227"/>
                <a:gd name="T5" fmla="*/ 28 h 170"/>
                <a:gd name="T6" fmla="*/ 170 w 227"/>
                <a:gd name="T7" fmla="*/ 28 h 170"/>
                <a:gd name="T8" fmla="*/ 151 w 227"/>
                <a:gd name="T9" fmla="*/ 28 h 170"/>
                <a:gd name="T10" fmla="*/ 142 w 227"/>
                <a:gd name="T11" fmla="*/ 28 h 170"/>
                <a:gd name="T12" fmla="*/ 142 w 227"/>
                <a:gd name="T13" fmla="*/ 18 h 170"/>
                <a:gd name="T14" fmla="*/ 142 w 227"/>
                <a:gd name="T15" fmla="*/ 0 h 170"/>
                <a:gd name="T16" fmla="*/ 85 w 227"/>
                <a:gd name="T17" fmla="*/ 0 h 170"/>
                <a:gd name="T18" fmla="*/ 85 w 227"/>
                <a:gd name="T19" fmla="*/ 18 h 170"/>
                <a:gd name="T20" fmla="*/ 85 w 227"/>
                <a:gd name="T21" fmla="*/ 28 h 170"/>
                <a:gd name="T22" fmla="*/ 76 w 227"/>
                <a:gd name="T23" fmla="*/ 28 h 170"/>
                <a:gd name="T24" fmla="*/ 57 w 227"/>
                <a:gd name="T25" fmla="*/ 28 h 170"/>
                <a:gd name="T26" fmla="*/ 47 w 227"/>
                <a:gd name="T27" fmla="*/ 28 h 170"/>
                <a:gd name="T28" fmla="*/ 47 w 227"/>
                <a:gd name="T29" fmla="*/ 18 h 170"/>
                <a:gd name="T30" fmla="*/ 47 w 227"/>
                <a:gd name="T31" fmla="*/ 0 h 170"/>
                <a:gd name="T32" fmla="*/ 0 w 227"/>
                <a:gd name="T33" fmla="*/ 0 h 170"/>
                <a:gd name="T34" fmla="*/ 0 w 227"/>
                <a:gd name="T35" fmla="*/ 170 h 170"/>
                <a:gd name="T36" fmla="*/ 227 w 227"/>
                <a:gd name="T37" fmla="*/ 170 h 170"/>
                <a:gd name="T38" fmla="*/ 227 w 227"/>
                <a:gd name="T39" fmla="*/ 0 h 170"/>
                <a:gd name="T40" fmla="*/ 180 w 227"/>
                <a:gd name="T41" fmla="*/ 0 h 170"/>
                <a:gd name="T42" fmla="*/ 218 w 227"/>
                <a:gd name="T43" fmla="*/ 160 h 170"/>
                <a:gd name="T44" fmla="*/ 9 w 227"/>
                <a:gd name="T45" fmla="*/ 160 h 170"/>
                <a:gd name="T46" fmla="*/ 9 w 227"/>
                <a:gd name="T47" fmla="*/ 9 h 170"/>
                <a:gd name="T48" fmla="*/ 38 w 227"/>
                <a:gd name="T49" fmla="*/ 9 h 170"/>
                <a:gd name="T50" fmla="*/ 38 w 227"/>
                <a:gd name="T51" fmla="*/ 18 h 170"/>
                <a:gd name="T52" fmla="*/ 38 w 227"/>
                <a:gd name="T53" fmla="*/ 28 h 170"/>
                <a:gd name="T54" fmla="*/ 38 w 227"/>
                <a:gd name="T55" fmla="*/ 37 h 170"/>
                <a:gd name="T56" fmla="*/ 47 w 227"/>
                <a:gd name="T57" fmla="*/ 37 h 170"/>
                <a:gd name="T58" fmla="*/ 57 w 227"/>
                <a:gd name="T59" fmla="*/ 37 h 170"/>
                <a:gd name="T60" fmla="*/ 76 w 227"/>
                <a:gd name="T61" fmla="*/ 37 h 170"/>
                <a:gd name="T62" fmla="*/ 85 w 227"/>
                <a:gd name="T63" fmla="*/ 37 h 170"/>
                <a:gd name="T64" fmla="*/ 95 w 227"/>
                <a:gd name="T65" fmla="*/ 37 h 170"/>
                <a:gd name="T66" fmla="*/ 95 w 227"/>
                <a:gd name="T67" fmla="*/ 28 h 170"/>
                <a:gd name="T68" fmla="*/ 95 w 227"/>
                <a:gd name="T69" fmla="*/ 18 h 170"/>
                <a:gd name="T70" fmla="*/ 95 w 227"/>
                <a:gd name="T71" fmla="*/ 9 h 170"/>
                <a:gd name="T72" fmla="*/ 133 w 227"/>
                <a:gd name="T73" fmla="*/ 9 h 170"/>
                <a:gd name="T74" fmla="*/ 133 w 227"/>
                <a:gd name="T75" fmla="*/ 18 h 170"/>
                <a:gd name="T76" fmla="*/ 133 w 227"/>
                <a:gd name="T77" fmla="*/ 28 h 170"/>
                <a:gd name="T78" fmla="*/ 133 w 227"/>
                <a:gd name="T79" fmla="*/ 37 h 170"/>
                <a:gd name="T80" fmla="*/ 142 w 227"/>
                <a:gd name="T81" fmla="*/ 37 h 170"/>
                <a:gd name="T82" fmla="*/ 151 w 227"/>
                <a:gd name="T83" fmla="*/ 37 h 170"/>
                <a:gd name="T84" fmla="*/ 170 w 227"/>
                <a:gd name="T85" fmla="*/ 37 h 170"/>
                <a:gd name="T86" fmla="*/ 180 w 227"/>
                <a:gd name="T87" fmla="*/ 37 h 170"/>
                <a:gd name="T88" fmla="*/ 189 w 227"/>
                <a:gd name="T89" fmla="*/ 37 h 170"/>
                <a:gd name="T90" fmla="*/ 189 w 227"/>
                <a:gd name="T91" fmla="*/ 28 h 170"/>
                <a:gd name="T92" fmla="*/ 189 w 227"/>
                <a:gd name="T93" fmla="*/ 18 h 170"/>
                <a:gd name="T94" fmla="*/ 189 w 227"/>
                <a:gd name="T95" fmla="*/ 9 h 170"/>
                <a:gd name="T96" fmla="*/ 218 w 227"/>
                <a:gd name="T97" fmla="*/ 9 h 170"/>
                <a:gd name="T98" fmla="*/ 218 w 227"/>
                <a:gd name="T99" fmla="*/ 16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7" h="170">
                  <a:moveTo>
                    <a:pt x="180" y="0"/>
                  </a:moveTo>
                  <a:lnTo>
                    <a:pt x="180" y="18"/>
                  </a:lnTo>
                  <a:lnTo>
                    <a:pt x="180" y="28"/>
                  </a:lnTo>
                  <a:lnTo>
                    <a:pt x="170" y="28"/>
                  </a:lnTo>
                  <a:lnTo>
                    <a:pt x="151" y="28"/>
                  </a:lnTo>
                  <a:lnTo>
                    <a:pt x="142" y="28"/>
                  </a:lnTo>
                  <a:lnTo>
                    <a:pt x="142" y="18"/>
                  </a:lnTo>
                  <a:lnTo>
                    <a:pt x="142" y="0"/>
                  </a:lnTo>
                  <a:lnTo>
                    <a:pt x="85" y="0"/>
                  </a:lnTo>
                  <a:lnTo>
                    <a:pt x="85" y="18"/>
                  </a:lnTo>
                  <a:lnTo>
                    <a:pt x="85" y="28"/>
                  </a:lnTo>
                  <a:lnTo>
                    <a:pt x="76" y="28"/>
                  </a:lnTo>
                  <a:lnTo>
                    <a:pt x="57" y="28"/>
                  </a:lnTo>
                  <a:lnTo>
                    <a:pt x="47" y="28"/>
                  </a:lnTo>
                  <a:lnTo>
                    <a:pt x="47" y="18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80" y="0"/>
                  </a:lnTo>
                  <a:close/>
                  <a:moveTo>
                    <a:pt x="218" y="160"/>
                  </a:moveTo>
                  <a:lnTo>
                    <a:pt x="9" y="160"/>
                  </a:lnTo>
                  <a:lnTo>
                    <a:pt x="9" y="9"/>
                  </a:lnTo>
                  <a:lnTo>
                    <a:pt x="38" y="9"/>
                  </a:lnTo>
                  <a:lnTo>
                    <a:pt x="38" y="18"/>
                  </a:lnTo>
                  <a:lnTo>
                    <a:pt x="38" y="28"/>
                  </a:lnTo>
                  <a:lnTo>
                    <a:pt x="38" y="37"/>
                  </a:lnTo>
                  <a:lnTo>
                    <a:pt x="47" y="37"/>
                  </a:lnTo>
                  <a:lnTo>
                    <a:pt x="57" y="37"/>
                  </a:lnTo>
                  <a:lnTo>
                    <a:pt x="76" y="37"/>
                  </a:lnTo>
                  <a:lnTo>
                    <a:pt x="85" y="37"/>
                  </a:lnTo>
                  <a:lnTo>
                    <a:pt x="95" y="37"/>
                  </a:lnTo>
                  <a:lnTo>
                    <a:pt x="95" y="28"/>
                  </a:lnTo>
                  <a:lnTo>
                    <a:pt x="95" y="18"/>
                  </a:lnTo>
                  <a:lnTo>
                    <a:pt x="95" y="9"/>
                  </a:lnTo>
                  <a:lnTo>
                    <a:pt x="133" y="9"/>
                  </a:lnTo>
                  <a:lnTo>
                    <a:pt x="133" y="18"/>
                  </a:lnTo>
                  <a:lnTo>
                    <a:pt x="133" y="28"/>
                  </a:lnTo>
                  <a:lnTo>
                    <a:pt x="133" y="37"/>
                  </a:lnTo>
                  <a:lnTo>
                    <a:pt x="142" y="37"/>
                  </a:lnTo>
                  <a:lnTo>
                    <a:pt x="151" y="37"/>
                  </a:lnTo>
                  <a:lnTo>
                    <a:pt x="170" y="37"/>
                  </a:lnTo>
                  <a:lnTo>
                    <a:pt x="180" y="37"/>
                  </a:lnTo>
                  <a:lnTo>
                    <a:pt x="189" y="37"/>
                  </a:lnTo>
                  <a:lnTo>
                    <a:pt x="189" y="28"/>
                  </a:lnTo>
                  <a:lnTo>
                    <a:pt x="189" y="18"/>
                  </a:lnTo>
                  <a:lnTo>
                    <a:pt x="189" y="9"/>
                  </a:lnTo>
                  <a:lnTo>
                    <a:pt x="218" y="9"/>
                  </a:lnTo>
                  <a:lnTo>
                    <a:pt x="218" y="1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2" name="Rectangle 80"/>
            <p:cNvSpPr>
              <a:spLocks noChangeArrowheads="1"/>
            </p:cNvSpPr>
            <p:nvPr/>
          </p:nvSpPr>
          <p:spPr bwMode="auto">
            <a:xfrm>
              <a:off x="1015178" y="3828733"/>
              <a:ext cx="240257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3" name="Rectangle 81"/>
            <p:cNvSpPr>
              <a:spLocks noChangeArrowheads="1"/>
            </p:cNvSpPr>
            <p:nvPr/>
          </p:nvSpPr>
          <p:spPr bwMode="auto">
            <a:xfrm>
              <a:off x="1015178" y="3760088"/>
              <a:ext cx="240257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4" name="组合 333"/>
          <p:cNvGrpSpPr/>
          <p:nvPr/>
        </p:nvGrpSpPr>
        <p:grpSpPr>
          <a:xfrm>
            <a:off x="1836715" y="4121984"/>
            <a:ext cx="275015" cy="309937"/>
            <a:chOff x="2606648" y="3563187"/>
            <a:chExt cx="341417" cy="384771"/>
          </a:xfrm>
        </p:grpSpPr>
        <p:sp>
          <p:nvSpPr>
            <p:cNvPr id="335" name="Freeform 82"/>
            <p:cNvSpPr>
              <a:spLocks noEditPoints="1"/>
            </p:cNvSpPr>
            <p:nvPr/>
          </p:nvSpPr>
          <p:spPr bwMode="auto">
            <a:xfrm>
              <a:off x="2640971" y="3640864"/>
              <a:ext cx="272772" cy="307094"/>
            </a:xfrm>
            <a:custGeom>
              <a:avLst/>
              <a:gdLst>
                <a:gd name="T0" fmla="*/ 0 w 64"/>
                <a:gd name="T1" fmla="*/ 56 h 72"/>
                <a:gd name="T2" fmla="*/ 5 w 64"/>
                <a:gd name="T3" fmla="*/ 67 h 72"/>
                <a:gd name="T4" fmla="*/ 16 w 64"/>
                <a:gd name="T5" fmla="*/ 72 h 72"/>
                <a:gd name="T6" fmla="*/ 48 w 64"/>
                <a:gd name="T7" fmla="*/ 72 h 72"/>
                <a:gd name="T8" fmla="*/ 59 w 64"/>
                <a:gd name="T9" fmla="*/ 67 h 72"/>
                <a:gd name="T10" fmla="*/ 64 w 64"/>
                <a:gd name="T11" fmla="*/ 56 h 72"/>
                <a:gd name="T12" fmla="*/ 64 w 64"/>
                <a:gd name="T13" fmla="*/ 0 h 72"/>
                <a:gd name="T14" fmla="*/ 0 w 64"/>
                <a:gd name="T15" fmla="*/ 0 h 72"/>
                <a:gd name="T16" fmla="*/ 0 w 64"/>
                <a:gd name="T17" fmla="*/ 56 h 72"/>
                <a:gd name="T18" fmla="*/ 4 w 64"/>
                <a:gd name="T19" fmla="*/ 4 h 72"/>
                <a:gd name="T20" fmla="*/ 60 w 64"/>
                <a:gd name="T21" fmla="*/ 4 h 72"/>
                <a:gd name="T22" fmla="*/ 60 w 64"/>
                <a:gd name="T23" fmla="*/ 56 h 72"/>
                <a:gd name="T24" fmla="*/ 56 w 64"/>
                <a:gd name="T25" fmla="*/ 64 h 72"/>
                <a:gd name="T26" fmla="*/ 48 w 64"/>
                <a:gd name="T27" fmla="*/ 68 h 72"/>
                <a:gd name="T28" fmla="*/ 16 w 64"/>
                <a:gd name="T29" fmla="*/ 68 h 72"/>
                <a:gd name="T30" fmla="*/ 8 w 64"/>
                <a:gd name="T31" fmla="*/ 64 h 72"/>
                <a:gd name="T32" fmla="*/ 4 w 64"/>
                <a:gd name="T33" fmla="*/ 56 h 72"/>
                <a:gd name="T34" fmla="*/ 4 w 64"/>
                <a:gd name="T35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72">
                  <a:moveTo>
                    <a:pt x="0" y="56"/>
                  </a:moveTo>
                  <a:cubicBezTo>
                    <a:pt x="0" y="60"/>
                    <a:pt x="2" y="64"/>
                    <a:pt x="5" y="67"/>
                  </a:cubicBezTo>
                  <a:cubicBezTo>
                    <a:pt x="8" y="70"/>
                    <a:pt x="12" y="72"/>
                    <a:pt x="16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2" y="72"/>
                    <a:pt x="56" y="70"/>
                    <a:pt x="59" y="67"/>
                  </a:cubicBezTo>
                  <a:cubicBezTo>
                    <a:pt x="62" y="64"/>
                    <a:pt x="64" y="60"/>
                    <a:pt x="64" y="5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"/>
                  </a:lnTo>
                  <a:close/>
                  <a:moveTo>
                    <a:pt x="4" y="4"/>
                  </a:moveTo>
                  <a:cubicBezTo>
                    <a:pt x="60" y="4"/>
                    <a:pt x="60" y="4"/>
                    <a:pt x="60" y="4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59"/>
                    <a:pt x="59" y="62"/>
                    <a:pt x="56" y="64"/>
                  </a:cubicBezTo>
                  <a:cubicBezTo>
                    <a:pt x="54" y="67"/>
                    <a:pt x="51" y="68"/>
                    <a:pt x="48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3" y="68"/>
                    <a:pt x="10" y="67"/>
                    <a:pt x="8" y="64"/>
                  </a:cubicBezTo>
                  <a:cubicBezTo>
                    <a:pt x="5" y="62"/>
                    <a:pt x="4" y="59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6" name="Freeform 83"/>
            <p:cNvSpPr/>
            <p:nvPr/>
          </p:nvSpPr>
          <p:spPr bwMode="auto">
            <a:xfrm>
              <a:off x="2606648" y="3563187"/>
              <a:ext cx="341417" cy="43354"/>
            </a:xfrm>
            <a:custGeom>
              <a:avLst/>
              <a:gdLst>
                <a:gd name="T0" fmla="*/ 123 w 189"/>
                <a:gd name="T1" fmla="*/ 15 h 24"/>
                <a:gd name="T2" fmla="*/ 123 w 189"/>
                <a:gd name="T3" fmla="*/ 0 h 24"/>
                <a:gd name="T4" fmla="*/ 66 w 189"/>
                <a:gd name="T5" fmla="*/ 0 h 24"/>
                <a:gd name="T6" fmla="*/ 66 w 189"/>
                <a:gd name="T7" fmla="*/ 15 h 24"/>
                <a:gd name="T8" fmla="*/ 0 w 189"/>
                <a:gd name="T9" fmla="*/ 15 h 24"/>
                <a:gd name="T10" fmla="*/ 0 w 189"/>
                <a:gd name="T11" fmla="*/ 24 h 24"/>
                <a:gd name="T12" fmla="*/ 189 w 189"/>
                <a:gd name="T13" fmla="*/ 24 h 24"/>
                <a:gd name="T14" fmla="*/ 189 w 189"/>
                <a:gd name="T15" fmla="*/ 15 h 24"/>
                <a:gd name="T16" fmla="*/ 123 w 189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4">
                  <a:moveTo>
                    <a:pt x="123" y="15"/>
                  </a:moveTo>
                  <a:lnTo>
                    <a:pt x="123" y="0"/>
                  </a:lnTo>
                  <a:lnTo>
                    <a:pt x="66" y="0"/>
                  </a:lnTo>
                  <a:lnTo>
                    <a:pt x="66" y="15"/>
                  </a:lnTo>
                  <a:lnTo>
                    <a:pt x="0" y="15"/>
                  </a:lnTo>
                  <a:lnTo>
                    <a:pt x="0" y="24"/>
                  </a:lnTo>
                  <a:lnTo>
                    <a:pt x="189" y="24"/>
                  </a:lnTo>
                  <a:lnTo>
                    <a:pt x="189" y="15"/>
                  </a:lnTo>
                  <a:lnTo>
                    <a:pt x="1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7" name="Rectangle 84"/>
            <p:cNvSpPr>
              <a:spLocks noChangeArrowheads="1"/>
            </p:cNvSpPr>
            <p:nvPr/>
          </p:nvSpPr>
          <p:spPr bwMode="auto">
            <a:xfrm>
              <a:off x="2769227" y="3691444"/>
              <a:ext cx="16258" cy="2059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8" name="Freeform 85"/>
            <p:cNvSpPr/>
            <p:nvPr/>
          </p:nvSpPr>
          <p:spPr bwMode="auto">
            <a:xfrm>
              <a:off x="2837872" y="3691444"/>
              <a:ext cx="16258" cy="205934"/>
            </a:xfrm>
            <a:custGeom>
              <a:avLst/>
              <a:gdLst>
                <a:gd name="T0" fmla="*/ 9 w 9"/>
                <a:gd name="T1" fmla="*/ 0 h 114"/>
                <a:gd name="T2" fmla="*/ 0 w 9"/>
                <a:gd name="T3" fmla="*/ 0 h 114"/>
                <a:gd name="T4" fmla="*/ 0 w 9"/>
                <a:gd name="T5" fmla="*/ 114 h 114"/>
                <a:gd name="T6" fmla="*/ 9 w 9"/>
                <a:gd name="T7" fmla="*/ 104 h 114"/>
                <a:gd name="T8" fmla="*/ 9 w 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4">
                  <a:moveTo>
                    <a:pt x="9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9" y="10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9" name="Freeform 86"/>
            <p:cNvSpPr/>
            <p:nvPr/>
          </p:nvSpPr>
          <p:spPr bwMode="auto">
            <a:xfrm>
              <a:off x="2700583" y="3691444"/>
              <a:ext cx="16258" cy="205934"/>
            </a:xfrm>
            <a:custGeom>
              <a:avLst/>
              <a:gdLst>
                <a:gd name="T0" fmla="*/ 9 w 9"/>
                <a:gd name="T1" fmla="*/ 0 h 114"/>
                <a:gd name="T2" fmla="*/ 0 w 9"/>
                <a:gd name="T3" fmla="*/ 0 h 114"/>
                <a:gd name="T4" fmla="*/ 0 w 9"/>
                <a:gd name="T5" fmla="*/ 104 h 114"/>
                <a:gd name="T6" fmla="*/ 9 w 9"/>
                <a:gd name="T7" fmla="*/ 114 h 114"/>
                <a:gd name="T8" fmla="*/ 9 w 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4">
                  <a:moveTo>
                    <a:pt x="9" y="0"/>
                  </a:moveTo>
                  <a:lnTo>
                    <a:pt x="0" y="0"/>
                  </a:lnTo>
                  <a:lnTo>
                    <a:pt x="0" y="104"/>
                  </a:lnTo>
                  <a:lnTo>
                    <a:pt x="9" y="11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0" name="组合 339"/>
          <p:cNvGrpSpPr/>
          <p:nvPr/>
        </p:nvGrpSpPr>
        <p:grpSpPr>
          <a:xfrm>
            <a:off x="1146995" y="4116164"/>
            <a:ext cx="331764" cy="315758"/>
            <a:chOff x="1750397" y="3555962"/>
            <a:chExt cx="411868" cy="391997"/>
          </a:xfrm>
        </p:grpSpPr>
        <p:sp>
          <p:nvSpPr>
            <p:cNvPr id="341" name="Freeform 87"/>
            <p:cNvSpPr>
              <a:spLocks noEditPoints="1"/>
            </p:cNvSpPr>
            <p:nvPr/>
          </p:nvSpPr>
          <p:spPr bwMode="auto">
            <a:xfrm>
              <a:off x="1750397" y="3606542"/>
              <a:ext cx="411868" cy="341417"/>
            </a:xfrm>
            <a:custGeom>
              <a:avLst/>
              <a:gdLst>
                <a:gd name="T0" fmla="*/ 180 w 228"/>
                <a:gd name="T1" fmla="*/ 0 h 189"/>
                <a:gd name="T2" fmla="*/ 180 w 228"/>
                <a:gd name="T3" fmla="*/ 19 h 189"/>
                <a:gd name="T4" fmla="*/ 180 w 228"/>
                <a:gd name="T5" fmla="*/ 28 h 189"/>
                <a:gd name="T6" fmla="*/ 171 w 228"/>
                <a:gd name="T7" fmla="*/ 28 h 189"/>
                <a:gd name="T8" fmla="*/ 152 w 228"/>
                <a:gd name="T9" fmla="*/ 28 h 189"/>
                <a:gd name="T10" fmla="*/ 143 w 228"/>
                <a:gd name="T11" fmla="*/ 28 h 189"/>
                <a:gd name="T12" fmla="*/ 143 w 228"/>
                <a:gd name="T13" fmla="*/ 19 h 189"/>
                <a:gd name="T14" fmla="*/ 143 w 228"/>
                <a:gd name="T15" fmla="*/ 0 h 189"/>
                <a:gd name="T16" fmla="*/ 86 w 228"/>
                <a:gd name="T17" fmla="*/ 0 h 189"/>
                <a:gd name="T18" fmla="*/ 86 w 228"/>
                <a:gd name="T19" fmla="*/ 19 h 189"/>
                <a:gd name="T20" fmla="*/ 86 w 228"/>
                <a:gd name="T21" fmla="*/ 28 h 189"/>
                <a:gd name="T22" fmla="*/ 76 w 228"/>
                <a:gd name="T23" fmla="*/ 28 h 189"/>
                <a:gd name="T24" fmla="*/ 57 w 228"/>
                <a:gd name="T25" fmla="*/ 28 h 189"/>
                <a:gd name="T26" fmla="*/ 48 w 228"/>
                <a:gd name="T27" fmla="*/ 28 h 189"/>
                <a:gd name="T28" fmla="*/ 48 w 228"/>
                <a:gd name="T29" fmla="*/ 19 h 189"/>
                <a:gd name="T30" fmla="*/ 48 w 228"/>
                <a:gd name="T31" fmla="*/ 0 h 189"/>
                <a:gd name="T32" fmla="*/ 0 w 228"/>
                <a:gd name="T33" fmla="*/ 0 h 189"/>
                <a:gd name="T34" fmla="*/ 0 w 228"/>
                <a:gd name="T35" fmla="*/ 189 h 189"/>
                <a:gd name="T36" fmla="*/ 228 w 228"/>
                <a:gd name="T37" fmla="*/ 189 h 189"/>
                <a:gd name="T38" fmla="*/ 228 w 228"/>
                <a:gd name="T39" fmla="*/ 0 h 189"/>
                <a:gd name="T40" fmla="*/ 180 w 228"/>
                <a:gd name="T41" fmla="*/ 0 h 189"/>
                <a:gd name="T42" fmla="*/ 218 w 228"/>
                <a:gd name="T43" fmla="*/ 180 h 189"/>
                <a:gd name="T44" fmla="*/ 10 w 228"/>
                <a:gd name="T45" fmla="*/ 180 h 189"/>
                <a:gd name="T46" fmla="*/ 10 w 228"/>
                <a:gd name="T47" fmla="*/ 10 h 189"/>
                <a:gd name="T48" fmla="*/ 38 w 228"/>
                <a:gd name="T49" fmla="*/ 10 h 189"/>
                <a:gd name="T50" fmla="*/ 38 w 228"/>
                <a:gd name="T51" fmla="*/ 19 h 189"/>
                <a:gd name="T52" fmla="*/ 38 w 228"/>
                <a:gd name="T53" fmla="*/ 28 h 189"/>
                <a:gd name="T54" fmla="*/ 38 w 228"/>
                <a:gd name="T55" fmla="*/ 38 h 189"/>
                <a:gd name="T56" fmla="*/ 48 w 228"/>
                <a:gd name="T57" fmla="*/ 38 h 189"/>
                <a:gd name="T58" fmla="*/ 57 w 228"/>
                <a:gd name="T59" fmla="*/ 38 h 189"/>
                <a:gd name="T60" fmla="*/ 76 w 228"/>
                <a:gd name="T61" fmla="*/ 38 h 189"/>
                <a:gd name="T62" fmla="*/ 86 w 228"/>
                <a:gd name="T63" fmla="*/ 38 h 189"/>
                <a:gd name="T64" fmla="*/ 95 w 228"/>
                <a:gd name="T65" fmla="*/ 38 h 189"/>
                <a:gd name="T66" fmla="*/ 95 w 228"/>
                <a:gd name="T67" fmla="*/ 28 h 189"/>
                <a:gd name="T68" fmla="*/ 95 w 228"/>
                <a:gd name="T69" fmla="*/ 19 h 189"/>
                <a:gd name="T70" fmla="*/ 95 w 228"/>
                <a:gd name="T71" fmla="*/ 10 h 189"/>
                <a:gd name="T72" fmla="*/ 133 w 228"/>
                <a:gd name="T73" fmla="*/ 10 h 189"/>
                <a:gd name="T74" fmla="*/ 133 w 228"/>
                <a:gd name="T75" fmla="*/ 19 h 189"/>
                <a:gd name="T76" fmla="*/ 133 w 228"/>
                <a:gd name="T77" fmla="*/ 28 h 189"/>
                <a:gd name="T78" fmla="*/ 133 w 228"/>
                <a:gd name="T79" fmla="*/ 38 h 189"/>
                <a:gd name="T80" fmla="*/ 143 w 228"/>
                <a:gd name="T81" fmla="*/ 38 h 189"/>
                <a:gd name="T82" fmla="*/ 152 w 228"/>
                <a:gd name="T83" fmla="*/ 38 h 189"/>
                <a:gd name="T84" fmla="*/ 171 w 228"/>
                <a:gd name="T85" fmla="*/ 38 h 189"/>
                <a:gd name="T86" fmla="*/ 180 w 228"/>
                <a:gd name="T87" fmla="*/ 38 h 189"/>
                <a:gd name="T88" fmla="*/ 190 w 228"/>
                <a:gd name="T89" fmla="*/ 38 h 189"/>
                <a:gd name="T90" fmla="*/ 190 w 228"/>
                <a:gd name="T91" fmla="*/ 28 h 189"/>
                <a:gd name="T92" fmla="*/ 190 w 228"/>
                <a:gd name="T93" fmla="*/ 19 h 189"/>
                <a:gd name="T94" fmla="*/ 190 w 228"/>
                <a:gd name="T95" fmla="*/ 10 h 189"/>
                <a:gd name="T96" fmla="*/ 218 w 228"/>
                <a:gd name="T97" fmla="*/ 10 h 189"/>
                <a:gd name="T98" fmla="*/ 218 w 228"/>
                <a:gd name="T99" fmla="*/ 18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8" h="189">
                  <a:moveTo>
                    <a:pt x="180" y="0"/>
                  </a:moveTo>
                  <a:lnTo>
                    <a:pt x="180" y="19"/>
                  </a:lnTo>
                  <a:lnTo>
                    <a:pt x="180" y="28"/>
                  </a:lnTo>
                  <a:lnTo>
                    <a:pt x="171" y="28"/>
                  </a:lnTo>
                  <a:lnTo>
                    <a:pt x="152" y="28"/>
                  </a:lnTo>
                  <a:lnTo>
                    <a:pt x="143" y="28"/>
                  </a:lnTo>
                  <a:lnTo>
                    <a:pt x="143" y="19"/>
                  </a:lnTo>
                  <a:lnTo>
                    <a:pt x="143" y="0"/>
                  </a:lnTo>
                  <a:lnTo>
                    <a:pt x="86" y="0"/>
                  </a:lnTo>
                  <a:lnTo>
                    <a:pt x="86" y="19"/>
                  </a:lnTo>
                  <a:lnTo>
                    <a:pt x="86" y="28"/>
                  </a:lnTo>
                  <a:lnTo>
                    <a:pt x="76" y="28"/>
                  </a:lnTo>
                  <a:lnTo>
                    <a:pt x="57" y="2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189"/>
                  </a:lnTo>
                  <a:lnTo>
                    <a:pt x="228" y="189"/>
                  </a:lnTo>
                  <a:lnTo>
                    <a:pt x="228" y="0"/>
                  </a:lnTo>
                  <a:lnTo>
                    <a:pt x="180" y="0"/>
                  </a:lnTo>
                  <a:close/>
                  <a:moveTo>
                    <a:pt x="218" y="180"/>
                  </a:moveTo>
                  <a:lnTo>
                    <a:pt x="10" y="180"/>
                  </a:lnTo>
                  <a:lnTo>
                    <a:pt x="10" y="10"/>
                  </a:lnTo>
                  <a:lnTo>
                    <a:pt x="38" y="10"/>
                  </a:lnTo>
                  <a:lnTo>
                    <a:pt x="38" y="19"/>
                  </a:lnTo>
                  <a:lnTo>
                    <a:pt x="38" y="28"/>
                  </a:lnTo>
                  <a:lnTo>
                    <a:pt x="38" y="38"/>
                  </a:lnTo>
                  <a:lnTo>
                    <a:pt x="48" y="38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86" y="38"/>
                  </a:lnTo>
                  <a:lnTo>
                    <a:pt x="95" y="38"/>
                  </a:lnTo>
                  <a:lnTo>
                    <a:pt x="95" y="28"/>
                  </a:lnTo>
                  <a:lnTo>
                    <a:pt x="95" y="19"/>
                  </a:lnTo>
                  <a:lnTo>
                    <a:pt x="95" y="10"/>
                  </a:lnTo>
                  <a:lnTo>
                    <a:pt x="133" y="10"/>
                  </a:lnTo>
                  <a:lnTo>
                    <a:pt x="133" y="19"/>
                  </a:lnTo>
                  <a:lnTo>
                    <a:pt x="133" y="28"/>
                  </a:lnTo>
                  <a:lnTo>
                    <a:pt x="133" y="38"/>
                  </a:lnTo>
                  <a:lnTo>
                    <a:pt x="143" y="38"/>
                  </a:lnTo>
                  <a:lnTo>
                    <a:pt x="152" y="38"/>
                  </a:lnTo>
                  <a:lnTo>
                    <a:pt x="171" y="38"/>
                  </a:lnTo>
                  <a:lnTo>
                    <a:pt x="180" y="38"/>
                  </a:lnTo>
                  <a:lnTo>
                    <a:pt x="190" y="38"/>
                  </a:lnTo>
                  <a:lnTo>
                    <a:pt x="190" y="28"/>
                  </a:lnTo>
                  <a:lnTo>
                    <a:pt x="190" y="19"/>
                  </a:lnTo>
                  <a:lnTo>
                    <a:pt x="190" y="10"/>
                  </a:lnTo>
                  <a:lnTo>
                    <a:pt x="218" y="10"/>
                  </a:lnTo>
                  <a:lnTo>
                    <a:pt x="218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2" name="Rectangle 88"/>
            <p:cNvSpPr>
              <a:spLocks noChangeArrowheads="1"/>
            </p:cNvSpPr>
            <p:nvPr/>
          </p:nvSpPr>
          <p:spPr bwMode="auto">
            <a:xfrm>
              <a:off x="1853365" y="3555962"/>
              <a:ext cx="34323" cy="849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3" name="Freeform 89"/>
            <p:cNvSpPr/>
            <p:nvPr/>
          </p:nvSpPr>
          <p:spPr bwMode="auto">
            <a:xfrm>
              <a:off x="2024976" y="3555962"/>
              <a:ext cx="34323" cy="84903"/>
            </a:xfrm>
            <a:custGeom>
              <a:avLst/>
              <a:gdLst>
                <a:gd name="T0" fmla="*/ 19 w 19"/>
                <a:gd name="T1" fmla="*/ 28 h 47"/>
                <a:gd name="T2" fmla="*/ 19 w 19"/>
                <a:gd name="T3" fmla="*/ 0 h 47"/>
                <a:gd name="T4" fmla="*/ 0 w 19"/>
                <a:gd name="T5" fmla="*/ 0 h 47"/>
                <a:gd name="T6" fmla="*/ 0 w 19"/>
                <a:gd name="T7" fmla="*/ 28 h 47"/>
                <a:gd name="T8" fmla="*/ 0 w 19"/>
                <a:gd name="T9" fmla="*/ 47 h 47"/>
                <a:gd name="T10" fmla="*/ 19 w 19"/>
                <a:gd name="T11" fmla="*/ 47 h 47"/>
                <a:gd name="T12" fmla="*/ 19 w 19"/>
                <a:gd name="T13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7">
                  <a:moveTo>
                    <a:pt x="19" y="2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47"/>
                  </a:lnTo>
                  <a:lnTo>
                    <a:pt x="19" y="47"/>
                  </a:lnTo>
                  <a:lnTo>
                    <a:pt x="1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4" name="Freeform 90"/>
            <p:cNvSpPr>
              <a:spLocks noEditPoints="1"/>
            </p:cNvSpPr>
            <p:nvPr/>
          </p:nvSpPr>
          <p:spPr bwMode="auto">
            <a:xfrm>
              <a:off x="1784720" y="3691444"/>
              <a:ext cx="343223" cy="222192"/>
            </a:xfrm>
            <a:custGeom>
              <a:avLst/>
              <a:gdLst>
                <a:gd name="T0" fmla="*/ 0 w 190"/>
                <a:gd name="T1" fmla="*/ 123 h 123"/>
                <a:gd name="T2" fmla="*/ 190 w 190"/>
                <a:gd name="T3" fmla="*/ 123 h 123"/>
                <a:gd name="T4" fmla="*/ 190 w 190"/>
                <a:gd name="T5" fmla="*/ 0 h 123"/>
                <a:gd name="T6" fmla="*/ 0 w 190"/>
                <a:gd name="T7" fmla="*/ 0 h 123"/>
                <a:gd name="T8" fmla="*/ 0 w 190"/>
                <a:gd name="T9" fmla="*/ 123 h 123"/>
                <a:gd name="T10" fmla="*/ 10 w 190"/>
                <a:gd name="T11" fmla="*/ 10 h 123"/>
                <a:gd name="T12" fmla="*/ 180 w 190"/>
                <a:gd name="T13" fmla="*/ 10 h 123"/>
                <a:gd name="T14" fmla="*/ 180 w 190"/>
                <a:gd name="T15" fmla="*/ 114 h 123"/>
                <a:gd name="T16" fmla="*/ 10 w 190"/>
                <a:gd name="T17" fmla="*/ 114 h 123"/>
                <a:gd name="T18" fmla="*/ 10 w 190"/>
                <a:gd name="T19" fmla="*/ 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23">
                  <a:moveTo>
                    <a:pt x="0" y="123"/>
                  </a:moveTo>
                  <a:lnTo>
                    <a:pt x="190" y="123"/>
                  </a:lnTo>
                  <a:lnTo>
                    <a:pt x="190" y="0"/>
                  </a:lnTo>
                  <a:lnTo>
                    <a:pt x="0" y="0"/>
                  </a:lnTo>
                  <a:lnTo>
                    <a:pt x="0" y="123"/>
                  </a:lnTo>
                  <a:close/>
                  <a:moveTo>
                    <a:pt x="10" y="10"/>
                  </a:moveTo>
                  <a:lnTo>
                    <a:pt x="180" y="10"/>
                  </a:lnTo>
                  <a:lnTo>
                    <a:pt x="180" y="114"/>
                  </a:lnTo>
                  <a:lnTo>
                    <a:pt x="10" y="114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5" name="Freeform 91"/>
            <p:cNvSpPr/>
            <p:nvPr/>
          </p:nvSpPr>
          <p:spPr bwMode="auto">
            <a:xfrm>
              <a:off x="1871429" y="3743831"/>
              <a:ext cx="72257" cy="122838"/>
            </a:xfrm>
            <a:custGeom>
              <a:avLst/>
              <a:gdLst>
                <a:gd name="T0" fmla="*/ 12 w 17"/>
                <a:gd name="T1" fmla="*/ 0 h 29"/>
                <a:gd name="T2" fmla="*/ 8 w 17"/>
                <a:gd name="T3" fmla="*/ 0 h 29"/>
                <a:gd name="T4" fmla="*/ 0 w 17"/>
                <a:gd name="T5" fmla="*/ 7 h 29"/>
                <a:gd name="T6" fmla="*/ 1 w 17"/>
                <a:gd name="T7" fmla="*/ 9 h 29"/>
                <a:gd name="T8" fmla="*/ 1 w 17"/>
                <a:gd name="T9" fmla="*/ 9 h 29"/>
                <a:gd name="T10" fmla="*/ 2 w 17"/>
                <a:gd name="T11" fmla="*/ 10 h 29"/>
                <a:gd name="T12" fmla="*/ 2 w 17"/>
                <a:gd name="T13" fmla="*/ 10 h 29"/>
                <a:gd name="T14" fmla="*/ 3 w 17"/>
                <a:gd name="T15" fmla="*/ 9 h 29"/>
                <a:gd name="T16" fmla="*/ 8 w 17"/>
                <a:gd name="T17" fmla="*/ 5 h 29"/>
                <a:gd name="T18" fmla="*/ 8 w 17"/>
                <a:gd name="T19" fmla="*/ 7 h 29"/>
                <a:gd name="T20" fmla="*/ 8 w 17"/>
                <a:gd name="T21" fmla="*/ 25 h 29"/>
                <a:gd name="T22" fmla="*/ 2 w 17"/>
                <a:gd name="T23" fmla="*/ 25 h 29"/>
                <a:gd name="T24" fmla="*/ 2 w 17"/>
                <a:gd name="T25" fmla="*/ 29 h 29"/>
                <a:gd name="T26" fmla="*/ 17 w 17"/>
                <a:gd name="T27" fmla="*/ 29 h 29"/>
                <a:gd name="T28" fmla="*/ 17 w 17"/>
                <a:gd name="T29" fmla="*/ 25 h 29"/>
                <a:gd name="T30" fmla="*/ 12 w 17"/>
                <a:gd name="T31" fmla="*/ 25 h 29"/>
                <a:gd name="T32" fmla="*/ 12 w 17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9">
                  <a:moveTo>
                    <a:pt x="1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25"/>
                    <a:pt x="12" y="25"/>
                    <a:pt x="12" y="25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6" name="Freeform 92"/>
            <p:cNvSpPr/>
            <p:nvPr/>
          </p:nvSpPr>
          <p:spPr bwMode="auto">
            <a:xfrm>
              <a:off x="1965364" y="3743831"/>
              <a:ext cx="84903" cy="122838"/>
            </a:xfrm>
            <a:custGeom>
              <a:avLst/>
              <a:gdLst>
                <a:gd name="T0" fmla="*/ 0 w 20"/>
                <a:gd name="T1" fmla="*/ 3 h 29"/>
                <a:gd name="T2" fmla="*/ 0 w 20"/>
                <a:gd name="T3" fmla="*/ 3 h 29"/>
                <a:gd name="T4" fmla="*/ 1 w 20"/>
                <a:gd name="T5" fmla="*/ 4 h 29"/>
                <a:gd name="T6" fmla="*/ 15 w 20"/>
                <a:gd name="T7" fmla="*/ 4 h 29"/>
                <a:gd name="T8" fmla="*/ 15 w 20"/>
                <a:gd name="T9" fmla="*/ 5 h 29"/>
                <a:gd name="T10" fmla="*/ 14 w 20"/>
                <a:gd name="T11" fmla="*/ 6 h 29"/>
                <a:gd name="T12" fmla="*/ 2 w 20"/>
                <a:gd name="T13" fmla="*/ 29 h 29"/>
                <a:gd name="T14" fmla="*/ 6 w 20"/>
                <a:gd name="T15" fmla="*/ 29 h 29"/>
                <a:gd name="T16" fmla="*/ 7 w 20"/>
                <a:gd name="T17" fmla="*/ 28 h 29"/>
                <a:gd name="T18" fmla="*/ 8 w 20"/>
                <a:gd name="T19" fmla="*/ 27 h 29"/>
                <a:gd name="T20" fmla="*/ 19 w 20"/>
                <a:gd name="T21" fmla="*/ 4 h 29"/>
                <a:gd name="T22" fmla="*/ 20 w 20"/>
                <a:gd name="T23" fmla="*/ 3 h 29"/>
                <a:gd name="T24" fmla="*/ 20 w 20"/>
                <a:gd name="T25" fmla="*/ 2 h 29"/>
                <a:gd name="T26" fmla="*/ 20 w 20"/>
                <a:gd name="T27" fmla="*/ 0 h 29"/>
                <a:gd name="T28" fmla="*/ 0 w 20"/>
                <a:gd name="T29" fmla="*/ 0 h 29"/>
                <a:gd name="T30" fmla="*/ 0 w 20"/>
                <a:gd name="T3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9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8"/>
                    <a:pt x="7" y="28"/>
                  </a:cubicBezTo>
                  <a:cubicBezTo>
                    <a:pt x="7" y="28"/>
                    <a:pt x="8" y="28"/>
                    <a:pt x="8" y="2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3"/>
                    <a:pt x="20" y="3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2484237" y="4171458"/>
            <a:ext cx="344860" cy="219721"/>
            <a:chOff x="3410513" y="3624606"/>
            <a:chExt cx="428126" cy="272772"/>
          </a:xfrm>
        </p:grpSpPr>
        <p:sp>
          <p:nvSpPr>
            <p:cNvPr id="348" name="Freeform 94"/>
            <p:cNvSpPr>
              <a:spLocks noEditPoints="1"/>
            </p:cNvSpPr>
            <p:nvPr/>
          </p:nvSpPr>
          <p:spPr bwMode="auto">
            <a:xfrm>
              <a:off x="3461093" y="3675186"/>
              <a:ext cx="68645" cy="171612"/>
            </a:xfrm>
            <a:custGeom>
              <a:avLst/>
              <a:gdLst>
                <a:gd name="T0" fmla="*/ 0 w 38"/>
                <a:gd name="T1" fmla="*/ 95 h 95"/>
                <a:gd name="T2" fmla="*/ 38 w 38"/>
                <a:gd name="T3" fmla="*/ 95 h 95"/>
                <a:gd name="T4" fmla="*/ 38 w 38"/>
                <a:gd name="T5" fmla="*/ 0 h 95"/>
                <a:gd name="T6" fmla="*/ 0 w 38"/>
                <a:gd name="T7" fmla="*/ 0 h 95"/>
                <a:gd name="T8" fmla="*/ 0 w 38"/>
                <a:gd name="T9" fmla="*/ 95 h 95"/>
                <a:gd name="T10" fmla="*/ 10 w 38"/>
                <a:gd name="T11" fmla="*/ 9 h 95"/>
                <a:gd name="T12" fmla="*/ 29 w 38"/>
                <a:gd name="T13" fmla="*/ 9 h 95"/>
                <a:gd name="T14" fmla="*/ 29 w 38"/>
                <a:gd name="T15" fmla="*/ 85 h 95"/>
                <a:gd name="T16" fmla="*/ 10 w 38"/>
                <a:gd name="T17" fmla="*/ 85 h 95"/>
                <a:gd name="T18" fmla="*/ 10 w 38"/>
                <a:gd name="T19" fmla="*/ 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95">
                  <a:moveTo>
                    <a:pt x="0" y="95"/>
                  </a:moveTo>
                  <a:lnTo>
                    <a:pt x="38" y="95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95"/>
                  </a:lnTo>
                  <a:close/>
                  <a:moveTo>
                    <a:pt x="10" y="9"/>
                  </a:moveTo>
                  <a:lnTo>
                    <a:pt x="29" y="9"/>
                  </a:lnTo>
                  <a:lnTo>
                    <a:pt x="29" y="85"/>
                  </a:lnTo>
                  <a:lnTo>
                    <a:pt x="10" y="85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9" name="Freeform 95"/>
            <p:cNvSpPr>
              <a:spLocks noEditPoints="1"/>
            </p:cNvSpPr>
            <p:nvPr/>
          </p:nvSpPr>
          <p:spPr bwMode="auto">
            <a:xfrm>
              <a:off x="3564059" y="3675186"/>
              <a:ext cx="68645" cy="171612"/>
            </a:xfrm>
            <a:custGeom>
              <a:avLst/>
              <a:gdLst>
                <a:gd name="T0" fmla="*/ 0 w 38"/>
                <a:gd name="T1" fmla="*/ 95 h 95"/>
                <a:gd name="T2" fmla="*/ 38 w 38"/>
                <a:gd name="T3" fmla="*/ 95 h 95"/>
                <a:gd name="T4" fmla="*/ 38 w 38"/>
                <a:gd name="T5" fmla="*/ 0 h 95"/>
                <a:gd name="T6" fmla="*/ 0 w 38"/>
                <a:gd name="T7" fmla="*/ 0 h 95"/>
                <a:gd name="T8" fmla="*/ 0 w 38"/>
                <a:gd name="T9" fmla="*/ 95 h 95"/>
                <a:gd name="T10" fmla="*/ 10 w 38"/>
                <a:gd name="T11" fmla="*/ 9 h 95"/>
                <a:gd name="T12" fmla="*/ 29 w 38"/>
                <a:gd name="T13" fmla="*/ 9 h 95"/>
                <a:gd name="T14" fmla="*/ 29 w 38"/>
                <a:gd name="T15" fmla="*/ 85 h 95"/>
                <a:gd name="T16" fmla="*/ 10 w 38"/>
                <a:gd name="T17" fmla="*/ 85 h 95"/>
                <a:gd name="T18" fmla="*/ 10 w 38"/>
                <a:gd name="T19" fmla="*/ 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95">
                  <a:moveTo>
                    <a:pt x="0" y="95"/>
                  </a:moveTo>
                  <a:lnTo>
                    <a:pt x="38" y="95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95"/>
                  </a:lnTo>
                  <a:close/>
                  <a:moveTo>
                    <a:pt x="10" y="9"/>
                  </a:moveTo>
                  <a:lnTo>
                    <a:pt x="29" y="9"/>
                  </a:lnTo>
                  <a:lnTo>
                    <a:pt x="29" y="85"/>
                  </a:lnTo>
                  <a:lnTo>
                    <a:pt x="10" y="85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0" name="Freeform 96"/>
            <p:cNvSpPr>
              <a:spLocks noEditPoints="1"/>
            </p:cNvSpPr>
            <p:nvPr/>
          </p:nvSpPr>
          <p:spPr bwMode="auto">
            <a:xfrm>
              <a:off x="3410513" y="3624606"/>
              <a:ext cx="428126" cy="272772"/>
            </a:xfrm>
            <a:custGeom>
              <a:avLst/>
              <a:gdLst>
                <a:gd name="T0" fmla="*/ 237 w 237"/>
                <a:gd name="T1" fmla="*/ 37 h 151"/>
                <a:gd name="T2" fmla="*/ 208 w 237"/>
                <a:gd name="T3" fmla="*/ 37 h 151"/>
                <a:gd name="T4" fmla="*/ 208 w 237"/>
                <a:gd name="T5" fmla="*/ 0 h 151"/>
                <a:gd name="T6" fmla="*/ 0 w 237"/>
                <a:gd name="T7" fmla="*/ 0 h 151"/>
                <a:gd name="T8" fmla="*/ 0 w 237"/>
                <a:gd name="T9" fmla="*/ 151 h 151"/>
                <a:gd name="T10" fmla="*/ 208 w 237"/>
                <a:gd name="T11" fmla="*/ 151 h 151"/>
                <a:gd name="T12" fmla="*/ 208 w 237"/>
                <a:gd name="T13" fmla="*/ 113 h 151"/>
                <a:gd name="T14" fmla="*/ 237 w 237"/>
                <a:gd name="T15" fmla="*/ 113 h 151"/>
                <a:gd name="T16" fmla="*/ 237 w 237"/>
                <a:gd name="T17" fmla="*/ 37 h 151"/>
                <a:gd name="T18" fmla="*/ 199 w 237"/>
                <a:gd name="T19" fmla="*/ 141 h 151"/>
                <a:gd name="T20" fmla="*/ 9 w 237"/>
                <a:gd name="T21" fmla="*/ 141 h 151"/>
                <a:gd name="T22" fmla="*/ 9 w 237"/>
                <a:gd name="T23" fmla="*/ 9 h 151"/>
                <a:gd name="T24" fmla="*/ 199 w 237"/>
                <a:gd name="T25" fmla="*/ 9 h 151"/>
                <a:gd name="T26" fmla="*/ 199 w 237"/>
                <a:gd name="T27" fmla="*/ 37 h 151"/>
                <a:gd name="T28" fmla="*/ 199 w 237"/>
                <a:gd name="T29" fmla="*/ 113 h 151"/>
                <a:gd name="T30" fmla="*/ 199 w 237"/>
                <a:gd name="T31" fmla="*/ 141 h 151"/>
                <a:gd name="T32" fmla="*/ 227 w 237"/>
                <a:gd name="T33" fmla="*/ 104 h 151"/>
                <a:gd name="T34" fmla="*/ 208 w 237"/>
                <a:gd name="T35" fmla="*/ 104 h 151"/>
                <a:gd name="T36" fmla="*/ 208 w 237"/>
                <a:gd name="T37" fmla="*/ 47 h 151"/>
                <a:gd name="T38" fmla="*/ 227 w 237"/>
                <a:gd name="T39" fmla="*/ 47 h 151"/>
                <a:gd name="T40" fmla="*/ 227 w 237"/>
                <a:gd name="T41" fmla="*/ 10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151">
                  <a:moveTo>
                    <a:pt x="237" y="37"/>
                  </a:moveTo>
                  <a:lnTo>
                    <a:pt x="208" y="37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51"/>
                  </a:lnTo>
                  <a:lnTo>
                    <a:pt x="208" y="151"/>
                  </a:lnTo>
                  <a:lnTo>
                    <a:pt x="208" y="113"/>
                  </a:lnTo>
                  <a:lnTo>
                    <a:pt x="237" y="113"/>
                  </a:lnTo>
                  <a:lnTo>
                    <a:pt x="237" y="37"/>
                  </a:lnTo>
                  <a:close/>
                  <a:moveTo>
                    <a:pt x="199" y="141"/>
                  </a:moveTo>
                  <a:lnTo>
                    <a:pt x="9" y="141"/>
                  </a:lnTo>
                  <a:lnTo>
                    <a:pt x="9" y="9"/>
                  </a:lnTo>
                  <a:lnTo>
                    <a:pt x="199" y="9"/>
                  </a:lnTo>
                  <a:lnTo>
                    <a:pt x="199" y="37"/>
                  </a:lnTo>
                  <a:lnTo>
                    <a:pt x="199" y="113"/>
                  </a:lnTo>
                  <a:lnTo>
                    <a:pt x="199" y="141"/>
                  </a:lnTo>
                  <a:close/>
                  <a:moveTo>
                    <a:pt x="227" y="104"/>
                  </a:moveTo>
                  <a:lnTo>
                    <a:pt x="208" y="104"/>
                  </a:lnTo>
                  <a:lnTo>
                    <a:pt x="208" y="47"/>
                  </a:lnTo>
                  <a:lnTo>
                    <a:pt x="227" y="47"/>
                  </a:lnTo>
                  <a:lnTo>
                    <a:pt x="227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51" name="组合 350"/>
          <p:cNvGrpSpPr/>
          <p:nvPr/>
        </p:nvGrpSpPr>
        <p:grpSpPr>
          <a:xfrm>
            <a:off x="3159406" y="4116164"/>
            <a:ext cx="275015" cy="315758"/>
            <a:chOff x="4248699" y="3555962"/>
            <a:chExt cx="341417" cy="391997"/>
          </a:xfrm>
        </p:grpSpPr>
        <p:sp>
          <p:nvSpPr>
            <p:cNvPr id="352" name="Freeform 97"/>
            <p:cNvSpPr>
              <a:spLocks noEditPoints="1"/>
            </p:cNvSpPr>
            <p:nvPr/>
          </p:nvSpPr>
          <p:spPr bwMode="auto">
            <a:xfrm>
              <a:off x="4248699" y="3812476"/>
              <a:ext cx="341417" cy="135483"/>
            </a:xfrm>
            <a:custGeom>
              <a:avLst/>
              <a:gdLst>
                <a:gd name="T0" fmla="*/ 40 w 80"/>
                <a:gd name="T1" fmla="*/ 0 h 32"/>
                <a:gd name="T2" fmla="*/ 0 w 80"/>
                <a:gd name="T3" fmla="*/ 32 h 32"/>
                <a:gd name="T4" fmla="*/ 40 w 80"/>
                <a:gd name="T5" fmla="*/ 32 h 32"/>
                <a:gd name="T6" fmla="*/ 80 w 80"/>
                <a:gd name="T7" fmla="*/ 32 h 32"/>
                <a:gd name="T8" fmla="*/ 40 w 80"/>
                <a:gd name="T9" fmla="*/ 0 h 32"/>
                <a:gd name="T10" fmla="*/ 4 w 80"/>
                <a:gd name="T11" fmla="*/ 28 h 32"/>
                <a:gd name="T12" fmla="*/ 40 w 80"/>
                <a:gd name="T13" fmla="*/ 4 h 32"/>
                <a:gd name="T14" fmla="*/ 76 w 80"/>
                <a:gd name="T15" fmla="*/ 28 h 32"/>
                <a:gd name="T16" fmla="*/ 40 w 80"/>
                <a:gd name="T17" fmla="*/ 28 h 32"/>
                <a:gd name="T18" fmla="*/ 4 w 80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32">
                  <a:moveTo>
                    <a:pt x="40" y="0"/>
                  </a:moveTo>
                  <a:cubicBezTo>
                    <a:pt x="8" y="0"/>
                    <a:pt x="0" y="18"/>
                    <a:pt x="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18"/>
                    <a:pt x="72" y="0"/>
                    <a:pt x="40" y="0"/>
                  </a:cubicBezTo>
                  <a:close/>
                  <a:moveTo>
                    <a:pt x="4" y="28"/>
                  </a:moveTo>
                  <a:cubicBezTo>
                    <a:pt x="6" y="19"/>
                    <a:pt x="12" y="4"/>
                    <a:pt x="40" y="4"/>
                  </a:cubicBezTo>
                  <a:cubicBezTo>
                    <a:pt x="68" y="4"/>
                    <a:pt x="75" y="19"/>
                    <a:pt x="76" y="28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4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3" name="Freeform 98"/>
            <p:cNvSpPr>
              <a:spLocks noEditPoints="1"/>
            </p:cNvSpPr>
            <p:nvPr/>
          </p:nvSpPr>
          <p:spPr bwMode="auto">
            <a:xfrm>
              <a:off x="4324570" y="3555962"/>
              <a:ext cx="189676" cy="222192"/>
            </a:xfrm>
            <a:custGeom>
              <a:avLst/>
              <a:gdLst>
                <a:gd name="T0" fmla="*/ 22 w 44"/>
                <a:gd name="T1" fmla="*/ 52 h 52"/>
                <a:gd name="T2" fmla="*/ 44 w 44"/>
                <a:gd name="T3" fmla="*/ 22 h 52"/>
                <a:gd name="T4" fmla="*/ 22 w 44"/>
                <a:gd name="T5" fmla="*/ 0 h 52"/>
                <a:gd name="T6" fmla="*/ 0 w 44"/>
                <a:gd name="T7" fmla="*/ 22 h 52"/>
                <a:gd name="T8" fmla="*/ 22 w 44"/>
                <a:gd name="T9" fmla="*/ 52 h 52"/>
                <a:gd name="T10" fmla="*/ 22 w 44"/>
                <a:gd name="T11" fmla="*/ 4 h 52"/>
                <a:gd name="T12" fmla="*/ 40 w 44"/>
                <a:gd name="T13" fmla="*/ 22 h 52"/>
                <a:gd name="T14" fmla="*/ 22 w 44"/>
                <a:gd name="T15" fmla="*/ 48 h 52"/>
                <a:gd name="T16" fmla="*/ 4 w 44"/>
                <a:gd name="T17" fmla="*/ 22 h 52"/>
                <a:gd name="T18" fmla="*/ 22 w 44"/>
                <a:gd name="T1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2">
                  <a:moveTo>
                    <a:pt x="22" y="52"/>
                  </a:moveTo>
                  <a:cubicBezTo>
                    <a:pt x="34" y="52"/>
                    <a:pt x="44" y="36"/>
                    <a:pt x="44" y="22"/>
                  </a:cubicBezTo>
                  <a:cubicBezTo>
                    <a:pt x="44" y="8"/>
                    <a:pt x="34" y="0"/>
                    <a:pt x="22" y="0"/>
                  </a:cubicBezTo>
                  <a:cubicBezTo>
                    <a:pt x="10" y="0"/>
                    <a:pt x="0" y="8"/>
                    <a:pt x="0" y="22"/>
                  </a:cubicBezTo>
                  <a:cubicBezTo>
                    <a:pt x="0" y="36"/>
                    <a:pt x="10" y="52"/>
                    <a:pt x="22" y="52"/>
                  </a:cubicBezTo>
                  <a:close/>
                  <a:moveTo>
                    <a:pt x="22" y="4"/>
                  </a:moveTo>
                  <a:cubicBezTo>
                    <a:pt x="31" y="4"/>
                    <a:pt x="40" y="9"/>
                    <a:pt x="40" y="22"/>
                  </a:cubicBezTo>
                  <a:cubicBezTo>
                    <a:pt x="40" y="35"/>
                    <a:pt x="31" y="48"/>
                    <a:pt x="22" y="48"/>
                  </a:cubicBezTo>
                  <a:cubicBezTo>
                    <a:pt x="13" y="48"/>
                    <a:pt x="4" y="35"/>
                    <a:pt x="4" y="22"/>
                  </a:cubicBezTo>
                  <a:cubicBezTo>
                    <a:pt x="4" y="9"/>
                    <a:pt x="13" y="4"/>
                    <a:pt x="2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54" name="组合 353"/>
          <p:cNvGrpSpPr/>
          <p:nvPr/>
        </p:nvGrpSpPr>
        <p:grpSpPr>
          <a:xfrm>
            <a:off x="3792376" y="4143810"/>
            <a:ext cx="331764" cy="302663"/>
            <a:chOff x="5034499" y="3590283"/>
            <a:chExt cx="411868" cy="375740"/>
          </a:xfrm>
        </p:grpSpPr>
        <p:sp>
          <p:nvSpPr>
            <p:cNvPr id="355" name="Freeform 99"/>
            <p:cNvSpPr>
              <a:spLocks noEditPoints="1"/>
            </p:cNvSpPr>
            <p:nvPr/>
          </p:nvSpPr>
          <p:spPr bwMode="auto">
            <a:xfrm>
              <a:off x="5034499" y="3590283"/>
              <a:ext cx="411868" cy="272772"/>
            </a:xfrm>
            <a:custGeom>
              <a:avLst/>
              <a:gdLst>
                <a:gd name="T0" fmla="*/ 41 w 228"/>
                <a:gd name="T1" fmla="*/ 37 h 151"/>
                <a:gd name="T2" fmla="*/ 31 w 228"/>
                <a:gd name="T3" fmla="*/ 9 h 151"/>
                <a:gd name="T4" fmla="*/ 57 w 228"/>
                <a:gd name="T5" fmla="*/ 9 h 151"/>
                <a:gd name="T6" fmla="*/ 57 w 228"/>
                <a:gd name="T7" fmla="*/ 0 h 151"/>
                <a:gd name="T8" fmla="*/ 26 w 228"/>
                <a:gd name="T9" fmla="*/ 0 h 151"/>
                <a:gd name="T10" fmla="*/ 0 w 228"/>
                <a:gd name="T11" fmla="*/ 0 h 151"/>
                <a:gd name="T12" fmla="*/ 0 w 228"/>
                <a:gd name="T13" fmla="*/ 9 h 151"/>
                <a:gd name="T14" fmla="*/ 19 w 228"/>
                <a:gd name="T15" fmla="*/ 9 h 151"/>
                <a:gd name="T16" fmla="*/ 29 w 228"/>
                <a:gd name="T17" fmla="*/ 37 h 151"/>
                <a:gd name="T18" fmla="*/ 38 w 228"/>
                <a:gd name="T19" fmla="*/ 66 h 151"/>
                <a:gd name="T20" fmla="*/ 67 w 228"/>
                <a:gd name="T21" fmla="*/ 151 h 151"/>
                <a:gd name="T22" fmla="*/ 190 w 228"/>
                <a:gd name="T23" fmla="*/ 151 h 151"/>
                <a:gd name="T24" fmla="*/ 228 w 228"/>
                <a:gd name="T25" fmla="*/ 37 h 151"/>
                <a:gd name="T26" fmla="*/ 41 w 228"/>
                <a:gd name="T27" fmla="*/ 37 h 151"/>
                <a:gd name="T28" fmla="*/ 183 w 228"/>
                <a:gd name="T29" fmla="*/ 142 h 151"/>
                <a:gd name="T30" fmla="*/ 74 w 228"/>
                <a:gd name="T31" fmla="*/ 142 h 151"/>
                <a:gd name="T32" fmla="*/ 48 w 228"/>
                <a:gd name="T33" fmla="*/ 66 h 151"/>
                <a:gd name="T34" fmla="*/ 50 w 228"/>
                <a:gd name="T35" fmla="*/ 66 h 151"/>
                <a:gd name="T36" fmla="*/ 43 w 228"/>
                <a:gd name="T37" fmla="*/ 47 h 151"/>
                <a:gd name="T38" fmla="*/ 213 w 228"/>
                <a:gd name="T39" fmla="*/ 47 h 151"/>
                <a:gd name="T40" fmla="*/ 183 w 228"/>
                <a:gd name="T41" fmla="*/ 1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8" h="151">
                  <a:moveTo>
                    <a:pt x="41" y="37"/>
                  </a:moveTo>
                  <a:lnTo>
                    <a:pt x="31" y="9"/>
                  </a:lnTo>
                  <a:lnTo>
                    <a:pt x="57" y="9"/>
                  </a:lnTo>
                  <a:lnTo>
                    <a:pt x="57" y="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9" y="9"/>
                  </a:lnTo>
                  <a:lnTo>
                    <a:pt x="29" y="37"/>
                  </a:lnTo>
                  <a:lnTo>
                    <a:pt x="38" y="66"/>
                  </a:lnTo>
                  <a:lnTo>
                    <a:pt x="67" y="151"/>
                  </a:lnTo>
                  <a:lnTo>
                    <a:pt x="190" y="151"/>
                  </a:lnTo>
                  <a:lnTo>
                    <a:pt x="228" y="37"/>
                  </a:lnTo>
                  <a:lnTo>
                    <a:pt x="41" y="37"/>
                  </a:lnTo>
                  <a:close/>
                  <a:moveTo>
                    <a:pt x="183" y="142"/>
                  </a:moveTo>
                  <a:lnTo>
                    <a:pt x="74" y="142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43" y="47"/>
                  </a:lnTo>
                  <a:lnTo>
                    <a:pt x="213" y="47"/>
                  </a:lnTo>
                  <a:lnTo>
                    <a:pt x="183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6" name="Oval 100"/>
            <p:cNvSpPr>
              <a:spLocks noChangeArrowheads="1"/>
            </p:cNvSpPr>
            <p:nvPr/>
          </p:nvSpPr>
          <p:spPr bwMode="auto">
            <a:xfrm>
              <a:off x="5155531" y="3897378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7" name="Oval 101"/>
            <p:cNvSpPr>
              <a:spLocks noChangeArrowheads="1"/>
            </p:cNvSpPr>
            <p:nvPr/>
          </p:nvSpPr>
          <p:spPr bwMode="auto">
            <a:xfrm>
              <a:off x="5309077" y="3897378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4454449" y="4116164"/>
            <a:ext cx="330309" cy="330308"/>
            <a:chOff x="5856428" y="3555962"/>
            <a:chExt cx="410061" cy="410060"/>
          </a:xfrm>
        </p:grpSpPr>
        <p:sp>
          <p:nvSpPr>
            <p:cNvPr id="359" name="Freeform 102"/>
            <p:cNvSpPr/>
            <p:nvPr/>
          </p:nvSpPr>
          <p:spPr bwMode="auto">
            <a:xfrm>
              <a:off x="6035265" y="3734798"/>
              <a:ext cx="231224" cy="231224"/>
            </a:xfrm>
            <a:custGeom>
              <a:avLst/>
              <a:gdLst>
                <a:gd name="T0" fmla="*/ 69 w 128"/>
                <a:gd name="T1" fmla="*/ 0 h 128"/>
                <a:gd name="T2" fmla="*/ 64 w 128"/>
                <a:gd name="T3" fmla="*/ 5 h 128"/>
                <a:gd name="T4" fmla="*/ 64 w 128"/>
                <a:gd name="T5" fmla="*/ 5 h 128"/>
                <a:gd name="T6" fmla="*/ 62 w 128"/>
                <a:gd name="T7" fmla="*/ 7 h 128"/>
                <a:gd name="T8" fmla="*/ 62 w 128"/>
                <a:gd name="T9" fmla="*/ 7 h 128"/>
                <a:gd name="T10" fmla="*/ 62 w 128"/>
                <a:gd name="T11" fmla="*/ 7 h 128"/>
                <a:gd name="T12" fmla="*/ 48 w 128"/>
                <a:gd name="T13" fmla="*/ 21 h 128"/>
                <a:gd name="T14" fmla="*/ 55 w 128"/>
                <a:gd name="T15" fmla="*/ 28 h 128"/>
                <a:gd name="T16" fmla="*/ 69 w 128"/>
                <a:gd name="T17" fmla="*/ 14 h 128"/>
                <a:gd name="T18" fmla="*/ 114 w 128"/>
                <a:gd name="T19" fmla="*/ 62 h 128"/>
                <a:gd name="T20" fmla="*/ 62 w 128"/>
                <a:gd name="T21" fmla="*/ 114 h 128"/>
                <a:gd name="T22" fmla="*/ 15 w 128"/>
                <a:gd name="T23" fmla="*/ 69 h 128"/>
                <a:gd name="T24" fmla="*/ 29 w 128"/>
                <a:gd name="T25" fmla="*/ 54 h 128"/>
                <a:gd name="T26" fmla="*/ 22 w 128"/>
                <a:gd name="T27" fmla="*/ 47 h 128"/>
                <a:gd name="T28" fmla="*/ 7 w 128"/>
                <a:gd name="T29" fmla="*/ 62 h 128"/>
                <a:gd name="T30" fmla="*/ 7 w 128"/>
                <a:gd name="T31" fmla="*/ 62 h 128"/>
                <a:gd name="T32" fmla="*/ 0 w 128"/>
                <a:gd name="T33" fmla="*/ 69 h 128"/>
                <a:gd name="T34" fmla="*/ 62 w 128"/>
                <a:gd name="T35" fmla="*/ 128 h 128"/>
                <a:gd name="T36" fmla="*/ 128 w 128"/>
                <a:gd name="T37" fmla="*/ 62 h 128"/>
                <a:gd name="T38" fmla="*/ 69 w 128"/>
                <a:gd name="T3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9" y="0"/>
                  </a:moveTo>
                  <a:lnTo>
                    <a:pt x="64" y="5"/>
                  </a:lnTo>
                  <a:lnTo>
                    <a:pt x="64" y="5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48" y="21"/>
                  </a:lnTo>
                  <a:lnTo>
                    <a:pt x="55" y="28"/>
                  </a:lnTo>
                  <a:lnTo>
                    <a:pt x="69" y="14"/>
                  </a:lnTo>
                  <a:lnTo>
                    <a:pt x="114" y="62"/>
                  </a:lnTo>
                  <a:lnTo>
                    <a:pt x="62" y="114"/>
                  </a:lnTo>
                  <a:lnTo>
                    <a:pt x="15" y="69"/>
                  </a:lnTo>
                  <a:lnTo>
                    <a:pt x="29" y="54"/>
                  </a:lnTo>
                  <a:lnTo>
                    <a:pt x="22" y="47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0" y="69"/>
                  </a:lnTo>
                  <a:lnTo>
                    <a:pt x="62" y="128"/>
                  </a:lnTo>
                  <a:lnTo>
                    <a:pt x="128" y="62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0" name="Freeform 103"/>
            <p:cNvSpPr/>
            <p:nvPr/>
          </p:nvSpPr>
          <p:spPr bwMode="auto">
            <a:xfrm>
              <a:off x="5975653" y="3675186"/>
              <a:ext cx="171612" cy="171612"/>
            </a:xfrm>
            <a:custGeom>
              <a:avLst/>
              <a:gdLst>
                <a:gd name="T0" fmla="*/ 0 w 95"/>
                <a:gd name="T1" fmla="*/ 7 h 95"/>
                <a:gd name="T2" fmla="*/ 88 w 95"/>
                <a:gd name="T3" fmla="*/ 95 h 95"/>
                <a:gd name="T4" fmla="*/ 95 w 95"/>
                <a:gd name="T5" fmla="*/ 87 h 95"/>
                <a:gd name="T6" fmla="*/ 7 w 95"/>
                <a:gd name="T7" fmla="*/ 0 h 95"/>
                <a:gd name="T8" fmla="*/ 0 w 95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0" y="7"/>
                  </a:moveTo>
                  <a:lnTo>
                    <a:pt x="88" y="95"/>
                  </a:lnTo>
                  <a:lnTo>
                    <a:pt x="95" y="87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1" name="Freeform 104"/>
            <p:cNvSpPr/>
            <p:nvPr/>
          </p:nvSpPr>
          <p:spPr bwMode="auto">
            <a:xfrm>
              <a:off x="5856428" y="3555962"/>
              <a:ext cx="231224" cy="229418"/>
            </a:xfrm>
            <a:custGeom>
              <a:avLst/>
              <a:gdLst>
                <a:gd name="T0" fmla="*/ 59 w 128"/>
                <a:gd name="T1" fmla="*/ 113 h 127"/>
                <a:gd name="T2" fmla="*/ 14 w 128"/>
                <a:gd name="T3" fmla="*/ 66 h 127"/>
                <a:gd name="T4" fmla="*/ 66 w 128"/>
                <a:gd name="T5" fmla="*/ 14 h 127"/>
                <a:gd name="T6" fmla="*/ 114 w 128"/>
                <a:gd name="T7" fmla="*/ 59 h 127"/>
                <a:gd name="T8" fmla="*/ 99 w 128"/>
                <a:gd name="T9" fmla="*/ 73 h 127"/>
                <a:gd name="T10" fmla="*/ 106 w 128"/>
                <a:gd name="T11" fmla="*/ 80 h 127"/>
                <a:gd name="T12" fmla="*/ 121 w 128"/>
                <a:gd name="T13" fmla="*/ 66 h 127"/>
                <a:gd name="T14" fmla="*/ 121 w 128"/>
                <a:gd name="T15" fmla="*/ 66 h 127"/>
                <a:gd name="T16" fmla="*/ 128 w 128"/>
                <a:gd name="T17" fmla="*/ 59 h 127"/>
                <a:gd name="T18" fmla="*/ 66 w 128"/>
                <a:gd name="T19" fmla="*/ 0 h 127"/>
                <a:gd name="T20" fmla="*/ 0 w 128"/>
                <a:gd name="T21" fmla="*/ 66 h 127"/>
                <a:gd name="T22" fmla="*/ 59 w 128"/>
                <a:gd name="T23" fmla="*/ 127 h 127"/>
                <a:gd name="T24" fmla="*/ 66 w 128"/>
                <a:gd name="T25" fmla="*/ 120 h 127"/>
                <a:gd name="T26" fmla="*/ 80 w 128"/>
                <a:gd name="T27" fmla="*/ 106 h 127"/>
                <a:gd name="T28" fmla="*/ 73 w 128"/>
                <a:gd name="T29" fmla="*/ 99 h 127"/>
                <a:gd name="T30" fmla="*/ 59 w 128"/>
                <a:gd name="T31" fmla="*/ 1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27">
                  <a:moveTo>
                    <a:pt x="59" y="113"/>
                  </a:moveTo>
                  <a:lnTo>
                    <a:pt x="14" y="66"/>
                  </a:lnTo>
                  <a:lnTo>
                    <a:pt x="66" y="14"/>
                  </a:lnTo>
                  <a:lnTo>
                    <a:pt x="114" y="59"/>
                  </a:lnTo>
                  <a:lnTo>
                    <a:pt x="99" y="73"/>
                  </a:lnTo>
                  <a:lnTo>
                    <a:pt x="106" y="80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8" y="59"/>
                  </a:lnTo>
                  <a:lnTo>
                    <a:pt x="66" y="0"/>
                  </a:lnTo>
                  <a:lnTo>
                    <a:pt x="0" y="66"/>
                  </a:lnTo>
                  <a:lnTo>
                    <a:pt x="59" y="127"/>
                  </a:lnTo>
                  <a:lnTo>
                    <a:pt x="66" y="120"/>
                  </a:lnTo>
                  <a:lnTo>
                    <a:pt x="80" y="106"/>
                  </a:lnTo>
                  <a:lnTo>
                    <a:pt x="73" y="99"/>
                  </a:lnTo>
                  <a:lnTo>
                    <a:pt x="59" y="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5115067" y="4121984"/>
            <a:ext cx="331764" cy="317213"/>
            <a:chOff x="6676550" y="3563187"/>
            <a:chExt cx="411868" cy="393803"/>
          </a:xfrm>
        </p:grpSpPr>
        <p:sp>
          <p:nvSpPr>
            <p:cNvPr id="363" name="Freeform 105"/>
            <p:cNvSpPr>
              <a:spLocks noEditPoints="1"/>
            </p:cNvSpPr>
            <p:nvPr/>
          </p:nvSpPr>
          <p:spPr bwMode="auto">
            <a:xfrm>
              <a:off x="6676550" y="3563187"/>
              <a:ext cx="411868" cy="393803"/>
            </a:xfrm>
            <a:custGeom>
              <a:avLst/>
              <a:gdLst>
                <a:gd name="T0" fmla="*/ 114 w 228"/>
                <a:gd name="T1" fmla="*/ 22 h 218"/>
                <a:gd name="T2" fmla="*/ 140 w 228"/>
                <a:gd name="T3" fmla="*/ 76 h 218"/>
                <a:gd name="T4" fmla="*/ 142 w 228"/>
                <a:gd name="T5" fmla="*/ 81 h 218"/>
                <a:gd name="T6" fmla="*/ 147 w 228"/>
                <a:gd name="T7" fmla="*/ 81 h 218"/>
                <a:gd name="T8" fmla="*/ 206 w 228"/>
                <a:gd name="T9" fmla="*/ 90 h 218"/>
                <a:gd name="T10" fmla="*/ 164 w 228"/>
                <a:gd name="T11" fmla="*/ 133 h 218"/>
                <a:gd name="T12" fmla="*/ 161 w 228"/>
                <a:gd name="T13" fmla="*/ 135 h 218"/>
                <a:gd name="T14" fmla="*/ 161 w 228"/>
                <a:gd name="T15" fmla="*/ 140 h 218"/>
                <a:gd name="T16" fmla="*/ 171 w 228"/>
                <a:gd name="T17" fmla="*/ 199 h 218"/>
                <a:gd name="T18" fmla="*/ 119 w 228"/>
                <a:gd name="T19" fmla="*/ 173 h 218"/>
                <a:gd name="T20" fmla="*/ 114 w 228"/>
                <a:gd name="T21" fmla="*/ 171 h 218"/>
                <a:gd name="T22" fmla="*/ 109 w 228"/>
                <a:gd name="T23" fmla="*/ 173 h 218"/>
                <a:gd name="T24" fmla="*/ 57 w 228"/>
                <a:gd name="T25" fmla="*/ 199 h 218"/>
                <a:gd name="T26" fmla="*/ 67 w 228"/>
                <a:gd name="T27" fmla="*/ 140 h 218"/>
                <a:gd name="T28" fmla="*/ 67 w 228"/>
                <a:gd name="T29" fmla="*/ 135 h 218"/>
                <a:gd name="T30" fmla="*/ 64 w 228"/>
                <a:gd name="T31" fmla="*/ 133 h 218"/>
                <a:gd name="T32" fmla="*/ 22 w 228"/>
                <a:gd name="T33" fmla="*/ 90 h 218"/>
                <a:gd name="T34" fmla="*/ 81 w 228"/>
                <a:gd name="T35" fmla="*/ 81 h 218"/>
                <a:gd name="T36" fmla="*/ 86 w 228"/>
                <a:gd name="T37" fmla="*/ 81 h 218"/>
                <a:gd name="T38" fmla="*/ 88 w 228"/>
                <a:gd name="T39" fmla="*/ 76 h 218"/>
                <a:gd name="T40" fmla="*/ 114 w 228"/>
                <a:gd name="T41" fmla="*/ 22 h 218"/>
                <a:gd name="T42" fmla="*/ 114 w 228"/>
                <a:gd name="T43" fmla="*/ 0 h 218"/>
                <a:gd name="T44" fmla="*/ 79 w 228"/>
                <a:gd name="T45" fmla="*/ 71 h 218"/>
                <a:gd name="T46" fmla="*/ 0 w 228"/>
                <a:gd name="T47" fmla="*/ 83 h 218"/>
                <a:gd name="T48" fmla="*/ 57 w 228"/>
                <a:gd name="T49" fmla="*/ 140 h 218"/>
                <a:gd name="T50" fmla="*/ 43 w 228"/>
                <a:gd name="T51" fmla="*/ 218 h 218"/>
                <a:gd name="T52" fmla="*/ 114 w 228"/>
                <a:gd name="T53" fmla="*/ 180 h 218"/>
                <a:gd name="T54" fmla="*/ 185 w 228"/>
                <a:gd name="T55" fmla="*/ 218 h 218"/>
                <a:gd name="T56" fmla="*/ 171 w 228"/>
                <a:gd name="T57" fmla="*/ 140 h 218"/>
                <a:gd name="T58" fmla="*/ 228 w 228"/>
                <a:gd name="T59" fmla="*/ 83 h 218"/>
                <a:gd name="T60" fmla="*/ 150 w 228"/>
                <a:gd name="T61" fmla="*/ 71 h 218"/>
                <a:gd name="T62" fmla="*/ 114 w 228"/>
                <a:gd name="T63" fmla="*/ 0 h 218"/>
                <a:gd name="T64" fmla="*/ 114 w 228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218">
                  <a:moveTo>
                    <a:pt x="114" y="22"/>
                  </a:moveTo>
                  <a:lnTo>
                    <a:pt x="140" y="76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206" y="90"/>
                  </a:lnTo>
                  <a:lnTo>
                    <a:pt x="164" y="133"/>
                  </a:lnTo>
                  <a:lnTo>
                    <a:pt x="161" y="135"/>
                  </a:lnTo>
                  <a:lnTo>
                    <a:pt x="161" y="140"/>
                  </a:lnTo>
                  <a:lnTo>
                    <a:pt x="171" y="199"/>
                  </a:lnTo>
                  <a:lnTo>
                    <a:pt x="119" y="173"/>
                  </a:lnTo>
                  <a:lnTo>
                    <a:pt x="114" y="171"/>
                  </a:lnTo>
                  <a:lnTo>
                    <a:pt x="109" y="173"/>
                  </a:lnTo>
                  <a:lnTo>
                    <a:pt x="57" y="199"/>
                  </a:lnTo>
                  <a:lnTo>
                    <a:pt x="67" y="140"/>
                  </a:lnTo>
                  <a:lnTo>
                    <a:pt x="67" y="135"/>
                  </a:lnTo>
                  <a:lnTo>
                    <a:pt x="64" y="133"/>
                  </a:lnTo>
                  <a:lnTo>
                    <a:pt x="22" y="90"/>
                  </a:lnTo>
                  <a:lnTo>
                    <a:pt x="81" y="81"/>
                  </a:lnTo>
                  <a:lnTo>
                    <a:pt x="86" y="81"/>
                  </a:lnTo>
                  <a:lnTo>
                    <a:pt x="88" y="76"/>
                  </a:lnTo>
                  <a:lnTo>
                    <a:pt x="114" y="22"/>
                  </a:lnTo>
                  <a:close/>
                  <a:moveTo>
                    <a:pt x="114" y="0"/>
                  </a:moveTo>
                  <a:lnTo>
                    <a:pt x="79" y="71"/>
                  </a:lnTo>
                  <a:lnTo>
                    <a:pt x="0" y="83"/>
                  </a:lnTo>
                  <a:lnTo>
                    <a:pt x="57" y="140"/>
                  </a:lnTo>
                  <a:lnTo>
                    <a:pt x="43" y="218"/>
                  </a:lnTo>
                  <a:lnTo>
                    <a:pt x="114" y="180"/>
                  </a:lnTo>
                  <a:lnTo>
                    <a:pt x="185" y="218"/>
                  </a:lnTo>
                  <a:lnTo>
                    <a:pt x="171" y="140"/>
                  </a:lnTo>
                  <a:lnTo>
                    <a:pt x="228" y="83"/>
                  </a:lnTo>
                  <a:lnTo>
                    <a:pt x="150" y="71"/>
                  </a:lnTo>
                  <a:lnTo>
                    <a:pt x="11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4" name="Freeform 106"/>
            <p:cNvSpPr>
              <a:spLocks noEditPoints="1"/>
            </p:cNvSpPr>
            <p:nvPr/>
          </p:nvSpPr>
          <p:spPr bwMode="auto">
            <a:xfrm>
              <a:off x="6676550" y="3563187"/>
              <a:ext cx="411868" cy="393803"/>
            </a:xfrm>
            <a:custGeom>
              <a:avLst/>
              <a:gdLst>
                <a:gd name="T0" fmla="*/ 114 w 228"/>
                <a:gd name="T1" fmla="*/ 22 h 218"/>
                <a:gd name="T2" fmla="*/ 140 w 228"/>
                <a:gd name="T3" fmla="*/ 76 h 218"/>
                <a:gd name="T4" fmla="*/ 142 w 228"/>
                <a:gd name="T5" fmla="*/ 81 h 218"/>
                <a:gd name="T6" fmla="*/ 147 w 228"/>
                <a:gd name="T7" fmla="*/ 81 h 218"/>
                <a:gd name="T8" fmla="*/ 206 w 228"/>
                <a:gd name="T9" fmla="*/ 90 h 218"/>
                <a:gd name="T10" fmla="*/ 164 w 228"/>
                <a:gd name="T11" fmla="*/ 133 h 218"/>
                <a:gd name="T12" fmla="*/ 161 w 228"/>
                <a:gd name="T13" fmla="*/ 135 h 218"/>
                <a:gd name="T14" fmla="*/ 161 w 228"/>
                <a:gd name="T15" fmla="*/ 140 h 218"/>
                <a:gd name="T16" fmla="*/ 171 w 228"/>
                <a:gd name="T17" fmla="*/ 199 h 218"/>
                <a:gd name="T18" fmla="*/ 119 w 228"/>
                <a:gd name="T19" fmla="*/ 173 h 218"/>
                <a:gd name="T20" fmla="*/ 114 w 228"/>
                <a:gd name="T21" fmla="*/ 171 h 218"/>
                <a:gd name="T22" fmla="*/ 109 w 228"/>
                <a:gd name="T23" fmla="*/ 173 h 218"/>
                <a:gd name="T24" fmla="*/ 57 w 228"/>
                <a:gd name="T25" fmla="*/ 199 h 218"/>
                <a:gd name="T26" fmla="*/ 67 w 228"/>
                <a:gd name="T27" fmla="*/ 140 h 218"/>
                <a:gd name="T28" fmla="*/ 67 w 228"/>
                <a:gd name="T29" fmla="*/ 135 h 218"/>
                <a:gd name="T30" fmla="*/ 64 w 228"/>
                <a:gd name="T31" fmla="*/ 133 h 218"/>
                <a:gd name="T32" fmla="*/ 22 w 228"/>
                <a:gd name="T33" fmla="*/ 90 h 218"/>
                <a:gd name="T34" fmla="*/ 81 w 228"/>
                <a:gd name="T35" fmla="*/ 81 h 218"/>
                <a:gd name="T36" fmla="*/ 86 w 228"/>
                <a:gd name="T37" fmla="*/ 81 h 218"/>
                <a:gd name="T38" fmla="*/ 88 w 228"/>
                <a:gd name="T39" fmla="*/ 76 h 218"/>
                <a:gd name="T40" fmla="*/ 114 w 228"/>
                <a:gd name="T41" fmla="*/ 22 h 218"/>
                <a:gd name="T42" fmla="*/ 114 w 228"/>
                <a:gd name="T43" fmla="*/ 0 h 218"/>
                <a:gd name="T44" fmla="*/ 79 w 228"/>
                <a:gd name="T45" fmla="*/ 71 h 218"/>
                <a:gd name="T46" fmla="*/ 0 w 228"/>
                <a:gd name="T47" fmla="*/ 83 h 218"/>
                <a:gd name="T48" fmla="*/ 57 w 228"/>
                <a:gd name="T49" fmla="*/ 140 h 218"/>
                <a:gd name="T50" fmla="*/ 43 w 228"/>
                <a:gd name="T51" fmla="*/ 218 h 218"/>
                <a:gd name="T52" fmla="*/ 114 w 228"/>
                <a:gd name="T53" fmla="*/ 180 h 218"/>
                <a:gd name="T54" fmla="*/ 185 w 228"/>
                <a:gd name="T55" fmla="*/ 218 h 218"/>
                <a:gd name="T56" fmla="*/ 171 w 228"/>
                <a:gd name="T57" fmla="*/ 140 h 218"/>
                <a:gd name="T58" fmla="*/ 228 w 228"/>
                <a:gd name="T59" fmla="*/ 83 h 218"/>
                <a:gd name="T60" fmla="*/ 150 w 228"/>
                <a:gd name="T61" fmla="*/ 71 h 218"/>
                <a:gd name="T62" fmla="*/ 114 w 228"/>
                <a:gd name="T63" fmla="*/ 0 h 218"/>
                <a:gd name="T64" fmla="*/ 114 w 228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218">
                  <a:moveTo>
                    <a:pt x="114" y="22"/>
                  </a:moveTo>
                  <a:lnTo>
                    <a:pt x="140" y="76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206" y="90"/>
                  </a:lnTo>
                  <a:lnTo>
                    <a:pt x="164" y="133"/>
                  </a:lnTo>
                  <a:lnTo>
                    <a:pt x="161" y="135"/>
                  </a:lnTo>
                  <a:lnTo>
                    <a:pt x="161" y="140"/>
                  </a:lnTo>
                  <a:lnTo>
                    <a:pt x="171" y="199"/>
                  </a:lnTo>
                  <a:lnTo>
                    <a:pt x="119" y="173"/>
                  </a:lnTo>
                  <a:lnTo>
                    <a:pt x="114" y="171"/>
                  </a:lnTo>
                  <a:lnTo>
                    <a:pt x="109" y="173"/>
                  </a:lnTo>
                  <a:lnTo>
                    <a:pt x="57" y="199"/>
                  </a:lnTo>
                  <a:lnTo>
                    <a:pt x="67" y="140"/>
                  </a:lnTo>
                  <a:lnTo>
                    <a:pt x="67" y="135"/>
                  </a:lnTo>
                  <a:lnTo>
                    <a:pt x="64" y="133"/>
                  </a:lnTo>
                  <a:lnTo>
                    <a:pt x="22" y="90"/>
                  </a:lnTo>
                  <a:lnTo>
                    <a:pt x="81" y="81"/>
                  </a:lnTo>
                  <a:lnTo>
                    <a:pt x="86" y="81"/>
                  </a:lnTo>
                  <a:lnTo>
                    <a:pt x="88" y="76"/>
                  </a:lnTo>
                  <a:lnTo>
                    <a:pt x="114" y="22"/>
                  </a:lnTo>
                  <a:moveTo>
                    <a:pt x="114" y="0"/>
                  </a:moveTo>
                  <a:lnTo>
                    <a:pt x="79" y="71"/>
                  </a:lnTo>
                  <a:lnTo>
                    <a:pt x="0" y="83"/>
                  </a:lnTo>
                  <a:lnTo>
                    <a:pt x="57" y="140"/>
                  </a:lnTo>
                  <a:lnTo>
                    <a:pt x="43" y="218"/>
                  </a:lnTo>
                  <a:lnTo>
                    <a:pt x="114" y="180"/>
                  </a:lnTo>
                  <a:lnTo>
                    <a:pt x="185" y="218"/>
                  </a:lnTo>
                  <a:lnTo>
                    <a:pt x="171" y="140"/>
                  </a:lnTo>
                  <a:lnTo>
                    <a:pt x="228" y="83"/>
                  </a:lnTo>
                  <a:lnTo>
                    <a:pt x="150" y="71"/>
                  </a:lnTo>
                  <a:lnTo>
                    <a:pt x="114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5087419" y="4773871"/>
            <a:ext cx="387059" cy="340494"/>
            <a:chOff x="6642227" y="4372471"/>
            <a:chExt cx="480513" cy="422706"/>
          </a:xfrm>
        </p:grpSpPr>
        <p:sp>
          <p:nvSpPr>
            <p:cNvPr id="366" name="Freeform 107"/>
            <p:cNvSpPr>
              <a:spLocks noEditPoints="1"/>
            </p:cNvSpPr>
            <p:nvPr/>
          </p:nvSpPr>
          <p:spPr bwMode="auto">
            <a:xfrm>
              <a:off x="6745195" y="4444728"/>
              <a:ext cx="274578" cy="272772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60 h 64"/>
                <a:gd name="T12" fmla="*/ 4 w 64"/>
                <a:gd name="T13" fmla="*/ 32 h 64"/>
                <a:gd name="T14" fmla="*/ 32 w 64"/>
                <a:gd name="T15" fmla="*/ 4 h 64"/>
                <a:gd name="T16" fmla="*/ 60 w 64"/>
                <a:gd name="T17" fmla="*/ 32 h 64"/>
                <a:gd name="T18" fmla="*/ 32 w 64"/>
                <a:gd name="T1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60"/>
                  </a:moveTo>
                  <a:cubicBezTo>
                    <a:pt x="17" y="60"/>
                    <a:pt x="4" y="47"/>
                    <a:pt x="4" y="32"/>
                  </a:cubicBezTo>
                  <a:cubicBezTo>
                    <a:pt x="4" y="17"/>
                    <a:pt x="17" y="4"/>
                    <a:pt x="32" y="4"/>
                  </a:cubicBezTo>
                  <a:cubicBezTo>
                    <a:pt x="47" y="4"/>
                    <a:pt x="60" y="17"/>
                    <a:pt x="60" y="32"/>
                  </a:cubicBezTo>
                  <a:cubicBezTo>
                    <a:pt x="60" y="47"/>
                    <a:pt x="47" y="60"/>
                    <a:pt x="32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7" name="Freeform 108"/>
            <p:cNvSpPr>
              <a:spLocks noEditPoints="1"/>
            </p:cNvSpPr>
            <p:nvPr/>
          </p:nvSpPr>
          <p:spPr bwMode="auto">
            <a:xfrm>
              <a:off x="6797581" y="4495309"/>
              <a:ext cx="84903" cy="171612"/>
            </a:xfrm>
            <a:custGeom>
              <a:avLst/>
              <a:gdLst>
                <a:gd name="T0" fmla="*/ 0 w 20"/>
                <a:gd name="T1" fmla="*/ 20 h 40"/>
                <a:gd name="T2" fmla="*/ 20 w 20"/>
                <a:gd name="T3" fmla="*/ 40 h 40"/>
                <a:gd name="T4" fmla="*/ 20 w 20"/>
                <a:gd name="T5" fmla="*/ 0 h 40"/>
                <a:gd name="T6" fmla="*/ 0 w 20"/>
                <a:gd name="T7" fmla="*/ 20 h 40"/>
                <a:gd name="T8" fmla="*/ 16 w 20"/>
                <a:gd name="T9" fmla="*/ 5 h 40"/>
                <a:gd name="T10" fmla="*/ 16 w 20"/>
                <a:gd name="T11" fmla="*/ 35 h 40"/>
                <a:gd name="T12" fmla="*/ 4 w 20"/>
                <a:gd name="T13" fmla="*/ 20 h 40"/>
                <a:gd name="T14" fmla="*/ 16 w 20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0">
                  <a:moveTo>
                    <a:pt x="0" y="20"/>
                  </a:moveTo>
                  <a:cubicBezTo>
                    <a:pt x="0" y="31"/>
                    <a:pt x="9" y="40"/>
                    <a:pt x="20" y="4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lose/>
                  <a:moveTo>
                    <a:pt x="16" y="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9" y="34"/>
                    <a:pt x="4" y="27"/>
                    <a:pt x="4" y="20"/>
                  </a:cubicBezTo>
                  <a:cubicBezTo>
                    <a:pt x="4" y="13"/>
                    <a:pt x="9" y="6"/>
                    <a:pt x="16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8" name="Freeform 109"/>
            <p:cNvSpPr/>
            <p:nvPr/>
          </p:nvSpPr>
          <p:spPr bwMode="auto">
            <a:xfrm>
              <a:off x="6642227" y="4572985"/>
              <a:ext cx="68645" cy="16258"/>
            </a:xfrm>
            <a:custGeom>
              <a:avLst/>
              <a:gdLst>
                <a:gd name="T0" fmla="*/ 0 w 16"/>
                <a:gd name="T1" fmla="*/ 0 h 4"/>
                <a:gd name="T2" fmla="*/ 0 w 16"/>
                <a:gd name="T3" fmla="*/ 4 h 4"/>
                <a:gd name="T4" fmla="*/ 16 w 16"/>
                <a:gd name="T5" fmla="*/ 4 h 4"/>
                <a:gd name="T6" fmla="*/ 16 w 16"/>
                <a:gd name="T7" fmla="*/ 2 h 4"/>
                <a:gd name="T8" fmla="*/ 16 w 16"/>
                <a:gd name="T9" fmla="*/ 0 h 4"/>
                <a:gd name="T10" fmla="*/ 0 w 1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2"/>
                  </a:cubicBezTo>
                  <a:cubicBezTo>
                    <a:pt x="16" y="1"/>
                    <a:pt x="16" y="1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9" name="Freeform 110"/>
            <p:cNvSpPr/>
            <p:nvPr/>
          </p:nvSpPr>
          <p:spPr bwMode="auto">
            <a:xfrm>
              <a:off x="7054095" y="4572985"/>
              <a:ext cx="68645" cy="16258"/>
            </a:xfrm>
            <a:custGeom>
              <a:avLst/>
              <a:gdLst>
                <a:gd name="T0" fmla="*/ 0 w 16"/>
                <a:gd name="T1" fmla="*/ 0 h 4"/>
                <a:gd name="T2" fmla="*/ 0 w 16"/>
                <a:gd name="T3" fmla="*/ 2 h 4"/>
                <a:gd name="T4" fmla="*/ 0 w 16"/>
                <a:gd name="T5" fmla="*/ 4 h 4"/>
                <a:gd name="T6" fmla="*/ 16 w 16"/>
                <a:gd name="T7" fmla="*/ 4 h 4"/>
                <a:gd name="T8" fmla="*/ 16 w 16"/>
                <a:gd name="T9" fmla="*/ 0 h 4"/>
                <a:gd name="T10" fmla="*/ 0 w 1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0" name="Freeform 111"/>
            <p:cNvSpPr/>
            <p:nvPr/>
          </p:nvSpPr>
          <p:spPr bwMode="auto">
            <a:xfrm>
              <a:off x="6754226" y="4722920"/>
              <a:ext cx="50580" cy="72257"/>
            </a:xfrm>
            <a:custGeom>
              <a:avLst/>
              <a:gdLst>
                <a:gd name="T0" fmla="*/ 8 w 12"/>
                <a:gd name="T1" fmla="*/ 0 h 17"/>
                <a:gd name="T2" fmla="*/ 0 w 12"/>
                <a:gd name="T3" fmla="*/ 15 h 17"/>
                <a:gd name="T4" fmla="*/ 4 w 12"/>
                <a:gd name="T5" fmla="*/ 17 h 17"/>
                <a:gd name="T6" fmla="*/ 12 w 12"/>
                <a:gd name="T7" fmla="*/ 2 h 17"/>
                <a:gd name="T8" fmla="*/ 10 w 12"/>
                <a:gd name="T9" fmla="*/ 2 h 17"/>
                <a:gd name="T10" fmla="*/ 8 w 1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1" name="Freeform 112"/>
            <p:cNvSpPr/>
            <p:nvPr/>
          </p:nvSpPr>
          <p:spPr bwMode="auto">
            <a:xfrm>
              <a:off x="6960160" y="4372471"/>
              <a:ext cx="50580" cy="66839"/>
            </a:xfrm>
            <a:custGeom>
              <a:avLst/>
              <a:gdLst>
                <a:gd name="T0" fmla="*/ 4 w 12"/>
                <a:gd name="T1" fmla="*/ 16 h 16"/>
                <a:gd name="T2" fmla="*/ 12 w 12"/>
                <a:gd name="T3" fmla="*/ 2 h 16"/>
                <a:gd name="T4" fmla="*/ 8 w 12"/>
                <a:gd name="T5" fmla="*/ 0 h 16"/>
                <a:gd name="T6" fmla="*/ 0 w 12"/>
                <a:gd name="T7" fmla="*/ 14 h 16"/>
                <a:gd name="T8" fmla="*/ 2 w 12"/>
                <a:gd name="T9" fmla="*/ 14 h 16"/>
                <a:gd name="T10" fmla="*/ 4 w 1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4" y="16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3" y="15"/>
                    <a:pt x="3" y="15"/>
                    <a:pt x="4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2" name="Freeform 113"/>
            <p:cNvSpPr/>
            <p:nvPr/>
          </p:nvSpPr>
          <p:spPr bwMode="auto">
            <a:xfrm>
              <a:off x="6960160" y="4722920"/>
              <a:ext cx="50580" cy="72257"/>
            </a:xfrm>
            <a:custGeom>
              <a:avLst/>
              <a:gdLst>
                <a:gd name="T0" fmla="*/ 2 w 12"/>
                <a:gd name="T1" fmla="*/ 2 h 17"/>
                <a:gd name="T2" fmla="*/ 0 w 12"/>
                <a:gd name="T3" fmla="*/ 2 h 17"/>
                <a:gd name="T4" fmla="*/ 8 w 12"/>
                <a:gd name="T5" fmla="*/ 17 h 17"/>
                <a:gd name="T6" fmla="*/ 12 w 12"/>
                <a:gd name="T7" fmla="*/ 15 h 17"/>
                <a:gd name="T8" fmla="*/ 4 w 12"/>
                <a:gd name="T9" fmla="*/ 0 h 17"/>
                <a:gd name="T10" fmla="*/ 2 w 12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3" name="Freeform 114"/>
            <p:cNvSpPr/>
            <p:nvPr/>
          </p:nvSpPr>
          <p:spPr bwMode="auto">
            <a:xfrm>
              <a:off x="6754226" y="4372471"/>
              <a:ext cx="50580" cy="66839"/>
            </a:xfrm>
            <a:custGeom>
              <a:avLst/>
              <a:gdLst>
                <a:gd name="T0" fmla="*/ 10 w 12"/>
                <a:gd name="T1" fmla="*/ 14 h 16"/>
                <a:gd name="T2" fmla="*/ 12 w 12"/>
                <a:gd name="T3" fmla="*/ 14 h 16"/>
                <a:gd name="T4" fmla="*/ 4 w 12"/>
                <a:gd name="T5" fmla="*/ 0 h 16"/>
                <a:gd name="T6" fmla="*/ 0 w 12"/>
                <a:gd name="T7" fmla="*/ 2 h 16"/>
                <a:gd name="T8" fmla="*/ 8 w 12"/>
                <a:gd name="T9" fmla="*/ 16 h 16"/>
                <a:gd name="T10" fmla="*/ 10 w 12"/>
                <a:gd name="T1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10" y="14"/>
                  </a:moveTo>
                  <a:cubicBezTo>
                    <a:pt x="11" y="14"/>
                    <a:pt x="11" y="14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5"/>
                    <a:pt x="9" y="15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4495192" y="4789877"/>
            <a:ext cx="261919" cy="304117"/>
            <a:chOff x="5907008" y="4392341"/>
            <a:chExt cx="325159" cy="377546"/>
          </a:xfrm>
        </p:grpSpPr>
        <p:sp>
          <p:nvSpPr>
            <p:cNvPr id="375" name="Freeform 115"/>
            <p:cNvSpPr>
              <a:spLocks noEditPoints="1"/>
            </p:cNvSpPr>
            <p:nvPr/>
          </p:nvSpPr>
          <p:spPr bwMode="auto">
            <a:xfrm>
              <a:off x="5907008" y="4444728"/>
              <a:ext cx="121032" cy="222192"/>
            </a:xfrm>
            <a:custGeom>
              <a:avLst/>
              <a:gdLst>
                <a:gd name="T0" fmla="*/ 28 w 28"/>
                <a:gd name="T1" fmla="*/ 30 h 52"/>
                <a:gd name="T2" fmla="*/ 28 w 28"/>
                <a:gd name="T3" fmla="*/ 0 h 52"/>
                <a:gd name="T4" fmla="*/ 0 w 28"/>
                <a:gd name="T5" fmla="*/ 32 h 52"/>
                <a:gd name="T6" fmla="*/ 7 w 28"/>
                <a:gd name="T7" fmla="*/ 52 h 52"/>
                <a:gd name="T8" fmla="*/ 28 w 28"/>
                <a:gd name="T9" fmla="*/ 30 h 52"/>
                <a:gd name="T10" fmla="*/ 24 w 28"/>
                <a:gd name="T11" fmla="*/ 5 h 52"/>
                <a:gd name="T12" fmla="*/ 24 w 28"/>
                <a:gd name="T13" fmla="*/ 29 h 52"/>
                <a:gd name="T14" fmla="*/ 7 w 28"/>
                <a:gd name="T15" fmla="*/ 45 h 52"/>
                <a:gd name="T16" fmla="*/ 4 w 28"/>
                <a:gd name="T17" fmla="*/ 32 h 52"/>
                <a:gd name="T18" fmla="*/ 24 w 2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2">
                  <a:moveTo>
                    <a:pt x="28" y="3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2"/>
                    <a:pt x="0" y="16"/>
                    <a:pt x="0" y="32"/>
                  </a:cubicBezTo>
                  <a:cubicBezTo>
                    <a:pt x="0" y="39"/>
                    <a:pt x="3" y="46"/>
                    <a:pt x="7" y="52"/>
                  </a:cubicBezTo>
                  <a:lnTo>
                    <a:pt x="28" y="30"/>
                  </a:lnTo>
                  <a:close/>
                  <a:moveTo>
                    <a:pt x="24" y="5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5" y="41"/>
                    <a:pt x="4" y="37"/>
                    <a:pt x="4" y="32"/>
                  </a:cubicBezTo>
                  <a:cubicBezTo>
                    <a:pt x="4" y="19"/>
                    <a:pt x="12" y="9"/>
                    <a:pt x="2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6" name="Freeform 116"/>
            <p:cNvSpPr>
              <a:spLocks noEditPoints="1"/>
            </p:cNvSpPr>
            <p:nvPr/>
          </p:nvSpPr>
          <p:spPr bwMode="auto">
            <a:xfrm>
              <a:off x="5925073" y="4392341"/>
              <a:ext cx="307094" cy="377546"/>
            </a:xfrm>
            <a:custGeom>
              <a:avLst/>
              <a:gdLst>
                <a:gd name="T0" fmla="*/ 32 w 72"/>
                <a:gd name="T1" fmla="*/ 0 h 88"/>
                <a:gd name="T2" fmla="*/ 32 w 72"/>
                <a:gd name="T3" fmla="*/ 46 h 88"/>
                <a:gd name="T4" fmla="*/ 0 w 72"/>
                <a:gd name="T5" fmla="*/ 78 h 88"/>
                <a:gd name="T6" fmla="*/ 28 w 72"/>
                <a:gd name="T7" fmla="*/ 88 h 88"/>
                <a:gd name="T8" fmla="*/ 72 w 72"/>
                <a:gd name="T9" fmla="*/ 44 h 88"/>
                <a:gd name="T10" fmla="*/ 32 w 72"/>
                <a:gd name="T11" fmla="*/ 0 h 88"/>
                <a:gd name="T12" fmla="*/ 28 w 72"/>
                <a:gd name="T13" fmla="*/ 84 h 88"/>
                <a:gd name="T14" fmla="*/ 6 w 72"/>
                <a:gd name="T15" fmla="*/ 77 h 88"/>
                <a:gd name="T16" fmla="*/ 35 w 72"/>
                <a:gd name="T17" fmla="*/ 48 h 88"/>
                <a:gd name="T18" fmla="*/ 36 w 72"/>
                <a:gd name="T19" fmla="*/ 47 h 88"/>
                <a:gd name="T20" fmla="*/ 36 w 72"/>
                <a:gd name="T21" fmla="*/ 46 h 88"/>
                <a:gd name="T22" fmla="*/ 36 w 72"/>
                <a:gd name="T23" fmla="*/ 5 h 88"/>
                <a:gd name="T24" fmla="*/ 68 w 72"/>
                <a:gd name="T25" fmla="*/ 44 h 88"/>
                <a:gd name="T26" fmla="*/ 28 w 72"/>
                <a:gd name="T27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88">
                  <a:moveTo>
                    <a:pt x="32" y="0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" y="84"/>
                    <a:pt x="17" y="88"/>
                    <a:pt x="28" y="88"/>
                  </a:cubicBezTo>
                  <a:cubicBezTo>
                    <a:pt x="52" y="88"/>
                    <a:pt x="72" y="68"/>
                    <a:pt x="72" y="44"/>
                  </a:cubicBezTo>
                  <a:cubicBezTo>
                    <a:pt x="72" y="21"/>
                    <a:pt x="54" y="2"/>
                    <a:pt x="32" y="0"/>
                  </a:cubicBezTo>
                  <a:close/>
                  <a:moveTo>
                    <a:pt x="28" y="84"/>
                  </a:moveTo>
                  <a:cubicBezTo>
                    <a:pt x="20" y="84"/>
                    <a:pt x="12" y="82"/>
                    <a:pt x="6" y="7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55" y="9"/>
                    <a:pt x="68" y="25"/>
                    <a:pt x="68" y="44"/>
                  </a:cubicBezTo>
                  <a:cubicBezTo>
                    <a:pt x="68" y="66"/>
                    <a:pt x="50" y="84"/>
                    <a:pt x="2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77" name="Freeform 117"/>
          <p:cNvSpPr>
            <a:spLocks noEditPoints="1"/>
          </p:cNvSpPr>
          <p:nvPr/>
        </p:nvSpPr>
        <p:spPr bwMode="auto">
          <a:xfrm>
            <a:off x="1809068" y="4832075"/>
            <a:ext cx="330310" cy="219721"/>
          </a:xfrm>
          <a:custGeom>
            <a:avLst/>
            <a:gdLst>
              <a:gd name="T0" fmla="*/ 59 w 96"/>
              <a:gd name="T1" fmla="*/ 4 h 64"/>
              <a:gd name="T2" fmla="*/ 82 w 96"/>
              <a:gd name="T3" fmla="*/ 26 h 64"/>
              <a:gd name="T4" fmla="*/ 82 w 96"/>
              <a:gd name="T5" fmla="*/ 29 h 64"/>
              <a:gd name="T6" fmla="*/ 81 w 96"/>
              <a:gd name="T7" fmla="*/ 32 h 64"/>
              <a:gd name="T8" fmla="*/ 84 w 96"/>
              <a:gd name="T9" fmla="*/ 33 h 64"/>
              <a:gd name="T10" fmla="*/ 92 w 96"/>
              <a:gd name="T11" fmla="*/ 46 h 64"/>
              <a:gd name="T12" fmla="*/ 78 w 96"/>
              <a:gd name="T13" fmla="*/ 60 h 64"/>
              <a:gd name="T14" fmla="*/ 19 w 96"/>
              <a:gd name="T15" fmla="*/ 60 h 64"/>
              <a:gd name="T16" fmla="*/ 4 w 96"/>
              <a:gd name="T17" fmla="*/ 45 h 64"/>
              <a:gd name="T18" fmla="*/ 16 w 96"/>
              <a:gd name="T19" fmla="*/ 30 h 64"/>
              <a:gd name="T20" fmla="*/ 20 w 96"/>
              <a:gd name="T21" fmla="*/ 30 h 64"/>
              <a:gd name="T22" fmla="*/ 20 w 96"/>
              <a:gd name="T23" fmla="*/ 26 h 64"/>
              <a:gd name="T24" fmla="*/ 20 w 96"/>
              <a:gd name="T25" fmla="*/ 25 h 64"/>
              <a:gd name="T26" fmla="*/ 29 w 96"/>
              <a:gd name="T27" fmla="*/ 15 h 64"/>
              <a:gd name="T28" fmla="*/ 34 w 96"/>
              <a:gd name="T29" fmla="*/ 17 h 64"/>
              <a:gd name="T30" fmla="*/ 37 w 96"/>
              <a:gd name="T31" fmla="*/ 19 h 64"/>
              <a:gd name="T32" fmla="*/ 39 w 96"/>
              <a:gd name="T33" fmla="*/ 15 h 64"/>
              <a:gd name="T34" fmla="*/ 59 w 96"/>
              <a:gd name="T35" fmla="*/ 4 h 64"/>
              <a:gd name="T36" fmla="*/ 59 w 96"/>
              <a:gd name="T37" fmla="*/ 0 h 64"/>
              <a:gd name="T38" fmla="*/ 36 w 96"/>
              <a:gd name="T39" fmla="*/ 13 h 64"/>
              <a:gd name="T40" fmla="*/ 29 w 96"/>
              <a:gd name="T41" fmla="*/ 11 h 64"/>
              <a:gd name="T42" fmla="*/ 16 w 96"/>
              <a:gd name="T43" fmla="*/ 25 h 64"/>
              <a:gd name="T44" fmla="*/ 16 w 96"/>
              <a:gd name="T45" fmla="*/ 27 h 64"/>
              <a:gd name="T46" fmla="*/ 0 w 96"/>
              <a:gd name="T47" fmla="*/ 45 h 64"/>
              <a:gd name="T48" fmla="*/ 19 w 96"/>
              <a:gd name="T49" fmla="*/ 64 h 64"/>
              <a:gd name="T50" fmla="*/ 78 w 96"/>
              <a:gd name="T51" fmla="*/ 64 h 64"/>
              <a:gd name="T52" fmla="*/ 96 w 96"/>
              <a:gd name="T53" fmla="*/ 46 h 64"/>
              <a:gd name="T54" fmla="*/ 86 w 96"/>
              <a:gd name="T55" fmla="*/ 30 h 64"/>
              <a:gd name="T56" fmla="*/ 86 w 96"/>
              <a:gd name="T57" fmla="*/ 26 h 64"/>
              <a:gd name="T58" fmla="*/ 59 w 96"/>
              <a:gd name="T5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" h="64">
                <a:moveTo>
                  <a:pt x="59" y="4"/>
                </a:moveTo>
                <a:cubicBezTo>
                  <a:pt x="72" y="4"/>
                  <a:pt x="82" y="14"/>
                  <a:pt x="82" y="26"/>
                </a:cubicBezTo>
                <a:cubicBezTo>
                  <a:pt x="82" y="27"/>
                  <a:pt x="82" y="28"/>
                  <a:pt x="82" y="29"/>
                </a:cubicBezTo>
                <a:cubicBezTo>
                  <a:pt x="81" y="32"/>
                  <a:pt x="81" y="32"/>
                  <a:pt x="81" y="32"/>
                </a:cubicBezTo>
                <a:cubicBezTo>
                  <a:pt x="84" y="33"/>
                  <a:pt x="84" y="33"/>
                  <a:pt x="84" y="33"/>
                </a:cubicBezTo>
                <a:cubicBezTo>
                  <a:pt x="89" y="36"/>
                  <a:pt x="92" y="41"/>
                  <a:pt x="92" y="46"/>
                </a:cubicBezTo>
                <a:cubicBezTo>
                  <a:pt x="92" y="54"/>
                  <a:pt x="86" y="60"/>
                  <a:pt x="7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1" y="60"/>
                  <a:pt x="4" y="53"/>
                  <a:pt x="4" y="45"/>
                </a:cubicBezTo>
                <a:cubicBezTo>
                  <a:pt x="4" y="38"/>
                  <a:pt x="9" y="32"/>
                  <a:pt x="16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5"/>
                  <a:pt x="20" y="25"/>
                </a:cubicBezTo>
                <a:cubicBezTo>
                  <a:pt x="20" y="20"/>
                  <a:pt x="24" y="15"/>
                  <a:pt x="29" y="15"/>
                </a:cubicBezTo>
                <a:cubicBezTo>
                  <a:pt x="31" y="15"/>
                  <a:pt x="33" y="16"/>
                  <a:pt x="34" y="17"/>
                </a:cubicBezTo>
                <a:cubicBezTo>
                  <a:pt x="37" y="19"/>
                  <a:pt x="37" y="19"/>
                  <a:pt x="37" y="19"/>
                </a:cubicBezTo>
                <a:cubicBezTo>
                  <a:pt x="39" y="15"/>
                  <a:pt x="39" y="15"/>
                  <a:pt x="39" y="15"/>
                </a:cubicBezTo>
                <a:cubicBezTo>
                  <a:pt x="44" y="8"/>
                  <a:pt x="51" y="4"/>
                  <a:pt x="59" y="4"/>
                </a:cubicBezTo>
                <a:moveTo>
                  <a:pt x="59" y="0"/>
                </a:moveTo>
                <a:cubicBezTo>
                  <a:pt x="49" y="0"/>
                  <a:pt x="41" y="5"/>
                  <a:pt x="36" y="13"/>
                </a:cubicBezTo>
                <a:cubicBezTo>
                  <a:pt x="34" y="12"/>
                  <a:pt x="32" y="11"/>
                  <a:pt x="29" y="11"/>
                </a:cubicBezTo>
                <a:cubicBezTo>
                  <a:pt x="22" y="11"/>
                  <a:pt x="16" y="18"/>
                  <a:pt x="16" y="25"/>
                </a:cubicBezTo>
                <a:cubicBezTo>
                  <a:pt x="16" y="26"/>
                  <a:pt x="16" y="26"/>
                  <a:pt x="16" y="27"/>
                </a:cubicBezTo>
                <a:cubicBezTo>
                  <a:pt x="7" y="28"/>
                  <a:pt x="0" y="36"/>
                  <a:pt x="0" y="45"/>
                </a:cubicBezTo>
                <a:cubicBezTo>
                  <a:pt x="0" y="56"/>
                  <a:pt x="9" y="64"/>
                  <a:pt x="19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88" y="64"/>
                  <a:pt x="96" y="56"/>
                  <a:pt x="96" y="46"/>
                </a:cubicBezTo>
                <a:cubicBezTo>
                  <a:pt x="96" y="39"/>
                  <a:pt x="92" y="33"/>
                  <a:pt x="86" y="30"/>
                </a:cubicBezTo>
                <a:cubicBezTo>
                  <a:pt x="86" y="29"/>
                  <a:pt x="86" y="27"/>
                  <a:pt x="86" y="26"/>
                </a:cubicBezTo>
                <a:cubicBezTo>
                  <a:pt x="86" y="12"/>
                  <a:pt x="74" y="0"/>
                  <a:pt x="5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378" name="组合 377"/>
          <p:cNvGrpSpPr/>
          <p:nvPr/>
        </p:nvGrpSpPr>
        <p:grpSpPr>
          <a:xfrm>
            <a:off x="2469687" y="4832075"/>
            <a:ext cx="331764" cy="219721"/>
            <a:chOff x="3392449" y="4444728"/>
            <a:chExt cx="411868" cy="272772"/>
          </a:xfrm>
        </p:grpSpPr>
        <p:sp>
          <p:nvSpPr>
            <p:cNvPr id="379" name="Freeform 118"/>
            <p:cNvSpPr>
              <a:spLocks noEditPoints="1"/>
            </p:cNvSpPr>
            <p:nvPr/>
          </p:nvSpPr>
          <p:spPr bwMode="auto">
            <a:xfrm>
              <a:off x="3392449" y="4444728"/>
              <a:ext cx="411868" cy="272772"/>
            </a:xfrm>
            <a:custGeom>
              <a:avLst/>
              <a:gdLst>
                <a:gd name="T0" fmla="*/ 85 w 96"/>
                <a:gd name="T1" fmla="*/ 31 h 64"/>
                <a:gd name="T2" fmla="*/ 85 w 96"/>
                <a:gd name="T3" fmla="*/ 26 h 64"/>
                <a:gd name="T4" fmla="*/ 60 w 96"/>
                <a:gd name="T5" fmla="*/ 0 h 64"/>
                <a:gd name="T6" fmla="*/ 36 w 96"/>
                <a:gd name="T7" fmla="*/ 15 h 64"/>
                <a:gd name="T8" fmla="*/ 29 w 96"/>
                <a:gd name="T9" fmla="*/ 12 h 64"/>
                <a:gd name="T10" fmla="*/ 16 w 96"/>
                <a:gd name="T11" fmla="*/ 25 h 64"/>
                <a:gd name="T12" fmla="*/ 17 w 96"/>
                <a:gd name="T13" fmla="*/ 28 h 64"/>
                <a:gd name="T14" fmla="*/ 0 w 96"/>
                <a:gd name="T15" fmla="*/ 46 h 64"/>
                <a:gd name="T16" fmla="*/ 18 w 96"/>
                <a:gd name="T17" fmla="*/ 64 h 64"/>
                <a:gd name="T18" fmla="*/ 79 w 96"/>
                <a:gd name="T19" fmla="*/ 64 h 64"/>
                <a:gd name="T20" fmla="*/ 96 w 96"/>
                <a:gd name="T21" fmla="*/ 47 h 64"/>
                <a:gd name="T22" fmla="*/ 85 w 96"/>
                <a:gd name="T23" fmla="*/ 31 h 64"/>
                <a:gd name="T24" fmla="*/ 79 w 96"/>
                <a:gd name="T25" fmla="*/ 60 h 64"/>
                <a:gd name="T26" fmla="*/ 18 w 96"/>
                <a:gd name="T27" fmla="*/ 60 h 64"/>
                <a:gd name="T28" fmla="*/ 4 w 96"/>
                <a:gd name="T29" fmla="*/ 46 h 64"/>
                <a:gd name="T30" fmla="*/ 17 w 96"/>
                <a:gd name="T31" fmla="*/ 32 h 64"/>
                <a:gd name="T32" fmla="*/ 22 w 96"/>
                <a:gd name="T33" fmla="*/ 31 h 64"/>
                <a:gd name="T34" fmla="*/ 20 w 96"/>
                <a:gd name="T35" fmla="*/ 27 h 64"/>
                <a:gd name="T36" fmla="*/ 20 w 96"/>
                <a:gd name="T37" fmla="*/ 25 h 64"/>
                <a:gd name="T38" fmla="*/ 29 w 96"/>
                <a:gd name="T39" fmla="*/ 16 h 64"/>
                <a:gd name="T40" fmla="*/ 34 w 96"/>
                <a:gd name="T41" fmla="*/ 18 h 64"/>
                <a:gd name="T42" fmla="*/ 38 w 96"/>
                <a:gd name="T43" fmla="*/ 21 h 64"/>
                <a:gd name="T44" fmla="*/ 40 w 96"/>
                <a:gd name="T45" fmla="*/ 17 h 64"/>
                <a:gd name="T46" fmla="*/ 60 w 96"/>
                <a:gd name="T47" fmla="*/ 4 h 64"/>
                <a:gd name="T48" fmla="*/ 81 w 96"/>
                <a:gd name="T49" fmla="*/ 26 h 64"/>
                <a:gd name="T50" fmla="*/ 81 w 96"/>
                <a:gd name="T51" fmla="*/ 30 h 64"/>
                <a:gd name="T52" fmla="*/ 80 w 96"/>
                <a:gd name="T53" fmla="*/ 33 h 64"/>
                <a:gd name="T54" fmla="*/ 83 w 96"/>
                <a:gd name="T55" fmla="*/ 34 h 64"/>
                <a:gd name="T56" fmla="*/ 92 w 96"/>
                <a:gd name="T57" fmla="*/ 47 h 64"/>
                <a:gd name="T58" fmla="*/ 79 w 96"/>
                <a:gd name="T5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64">
                  <a:moveTo>
                    <a:pt x="85" y="31"/>
                  </a:moveTo>
                  <a:cubicBezTo>
                    <a:pt x="85" y="29"/>
                    <a:pt x="85" y="27"/>
                    <a:pt x="85" y="26"/>
                  </a:cubicBezTo>
                  <a:cubicBezTo>
                    <a:pt x="85" y="12"/>
                    <a:pt x="74" y="0"/>
                    <a:pt x="60" y="0"/>
                  </a:cubicBezTo>
                  <a:cubicBezTo>
                    <a:pt x="50" y="0"/>
                    <a:pt x="41" y="6"/>
                    <a:pt x="36" y="15"/>
                  </a:cubicBezTo>
                  <a:cubicBezTo>
                    <a:pt x="34" y="13"/>
                    <a:pt x="31" y="12"/>
                    <a:pt x="29" y="12"/>
                  </a:cubicBezTo>
                  <a:cubicBezTo>
                    <a:pt x="22" y="12"/>
                    <a:pt x="16" y="18"/>
                    <a:pt x="16" y="25"/>
                  </a:cubicBezTo>
                  <a:cubicBezTo>
                    <a:pt x="16" y="26"/>
                    <a:pt x="16" y="27"/>
                    <a:pt x="17" y="28"/>
                  </a:cubicBezTo>
                  <a:cubicBezTo>
                    <a:pt x="7" y="29"/>
                    <a:pt x="0" y="36"/>
                    <a:pt x="0" y="46"/>
                  </a:cubicBezTo>
                  <a:cubicBezTo>
                    <a:pt x="0" y="56"/>
                    <a:pt x="8" y="64"/>
                    <a:pt x="18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8" y="64"/>
                    <a:pt x="96" y="56"/>
                    <a:pt x="96" y="47"/>
                  </a:cubicBezTo>
                  <a:cubicBezTo>
                    <a:pt x="96" y="40"/>
                    <a:pt x="92" y="33"/>
                    <a:pt x="85" y="31"/>
                  </a:cubicBezTo>
                  <a:close/>
                  <a:moveTo>
                    <a:pt x="79" y="60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10" y="60"/>
                    <a:pt x="4" y="54"/>
                    <a:pt x="4" y="46"/>
                  </a:cubicBezTo>
                  <a:cubicBezTo>
                    <a:pt x="4" y="39"/>
                    <a:pt x="10" y="32"/>
                    <a:pt x="17" y="3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0"/>
                    <a:pt x="24" y="16"/>
                    <a:pt x="29" y="16"/>
                  </a:cubicBezTo>
                  <a:cubicBezTo>
                    <a:pt x="30" y="16"/>
                    <a:pt x="32" y="17"/>
                    <a:pt x="34" y="18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3" y="9"/>
                    <a:pt x="51" y="4"/>
                    <a:pt x="60" y="4"/>
                  </a:cubicBezTo>
                  <a:cubicBezTo>
                    <a:pt x="72" y="4"/>
                    <a:pt x="81" y="14"/>
                    <a:pt x="81" y="26"/>
                  </a:cubicBezTo>
                  <a:cubicBezTo>
                    <a:pt x="81" y="27"/>
                    <a:pt x="81" y="29"/>
                    <a:pt x="81" y="3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9" y="36"/>
                    <a:pt x="92" y="41"/>
                    <a:pt x="92" y="47"/>
                  </a:cubicBezTo>
                  <a:cubicBezTo>
                    <a:pt x="92" y="54"/>
                    <a:pt x="86" y="60"/>
                    <a:pt x="7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0" name="Freeform 119"/>
            <p:cNvSpPr/>
            <p:nvPr/>
          </p:nvSpPr>
          <p:spPr bwMode="auto">
            <a:xfrm>
              <a:off x="3538769" y="4554921"/>
              <a:ext cx="119225" cy="119225"/>
            </a:xfrm>
            <a:custGeom>
              <a:avLst/>
              <a:gdLst>
                <a:gd name="T0" fmla="*/ 66 w 66"/>
                <a:gd name="T1" fmla="*/ 14 h 66"/>
                <a:gd name="T2" fmla="*/ 52 w 66"/>
                <a:gd name="T3" fmla="*/ 0 h 66"/>
                <a:gd name="T4" fmla="*/ 33 w 66"/>
                <a:gd name="T5" fmla="*/ 19 h 66"/>
                <a:gd name="T6" fmla="*/ 14 w 66"/>
                <a:gd name="T7" fmla="*/ 0 h 66"/>
                <a:gd name="T8" fmla="*/ 0 w 66"/>
                <a:gd name="T9" fmla="*/ 14 h 66"/>
                <a:gd name="T10" fmla="*/ 19 w 66"/>
                <a:gd name="T11" fmla="*/ 33 h 66"/>
                <a:gd name="T12" fmla="*/ 0 w 66"/>
                <a:gd name="T13" fmla="*/ 52 h 66"/>
                <a:gd name="T14" fmla="*/ 14 w 66"/>
                <a:gd name="T15" fmla="*/ 66 h 66"/>
                <a:gd name="T16" fmla="*/ 33 w 66"/>
                <a:gd name="T17" fmla="*/ 48 h 66"/>
                <a:gd name="T18" fmla="*/ 52 w 66"/>
                <a:gd name="T19" fmla="*/ 66 h 66"/>
                <a:gd name="T20" fmla="*/ 66 w 66"/>
                <a:gd name="T21" fmla="*/ 52 h 66"/>
                <a:gd name="T22" fmla="*/ 47 w 66"/>
                <a:gd name="T23" fmla="*/ 33 h 66"/>
                <a:gd name="T24" fmla="*/ 66 w 66"/>
                <a:gd name="T2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6">
                  <a:moveTo>
                    <a:pt x="66" y="14"/>
                  </a:moveTo>
                  <a:lnTo>
                    <a:pt x="52" y="0"/>
                  </a:lnTo>
                  <a:lnTo>
                    <a:pt x="33" y="19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19" y="33"/>
                  </a:lnTo>
                  <a:lnTo>
                    <a:pt x="0" y="52"/>
                  </a:lnTo>
                  <a:lnTo>
                    <a:pt x="14" y="66"/>
                  </a:lnTo>
                  <a:lnTo>
                    <a:pt x="33" y="48"/>
                  </a:lnTo>
                  <a:lnTo>
                    <a:pt x="52" y="66"/>
                  </a:lnTo>
                  <a:lnTo>
                    <a:pt x="66" y="52"/>
                  </a:lnTo>
                  <a:lnTo>
                    <a:pt x="47" y="33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81" name="组合 380"/>
          <p:cNvGrpSpPr/>
          <p:nvPr/>
        </p:nvGrpSpPr>
        <p:grpSpPr>
          <a:xfrm>
            <a:off x="3131759" y="4832075"/>
            <a:ext cx="330310" cy="219721"/>
            <a:chOff x="4214377" y="4444728"/>
            <a:chExt cx="410062" cy="272772"/>
          </a:xfrm>
        </p:grpSpPr>
        <p:sp>
          <p:nvSpPr>
            <p:cNvPr id="382" name="Freeform 120"/>
            <p:cNvSpPr>
              <a:spLocks noEditPoints="1"/>
            </p:cNvSpPr>
            <p:nvPr/>
          </p:nvSpPr>
          <p:spPr bwMode="auto">
            <a:xfrm>
              <a:off x="4214377" y="4444728"/>
              <a:ext cx="410062" cy="272772"/>
            </a:xfrm>
            <a:custGeom>
              <a:avLst/>
              <a:gdLst>
                <a:gd name="T0" fmla="*/ 85 w 96"/>
                <a:gd name="T1" fmla="*/ 31 h 64"/>
                <a:gd name="T2" fmla="*/ 85 w 96"/>
                <a:gd name="T3" fmla="*/ 26 h 64"/>
                <a:gd name="T4" fmla="*/ 60 w 96"/>
                <a:gd name="T5" fmla="*/ 0 h 64"/>
                <a:gd name="T6" fmla="*/ 36 w 96"/>
                <a:gd name="T7" fmla="*/ 15 h 64"/>
                <a:gd name="T8" fmla="*/ 29 w 96"/>
                <a:gd name="T9" fmla="*/ 12 h 64"/>
                <a:gd name="T10" fmla="*/ 16 w 96"/>
                <a:gd name="T11" fmla="*/ 25 h 64"/>
                <a:gd name="T12" fmla="*/ 17 w 96"/>
                <a:gd name="T13" fmla="*/ 28 h 64"/>
                <a:gd name="T14" fmla="*/ 0 w 96"/>
                <a:gd name="T15" fmla="*/ 46 h 64"/>
                <a:gd name="T16" fmla="*/ 18 w 96"/>
                <a:gd name="T17" fmla="*/ 64 h 64"/>
                <a:gd name="T18" fmla="*/ 79 w 96"/>
                <a:gd name="T19" fmla="*/ 64 h 64"/>
                <a:gd name="T20" fmla="*/ 96 w 96"/>
                <a:gd name="T21" fmla="*/ 47 h 64"/>
                <a:gd name="T22" fmla="*/ 85 w 96"/>
                <a:gd name="T23" fmla="*/ 31 h 64"/>
                <a:gd name="T24" fmla="*/ 79 w 96"/>
                <a:gd name="T25" fmla="*/ 60 h 64"/>
                <a:gd name="T26" fmla="*/ 18 w 96"/>
                <a:gd name="T27" fmla="*/ 60 h 64"/>
                <a:gd name="T28" fmla="*/ 4 w 96"/>
                <a:gd name="T29" fmla="*/ 46 h 64"/>
                <a:gd name="T30" fmla="*/ 17 w 96"/>
                <a:gd name="T31" fmla="*/ 32 h 64"/>
                <a:gd name="T32" fmla="*/ 22 w 96"/>
                <a:gd name="T33" fmla="*/ 31 h 64"/>
                <a:gd name="T34" fmla="*/ 20 w 96"/>
                <a:gd name="T35" fmla="*/ 27 h 64"/>
                <a:gd name="T36" fmla="*/ 20 w 96"/>
                <a:gd name="T37" fmla="*/ 25 h 64"/>
                <a:gd name="T38" fmla="*/ 29 w 96"/>
                <a:gd name="T39" fmla="*/ 16 h 64"/>
                <a:gd name="T40" fmla="*/ 34 w 96"/>
                <a:gd name="T41" fmla="*/ 18 h 64"/>
                <a:gd name="T42" fmla="*/ 38 w 96"/>
                <a:gd name="T43" fmla="*/ 21 h 64"/>
                <a:gd name="T44" fmla="*/ 40 w 96"/>
                <a:gd name="T45" fmla="*/ 17 h 64"/>
                <a:gd name="T46" fmla="*/ 60 w 96"/>
                <a:gd name="T47" fmla="*/ 4 h 64"/>
                <a:gd name="T48" fmla="*/ 81 w 96"/>
                <a:gd name="T49" fmla="*/ 26 h 64"/>
                <a:gd name="T50" fmla="*/ 81 w 96"/>
                <a:gd name="T51" fmla="*/ 30 h 64"/>
                <a:gd name="T52" fmla="*/ 80 w 96"/>
                <a:gd name="T53" fmla="*/ 33 h 64"/>
                <a:gd name="T54" fmla="*/ 83 w 96"/>
                <a:gd name="T55" fmla="*/ 34 h 64"/>
                <a:gd name="T56" fmla="*/ 92 w 96"/>
                <a:gd name="T57" fmla="*/ 47 h 64"/>
                <a:gd name="T58" fmla="*/ 79 w 96"/>
                <a:gd name="T5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64">
                  <a:moveTo>
                    <a:pt x="85" y="31"/>
                  </a:moveTo>
                  <a:cubicBezTo>
                    <a:pt x="85" y="29"/>
                    <a:pt x="85" y="28"/>
                    <a:pt x="85" y="26"/>
                  </a:cubicBezTo>
                  <a:cubicBezTo>
                    <a:pt x="85" y="12"/>
                    <a:pt x="74" y="0"/>
                    <a:pt x="60" y="0"/>
                  </a:cubicBezTo>
                  <a:cubicBezTo>
                    <a:pt x="50" y="0"/>
                    <a:pt x="41" y="6"/>
                    <a:pt x="36" y="15"/>
                  </a:cubicBezTo>
                  <a:cubicBezTo>
                    <a:pt x="34" y="13"/>
                    <a:pt x="31" y="12"/>
                    <a:pt x="29" y="12"/>
                  </a:cubicBezTo>
                  <a:cubicBezTo>
                    <a:pt x="22" y="12"/>
                    <a:pt x="16" y="18"/>
                    <a:pt x="16" y="25"/>
                  </a:cubicBezTo>
                  <a:cubicBezTo>
                    <a:pt x="16" y="26"/>
                    <a:pt x="16" y="27"/>
                    <a:pt x="17" y="28"/>
                  </a:cubicBezTo>
                  <a:cubicBezTo>
                    <a:pt x="7" y="29"/>
                    <a:pt x="0" y="36"/>
                    <a:pt x="0" y="46"/>
                  </a:cubicBezTo>
                  <a:cubicBezTo>
                    <a:pt x="0" y="56"/>
                    <a:pt x="8" y="64"/>
                    <a:pt x="18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8" y="64"/>
                    <a:pt x="96" y="56"/>
                    <a:pt x="96" y="47"/>
                  </a:cubicBezTo>
                  <a:cubicBezTo>
                    <a:pt x="96" y="40"/>
                    <a:pt x="92" y="33"/>
                    <a:pt x="85" y="31"/>
                  </a:cubicBezTo>
                  <a:close/>
                  <a:moveTo>
                    <a:pt x="79" y="60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10" y="60"/>
                    <a:pt x="4" y="54"/>
                    <a:pt x="4" y="46"/>
                  </a:cubicBezTo>
                  <a:cubicBezTo>
                    <a:pt x="4" y="39"/>
                    <a:pt x="10" y="32"/>
                    <a:pt x="17" y="3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0"/>
                    <a:pt x="24" y="16"/>
                    <a:pt x="29" y="16"/>
                  </a:cubicBezTo>
                  <a:cubicBezTo>
                    <a:pt x="30" y="16"/>
                    <a:pt x="32" y="17"/>
                    <a:pt x="34" y="18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3" y="9"/>
                    <a:pt x="51" y="4"/>
                    <a:pt x="60" y="4"/>
                  </a:cubicBezTo>
                  <a:cubicBezTo>
                    <a:pt x="72" y="4"/>
                    <a:pt x="81" y="14"/>
                    <a:pt x="81" y="26"/>
                  </a:cubicBezTo>
                  <a:cubicBezTo>
                    <a:pt x="81" y="27"/>
                    <a:pt x="81" y="29"/>
                    <a:pt x="81" y="3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9" y="36"/>
                    <a:pt x="92" y="41"/>
                    <a:pt x="92" y="47"/>
                  </a:cubicBezTo>
                  <a:cubicBezTo>
                    <a:pt x="92" y="54"/>
                    <a:pt x="86" y="60"/>
                    <a:pt x="7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3" name="Freeform 121"/>
            <p:cNvSpPr/>
            <p:nvPr/>
          </p:nvSpPr>
          <p:spPr bwMode="auto">
            <a:xfrm>
              <a:off x="4358892" y="4547695"/>
              <a:ext cx="121032" cy="153548"/>
            </a:xfrm>
            <a:custGeom>
              <a:avLst/>
              <a:gdLst>
                <a:gd name="T0" fmla="*/ 43 w 67"/>
                <a:gd name="T1" fmla="*/ 0 h 85"/>
                <a:gd name="T2" fmla="*/ 24 w 67"/>
                <a:gd name="T3" fmla="*/ 0 h 85"/>
                <a:gd name="T4" fmla="*/ 24 w 67"/>
                <a:gd name="T5" fmla="*/ 37 h 85"/>
                <a:gd name="T6" fmla="*/ 0 w 67"/>
                <a:gd name="T7" fmla="*/ 37 h 85"/>
                <a:gd name="T8" fmla="*/ 34 w 67"/>
                <a:gd name="T9" fmla="*/ 85 h 85"/>
                <a:gd name="T10" fmla="*/ 67 w 67"/>
                <a:gd name="T11" fmla="*/ 37 h 85"/>
                <a:gd name="T12" fmla="*/ 43 w 67"/>
                <a:gd name="T13" fmla="*/ 37 h 85"/>
                <a:gd name="T14" fmla="*/ 43 w 6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5">
                  <a:moveTo>
                    <a:pt x="43" y="0"/>
                  </a:moveTo>
                  <a:lnTo>
                    <a:pt x="24" y="0"/>
                  </a:lnTo>
                  <a:lnTo>
                    <a:pt x="24" y="37"/>
                  </a:lnTo>
                  <a:lnTo>
                    <a:pt x="0" y="37"/>
                  </a:lnTo>
                  <a:lnTo>
                    <a:pt x="34" y="85"/>
                  </a:lnTo>
                  <a:lnTo>
                    <a:pt x="67" y="37"/>
                  </a:lnTo>
                  <a:lnTo>
                    <a:pt x="43" y="3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84" name="Freeform 122"/>
          <p:cNvSpPr>
            <a:spLocks noEditPoints="1"/>
          </p:cNvSpPr>
          <p:nvPr/>
        </p:nvSpPr>
        <p:spPr bwMode="auto">
          <a:xfrm>
            <a:off x="3792376" y="4832075"/>
            <a:ext cx="331764" cy="219721"/>
          </a:xfrm>
          <a:custGeom>
            <a:avLst/>
            <a:gdLst>
              <a:gd name="T0" fmla="*/ 85 w 96"/>
              <a:gd name="T1" fmla="*/ 31 h 64"/>
              <a:gd name="T2" fmla="*/ 85 w 96"/>
              <a:gd name="T3" fmla="*/ 26 h 64"/>
              <a:gd name="T4" fmla="*/ 60 w 96"/>
              <a:gd name="T5" fmla="*/ 0 h 64"/>
              <a:gd name="T6" fmla="*/ 36 w 96"/>
              <a:gd name="T7" fmla="*/ 15 h 64"/>
              <a:gd name="T8" fmla="*/ 29 w 96"/>
              <a:gd name="T9" fmla="*/ 12 h 64"/>
              <a:gd name="T10" fmla="*/ 16 w 96"/>
              <a:gd name="T11" fmla="*/ 25 h 64"/>
              <a:gd name="T12" fmla="*/ 17 w 96"/>
              <a:gd name="T13" fmla="*/ 28 h 64"/>
              <a:gd name="T14" fmla="*/ 0 w 96"/>
              <a:gd name="T15" fmla="*/ 46 h 64"/>
              <a:gd name="T16" fmla="*/ 18 w 96"/>
              <a:gd name="T17" fmla="*/ 64 h 64"/>
              <a:gd name="T18" fmla="*/ 79 w 96"/>
              <a:gd name="T19" fmla="*/ 64 h 64"/>
              <a:gd name="T20" fmla="*/ 96 w 96"/>
              <a:gd name="T21" fmla="*/ 47 h 64"/>
              <a:gd name="T22" fmla="*/ 85 w 96"/>
              <a:gd name="T23" fmla="*/ 31 h 64"/>
              <a:gd name="T24" fmla="*/ 79 w 96"/>
              <a:gd name="T25" fmla="*/ 60 h 64"/>
              <a:gd name="T26" fmla="*/ 52 w 96"/>
              <a:gd name="T27" fmla="*/ 60 h 64"/>
              <a:gd name="T28" fmla="*/ 52 w 96"/>
              <a:gd name="T29" fmla="*/ 44 h 64"/>
              <a:gd name="T30" fmla="*/ 62 w 96"/>
              <a:gd name="T31" fmla="*/ 44 h 64"/>
              <a:gd name="T32" fmla="*/ 48 w 96"/>
              <a:gd name="T33" fmla="*/ 24 h 64"/>
              <a:gd name="T34" fmla="*/ 34 w 96"/>
              <a:gd name="T35" fmla="*/ 44 h 64"/>
              <a:gd name="T36" fmla="*/ 44 w 96"/>
              <a:gd name="T37" fmla="*/ 44 h 64"/>
              <a:gd name="T38" fmla="*/ 44 w 96"/>
              <a:gd name="T39" fmla="*/ 60 h 64"/>
              <a:gd name="T40" fmla="*/ 18 w 96"/>
              <a:gd name="T41" fmla="*/ 60 h 64"/>
              <a:gd name="T42" fmla="*/ 4 w 96"/>
              <a:gd name="T43" fmla="*/ 46 h 64"/>
              <a:gd name="T44" fmla="*/ 17 w 96"/>
              <a:gd name="T45" fmla="*/ 32 h 64"/>
              <a:gd name="T46" fmla="*/ 22 w 96"/>
              <a:gd name="T47" fmla="*/ 31 h 64"/>
              <a:gd name="T48" fmla="*/ 20 w 96"/>
              <a:gd name="T49" fmla="*/ 27 h 64"/>
              <a:gd name="T50" fmla="*/ 20 w 96"/>
              <a:gd name="T51" fmla="*/ 25 h 64"/>
              <a:gd name="T52" fmla="*/ 29 w 96"/>
              <a:gd name="T53" fmla="*/ 16 h 64"/>
              <a:gd name="T54" fmla="*/ 34 w 96"/>
              <a:gd name="T55" fmla="*/ 18 h 64"/>
              <a:gd name="T56" fmla="*/ 38 w 96"/>
              <a:gd name="T57" fmla="*/ 21 h 64"/>
              <a:gd name="T58" fmla="*/ 40 w 96"/>
              <a:gd name="T59" fmla="*/ 17 h 64"/>
              <a:gd name="T60" fmla="*/ 60 w 96"/>
              <a:gd name="T61" fmla="*/ 4 h 64"/>
              <a:gd name="T62" fmla="*/ 81 w 96"/>
              <a:gd name="T63" fmla="*/ 26 h 64"/>
              <a:gd name="T64" fmla="*/ 81 w 96"/>
              <a:gd name="T65" fmla="*/ 30 h 64"/>
              <a:gd name="T66" fmla="*/ 80 w 96"/>
              <a:gd name="T67" fmla="*/ 33 h 64"/>
              <a:gd name="T68" fmla="*/ 83 w 96"/>
              <a:gd name="T69" fmla="*/ 34 h 64"/>
              <a:gd name="T70" fmla="*/ 92 w 96"/>
              <a:gd name="T71" fmla="*/ 47 h 64"/>
              <a:gd name="T72" fmla="*/ 79 w 96"/>
              <a:gd name="T7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6" h="64">
                <a:moveTo>
                  <a:pt x="85" y="31"/>
                </a:moveTo>
                <a:cubicBezTo>
                  <a:pt x="85" y="29"/>
                  <a:pt x="85" y="27"/>
                  <a:pt x="85" y="26"/>
                </a:cubicBezTo>
                <a:cubicBezTo>
                  <a:pt x="85" y="12"/>
                  <a:pt x="74" y="0"/>
                  <a:pt x="60" y="0"/>
                </a:cubicBezTo>
                <a:cubicBezTo>
                  <a:pt x="50" y="0"/>
                  <a:pt x="41" y="6"/>
                  <a:pt x="36" y="15"/>
                </a:cubicBezTo>
                <a:cubicBezTo>
                  <a:pt x="34" y="13"/>
                  <a:pt x="31" y="12"/>
                  <a:pt x="29" y="12"/>
                </a:cubicBezTo>
                <a:cubicBezTo>
                  <a:pt x="22" y="12"/>
                  <a:pt x="16" y="18"/>
                  <a:pt x="16" y="25"/>
                </a:cubicBezTo>
                <a:cubicBezTo>
                  <a:pt x="16" y="26"/>
                  <a:pt x="16" y="27"/>
                  <a:pt x="17" y="28"/>
                </a:cubicBezTo>
                <a:cubicBezTo>
                  <a:pt x="7" y="29"/>
                  <a:pt x="0" y="36"/>
                  <a:pt x="0" y="46"/>
                </a:cubicBezTo>
                <a:cubicBezTo>
                  <a:pt x="0" y="56"/>
                  <a:pt x="8" y="64"/>
                  <a:pt x="18" y="64"/>
                </a:cubicBezTo>
                <a:cubicBezTo>
                  <a:pt x="79" y="64"/>
                  <a:pt x="79" y="64"/>
                  <a:pt x="79" y="64"/>
                </a:cubicBezTo>
                <a:cubicBezTo>
                  <a:pt x="88" y="64"/>
                  <a:pt x="96" y="56"/>
                  <a:pt x="96" y="47"/>
                </a:cubicBezTo>
                <a:cubicBezTo>
                  <a:pt x="96" y="40"/>
                  <a:pt x="92" y="33"/>
                  <a:pt x="85" y="31"/>
                </a:cubicBezTo>
                <a:close/>
                <a:moveTo>
                  <a:pt x="79" y="60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44"/>
                  <a:pt x="52" y="44"/>
                  <a:pt x="5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48" y="24"/>
                  <a:pt x="48" y="24"/>
                  <a:pt x="48" y="24"/>
                </a:cubicBezTo>
                <a:cubicBezTo>
                  <a:pt x="34" y="44"/>
                  <a:pt x="34" y="44"/>
                  <a:pt x="3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60"/>
                  <a:pt x="44" y="60"/>
                  <a:pt x="44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0" y="60"/>
                  <a:pt x="4" y="54"/>
                  <a:pt x="4" y="46"/>
                </a:cubicBezTo>
                <a:cubicBezTo>
                  <a:pt x="4" y="39"/>
                  <a:pt x="10" y="32"/>
                  <a:pt x="17" y="32"/>
                </a:cubicBezTo>
                <a:cubicBezTo>
                  <a:pt x="22" y="31"/>
                  <a:pt x="22" y="31"/>
                  <a:pt x="22" y="31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5"/>
                  <a:pt x="20" y="25"/>
                </a:cubicBezTo>
                <a:cubicBezTo>
                  <a:pt x="20" y="20"/>
                  <a:pt x="24" y="16"/>
                  <a:pt x="29" y="16"/>
                </a:cubicBezTo>
                <a:cubicBezTo>
                  <a:pt x="30" y="16"/>
                  <a:pt x="32" y="17"/>
                  <a:pt x="34" y="18"/>
                </a:cubicBezTo>
                <a:cubicBezTo>
                  <a:pt x="38" y="21"/>
                  <a:pt x="38" y="21"/>
                  <a:pt x="38" y="21"/>
                </a:cubicBezTo>
                <a:cubicBezTo>
                  <a:pt x="40" y="17"/>
                  <a:pt x="40" y="17"/>
                  <a:pt x="40" y="17"/>
                </a:cubicBezTo>
                <a:cubicBezTo>
                  <a:pt x="43" y="9"/>
                  <a:pt x="51" y="4"/>
                  <a:pt x="60" y="4"/>
                </a:cubicBezTo>
                <a:cubicBezTo>
                  <a:pt x="72" y="4"/>
                  <a:pt x="81" y="14"/>
                  <a:pt x="81" y="26"/>
                </a:cubicBezTo>
                <a:cubicBezTo>
                  <a:pt x="81" y="27"/>
                  <a:pt x="81" y="29"/>
                  <a:pt x="81" y="30"/>
                </a:cubicBezTo>
                <a:cubicBezTo>
                  <a:pt x="80" y="33"/>
                  <a:pt x="80" y="33"/>
                  <a:pt x="80" y="33"/>
                </a:cubicBezTo>
                <a:cubicBezTo>
                  <a:pt x="83" y="34"/>
                  <a:pt x="83" y="34"/>
                  <a:pt x="83" y="34"/>
                </a:cubicBezTo>
                <a:cubicBezTo>
                  <a:pt x="89" y="36"/>
                  <a:pt x="92" y="41"/>
                  <a:pt x="92" y="47"/>
                </a:cubicBezTo>
                <a:cubicBezTo>
                  <a:pt x="92" y="54"/>
                  <a:pt x="86" y="60"/>
                  <a:pt x="79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85" name="Freeform 123"/>
          <p:cNvSpPr>
            <a:spLocks noEditPoints="1"/>
          </p:cNvSpPr>
          <p:nvPr/>
        </p:nvSpPr>
        <p:spPr bwMode="auto">
          <a:xfrm>
            <a:off x="499474" y="4824800"/>
            <a:ext cx="304118" cy="261919"/>
          </a:xfrm>
          <a:custGeom>
            <a:avLst/>
            <a:gdLst>
              <a:gd name="T0" fmla="*/ 66 w 88"/>
              <a:gd name="T1" fmla="*/ 4 h 76"/>
              <a:gd name="T2" fmla="*/ 84 w 88"/>
              <a:gd name="T3" fmla="*/ 22 h 76"/>
              <a:gd name="T4" fmla="*/ 83 w 88"/>
              <a:gd name="T5" fmla="*/ 28 h 76"/>
              <a:gd name="T6" fmla="*/ 44 w 88"/>
              <a:gd name="T7" fmla="*/ 71 h 76"/>
              <a:gd name="T8" fmla="*/ 5 w 88"/>
              <a:gd name="T9" fmla="*/ 28 h 76"/>
              <a:gd name="T10" fmla="*/ 4 w 88"/>
              <a:gd name="T11" fmla="*/ 22 h 76"/>
              <a:gd name="T12" fmla="*/ 22 w 88"/>
              <a:gd name="T13" fmla="*/ 4 h 76"/>
              <a:gd name="T14" fmla="*/ 40 w 88"/>
              <a:gd name="T15" fmla="*/ 22 h 76"/>
              <a:gd name="T16" fmla="*/ 48 w 88"/>
              <a:gd name="T17" fmla="*/ 22 h 76"/>
              <a:gd name="T18" fmla="*/ 66 w 88"/>
              <a:gd name="T19" fmla="*/ 4 h 76"/>
              <a:gd name="T20" fmla="*/ 66 w 88"/>
              <a:gd name="T21" fmla="*/ 0 h 76"/>
              <a:gd name="T22" fmla="*/ 44 w 88"/>
              <a:gd name="T23" fmla="*/ 22 h 76"/>
              <a:gd name="T24" fmla="*/ 22 w 88"/>
              <a:gd name="T25" fmla="*/ 0 h 76"/>
              <a:gd name="T26" fmla="*/ 0 w 88"/>
              <a:gd name="T27" fmla="*/ 22 h 76"/>
              <a:gd name="T28" fmla="*/ 1 w 88"/>
              <a:gd name="T29" fmla="*/ 29 h 76"/>
              <a:gd name="T30" fmla="*/ 44 w 88"/>
              <a:gd name="T31" fmla="*/ 76 h 76"/>
              <a:gd name="T32" fmla="*/ 87 w 88"/>
              <a:gd name="T33" fmla="*/ 29 h 76"/>
              <a:gd name="T34" fmla="*/ 88 w 88"/>
              <a:gd name="T35" fmla="*/ 22 h 76"/>
              <a:gd name="T36" fmla="*/ 66 w 88"/>
              <a:gd name="T3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8" h="76">
                <a:moveTo>
                  <a:pt x="66" y="4"/>
                </a:moveTo>
                <a:cubicBezTo>
                  <a:pt x="76" y="4"/>
                  <a:pt x="84" y="12"/>
                  <a:pt x="84" y="22"/>
                </a:cubicBezTo>
                <a:cubicBezTo>
                  <a:pt x="84" y="24"/>
                  <a:pt x="84" y="26"/>
                  <a:pt x="83" y="28"/>
                </a:cubicBezTo>
                <a:cubicBezTo>
                  <a:pt x="77" y="45"/>
                  <a:pt x="52" y="65"/>
                  <a:pt x="44" y="71"/>
                </a:cubicBezTo>
                <a:cubicBezTo>
                  <a:pt x="36" y="65"/>
                  <a:pt x="11" y="45"/>
                  <a:pt x="5" y="28"/>
                </a:cubicBezTo>
                <a:cubicBezTo>
                  <a:pt x="4" y="26"/>
                  <a:pt x="4" y="24"/>
                  <a:pt x="4" y="22"/>
                </a:cubicBezTo>
                <a:cubicBezTo>
                  <a:pt x="4" y="12"/>
                  <a:pt x="12" y="4"/>
                  <a:pt x="22" y="4"/>
                </a:cubicBezTo>
                <a:cubicBezTo>
                  <a:pt x="32" y="4"/>
                  <a:pt x="40" y="12"/>
                  <a:pt x="40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12"/>
                  <a:pt x="56" y="4"/>
                  <a:pt x="66" y="4"/>
                </a:cubicBezTo>
                <a:moveTo>
                  <a:pt x="66" y="0"/>
                </a:moveTo>
                <a:cubicBezTo>
                  <a:pt x="54" y="0"/>
                  <a:pt x="44" y="10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5"/>
                  <a:pt x="0" y="27"/>
                  <a:pt x="1" y="29"/>
                </a:cubicBezTo>
                <a:cubicBezTo>
                  <a:pt x="9" y="51"/>
                  <a:pt x="44" y="76"/>
                  <a:pt x="44" y="76"/>
                </a:cubicBezTo>
                <a:cubicBezTo>
                  <a:pt x="44" y="76"/>
                  <a:pt x="79" y="51"/>
                  <a:pt x="87" y="29"/>
                </a:cubicBezTo>
                <a:cubicBezTo>
                  <a:pt x="88" y="27"/>
                  <a:pt x="88" y="25"/>
                  <a:pt x="88" y="22"/>
                </a:cubicBezTo>
                <a:cubicBezTo>
                  <a:pt x="88" y="10"/>
                  <a:pt x="78" y="0"/>
                  <a:pt x="6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86" name="Freeform 124"/>
          <p:cNvSpPr>
            <a:spLocks noEditPoints="1"/>
          </p:cNvSpPr>
          <p:nvPr/>
        </p:nvSpPr>
        <p:spPr bwMode="auto">
          <a:xfrm>
            <a:off x="4482096" y="2793473"/>
            <a:ext cx="302662" cy="302662"/>
          </a:xfrm>
          <a:custGeom>
            <a:avLst/>
            <a:gdLst>
              <a:gd name="T0" fmla="*/ 132 w 208"/>
              <a:gd name="T1" fmla="*/ 0 h 208"/>
              <a:gd name="T2" fmla="*/ 0 w 208"/>
              <a:gd name="T3" fmla="*/ 133 h 208"/>
              <a:gd name="T4" fmla="*/ 0 w 208"/>
              <a:gd name="T5" fmla="*/ 140 h 208"/>
              <a:gd name="T6" fmla="*/ 0 w 208"/>
              <a:gd name="T7" fmla="*/ 140 h 208"/>
              <a:gd name="T8" fmla="*/ 0 w 208"/>
              <a:gd name="T9" fmla="*/ 140 h 208"/>
              <a:gd name="T10" fmla="*/ 0 w 208"/>
              <a:gd name="T11" fmla="*/ 208 h 208"/>
              <a:gd name="T12" fmla="*/ 76 w 208"/>
              <a:gd name="T13" fmla="*/ 208 h 208"/>
              <a:gd name="T14" fmla="*/ 208 w 208"/>
              <a:gd name="T15" fmla="*/ 76 h 208"/>
              <a:gd name="T16" fmla="*/ 132 w 208"/>
              <a:gd name="T17" fmla="*/ 0 h 208"/>
              <a:gd name="T18" fmla="*/ 151 w 208"/>
              <a:gd name="T19" fmla="*/ 31 h 208"/>
              <a:gd name="T20" fmla="*/ 28 w 208"/>
              <a:gd name="T21" fmla="*/ 154 h 208"/>
              <a:gd name="T22" fmla="*/ 9 w 208"/>
              <a:gd name="T23" fmla="*/ 135 h 208"/>
              <a:gd name="T24" fmla="*/ 132 w 208"/>
              <a:gd name="T25" fmla="*/ 14 h 208"/>
              <a:gd name="T26" fmla="*/ 151 w 208"/>
              <a:gd name="T27" fmla="*/ 31 h 208"/>
              <a:gd name="T28" fmla="*/ 9 w 208"/>
              <a:gd name="T29" fmla="*/ 149 h 208"/>
              <a:gd name="T30" fmla="*/ 59 w 208"/>
              <a:gd name="T31" fmla="*/ 199 h 208"/>
              <a:gd name="T32" fmla="*/ 9 w 208"/>
              <a:gd name="T33" fmla="*/ 199 h 208"/>
              <a:gd name="T34" fmla="*/ 9 w 208"/>
              <a:gd name="T35" fmla="*/ 149 h 208"/>
              <a:gd name="T36" fmla="*/ 73 w 208"/>
              <a:gd name="T37" fmla="*/ 199 h 208"/>
              <a:gd name="T38" fmla="*/ 35 w 208"/>
              <a:gd name="T39" fmla="*/ 161 h 208"/>
              <a:gd name="T40" fmla="*/ 158 w 208"/>
              <a:gd name="T41" fmla="*/ 38 h 208"/>
              <a:gd name="T42" fmla="*/ 194 w 208"/>
              <a:gd name="T43" fmla="*/ 76 h 208"/>
              <a:gd name="T44" fmla="*/ 73 w 208"/>
              <a:gd name="T45" fmla="*/ 19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8" h="208">
                <a:moveTo>
                  <a:pt x="132" y="0"/>
                </a:moveTo>
                <a:lnTo>
                  <a:pt x="0" y="133"/>
                </a:lnTo>
                <a:lnTo>
                  <a:pt x="0" y="140"/>
                </a:lnTo>
                <a:lnTo>
                  <a:pt x="0" y="140"/>
                </a:lnTo>
                <a:lnTo>
                  <a:pt x="0" y="140"/>
                </a:lnTo>
                <a:lnTo>
                  <a:pt x="0" y="208"/>
                </a:lnTo>
                <a:lnTo>
                  <a:pt x="76" y="208"/>
                </a:lnTo>
                <a:lnTo>
                  <a:pt x="208" y="76"/>
                </a:lnTo>
                <a:lnTo>
                  <a:pt x="132" y="0"/>
                </a:lnTo>
                <a:close/>
                <a:moveTo>
                  <a:pt x="151" y="31"/>
                </a:moveTo>
                <a:lnTo>
                  <a:pt x="28" y="154"/>
                </a:lnTo>
                <a:lnTo>
                  <a:pt x="9" y="135"/>
                </a:lnTo>
                <a:lnTo>
                  <a:pt x="132" y="14"/>
                </a:lnTo>
                <a:lnTo>
                  <a:pt x="151" y="31"/>
                </a:lnTo>
                <a:close/>
                <a:moveTo>
                  <a:pt x="9" y="149"/>
                </a:moveTo>
                <a:lnTo>
                  <a:pt x="59" y="199"/>
                </a:lnTo>
                <a:lnTo>
                  <a:pt x="9" y="199"/>
                </a:lnTo>
                <a:lnTo>
                  <a:pt x="9" y="149"/>
                </a:lnTo>
                <a:close/>
                <a:moveTo>
                  <a:pt x="73" y="199"/>
                </a:moveTo>
                <a:lnTo>
                  <a:pt x="35" y="161"/>
                </a:lnTo>
                <a:lnTo>
                  <a:pt x="158" y="38"/>
                </a:lnTo>
                <a:lnTo>
                  <a:pt x="194" y="76"/>
                </a:lnTo>
                <a:lnTo>
                  <a:pt x="73" y="1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87" name="Freeform 125"/>
          <p:cNvSpPr>
            <a:spLocks noEditPoints="1"/>
          </p:cNvSpPr>
          <p:nvPr/>
        </p:nvSpPr>
        <p:spPr bwMode="auto">
          <a:xfrm>
            <a:off x="5157264" y="5437399"/>
            <a:ext cx="247368" cy="302662"/>
          </a:xfrm>
          <a:custGeom>
            <a:avLst/>
            <a:gdLst>
              <a:gd name="T0" fmla="*/ 94 w 170"/>
              <a:gd name="T1" fmla="*/ 57 h 208"/>
              <a:gd name="T2" fmla="*/ 132 w 170"/>
              <a:gd name="T3" fmla="*/ 38 h 208"/>
              <a:gd name="T4" fmla="*/ 104 w 170"/>
              <a:gd name="T5" fmla="*/ 10 h 208"/>
              <a:gd name="T6" fmla="*/ 87 w 170"/>
              <a:gd name="T7" fmla="*/ 57 h 208"/>
              <a:gd name="T8" fmla="*/ 83 w 170"/>
              <a:gd name="T9" fmla="*/ 57 h 208"/>
              <a:gd name="T10" fmla="*/ 57 w 170"/>
              <a:gd name="T11" fmla="*/ 0 h 208"/>
              <a:gd name="T12" fmla="*/ 28 w 170"/>
              <a:gd name="T13" fmla="*/ 29 h 208"/>
              <a:gd name="T14" fmla="*/ 76 w 170"/>
              <a:gd name="T15" fmla="*/ 57 h 208"/>
              <a:gd name="T16" fmla="*/ 0 w 170"/>
              <a:gd name="T17" fmla="*/ 57 h 208"/>
              <a:gd name="T18" fmla="*/ 0 w 170"/>
              <a:gd name="T19" fmla="*/ 123 h 208"/>
              <a:gd name="T20" fmla="*/ 9 w 170"/>
              <a:gd name="T21" fmla="*/ 123 h 208"/>
              <a:gd name="T22" fmla="*/ 9 w 170"/>
              <a:gd name="T23" fmla="*/ 208 h 208"/>
              <a:gd name="T24" fmla="*/ 161 w 170"/>
              <a:gd name="T25" fmla="*/ 208 h 208"/>
              <a:gd name="T26" fmla="*/ 161 w 170"/>
              <a:gd name="T27" fmla="*/ 123 h 208"/>
              <a:gd name="T28" fmla="*/ 170 w 170"/>
              <a:gd name="T29" fmla="*/ 123 h 208"/>
              <a:gd name="T30" fmla="*/ 170 w 170"/>
              <a:gd name="T31" fmla="*/ 57 h 208"/>
              <a:gd name="T32" fmla="*/ 94 w 170"/>
              <a:gd name="T33" fmla="*/ 57 h 208"/>
              <a:gd name="T34" fmla="*/ 109 w 170"/>
              <a:gd name="T35" fmla="*/ 26 h 208"/>
              <a:gd name="T36" fmla="*/ 116 w 170"/>
              <a:gd name="T37" fmla="*/ 36 h 208"/>
              <a:gd name="T38" fmla="*/ 102 w 170"/>
              <a:gd name="T39" fmla="*/ 43 h 208"/>
              <a:gd name="T40" fmla="*/ 109 w 170"/>
              <a:gd name="T41" fmla="*/ 26 h 208"/>
              <a:gd name="T42" fmla="*/ 42 w 170"/>
              <a:gd name="T43" fmla="*/ 26 h 208"/>
              <a:gd name="T44" fmla="*/ 54 w 170"/>
              <a:gd name="T45" fmla="*/ 17 h 208"/>
              <a:gd name="T46" fmla="*/ 64 w 170"/>
              <a:gd name="T47" fmla="*/ 38 h 208"/>
              <a:gd name="T48" fmla="*/ 42 w 170"/>
              <a:gd name="T49" fmla="*/ 26 h 208"/>
              <a:gd name="T50" fmla="*/ 9 w 170"/>
              <a:gd name="T51" fmla="*/ 114 h 208"/>
              <a:gd name="T52" fmla="*/ 9 w 170"/>
              <a:gd name="T53" fmla="*/ 66 h 208"/>
              <a:gd name="T54" fmla="*/ 76 w 170"/>
              <a:gd name="T55" fmla="*/ 66 h 208"/>
              <a:gd name="T56" fmla="*/ 76 w 170"/>
              <a:gd name="T57" fmla="*/ 114 h 208"/>
              <a:gd name="T58" fmla="*/ 19 w 170"/>
              <a:gd name="T59" fmla="*/ 114 h 208"/>
              <a:gd name="T60" fmla="*/ 14 w 170"/>
              <a:gd name="T61" fmla="*/ 114 h 208"/>
              <a:gd name="T62" fmla="*/ 9 w 170"/>
              <a:gd name="T63" fmla="*/ 114 h 208"/>
              <a:gd name="T64" fmla="*/ 9 w 170"/>
              <a:gd name="T65" fmla="*/ 114 h 208"/>
              <a:gd name="T66" fmla="*/ 19 w 170"/>
              <a:gd name="T67" fmla="*/ 123 h 208"/>
              <a:gd name="T68" fmla="*/ 76 w 170"/>
              <a:gd name="T69" fmla="*/ 123 h 208"/>
              <a:gd name="T70" fmla="*/ 76 w 170"/>
              <a:gd name="T71" fmla="*/ 199 h 208"/>
              <a:gd name="T72" fmla="*/ 19 w 170"/>
              <a:gd name="T73" fmla="*/ 199 h 208"/>
              <a:gd name="T74" fmla="*/ 19 w 170"/>
              <a:gd name="T75" fmla="*/ 123 h 208"/>
              <a:gd name="T76" fmla="*/ 151 w 170"/>
              <a:gd name="T77" fmla="*/ 199 h 208"/>
              <a:gd name="T78" fmla="*/ 94 w 170"/>
              <a:gd name="T79" fmla="*/ 199 h 208"/>
              <a:gd name="T80" fmla="*/ 94 w 170"/>
              <a:gd name="T81" fmla="*/ 123 h 208"/>
              <a:gd name="T82" fmla="*/ 151 w 170"/>
              <a:gd name="T83" fmla="*/ 123 h 208"/>
              <a:gd name="T84" fmla="*/ 151 w 170"/>
              <a:gd name="T85" fmla="*/ 199 h 208"/>
              <a:gd name="T86" fmla="*/ 161 w 170"/>
              <a:gd name="T87" fmla="*/ 114 h 208"/>
              <a:gd name="T88" fmla="*/ 161 w 170"/>
              <a:gd name="T89" fmla="*/ 114 h 208"/>
              <a:gd name="T90" fmla="*/ 156 w 170"/>
              <a:gd name="T91" fmla="*/ 114 h 208"/>
              <a:gd name="T92" fmla="*/ 151 w 170"/>
              <a:gd name="T93" fmla="*/ 114 h 208"/>
              <a:gd name="T94" fmla="*/ 94 w 170"/>
              <a:gd name="T95" fmla="*/ 114 h 208"/>
              <a:gd name="T96" fmla="*/ 94 w 170"/>
              <a:gd name="T97" fmla="*/ 66 h 208"/>
              <a:gd name="T98" fmla="*/ 161 w 170"/>
              <a:gd name="T99" fmla="*/ 66 h 208"/>
              <a:gd name="T100" fmla="*/ 161 w 170"/>
              <a:gd name="T101" fmla="*/ 11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208">
                <a:moveTo>
                  <a:pt x="94" y="57"/>
                </a:moveTo>
                <a:lnTo>
                  <a:pt x="132" y="38"/>
                </a:lnTo>
                <a:lnTo>
                  <a:pt x="104" y="10"/>
                </a:lnTo>
                <a:lnTo>
                  <a:pt x="87" y="57"/>
                </a:lnTo>
                <a:lnTo>
                  <a:pt x="83" y="57"/>
                </a:lnTo>
                <a:lnTo>
                  <a:pt x="57" y="0"/>
                </a:lnTo>
                <a:lnTo>
                  <a:pt x="28" y="29"/>
                </a:lnTo>
                <a:lnTo>
                  <a:pt x="76" y="57"/>
                </a:lnTo>
                <a:lnTo>
                  <a:pt x="0" y="57"/>
                </a:lnTo>
                <a:lnTo>
                  <a:pt x="0" y="123"/>
                </a:lnTo>
                <a:lnTo>
                  <a:pt x="9" y="123"/>
                </a:lnTo>
                <a:lnTo>
                  <a:pt x="9" y="208"/>
                </a:lnTo>
                <a:lnTo>
                  <a:pt x="161" y="208"/>
                </a:lnTo>
                <a:lnTo>
                  <a:pt x="161" y="123"/>
                </a:lnTo>
                <a:lnTo>
                  <a:pt x="170" y="123"/>
                </a:lnTo>
                <a:lnTo>
                  <a:pt x="170" y="57"/>
                </a:lnTo>
                <a:lnTo>
                  <a:pt x="94" y="57"/>
                </a:lnTo>
                <a:close/>
                <a:moveTo>
                  <a:pt x="109" y="26"/>
                </a:moveTo>
                <a:lnTo>
                  <a:pt x="116" y="36"/>
                </a:lnTo>
                <a:lnTo>
                  <a:pt x="102" y="43"/>
                </a:lnTo>
                <a:lnTo>
                  <a:pt x="109" y="26"/>
                </a:lnTo>
                <a:close/>
                <a:moveTo>
                  <a:pt x="42" y="26"/>
                </a:moveTo>
                <a:lnTo>
                  <a:pt x="54" y="17"/>
                </a:lnTo>
                <a:lnTo>
                  <a:pt x="64" y="38"/>
                </a:lnTo>
                <a:lnTo>
                  <a:pt x="42" y="26"/>
                </a:lnTo>
                <a:close/>
                <a:moveTo>
                  <a:pt x="9" y="114"/>
                </a:moveTo>
                <a:lnTo>
                  <a:pt x="9" y="66"/>
                </a:lnTo>
                <a:lnTo>
                  <a:pt x="76" y="66"/>
                </a:lnTo>
                <a:lnTo>
                  <a:pt x="76" y="114"/>
                </a:lnTo>
                <a:lnTo>
                  <a:pt x="19" y="114"/>
                </a:lnTo>
                <a:lnTo>
                  <a:pt x="14" y="114"/>
                </a:lnTo>
                <a:lnTo>
                  <a:pt x="9" y="114"/>
                </a:lnTo>
                <a:lnTo>
                  <a:pt x="9" y="114"/>
                </a:lnTo>
                <a:close/>
                <a:moveTo>
                  <a:pt x="19" y="123"/>
                </a:moveTo>
                <a:lnTo>
                  <a:pt x="76" y="123"/>
                </a:lnTo>
                <a:lnTo>
                  <a:pt x="76" y="199"/>
                </a:lnTo>
                <a:lnTo>
                  <a:pt x="19" y="199"/>
                </a:lnTo>
                <a:lnTo>
                  <a:pt x="19" y="123"/>
                </a:lnTo>
                <a:close/>
                <a:moveTo>
                  <a:pt x="151" y="199"/>
                </a:moveTo>
                <a:lnTo>
                  <a:pt x="94" y="199"/>
                </a:lnTo>
                <a:lnTo>
                  <a:pt x="94" y="123"/>
                </a:lnTo>
                <a:lnTo>
                  <a:pt x="151" y="123"/>
                </a:lnTo>
                <a:lnTo>
                  <a:pt x="151" y="199"/>
                </a:lnTo>
                <a:close/>
                <a:moveTo>
                  <a:pt x="161" y="114"/>
                </a:moveTo>
                <a:lnTo>
                  <a:pt x="161" y="114"/>
                </a:lnTo>
                <a:lnTo>
                  <a:pt x="156" y="114"/>
                </a:lnTo>
                <a:lnTo>
                  <a:pt x="151" y="114"/>
                </a:lnTo>
                <a:lnTo>
                  <a:pt x="94" y="114"/>
                </a:lnTo>
                <a:lnTo>
                  <a:pt x="94" y="66"/>
                </a:lnTo>
                <a:lnTo>
                  <a:pt x="161" y="66"/>
                </a:lnTo>
                <a:lnTo>
                  <a:pt x="161" y="1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388" name="组合 387"/>
          <p:cNvGrpSpPr/>
          <p:nvPr/>
        </p:nvGrpSpPr>
        <p:grpSpPr>
          <a:xfrm>
            <a:off x="4522839" y="5437399"/>
            <a:ext cx="193530" cy="330309"/>
            <a:chOff x="5941330" y="5196206"/>
            <a:chExt cx="240257" cy="410062"/>
          </a:xfrm>
        </p:grpSpPr>
        <p:sp>
          <p:nvSpPr>
            <p:cNvPr id="389" name="Freeform 126"/>
            <p:cNvSpPr>
              <a:spLocks noEditPoints="1"/>
            </p:cNvSpPr>
            <p:nvPr/>
          </p:nvSpPr>
          <p:spPr bwMode="auto">
            <a:xfrm>
              <a:off x="5941330" y="5196206"/>
              <a:ext cx="240257" cy="410062"/>
            </a:xfrm>
            <a:custGeom>
              <a:avLst/>
              <a:gdLst>
                <a:gd name="T0" fmla="*/ 51 w 56"/>
                <a:gd name="T1" fmla="*/ 5 h 96"/>
                <a:gd name="T2" fmla="*/ 40 w 56"/>
                <a:gd name="T3" fmla="*/ 0 h 96"/>
                <a:gd name="T4" fmla="*/ 16 w 56"/>
                <a:gd name="T5" fmla="*/ 0 h 96"/>
                <a:gd name="T6" fmla="*/ 5 w 56"/>
                <a:gd name="T7" fmla="*/ 5 h 96"/>
                <a:gd name="T8" fmla="*/ 0 w 56"/>
                <a:gd name="T9" fmla="*/ 16 h 96"/>
                <a:gd name="T10" fmla="*/ 0 w 56"/>
                <a:gd name="T11" fmla="*/ 80 h 96"/>
                <a:gd name="T12" fmla="*/ 5 w 56"/>
                <a:gd name="T13" fmla="*/ 91 h 96"/>
                <a:gd name="T14" fmla="*/ 16 w 56"/>
                <a:gd name="T15" fmla="*/ 96 h 96"/>
                <a:gd name="T16" fmla="*/ 40 w 56"/>
                <a:gd name="T17" fmla="*/ 96 h 96"/>
                <a:gd name="T18" fmla="*/ 51 w 56"/>
                <a:gd name="T19" fmla="*/ 91 h 96"/>
                <a:gd name="T20" fmla="*/ 56 w 56"/>
                <a:gd name="T21" fmla="*/ 80 h 96"/>
                <a:gd name="T22" fmla="*/ 56 w 56"/>
                <a:gd name="T23" fmla="*/ 16 h 96"/>
                <a:gd name="T24" fmla="*/ 51 w 56"/>
                <a:gd name="T25" fmla="*/ 5 h 96"/>
                <a:gd name="T26" fmla="*/ 8 w 56"/>
                <a:gd name="T27" fmla="*/ 8 h 96"/>
                <a:gd name="T28" fmla="*/ 16 w 56"/>
                <a:gd name="T29" fmla="*/ 4 h 96"/>
                <a:gd name="T30" fmla="*/ 40 w 56"/>
                <a:gd name="T31" fmla="*/ 4 h 96"/>
                <a:gd name="T32" fmla="*/ 48 w 56"/>
                <a:gd name="T33" fmla="*/ 8 h 96"/>
                <a:gd name="T34" fmla="*/ 52 w 56"/>
                <a:gd name="T35" fmla="*/ 16 h 96"/>
                <a:gd name="T36" fmla="*/ 4 w 56"/>
                <a:gd name="T37" fmla="*/ 16 h 96"/>
                <a:gd name="T38" fmla="*/ 8 w 56"/>
                <a:gd name="T39" fmla="*/ 8 h 96"/>
                <a:gd name="T40" fmla="*/ 52 w 56"/>
                <a:gd name="T41" fmla="*/ 20 h 96"/>
                <a:gd name="T42" fmla="*/ 52 w 56"/>
                <a:gd name="T43" fmla="*/ 76 h 96"/>
                <a:gd name="T44" fmla="*/ 4 w 56"/>
                <a:gd name="T45" fmla="*/ 76 h 96"/>
                <a:gd name="T46" fmla="*/ 4 w 56"/>
                <a:gd name="T47" fmla="*/ 20 h 96"/>
                <a:gd name="T48" fmla="*/ 52 w 56"/>
                <a:gd name="T49" fmla="*/ 20 h 96"/>
                <a:gd name="T50" fmla="*/ 20 w 56"/>
                <a:gd name="T51" fmla="*/ 92 h 96"/>
                <a:gd name="T52" fmla="*/ 20 w 56"/>
                <a:gd name="T53" fmla="*/ 88 h 96"/>
                <a:gd name="T54" fmla="*/ 36 w 56"/>
                <a:gd name="T55" fmla="*/ 88 h 96"/>
                <a:gd name="T56" fmla="*/ 36 w 56"/>
                <a:gd name="T57" fmla="*/ 92 h 96"/>
                <a:gd name="T58" fmla="*/ 20 w 56"/>
                <a:gd name="T59" fmla="*/ 92 h 96"/>
                <a:gd name="T60" fmla="*/ 48 w 56"/>
                <a:gd name="T61" fmla="*/ 88 h 96"/>
                <a:gd name="T62" fmla="*/ 40 w 56"/>
                <a:gd name="T63" fmla="*/ 92 h 96"/>
                <a:gd name="T64" fmla="*/ 40 w 56"/>
                <a:gd name="T65" fmla="*/ 84 h 96"/>
                <a:gd name="T66" fmla="*/ 16 w 56"/>
                <a:gd name="T67" fmla="*/ 84 h 96"/>
                <a:gd name="T68" fmla="*/ 16 w 56"/>
                <a:gd name="T69" fmla="*/ 92 h 96"/>
                <a:gd name="T70" fmla="*/ 8 w 56"/>
                <a:gd name="T71" fmla="*/ 88 h 96"/>
                <a:gd name="T72" fmla="*/ 4 w 56"/>
                <a:gd name="T73" fmla="*/ 80 h 96"/>
                <a:gd name="T74" fmla="*/ 52 w 56"/>
                <a:gd name="T75" fmla="*/ 80 h 96"/>
                <a:gd name="T76" fmla="*/ 48 w 56"/>
                <a:gd name="T77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" h="96">
                  <a:moveTo>
                    <a:pt x="51" y="5"/>
                  </a:moveTo>
                  <a:cubicBezTo>
                    <a:pt x="48" y="2"/>
                    <a:pt x="44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2" y="88"/>
                    <a:pt x="5" y="91"/>
                  </a:cubicBezTo>
                  <a:cubicBezTo>
                    <a:pt x="8" y="94"/>
                    <a:pt x="12" y="96"/>
                    <a:pt x="16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54" y="88"/>
                    <a:pt x="56" y="84"/>
                    <a:pt x="56" y="80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2"/>
                    <a:pt x="54" y="8"/>
                    <a:pt x="51" y="5"/>
                  </a:cubicBezTo>
                  <a:close/>
                  <a:moveTo>
                    <a:pt x="8" y="8"/>
                  </a:moveTo>
                  <a:cubicBezTo>
                    <a:pt x="10" y="5"/>
                    <a:pt x="13" y="4"/>
                    <a:pt x="16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3" y="4"/>
                    <a:pt x="46" y="5"/>
                    <a:pt x="48" y="8"/>
                  </a:cubicBezTo>
                  <a:cubicBezTo>
                    <a:pt x="51" y="10"/>
                    <a:pt x="52" y="13"/>
                    <a:pt x="5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3"/>
                    <a:pt x="5" y="10"/>
                    <a:pt x="8" y="8"/>
                  </a:cubicBezTo>
                  <a:close/>
                  <a:moveTo>
                    <a:pt x="52" y="20"/>
                  </a:moveTo>
                  <a:cubicBezTo>
                    <a:pt x="52" y="76"/>
                    <a:pt x="52" y="76"/>
                    <a:pt x="52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52" y="20"/>
                  </a:lnTo>
                  <a:close/>
                  <a:moveTo>
                    <a:pt x="20" y="92"/>
                  </a:moveTo>
                  <a:cubicBezTo>
                    <a:pt x="20" y="88"/>
                    <a:pt x="20" y="88"/>
                    <a:pt x="20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92"/>
                    <a:pt x="36" y="92"/>
                    <a:pt x="36" y="92"/>
                  </a:cubicBezTo>
                  <a:lnTo>
                    <a:pt x="20" y="92"/>
                  </a:lnTo>
                  <a:close/>
                  <a:moveTo>
                    <a:pt x="48" y="88"/>
                  </a:moveTo>
                  <a:cubicBezTo>
                    <a:pt x="46" y="91"/>
                    <a:pt x="43" y="92"/>
                    <a:pt x="40" y="92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3" y="92"/>
                    <a:pt x="10" y="91"/>
                    <a:pt x="8" y="88"/>
                  </a:cubicBezTo>
                  <a:cubicBezTo>
                    <a:pt x="5" y="86"/>
                    <a:pt x="4" y="83"/>
                    <a:pt x="4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3"/>
                    <a:pt x="51" y="86"/>
                    <a:pt x="48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0" name="Rectangle 127"/>
            <p:cNvSpPr>
              <a:spLocks noChangeArrowheads="1"/>
            </p:cNvSpPr>
            <p:nvPr/>
          </p:nvSpPr>
          <p:spPr bwMode="auto">
            <a:xfrm>
              <a:off x="6009974" y="5230528"/>
              <a:ext cx="102967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1" name="组合 390"/>
          <p:cNvGrpSpPr/>
          <p:nvPr/>
        </p:nvGrpSpPr>
        <p:grpSpPr>
          <a:xfrm>
            <a:off x="3834575" y="5451949"/>
            <a:ext cx="247368" cy="302662"/>
            <a:chOff x="5086886" y="5214270"/>
            <a:chExt cx="307095" cy="375739"/>
          </a:xfrm>
        </p:grpSpPr>
        <p:sp>
          <p:nvSpPr>
            <p:cNvPr id="392" name="Rectangle 128"/>
            <p:cNvSpPr>
              <a:spLocks noChangeArrowheads="1"/>
            </p:cNvSpPr>
            <p:nvPr/>
          </p:nvSpPr>
          <p:spPr bwMode="auto">
            <a:xfrm>
              <a:off x="5231401" y="5503300"/>
              <a:ext cx="18064" cy="867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3" name="Rectangle 129"/>
            <p:cNvSpPr>
              <a:spLocks noChangeArrowheads="1"/>
            </p:cNvSpPr>
            <p:nvPr/>
          </p:nvSpPr>
          <p:spPr bwMode="auto">
            <a:xfrm>
              <a:off x="5231401" y="5214270"/>
              <a:ext cx="18064" cy="1878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4" name="Rectangle 130"/>
            <p:cNvSpPr>
              <a:spLocks noChangeArrowheads="1"/>
            </p:cNvSpPr>
            <p:nvPr/>
          </p:nvSpPr>
          <p:spPr bwMode="auto">
            <a:xfrm>
              <a:off x="5352432" y="5214270"/>
              <a:ext cx="16258" cy="849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5" name="Rectangle 131"/>
            <p:cNvSpPr>
              <a:spLocks noChangeArrowheads="1"/>
            </p:cNvSpPr>
            <p:nvPr/>
          </p:nvSpPr>
          <p:spPr bwMode="auto">
            <a:xfrm>
              <a:off x="5352432" y="5402140"/>
              <a:ext cx="16258" cy="1878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6" name="Rectangle 132"/>
            <p:cNvSpPr>
              <a:spLocks noChangeArrowheads="1"/>
            </p:cNvSpPr>
            <p:nvPr/>
          </p:nvSpPr>
          <p:spPr bwMode="auto">
            <a:xfrm>
              <a:off x="5112176" y="5452720"/>
              <a:ext cx="16258" cy="1372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7" name="Rectangle 133"/>
            <p:cNvSpPr>
              <a:spLocks noChangeArrowheads="1"/>
            </p:cNvSpPr>
            <p:nvPr/>
          </p:nvSpPr>
          <p:spPr bwMode="auto">
            <a:xfrm>
              <a:off x="5112176" y="5214270"/>
              <a:ext cx="16258" cy="1354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8" name="Oval 134"/>
            <p:cNvSpPr>
              <a:spLocks noChangeArrowheads="1"/>
            </p:cNvSpPr>
            <p:nvPr/>
          </p:nvSpPr>
          <p:spPr bwMode="auto">
            <a:xfrm>
              <a:off x="5206111" y="5418397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9" name="Oval 135"/>
            <p:cNvSpPr>
              <a:spLocks noChangeArrowheads="1"/>
            </p:cNvSpPr>
            <p:nvPr/>
          </p:nvSpPr>
          <p:spPr bwMode="auto">
            <a:xfrm>
              <a:off x="5325336" y="5315431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0" name="Oval 136"/>
            <p:cNvSpPr>
              <a:spLocks noChangeArrowheads="1"/>
            </p:cNvSpPr>
            <p:nvPr/>
          </p:nvSpPr>
          <p:spPr bwMode="auto">
            <a:xfrm>
              <a:off x="5086886" y="5367817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1" name="组合 400"/>
          <p:cNvGrpSpPr/>
          <p:nvPr/>
        </p:nvGrpSpPr>
        <p:grpSpPr>
          <a:xfrm>
            <a:off x="3172502" y="5424303"/>
            <a:ext cx="248823" cy="315757"/>
            <a:chOff x="4264957" y="5179948"/>
            <a:chExt cx="308901" cy="391996"/>
          </a:xfrm>
        </p:grpSpPr>
        <p:sp>
          <p:nvSpPr>
            <p:cNvPr id="402" name="Freeform 137"/>
            <p:cNvSpPr/>
            <p:nvPr/>
          </p:nvSpPr>
          <p:spPr bwMode="auto">
            <a:xfrm>
              <a:off x="4358892" y="5179948"/>
              <a:ext cx="121032" cy="256514"/>
            </a:xfrm>
            <a:custGeom>
              <a:avLst/>
              <a:gdLst>
                <a:gd name="T0" fmla="*/ 24 w 67"/>
                <a:gd name="T1" fmla="*/ 142 h 142"/>
                <a:gd name="T2" fmla="*/ 43 w 67"/>
                <a:gd name="T3" fmla="*/ 142 h 142"/>
                <a:gd name="T4" fmla="*/ 43 w 67"/>
                <a:gd name="T5" fmla="*/ 47 h 142"/>
                <a:gd name="T6" fmla="*/ 67 w 67"/>
                <a:gd name="T7" fmla="*/ 47 h 142"/>
                <a:gd name="T8" fmla="*/ 34 w 67"/>
                <a:gd name="T9" fmla="*/ 0 h 142"/>
                <a:gd name="T10" fmla="*/ 0 w 67"/>
                <a:gd name="T11" fmla="*/ 47 h 142"/>
                <a:gd name="T12" fmla="*/ 24 w 67"/>
                <a:gd name="T13" fmla="*/ 47 h 142"/>
                <a:gd name="T14" fmla="*/ 24 w 67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42">
                  <a:moveTo>
                    <a:pt x="24" y="142"/>
                  </a:moveTo>
                  <a:lnTo>
                    <a:pt x="43" y="142"/>
                  </a:lnTo>
                  <a:lnTo>
                    <a:pt x="43" y="47"/>
                  </a:lnTo>
                  <a:lnTo>
                    <a:pt x="67" y="47"/>
                  </a:lnTo>
                  <a:lnTo>
                    <a:pt x="34" y="0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24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3" name="Freeform 138"/>
            <p:cNvSpPr/>
            <p:nvPr/>
          </p:nvSpPr>
          <p:spPr bwMode="auto">
            <a:xfrm>
              <a:off x="4264957" y="5299172"/>
              <a:ext cx="308901" cy="272772"/>
            </a:xfrm>
            <a:custGeom>
              <a:avLst/>
              <a:gdLst>
                <a:gd name="T0" fmla="*/ 114 w 171"/>
                <a:gd name="T1" fmla="*/ 0 h 151"/>
                <a:gd name="T2" fmla="*/ 114 w 171"/>
                <a:gd name="T3" fmla="*/ 9 h 151"/>
                <a:gd name="T4" fmla="*/ 161 w 171"/>
                <a:gd name="T5" fmla="*/ 9 h 151"/>
                <a:gd name="T6" fmla="*/ 161 w 171"/>
                <a:gd name="T7" fmla="*/ 142 h 151"/>
                <a:gd name="T8" fmla="*/ 10 w 171"/>
                <a:gd name="T9" fmla="*/ 142 h 151"/>
                <a:gd name="T10" fmla="*/ 10 w 171"/>
                <a:gd name="T11" fmla="*/ 9 h 151"/>
                <a:gd name="T12" fmla="*/ 57 w 171"/>
                <a:gd name="T13" fmla="*/ 9 h 151"/>
                <a:gd name="T14" fmla="*/ 57 w 171"/>
                <a:gd name="T15" fmla="*/ 0 h 151"/>
                <a:gd name="T16" fmla="*/ 0 w 171"/>
                <a:gd name="T17" fmla="*/ 0 h 151"/>
                <a:gd name="T18" fmla="*/ 0 w 171"/>
                <a:gd name="T19" fmla="*/ 151 h 151"/>
                <a:gd name="T20" fmla="*/ 171 w 171"/>
                <a:gd name="T21" fmla="*/ 151 h 151"/>
                <a:gd name="T22" fmla="*/ 171 w 171"/>
                <a:gd name="T23" fmla="*/ 0 h 151"/>
                <a:gd name="T24" fmla="*/ 114 w 171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151">
                  <a:moveTo>
                    <a:pt x="114" y="0"/>
                  </a:moveTo>
                  <a:lnTo>
                    <a:pt x="114" y="9"/>
                  </a:lnTo>
                  <a:lnTo>
                    <a:pt x="161" y="9"/>
                  </a:lnTo>
                  <a:lnTo>
                    <a:pt x="161" y="142"/>
                  </a:lnTo>
                  <a:lnTo>
                    <a:pt x="10" y="142"/>
                  </a:lnTo>
                  <a:lnTo>
                    <a:pt x="10" y="9"/>
                  </a:lnTo>
                  <a:lnTo>
                    <a:pt x="57" y="9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51"/>
                  </a:lnTo>
                  <a:lnTo>
                    <a:pt x="171" y="151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8444346" y="5465045"/>
            <a:ext cx="304118" cy="267739"/>
            <a:chOff x="4230635" y="6068714"/>
            <a:chExt cx="377546" cy="332384"/>
          </a:xfrm>
        </p:grpSpPr>
        <p:sp>
          <p:nvSpPr>
            <p:cNvPr id="405" name="Oval 143"/>
            <p:cNvSpPr>
              <a:spLocks noChangeArrowheads="1"/>
            </p:cNvSpPr>
            <p:nvPr/>
          </p:nvSpPr>
          <p:spPr bwMode="auto">
            <a:xfrm>
              <a:off x="4385989" y="6169875"/>
              <a:ext cx="66839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6" name="Oval 144"/>
            <p:cNvSpPr>
              <a:spLocks noChangeArrowheads="1"/>
            </p:cNvSpPr>
            <p:nvPr/>
          </p:nvSpPr>
          <p:spPr bwMode="auto">
            <a:xfrm>
              <a:off x="4487149" y="6169875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7" name="Oval 145"/>
            <p:cNvSpPr>
              <a:spLocks noChangeArrowheads="1"/>
            </p:cNvSpPr>
            <p:nvPr/>
          </p:nvSpPr>
          <p:spPr bwMode="auto">
            <a:xfrm>
              <a:off x="4283021" y="6169875"/>
              <a:ext cx="68645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8" name="Freeform 146"/>
            <p:cNvSpPr>
              <a:spLocks noEditPoints="1"/>
            </p:cNvSpPr>
            <p:nvPr/>
          </p:nvSpPr>
          <p:spPr bwMode="auto">
            <a:xfrm>
              <a:off x="4230635" y="6068714"/>
              <a:ext cx="377546" cy="332384"/>
            </a:xfrm>
            <a:custGeom>
              <a:avLst/>
              <a:gdLst>
                <a:gd name="T0" fmla="*/ 83 w 88"/>
                <a:gd name="T1" fmla="*/ 5 h 78"/>
                <a:gd name="T2" fmla="*/ 70 w 88"/>
                <a:gd name="T3" fmla="*/ 0 h 78"/>
                <a:gd name="T4" fmla="*/ 18 w 88"/>
                <a:gd name="T5" fmla="*/ 0 h 78"/>
                <a:gd name="T6" fmla="*/ 5 w 88"/>
                <a:gd name="T7" fmla="*/ 5 h 78"/>
                <a:gd name="T8" fmla="*/ 0 w 88"/>
                <a:gd name="T9" fmla="*/ 18 h 78"/>
                <a:gd name="T10" fmla="*/ 0 w 88"/>
                <a:gd name="T11" fmla="*/ 46 h 78"/>
                <a:gd name="T12" fmla="*/ 5 w 88"/>
                <a:gd name="T13" fmla="*/ 59 h 78"/>
                <a:gd name="T14" fmla="*/ 18 w 88"/>
                <a:gd name="T15" fmla="*/ 64 h 78"/>
                <a:gd name="T16" fmla="*/ 69 w 88"/>
                <a:gd name="T17" fmla="*/ 64 h 78"/>
                <a:gd name="T18" fmla="*/ 88 w 88"/>
                <a:gd name="T19" fmla="*/ 78 h 78"/>
                <a:gd name="T20" fmla="*/ 88 w 88"/>
                <a:gd name="T21" fmla="*/ 18 h 78"/>
                <a:gd name="T22" fmla="*/ 83 w 88"/>
                <a:gd name="T23" fmla="*/ 5 h 78"/>
                <a:gd name="T24" fmla="*/ 84 w 88"/>
                <a:gd name="T25" fmla="*/ 70 h 78"/>
                <a:gd name="T26" fmla="*/ 71 w 88"/>
                <a:gd name="T27" fmla="*/ 60 h 78"/>
                <a:gd name="T28" fmla="*/ 18 w 88"/>
                <a:gd name="T29" fmla="*/ 60 h 78"/>
                <a:gd name="T30" fmla="*/ 8 w 88"/>
                <a:gd name="T31" fmla="*/ 56 h 78"/>
                <a:gd name="T32" fmla="*/ 4 w 88"/>
                <a:gd name="T33" fmla="*/ 46 h 78"/>
                <a:gd name="T34" fmla="*/ 4 w 88"/>
                <a:gd name="T35" fmla="*/ 18 h 78"/>
                <a:gd name="T36" fmla="*/ 8 w 88"/>
                <a:gd name="T37" fmla="*/ 8 h 78"/>
                <a:gd name="T38" fmla="*/ 18 w 88"/>
                <a:gd name="T39" fmla="*/ 4 h 78"/>
                <a:gd name="T40" fmla="*/ 70 w 88"/>
                <a:gd name="T41" fmla="*/ 4 h 78"/>
                <a:gd name="T42" fmla="*/ 80 w 88"/>
                <a:gd name="T43" fmla="*/ 8 h 78"/>
                <a:gd name="T44" fmla="*/ 84 w 88"/>
                <a:gd name="T45" fmla="*/ 18 h 78"/>
                <a:gd name="T46" fmla="*/ 84 w 88"/>
                <a:gd name="T4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78">
                  <a:moveTo>
                    <a:pt x="83" y="5"/>
                  </a:moveTo>
                  <a:cubicBezTo>
                    <a:pt x="79" y="2"/>
                    <a:pt x="75" y="0"/>
                    <a:pt x="7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2" y="55"/>
                    <a:pt x="5" y="59"/>
                  </a:cubicBezTo>
                  <a:cubicBezTo>
                    <a:pt x="9" y="62"/>
                    <a:pt x="13" y="64"/>
                    <a:pt x="18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3"/>
                    <a:pt x="86" y="9"/>
                    <a:pt x="83" y="5"/>
                  </a:cubicBezTo>
                  <a:close/>
                  <a:moveTo>
                    <a:pt x="84" y="70"/>
                  </a:moveTo>
                  <a:cubicBezTo>
                    <a:pt x="71" y="60"/>
                    <a:pt x="71" y="60"/>
                    <a:pt x="71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4" y="60"/>
                    <a:pt x="11" y="59"/>
                    <a:pt x="8" y="56"/>
                  </a:cubicBezTo>
                  <a:cubicBezTo>
                    <a:pt x="5" y="53"/>
                    <a:pt x="4" y="50"/>
                    <a:pt x="4" y="4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4"/>
                    <a:pt x="5" y="11"/>
                    <a:pt x="8" y="8"/>
                  </a:cubicBezTo>
                  <a:cubicBezTo>
                    <a:pt x="11" y="5"/>
                    <a:pt x="14" y="4"/>
                    <a:pt x="18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4" y="4"/>
                    <a:pt x="77" y="5"/>
                    <a:pt x="80" y="8"/>
                  </a:cubicBezTo>
                  <a:cubicBezTo>
                    <a:pt x="83" y="11"/>
                    <a:pt x="84" y="14"/>
                    <a:pt x="84" y="18"/>
                  </a:cubicBezTo>
                  <a:lnTo>
                    <a:pt x="84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09" name="Freeform 147"/>
          <p:cNvSpPr>
            <a:spLocks noEditPoints="1"/>
          </p:cNvSpPr>
          <p:nvPr/>
        </p:nvSpPr>
        <p:spPr bwMode="auto">
          <a:xfrm>
            <a:off x="7776454" y="5465045"/>
            <a:ext cx="331764" cy="302662"/>
          </a:xfrm>
          <a:custGeom>
            <a:avLst/>
            <a:gdLst>
              <a:gd name="T0" fmla="*/ 147 w 228"/>
              <a:gd name="T1" fmla="*/ 37 h 208"/>
              <a:gd name="T2" fmla="*/ 81 w 228"/>
              <a:gd name="T3" fmla="*/ 0 h 208"/>
              <a:gd name="T4" fmla="*/ 0 w 228"/>
              <a:gd name="T5" fmla="*/ 30 h 208"/>
              <a:gd name="T6" fmla="*/ 0 w 228"/>
              <a:gd name="T7" fmla="*/ 201 h 208"/>
              <a:gd name="T8" fmla="*/ 81 w 228"/>
              <a:gd name="T9" fmla="*/ 170 h 208"/>
              <a:gd name="T10" fmla="*/ 147 w 228"/>
              <a:gd name="T11" fmla="*/ 208 h 208"/>
              <a:gd name="T12" fmla="*/ 228 w 228"/>
              <a:gd name="T13" fmla="*/ 177 h 208"/>
              <a:gd name="T14" fmla="*/ 228 w 228"/>
              <a:gd name="T15" fmla="*/ 7 h 208"/>
              <a:gd name="T16" fmla="*/ 147 w 228"/>
              <a:gd name="T17" fmla="*/ 37 h 208"/>
              <a:gd name="T18" fmla="*/ 86 w 228"/>
              <a:gd name="T19" fmla="*/ 11 h 208"/>
              <a:gd name="T20" fmla="*/ 142 w 228"/>
              <a:gd name="T21" fmla="*/ 44 h 208"/>
              <a:gd name="T22" fmla="*/ 142 w 228"/>
              <a:gd name="T23" fmla="*/ 196 h 208"/>
              <a:gd name="T24" fmla="*/ 86 w 228"/>
              <a:gd name="T25" fmla="*/ 163 h 208"/>
              <a:gd name="T26" fmla="*/ 86 w 228"/>
              <a:gd name="T27" fmla="*/ 11 h 208"/>
              <a:gd name="T28" fmla="*/ 10 w 228"/>
              <a:gd name="T29" fmla="*/ 35 h 208"/>
              <a:gd name="T30" fmla="*/ 76 w 228"/>
              <a:gd name="T31" fmla="*/ 11 h 208"/>
              <a:gd name="T32" fmla="*/ 76 w 228"/>
              <a:gd name="T33" fmla="*/ 163 h 208"/>
              <a:gd name="T34" fmla="*/ 10 w 228"/>
              <a:gd name="T35" fmla="*/ 186 h 208"/>
              <a:gd name="T36" fmla="*/ 10 w 228"/>
              <a:gd name="T37" fmla="*/ 35 h 208"/>
              <a:gd name="T38" fmla="*/ 218 w 228"/>
              <a:gd name="T39" fmla="*/ 172 h 208"/>
              <a:gd name="T40" fmla="*/ 152 w 228"/>
              <a:gd name="T41" fmla="*/ 196 h 208"/>
              <a:gd name="T42" fmla="*/ 152 w 228"/>
              <a:gd name="T43" fmla="*/ 44 h 208"/>
              <a:gd name="T44" fmla="*/ 218 w 228"/>
              <a:gd name="T45" fmla="*/ 21 h 208"/>
              <a:gd name="T46" fmla="*/ 218 w 228"/>
              <a:gd name="T47" fmla="*/ 17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8" h="208">
                <a:moveTo>
                  <a:pt x="147" y="37"/>
                </a:moveTo>
                <a:lnTo>
                  <a:pt x="81" y="0"/>
                </a:lnTo>
                <a:lnTo>
                  <a:pt x="0" y="30"/>
                </a:lnTo>
                <a:lnTo>
                  <a:pt x="0" y="201"/>
                </a:lnTo>
                <a:lnTo>
                  <a:pt x="81" y="170"/>
                </a:lnTo>
                <a:lnTo>
                  <a:pt x="147" y="208"/>
                </a:lnTo>
                <a:lnTo>
                  <a:pt x="228" y="177"/>
                </a:lnTo>
                <a:lnTo>
                  <a:pt x="228" y="7"/>
                </a:lnTo>
                <a:lnTo>
                  <a:pt x="147" y="37"/>
                </a:lnTo>
                <a:close/>
                <a:moveTo>
                  <a:pt x="86" y="11"/>
                </a:moveTo>
                <a:lnTo>
                  <a:pt x="142" y="44"/>
                </a:lnTo>
                <a:lnTo>
                  <a:pt x="142" y="196"/>
                </a:lnTo>
                <a:lnTo>
                  <a:pt x="86" y="163"/>
                </a:lnTo>
                <a:lnTo>
                  <a:pt x="86" y="11"/>
                </a:lnTo>
                <a:close/>
                <a:moveTo>
                  <a:pt x="10" y="35"/>
                </a:moveTo>
                <a:lnTo>
                  <a:pt x="76" y="11"/>
                </a:lnTo>
                <a:lnTo>
                  <a:pt x="76" y="163"/>
                </a:lnTo>
                <a:lnTo>
                  <a:pt x="10" y="186"/>
                </a:lnTo>
                <a:lnTo>
                  <a:pt x="10" y="35"/>
                </a:lnTo>
                <a:close/>
                <a:moveTo>
                  <a:pt x="218" y="172"/>
                </a:moveTo>
                <a:lnTo>
                  <a:pt x="152" y="196"/>
                </a:lnTo>
                <a:lnTo>
                  <a:pt x="152" y="44"/>
                </a:lnTo>
                <a:lnTo>
                  <a:pt x="218" y="21"/>
                </a:lnTo>
                <a:lnTo>
                  <a:pt x="218" y="1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10" name="组合 409"/>
          <p:cNvGrpSpPr/>
          <p:nvPr/>
        </p:nvGrpSpPr>
        <p:grpSpPr>
          <a:xfrm>
            <a:off x="7776454" y="4836440"/>
            <a:ext cx="331764" cy="302662"/>
            <a:chOff x="1750397" y="6034393"/>
            <a:chExt cx="411868" cy="375739"/>
          </a:xfrm>
        </p:grpSpPr>
        <p:sp>
          <p:nvSpPr>
            <p:cNvPr id="411" name="Freeform 148"/>
            <p:cNvSpPr>
              <a:spLocks noEditPoints="1"/>
            </p:cNvSpPr>
            <p:nvPr/>
          </p:nvSpPr>
          <p:spPr bwMode="auto">
            <a:xfrm>
              <a:off x="1750397" y="6034393"/>
              <a:ext cx="411868" cy="375739"/>
            </a:xfrm>
            <a:custGeom>
              <a:avLst/>
              <a:gdLst>
                <a:gd name="T0" fmla="*/ 228 w 228"/>
                <a:gd name="T1" fmla="*/ 0 h 208"/>
                <a:gd name="T2" fmla="*/ 0 w 228"/>
                <a:gd name="T3" fmla="*/ 0 h 208"/>
                <a:gd name="T4" fmla="*/ 0 w 228"/>
                <a:gd name="T5" fmla="*/ 47 h 208"/>
                <a:gd name="T6" fmla="*/ 10 w 228"/>
                <a:gd name="T7" fmla="*/ 47 h 208"/>
                <a:gd name="T8" fmla="*/ 10 w 228"/>
                <a:gd name="T9" fmla="*/ 208 h 208"/>
                <a:gd name="T10" fmla="*/ 218 w 228"/>
                <a:gd name="T11" fmla="*/ 208 h 208"/>
                <a:gd name="T12" fmla="*/ 218 w 228"/>
                <a:gd name="T13" fmla="*/ 47 h 208"/>
                <a:gd name="T14" fmla="*/ 228 w 228"/>
                <a:gd name="T15" fmla="*/ 47 h 208"/>
                <a:gd name="T16" fmla="*/ 228 w 228"/>
                <a:gd name="T17" fmla="*/ 0 h 208"/>
                <a:gd name="T18" fmla="*/ 209 w 228"/>
                <a:gd name="T19" fmla="*/ 199 h 208"/>
                <a:gd name="T20" fmla="*/ 19 w 228"/>
                <a:gd name="T21" fmla="*/ 199 h 208"/>
                <a:gd name="T22" fmla="*/ 19 w 228"/>
                <a:gd name="T23" fmla="*/ 47 h 208"/>
                <a:gd name="T24" fmla="*/ 209 w 228"/>
                <a:gd name="T25" fmla="*/ 47 h 208"/>
                <a:gd name="T26" fmla="*/ 209 w 228"/>
                <a:gd name="T27" fmla="*/ 199 h 208"/>
                <a:gd name="T28" fmla="*/ 218 w 228"/>
                <a:gd name="T29" fmla="*/ 38 h 208"/>
                <a:gd name="T30" fmla="*/ 10 w 228"/>
                <a:gd name="T31" fmla="*/ 38 h 208"/>
                <a:gd name="T32" fmla="*/ 10 w 228"/>
                <a:gd name="T33" fmla="*/ 9 h 208"/>
                <a:gd name="T34" fmla="*/ 218 w 228"/>
                <a:gd name="T35" fmla="*/ 9 h 208"/>
                <a:gd name="T36" fmla="*/ 218 w 228"/>
                <a:gd name="T37" fmla="*/ 3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208">
                  <a:moveTo>
                    <a:pt x="22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0" y="47"/>
                  </a:lnTo>
                  <a:lnTo>
                    <a:pt x="10" y="208"/>
                  </a:lnTo>
                  <a:lnTo>
                    <a:pt x="218" y="208"/>
                  </a:lnTo>
                  <a:lnTo>
                    <a:pt x="218" y="47"/>
                  </a:lnTo>
                  <a:lnTo>
                    <a:pt x="228" y="47"/>
                  </a:lnTo>
                  <a:lnTo>
                    <a:pt x="228" y="0"/>
                  </a:lnTo>
                  <a:close/>
                  <a:moveTo>
                    <a:pt x="209" y="199"/>
                  </a:moveTo>
                  <a:lnTo>
                    <a:pt x="19" y="199"/>
                  </a:lnTo>
                  <a:lnTo>
                    <a:pt x="19" y="47"/>
                  </a:lnTo>
                  <a:lnTo>
                    <a:pt x="209" y="47"/>
                  </a:lnTo>
                  <a:lnTo>
                    <a:pt x="209" y="199"/>
                  </a:lnTo>
                  <a:close/>
                  <a:moveTo>
                    <a:pt x="218" y="38"/>
                  </a:moveTo>
                  <a:lnTo>
                    <a:pt x="10" y="38"/>
                  </a:lnTo>
                  <a:lnTo>
                    <a:pt x="10" y="9"/>
                  </a:lnTo>
                  <a:lnTo>
                    <a:pt x="218" y="9"/>
                  </a:lnTo>
                  <a:lnTo>
                    <a:pt x="2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2" name="Rectangle 149"/>
            <p:cNvSpPr>
              <a:spLocks noChangeArrowheads="1"/>
            </p:cNvSpPr>
            <p:nvPr/>
          </p:nvSpPr>
          <p:spPr bwMode="auto">
            <a:xfrm>
              <a:off x="1912976" y="6153618"/>
              <a:ext cx="86709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8408319" y="4793426"/>
            <a:ext cx="304118" cy="302662"/>
            <a:chOff x="2588584" y="6034393"/>
            <a:chExt cx="377546" cy="375739"/>
          </a:xfrm>
        </p:grpSpPr>
        <p:sp>
          <p:nvSpPr>
            <p:cNvPr id="414" name="Freeform 150"/>
            <p:cNvSpPr>
              <a:spLocks noEditPoints="1"/>
            </p:cNvSpPr>
            <p:nvPr/>
          </p:nvSpPr>
          <p:spPr bwMode="auto">
            <a:xfrm>
              <a:off x="2588584" y="6034393"/>
              <a:ext cx="377546" cy="375739"/>
            </a:xfrm>
            <a:custGeom>
              <a:avLst/>
              <a:gdLst>
                <a:gd name="T0" fmla="*/ 0 w 209"/>
                <a:gd name="T1" fmla="*/ 0 h 208"/>
                <a:gd name="T2" fmla="*/ 0 w 209"/>
                <a:gd name="T3" fmla="*/ 208 h 208"/>
                <a:gd name="T4" fmla="*/ 209 w 209"/>
                <a:gd name="T5" fmla="*/ 208 h 208"/>
                <a:gd name="T6" fmla="*/ 209 w 209"/>
                <a:gd name="T7" fmla="*/ 0 h 208"/>
                <a:gd name="T8" fmla="*/ 0 w 209"/>
                <a:gd name="T9" fmla="*/ 0 h 208"/>
                <a:gd name="T10" fmla="*/ 199 w 209"/>
                <a:gd name="T11" fmla="*/ 9 h 208"/>
                <a:gd name="T12" fmla="*/ 199 w 209"/>
                <a:gd name="T13" fmla="*/ 66 h 208"/>
                <a:gd name="T14" fmla="*/ 10 w 209"/>
                <a:gd name="T15" fmla="*/ 66 h 208"/>
                <a:gd name="T16" fmla="*/ 10 w 209"/>
                <a:gd name="T17" fmla="*/ 9 h 208"/>
                <a:gd name="T18" fmla="*/ 199 w 209"/>
                <a:gd name="T19" fmla="*/ 9 h 208"/>
                <a:gd name="T20" fmla="*/ 199 w 209"/>
                <a:gd name="T21" fmla="*/ 75 h 208"/>
                <a:gd name="T22" fmla="*/ 199 w 209"/>
                <a:gd name="T23" fmla="*/ 132 h 208"/>
                <a:gd name="T24" fmla="*/ 10 w 209"/>
                <a:gd name="T25" fmla="*/ 132 h 208"/>
                <a:gd name="T26" fmla="*/ 10 w 209"/>
                <a:gd name="T27" fmla="*/ 75 h 208"/>
                <a:gd name="T28" fmla="*/ 199 w 209"/>
                <a:gd name="T29" fmla="*/ 75 h 208"/>
                <a:gd name="T30" fmla="*/ 10 w 209"/>
                <a:gd name="T31" fmla="*/ 199 h 208"/>
                <a:gd name="T32" fmla="*/ 10 w 209"/>
                <a:gd name="T33" fmla="*/ 142 h 208"/>
                <a:gd name="T34" fmla="*/ 199 w 209"/>
                <a:gd name="T35" fmla="*/ 142 h 208"/>
                <a:gd name="T36" fmla="*/ 199 w 209"/>
                <a:gd name="T37" fmla="*/ 199 h 208"/>
                <a:gd name="T38" fmla="*/ 10 w 209"/>
                <a:gd name="T39" fmla="*/ 19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9" h="208">
                  <a:moveTo>
                    <a:pt x="0" y="0"/>
                  </a:moveTo>
                  <a:lnTo>
                    <a:pt x="0" y="208"/>
                  </a:lnTo>
                  <a:lnTo>
                    <a:pt x="209" y="208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99" y="9"/>
                  </a:moveTo>
                  <a:lnTo>
                    <a:pt x="199" y="66"/>
                  </a:lnTo>
                  <a:lnTo>
                    <a:pt x="10" y="66"/>
                  </a:lnTo>
                  <a:lnTo>
                    <a:pt x="10" y="9"/>
                  </a:lnTo>
                  <a:lnTo>
                    <a:pt x="199" y="9"/>
                  </a:lnTo>
                  <a:close/>
                  <a:moveTo>
                    <a:pt x="199" y="75"/>
                  </a:moveTo>
                  <a:lnTo>
                    <a:pt x="199" y="132"/>
                  </a:lnTo>
                  <a:lnTo>
                    <a:pt x="10" y="132"/>
                  </a:lnTo>
                  <a:lnTo>
                    <a:pt x="10" y="75"/>
                  </a:lnTo>
                  <a:lnTo>
                    <a:pt x="199" y="75"/>
                  </a:lnTo>
                  <a:close/>
                  <a:moveTo>
                    <a:pt x="10" y="199"/>
                  </a:moveTo>
                  <a:lnTo>
                    <a:pt x="10" y="142"/>
                  </a:lnTo>
                  <a:lnTo>
                    <a:pt x="199" y="142"/>
                  </a:lnTo>
                  <a:lnTo>
                    <a:pt x="199" y="199"/>
                  </a:lnTo>
                  <a:lnTo>
                    <a:pt x="10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5" name="Rectangle 151"/>
            <p:cNvSpPr>
              <a:spLocks noChangeArrowheads="1"/>
            </p:cNvSpPr>
            <p:nvPr/>
          </p:nvSpPr>
          <p:spPr bwMode="auto">
            <a:xfrm>
              <a:off x="2828840" y="6325228"/>
              <a:ext cx="8490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6" name="Rectangle 152"/>
            <p:cNvSpPr>
              <a:spLocks noChangeArrowheads="1"/>
            </p:cNvSpPr>
            <p:nvPr/>
          </p:nvSpPr>
          <p:spPr bwMode="auto">
            <a:xfrm>
              <a:off x="2828840" y="6204198"/>
              <a:ext cx="8490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7" name="Rectangle 153"/>
            <p:cNvSpPr>
              <a:spLocks noChangeArrowheads="1"/>
            </p:cNvSpPr>
            <p:nvPr/>
          </p:nvSpPr>
          <p:spPr bwMode="auto">
            <a:xfrm>
              <a:off x="2828840" y="6084973"/>
              <a:ext cx="8490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18" name="组合 417"/>
          <p:cNvGrpSpPr/>
          <p:nvPr/>
        </p:nvGrpSpPr>
        <p:grpSpPr>
          <a:xfrm>
            <a:off x="8395223" y="4219937"/>
            <a:ext cx="330310" cy="221176"/>
            <a:chOff x="930275" y="6084973"/>
            <a:chExt cx="410062" cy="274578"/>
          </a:xfrm>
        </p:grpSpPr>
        <p:sp>
          <p:nvSpPr>
            <p:cNvPr id="419" name="Freeform 154"/>
            <p:cNvSpPr>
              <a:spLocks noEditPoints="1"/>
            </p:cNvSpPr>
            <p:nvPr/>
          </p:nvSpPr>
          <p:spPr bwMode="auto">
            <a:xfrm>
              <a:off x="930275" y="6084973"/>
              <a:ext cx="410062" cy="274578"/>
            </a:xfrm>
            <a:custGeom>
              <a:avLst/>
              <a:gdLst>
                <a:gd name="T0" fmla="*/ 48 w 96"/>
                <a:gd name="T1" fmla="*/ 0 h 64"/>
                <a:gd name="T2" fmla="*/ 0 w 96"/>
                <a:gd name="T3" fmla="*/ 32 h 64"/>
                <a:gd name="T4" fmla="*/ 48 w 96"/>
                <a:gd name="T5" fmla="*/ 64 h 64"/>
                <a:gd name="T6" fmla="*/ 96 w 96"/>
                <a:gd name="T7" fmla="*/ 32 h 64"/>
                <a:gd name="T8" fmla="*/ 48 w 96"/>
                <a:gd name="T9" fmla="*/ 0 h 64"/>
                <a:gd name="T10" fmla="*/ 48 w 96"/>
                <a:gd name="T11" fmla="*/ 60 h 64"/>
                <a:gd name="T12" fmla="*/ 5 w 96"/>
                <a:gd name="T13" fmla="*/ 32 h 64"/>
                <a:gd name="T14" fmla="*/ 48 w 96"/>
                <a:gd name="T15" fmla="*/ 4 h 64"/>
                <a:gd name="T16" fmla="*/ 91 w 96"/>
                <a:gd name="T17" fmla="*/ 32 h 64"/>
                <a:gd name="T18" fmla="*/ 48 w 96"/>
                <a:gd name="T1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64">
                  <a:moveTo>
                    <a:pt x="48" y="0"/>
                  </a:moveTo>
                  <a:cubicBezTo>
                    <a:pt x="19" y="0"/>
                    <a:pt x="0" y="32"/>
                    <a:pt x="0" y="32"/>
                  </a:cubicBezTo>
                  <a:cubicBezTo>
                    <a:pt x="0" y="32"/>
                    <a:pt x="19" y="64"/>
                    <a:pt x="48" y="64"/>
                  </a:cubicBezTo>
                  <a:cubicBezTo>
                    <a:pt x="77" y="64"/>
                    <a:pt x="96" y="32"/>
                    <a:pt x="96" y="32"/>
                  </a:cubicBezTo>
                  <a:cubicBezTo>
                    <a:pt x="96" y="32"/>
                    <a:pt x="77" y="0"/>
                    <a:pt x="48" y="0"/>
                  </a:cubicBezTo>
                  <a:close/>
                  <a:moveTo>
                    <a:pt x="48" y="60"/>
                  </a:moveTo>
                  <a:cubicBezTo>
                    <a:pt x="26" y="60"/>
                    <a:pt x="10" y="39"/>
                    <a:pt x="5" y="32"/>
                  </a:cubicBezTo>
                  <a:cubicBezTo>
                    <a:pt x="10" y="25"/>
                    <a:pt x="26" y="4"/>
                    <a:pt x="48" y="4"/>
                  </a:cubicBezTo>
                  <a:cubicBezTo>
                    <a:pt x="70" y="4"/>
                    <a:pt x="86" y="25"/>
                    <a:pt x="91" y="32"/>
                  </a:cubicBezTo>
                  <a:cubicBezTo>
                    <a:pt x="86" y="39"/>
                    <a:pt x="70" y="60"/>
                    <a:pt x="4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0" name="Freeform 155"/>
            <p:cNvSpPr>
              <a:spLocks noEditPoints="1"/>
            </p:cNvSpPr>
            <p:nvPr/>
          </p:nvSpPr>
          <p:spPr bwMode="auto">
            <a:xfrm>
              <a:off x="1049500" y="6137359"/>
              <a:ext cx="171612" cy="169805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20 h 40"/>
                <a:gd name="T4" fmla="*/ 20 w 40"/>
                <a:gd name="T5" fmla="*/ 40 h 40"/>
                <a:gd name="T6" fmla="*/ 40 w 40"/>
                <a:gd name="T7" fmla="*/ 20 h 40"/>
                <a:gd name="T8" fmla="*/ 20 w 40"/>
                <a:gd name="T9" fmla="*/ 0 h 40"/>
                <a:gd name="T10" fmla="*/ 20 w 40"/>
                <a:gd name="T11" fmla="*/ 36 h 40"/>
                <a:gd name="T12" fmla="*/ 4 w 40"/>
                <a:gd name="T13" fmla="*/ 20 h 40"/>
                <a:gd name="T14" fmla="*/ 20 w 40"/>
                <a:gd name="T15" fmla="*/ 4 h 40"/>
                <a:gd name="T16" fmla="*/ 36 w 40"/>
                <a:gd name="T17" fmla="*/ 20 h 40"/>
                <a:gd name="T18" fmla="*/ 20 w 40"/>
                <a:gd name="T1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  <a:moveTo>
                    <a:pt x="20" y="36"/>
                  </a:moveTo>
                  <a:cubicBezTo>
                    <a:pt x="11" y="36"/>
                    <a:pt x="4" y="29"/>
                    <a:pt x="4" y="20"/>
                  </a:cubicBezTo>
                  <a:cubicBezTo>
                    <a:pt x="4" y="11"/>
                    <a:pt x="11" y="4"/>
                    <a:pt x="20" y="4"/>
                  </a:cubicBezTo>
                  <a:cubicBezTo>
                    <a:pt x="29" y="4"/>
                    <a:pt x="36" y="11"/>
                    <a:pt x="36" y="20"/>
                  </a:cubicBezTo>
                  <a:cubicBezTo>
                    <a:pt x="36" y="29"/>
                    <a:pt x="29" y="36"/>
                    <a:pt x="2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21" name="Freeform 156"/>
          <p:cNvSpPr/>
          <p:nvPr/>
        </p:nvSpPr>
        <p:spPr bwMode="auto">
          <a:xfrm>
            <a:off x="5769864" y="2144495"/>
            <a:ext cx="312848" cy="337584"/>
          </a:xfrm>
          <a:custGeom>
            <a:avLst/>
            <a:gdLst>
              <a:gd name="T0" fmla="*/ 47 w 91"/>
              <a:gd name="T1" fmla="*/ 39 h 98"/>
              <a:gd name="T2" fmla="*/ 44 w 91"/>
              <a:gd name="T3" fmla="*/ 36 h 98"/>
              <a:gd name="T4" fmla="*/ 19 w 91"/>
              <a:gd name="T5" fmla="*/ 62 h 98"/>
              <a:gd name="T6" fmla="*/ 14 w 91"/>
              <a:gd name="T7" fmla="*/ 72 h 98"/>
              <a:gd name="T8" fmla="*/ 19 w 91"/>
              <a:gd name="T9" fmla="*/ 82 h 98"/>
              <a:gd name="T10" fmla="*/ 28 w 91"/>
              <a:gd name="T11" fmla="*/ 86 h 98"/>
              <a:gd name="T12" fmla="*/ 38 w 91"/>
              <a:gd name="T13" fmla="*/ 82 h 98"/>
              <a:gd name="T14" fmla="*/ 84 w 91"/>
              <a:gd name="T15" fmla="*/ 36 h 98"/>
              <a:gd name="T16" fmla="*/ 84 w 91"/>
              <a:gd name="T17" fmla="*/ 8 h 98"/>
              <a:gd name="T18" fmla="*/ 55 w 91"/>
              <a:gd name="T19" fmla="*/ 8 h 98"/>
              <a:gd name="T20" fmla="*/ 10 w 91"/>
              <a:gd name="T21" fmla="*/ 53 h 98"/>
              <a:gd name="T22" fmla="*/ 10 w 91"/>
              <a:gd name="T23" fmla="*/ 53 h 98"/>
              <a:gd name="T24" fmla="*/ 10 w 91"/>
              <a:gd name="T25" fmla="*/ 90 h 98"/>
              <a:gd name="T26" fmla="*/ 28 w 91"/>
              <a:gd name="T27" fmla="*/ 98 h 98"/>
              <a:gd name="T28" fmla="*/ 28 w 91"/>
              <a:gd name="T29" fmla="*/ 98 h 98"/>
              <a:gd name="T30" fmla="*/ 47 w 91"/>
              <a:gd name="T31" fmla="*/ 90 h 98"/>
              <a:gd name="T32" fmla="*/ 47 w 91"/>
              <a:gd name="T33" fmla="*/ 90 h 98"/>
              <a:gd name="T34" fmla="*/ 72 w 91"/>
              <a:gd name="T35" fmla="*/ 65 h 98"/>
              <a:gd name="T36" fmla="*/ 70 w 91"/>
              <a:gd name="T37" fmla="*/ 62 h 98"/>
              <a:gd name="T38" fmla="*/ 44 w 91"/>
              <a:gd name="T39" fmla="*/ 87 h 98"/>
              <a:gd name="T40" fmla="*/ 44 w 91"/>
              <a:gd name="T41" fmla="*/ 87 h 98"/>
              <a:gd name="T42" fmla="*/ 28 w 91"/>
              <a:gd name="T43" fmla="*/ 94 h 98"/>
              <a:gd name="T44" fmla="*/ 28 w 91"/>
              <a:gd name="T45" fmla="*/ 94 h 98"/>
              <a:gd name="T46" fmla="*/ 13 w 91"/>
              <a:gd name="T47" fmla="*/ 87 h 98"/>
              <a:gd name="T48" fmla="*/ 13 w 91"/>
              <a:gd name="T49" fmla="*/ 56 h 98"/>
              <a:gd name="T50" fmla="*/ 13 w 91"/>
              <a:gd name="T51" fmla="*/ 56 h 98"/>
              <a:gd name="T52" fmla="*/ 58 w 91"/>
              <a:gd name="T53" fmla="*/ 11 h 98"/>
              <a:gd name="T54" fmla="*/ 81 w 91"/>
              <a:gd name="T55" fmla="*/ 11 h 98"/>
              <a:gd name="T56" fmla="*/ 81 w 91"/>
              <a:gd name="T57" fmla="*/ 34 h 98"/>
              <a:gd name="T58" fmla="*/ 36 w 91"/>
              <a:gd name="T59" fmla="*/ 79 h 98"/>
              <a:gd name="T60" fmla="*/ 21 w 91"/>
              <a:gd name="T61" fmla="*/ 79 h 98"/>
              <a:gd name="T62" fmla="*/ 18 w 91"/>
              <a:gd name="T63" fmla="*/ 72 h 98"/>
              <a:gd name="T64" fmla="*/ 21 w 91"/>
              <a:gd name="T65" fmla="*/ 65 h 98"/>
              <a:gd name="T66" fmla="*/ 47 w 91"/>
              <a:gd name="T67" fmla="*/ 3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98">
                <a:moveTo>
                  <a:pt x="47" y="39"/>
                </a:moveTo>
                <a:cubicBezTo>
                  <a:pt x="44" y="36"/>
                  <a:pt x="44" y="36"/>
                  <a:pt x="44" y="36"/>
                </a:cubicBezTo>
                <a:cubicBezTo>
                  <a:pt x="19" y="62"/>
                  <a:pt x="19" y="62"/>
                  <a:pt x="19" y="62"/>
                </a:cubicBezTo>
                <a:cubicBezTo>
                  <a:pt x="16" y="64"/>
                  <a:pt x="14" y="68"/>
                  <a:pt x="14" y="72"/>
                </a:cubicBezTo>
                <a:cubicBezTo>
                  <a:pt x="14" y="75"/>
                  <a:pt x="16" y="79"/>
                  <a:pt x="19" y="82"/>
                </a:cubicBezTo>
                <a:cubicBezTo>
                  <a:pt x="21" y="84"/>
                  <a:pt x="25" y="86"/>
                  <a:pt x="28" y="86"/>
                </a:cubicBezTo>
                <a:cubicBezTo>
                  <a:pt x="32" y="86"/>
                  <a:pt x="36" y="84"/>
                  <a:pt x="38" y="82"/>
                </a:cubicBezTo>
                <a:cubicBezTo>
                  <a:pt x="84" y="36"/>
                  <a:pt x="84" y="36"/>
                  <a:pt x="84" y="36"/>
                </a:cubicBezTo>
                <a:cubicBezTo>
                  <a:pt x="91" y="29"/>
                  <a:pt x="91" y="16"/>
                  <a:pt x="84" y="8"/>
                </a:cubicBezTo>
                <a:cubicBezTo>
                  <a:pt x="76" y="0"/>
                  <a:pt x="63" y="0"/>
                  <a:pt x="55" y="8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63"/>
                  <a:pt x="0" y="80"/>
                  <a:pt x="10" y="90"/>
                </a:cubicBezTo>
                <a:cubicBezTo>
                  <a:pt x="15" y="95"/>
                  <a:pt x="22" y="98"/>
                  <a:pt x="28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35" y="98"/>
                  <a:pt x="42" y="95"/>
                  <a:pt x="47" y="90"/>
                </a:cubicBezTo>
                <a:cubicBezTo>
                  <a:pt x="47" y="90"/>
                  <a:pt x="47" y="90"/>
                  <a:pt x="47" y="90"/>
                </a:cubicBezTo>
                <a:cubicBezTo>
                  <a:pt x="72" y="65"/>
                  <a:pt x="72" y="65"/>
                  <a:pt x="72" y="65"/>
                </a:cubicBezTo>
                <a:cubicBezTo>
                  <a:pt x="70" y="62"/>
                  <a:pt x="70" y="62"/>
                  <a:pt x="70" y="62"/>
                </a:cubicBezTo>
                <a:cubicBezTo>
                  <a:pt x="44" y="87"/>
                  <a:pt x="44" y="87"/>
                  <a:pt x="44" y="87"/>
                </a:cubicBezTo>
                <a:cubicBezTo>
                  <a:pt x="44" y="87"/>
                  <a:pt x="44" y="87"/>
                  <a:pt x="44" y="87"/>
                </a:cubicBezTo>
                <a:cubicBezTo>
                  <a:pt x="40" y="91"/>
                  <a:pt x="34" y="94"/>
                  <a:pt x="28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3" y="94"/>
                  <a:pt x="17" y="91"/>
                  <a:pt x="13" y="87"/>
                </a:cubicBezTo>
                <a:cubicBezTo>
                  <a:pt x="4" y="79"/>
                  <a:pt x="4" y="6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58" y="11"/>
                  <a:pt x="58" y="11"/>
                  <a:pt x="58" y="11"/>
                </a:cubicBezTo>
                <a:cubicBezTo>
                  <a:pt x="64" y="5"/>
                  <a:pt x="75" y="5"/>
                  <a:pt x="81" y="11"/>
                </a:cubicBezTo>
                <a:cubicBezTo>
                  <a:pt x="87" y="17"/>
                  <a:pt x="87" y="27"/>
                  <a:pt x="81" y="34"/>
                </a:cubicBezTo>
                <a:cubicBezTo>
                  <a:pt x="36" y="79"/>
                  <a:pt x="36" y="79"/>
                  <a:pt x="36" y="79"/>
                </a:cubicBezTo>
                <a:cubicBezTo>
                  <a:pt x="32" y="83"/>
                  <a:pt x="25" y="83"/>
                  <a:pt x="21" y="79"/>
                </a:cubicBezTo>
                <a:cubicBezTo>
                  <a:pt x="20" y="77"/>
                  <a:pt x="18" y="74"/>
                  <a:pt x="18" y="72"/>
                </a:cubicBezTo>
                <a:cubicBezTo>
                  <a:pt x="18" y="69"/>
                  <a:pt x="20" y="67"/>
                  <a:pt x="21" y="65"/>
                </a:cubicBezTo>
                <a:lnTo>
                  <a:pt x="47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22" name="组合 421"/>
          <p:cNvGrpSpPr/>
          <p:nvPr/>
        </p:nvGrpSpPr>
        <p:grpSpPr>
          <a:xfrm>
            <a:off x="6433392" y="2150316"/>
            <a:ext cx="331764" cy="299752"/>
            <a:chOff x="8313182" y="1115464"/>
            <a:chExt cx="411868" cy="372126"/>
          </a:xfrm>
        </p:grpSpPr>
        <p:sp>
          <p:nvSpPr>
            <p:cNvPr id="423" name="Freeform 157"/>
            <p:cNvSpPr/>
            <p:nvPr/>
          </p:nvSpPr>
          <p:spPr bwMode="auto">
            <a:xfrm>
              <a:off x="8381826" y="1343075"/>
              <a:ext cx="86709" cy="84903"/>
            </a:xfrm>
            <a:custGeom>
              <a:avLst/>
              <a:gdLst>
                <a:gd name="T0" fmla="*/ 33 w 48"/>
                <a:gd name="T1" fmla="*/ 0 h 47"/>
                <a:gd name="T2" fmla="*/ 15 w 48"/>
                <a:gd name="T3" fmla="*/ 0 h 47"/>
                <a:gd name="T4" fmla="*/ 15 w 48"/>
                <a:gd name="T5" fmla="*/ 14 h 47"/>
                <a:gd name="T6" fmla="*/ 0 w 48"/>
                <a:gd name="T7" fmla="*/ 14 h 47"/>
                <a:gd name="T8" fmla="*/ 0 w 48"/>
                <a:gd name="T9" fmla="*/ 33 h 47"/>
                <a:gd name="T10" fmla="*/ 15 w 48"/>
                <a:gd name="T11" fmla="*/ 33 h 47"/>
                <a:gd name="T12" fmla="*/ 15 w 48"/>
                <a:gd name="T13" fmla="*/ 47 h 47"/>
                <a:gd name="T14" fmla="*/ 33 w 48"/>
                <a:gd name="T15" fmla="*/ 47 h 47"/>
                <a:gd name="T16" fmla="*/ 33 w 48"/>
                <a:gd name="T17" fmla="*/ 33 h 47"/>
                <a:gd name="T18" fmla="*/ 48 w 48"/>
                <a:gd name="T19" fmla="*/ 33 h 47"/>
                <a:gd name="T20" fmla="*/ 48 w 48"/>
                <a:gd name="T21" fmla="*/ 14 h 47"/>
                <a:gd name="T22" fmla="*/ 33 w 48"/>
                <a:gd name="T23" fmla="*/ 14 h 47"/>
                <a:gd name="T24" fmla="*/ 33 w 48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7">
                  <a:moveTo>
                    <a:pt x="33" y="0"/>
                  </a:moveTo>
                  <a:lnTo>
                    <a:pt x="15" y="0"/>
                  </a:lnTo>
                  <a:lnTo>
                    <a:pt x="15" y="14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15" y="33"/>
                  </a:lnTo>
                  <a:lnTo>
                    <a:pt x="15" y="47"/>
                  </a:lnTo>
                  <a:lnTo>
                    <a:pt x="33" y="47"/>
                  </a:lnTo>
                  <a:lnTo>
                    <a:pt x="33" y="33"/>
                  </a:lnTo>
                  <a:lnTo>
                    <a:pt x="48" y="33"/>
                  </a:lnTo>
                  <a:lnTo>
                    <a:pt x="48" y="14"/>
                  </a:lnTo>
                  <a:lnTo>
                    <a:pt x="33" y="1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4" name="Freeform 158"/>
            <p:cNvSpPr>
              <a:spLocks noEditPoints="1"/>
            </p:cNvSpPr>
            <p:nvPr/>
          </p:nvSpPr>
          <p:spPr bwMode="auto">
            <a:xfrm>
              <a:off x="8313182" y="1115464"/>
              <a:ext cx="411868" cy="372126"/>
            </a:xfrm>
            <a:custGeom>
              <a:avLst/>
              <a:gdLst>
                <a:gd name="T0" fmla="*/ 72 w 96"/>
                <a:gd name="T1" fmla="*/ 39 h 87"/>
                <a:gd name="T2" fmla="*/ 50 w 96"/>
                <a:gd name="T3" fmla="*/ 39 h 87"/>
                <a:gd name="T4" fmla="*/ 50 w 96"/>
                <a:gd name="T5" fmla="*/ 29 h 87"/>
                <a:gd name="T6" fmla="*/ 66 w 96"/>
                <a:gd name="T7" fmla="*/ 29 h 87"/>
                <a:gd name="T8" fmla="*/ 66 w 96"/>
                <a:gd name="T9" fmla="*/ 13 h 87"/>
                <a:gd name="T10" fmla="*/ 39 w 96"/>
                <a:gd name="T11" fmla="*/ 13 h 87"/>
                <a:gd name="T12" fmla="*/ 49 w 96"/>
                <a:gd name="T13" fmla="*/ 2 h 87"/>
                <a:gd name="T14" fmla="*/ 47 w 96"/>
                <a:gd name="T15" fmla="*/ 0 h 87"/>
                <a:gd name="T16" fmla="*/ 29 w 96"/>
                <a:gd name="T17" fmla="*/ 17 h 87"/>
                <a:gd name="T18" fmla="*/ 62 w 96"/>
                <a:gd name="T19" fmla="*/ 17 h 87"/>
                <a:gd name="T20" fmla="*/ 62 w 96"/>
                <a:gd name="T21" fmla="*/ 25 h 87"/>
                <a:gd name="T22" fmla="*/ 46 w 96"/>
                <a:gd name="T23" fmla="*/ 25 h 87"/>
                <a:gd name="T24" fmla="*/ 46 w 96"/>
                <a:gd name="T25" fmla="*/ 39 h 87"/>
                <a:gd name="T26" fmla="*/ 24 w 96"/>
                <a:gd name="T27" fmla="*/ 39 h 87"/>
                <a:gd name="T28" fmla="*/ 0 w 96"/>
                <a:gd name="T29" fmla="*/ 63 h 87"/>
                <a:gd name="T30" fmla="*/ 24 w 96"/>
                <a:gd name="T31" fmla="*/ 87 h 87"/>
                <a:gd name="T32" fmla="*/ 40 w 96"/>
                <a:gd name="T33" fmla="*/ 81 h 87"/>
                <a:gd name="T34" fmla="*/ 56 w 96"/>
                <a:gd name="T35" fmla="*/ 81 h 87"/>
                <a:gd name="T36" fmla="*/ 72 w 96"/>
                <a:gd name="T37" fmla="*/ 87 h 87"/>
                <a:gd name="T38" fmla="*/ 96 w 96"/>
                <a:gd name="T39" fmla="*/ 63 h 87"/>
                <a:gd name="T40" fmla="*/ 72 w 96"/>
                <a:gd name="T41" fmla="*/ 39 h 87"/>
                <a:gd name="T42" fmla="*/ 72 w 96"/>
                <a:gd name="T43" fmla="*/ 83 h 87"/>
                <a:gd name="T44" fmla="*/ 58 w 96"/>
                <a:gd name="T45" fmla="*/ 78 h 87"/>
                <a:gd name="T46" fmla="*/ 58 w 96"/>
                <a:gd name="T47" fmla="*/ 77 h 87"/>
                <a:gd name="T48" fmla="*/ 38 w 96"/>
                <a:gd name="T49" fmla="*/ 77 h 87"/>
                <a:gd name="T50" fmla="*/ 38 w 96"/>
                <a:gd name="T51" fmla="*/ 78 h 87"/>
                <a:gd name="T52" fmla="*/ 24 w 96"/>
                <a:gd name="T53" fmla="*/ 83 h 87"/>
                <a:gd name="T54" fmla="*/ 4 w 96"/>
                <a:gd name="T55" fmla="*/ 63 h 87"/>
                <a:gd name="T56" fmla="*/ 24 w 96"/>
                <a:gd name="T57" fmla="*/ 43 h 87"/>
                <a:gd name="T58" fmla="*/ 46 w 96"/>
                <a:gd name="T59" fmla="*/ 43 h 87"/>
                <a:gd name="T60" fmla="*/ 50 w 96"/>
                <a:gd name="T61" fmla="*/ 43 h 87"/>
                <a:gd name="T62" fmla="*/ 72 w 96"/>
                <a:gd name="T63" fmla="*/ 43 h 87"/>
                <a:gd name="T64" fmla="*/ 92 w 96"/>
                <a:gd name="T65" fmla="*/ 63 h 87"/>
                <a:gd name="T66" fmla="*/ 72 w 96"/>
                <a:gd name="T67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87">
                  <a:moveTo>
                    <a:pt x="72" y="39"/>
                  </a:moveTo>
                  <a:cubicBezTo>
                    <a:pt x="50" y="39"/>
                    <a:pt x="50" y="39"/>
                    <a:pt x="50" y="3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1" y="39"/>
                    <a:pt x="0" y="50"/>
                    <a:pt x="0" y="63"/>
                  </a:cubicBezTo>
                  <a:cubicBezTo>
                    <a:pt x="0" y="76"/>
                    <a:pt x="11" y="87"/>
                    <a:pt x="24" y="87"/>
                  </a:cubicBezTo>
                  <a:cubicBezTo>
                    <a:pt x="30" y="87"/>
                    <a:pt x="35" y="85"/>
                    <a:pt x="40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61" y="85"/>
                    <a:pt x="66" y="87"/>
                    <a:pt x="72" y="87"/>
                  </a:cubicBezTo>
                  <a:cubicBezTo>
                    <a:pt x="85" y="87"/>
                    <a:pt x="96" y="76"/>
                    <a:pt x="96" y="63"/>
                  </a:cubicBezTo>
                  <a:cubicBezTo>
                    <a:pt x="96" y="50"/>
                    <a:pt x="85" y="39"/>
                    <a:pt x="72" y="39"/>
                  </a:cubicBezTo>
                  <a:close/>
                  <a:moveTo>
                    <a:pt x="72" y="83"/>
                  </a:moveTo>
                  <a:cubicBezTo>
                    <a:pt x="67" y="83"/>
                    <a:pt x="62" y="81"/>
                    <a:pt x="58" y="7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4" y="81"/>
                    <a:pt x="29" y="83"/>
                    <a:pt x="24" y="83"/>
                  </a:cubicBezTo>
                  <a:cubicBezTo>
                    <a:pt x="13" y="83"/>
                    <a:pt x="4" y="74"/>
                    <a:pt x="4" y="63"/>
                  </a:cubicBezTo>
                  <a:cubicBezTo>
                    <a:pt x="4" y="52"/>
                    <a:pt x="13" y="43"/>
                    <a:pt x="24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83" y="43"/>
                    <a:pt x="92" y="52"/>
                    <a:pt x="92" y="63"/>
                  </a:cubicBezTo>
                  <a:cubicBezTo>
                    <a:pt x="92" y="74"/>
                    <a:pt x="83" y="83"/>
                    <a:pt x="72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5" name="Oval 159"/>
            <p:cNvSpPr>
              <a:spLocks noChangeArrowheads="1"/>
            </p:cNvSpPr>
            <p:nvPr/>
          </p:nvSpPr>
          <p:spPr bwMode="auto">
            <a:xfrm>
              <a:off x="8604018" y="1334043"/>
              <a:ext cx="34323" cy="343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6" name="Oval 160"/>
            <p:cNvSpPr>
              <a:spLocks noChangeArrowheads="1"/>
            </p:cNvSpPr>
            <p:nvPr/>
          </p:nvSpPr>
          <p:spPr bwMode="auto">
            <a:xfrm>
              <a:off x="8604018" y="1402688"/>
              <a:ext cx="34323" cy="343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7" name="Oval 161"/>
            <p:cNvSpPr>
              <a:spLocks noChangeArrowheads="1"/>
            </p:cNvSpPr>
            <p:nvPr/>
          </p:nvSpPr>
          <p:spPr bwMode="auto">
            <a:xfrm>
              <a:off x="8638340" y="1368365"/>
              <a:ext cx="34323" cy="343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8" name="Oval 162"/>
            <p:cNvSpPr>
              <a:spLocks noChangeArrowheads="1"/>
            </p:cNvSpPr>
            <p:nvPr/>
          </p:nvSpPr>
          <p:spPr bwMode="auto">
            <a:xfrm>
              <a:off x="8571503" y="1368365"/>
              <a:ext cx="32516" cy="343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9" name="组合 428"/>
          <p:cNvGrpSpPr/>
          <p:nvPr/>
        </p:nvGrpSpPr>
        <p:grpSpPr>
          <a:xfrm>
            <a:off x="7136208" y="2161957"/>
            <a:ext cx="248823" cy="330309"/>
            <a:chOff x="9185691" y="1129916"/>
            <a:chExt cx="308901" cy="410062"/>
          </a:xfrm>
        </p:grpSpPr>
        <p:sp>
          <p:nvSpPr>
            <p:cNvPr id="430" name="Freeform 163"/>
            <p:cNvSpPr>
              <a:spLocks noEditPoints="1"/>
            </p:cNvSpPr>
            <p:nvPr/>
          </p:nvSpPr>
          <p:spPr bwMode="auto">
            <a:xfrm>
              <a:off x="9185691" y="1129916"/>
              <a:ext cx="308901" cy="410062"/>
            </a:xfrm>
            <a:custGeom>
              <a:avLst/>
              <a:gdLst>
                <a:gd name="T0" fmla="*/ 10 w 72"/>
                <a:gd name="T1" fmla="*/ 0 h 96"/>
                <a:gd name="T2" fmla="*/ 3 w 72"/>
                <a:gd name="T3" fmla="*/ 3 h 96"/>
                <a:gd name="T4" fmla="*/ 0 w 72"/>
                <a:gd name="T5" fmla="*/ 10 h 96"/>
                <a:gd name="T6" fmla="*/ 0 w 72"/>
                <a:gd name="T7" fmla="*/ 86 h 96"/>
                <a:gd name="T8" fmla="*/ 3 w 72"/>
                <a:gd name="T9" fmla="*/ 93 h 96"/>
                <a:gd name="T10" fmla="*/ 10 w 72"/>
                <a:gd name="T11" fmla="*/ 96 h 96"/>
                <a:gd name="T12" fmla="*/ 72 w 72"/>
                <a:gd name="T13" fmla="*/ 96 h 96"/>
                <a:gd name="T14" fmla="*/ 72 w 72"/>
                <a:gd name="T15" fmla="*/ 16 h 96"/>
                <a:gd name="T16" fmla="*/ 10 w 72"/>
                <a:gd name="T17" fmla="*/ 16 h 96"/>
                <a:gd name="T18" fmla="*/ 6 w 72"/>
                <a:gd name="T19" fmla="*/ 14 h 96"/>
                <a:gd name="T20" fmla="*/ 4 w 72"/>
                <a:gd name="T21" fmla="*/ 10 h 96"/>
                <a:gd name="T22" fmla="*/ 6 w 72"/>
                <a:gd name="T23" fmla="*/ 6 h 96"/>
                <a:gd name="T24" fmla="*/ 10 w 72"/>
                <a:gd name="T25" fmla="*/ 4 h 96"/>
                <a:gd name="T26" fmla="*/ 72 w 72"/>
                <a:gd name="T27" fmla="*/ 4 h 96"/>
                <a:gd name="T28" fmla="*/ 72 w 72"/>
                <a:gd name="T29" fmla="*/ 0 h 96"/>
                <a:gd name="T30" fmla="*/ 10 w 72"/>
                <a:gd name="T31" fmla="*/ 0 h 96"/>
                <a:gd name="T32" fmla="*/ 10 w 72"/>
                <a:gd name="T33" fmla="*/ 20 h 96"/>
                <a:gd name="T34" fmla="*/ 68 w 72"/>
                <a:gd name="T35" fmla="*/ 20 h 96"/>
                <a:gd name="T36" fmla="*/ 68 w 72"/>
                <a:gd name="T37" fmla="*/ 92 h 96"/>
                <a:gd name="T38" fmla="*/ 10 w 72"/>
                <a:gd name="T39" fmla="*/ 92 h 96"/>
                <a:gd name="T40" fmla="*/ 6 w 72"/>
                <a:gd name="T41" fmla="*/ 90 h 96"/>
                <a:gd name="T42" fmla="*/ 4 w 72"/>
                <a:gd name="T43" fmla="*/ 86 h 96"/>
                <a:gd name="T44" fmla="*/ 4 w 72"/>
                <a:gd name="T45" fmla="*/ 18 h 96"/>
                <a:gd name="T46" fmla="*/ 10 w 72"/>
                <a:gd name="T47" fmla="*/ 2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96">
                  <a:moveTo>
                    <a:pt x="10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1" y="91"/>
                    <a:pt x="3" y="93"/>
                  </a:cubicBezTo>
                  <a:cubicBezTo>
                    <a:pt x="5" y="95"/>
                    <a:pt x="7" y="96"/>
                    <a:pt x="10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7" y="15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7" y="5"/>
                    <a:pt x="8" y="4"/>
                    <a:pt x="10" y="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10" y="0"/>
                  </a:lnTo>
                  <a:close/>
                  <a:moveTo>
                    <a:pt x="10" y="20"/>
                  </a:moveTo>
                  <a:cubicBezTo>
                    <a:pt x="68" y="20"/>
                    <a:pt x="68" y="20"/>
                    <a:pt x="68" y="20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8" y="92"/>
                    <a:pt x="7" y="91"/>
                    <a:pt x="6" y="90"/>
                  </a:cubicBezTo>
                  <a:cubicBezTo>
                    <a:pt x="5" y="89"/>
                    <a:pt x="4" y="88"/>
                    <a:pt x="4" y="8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6" y="19"/>
                    <a:pt x="8" y="20"/>
                    <a:pt x="1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1" name="Rectangle 164"/>
            <p:cNvSpPr>
              <a:spLocks noChangeArrowheads="1"/>
            </p:cNvSpPr>
            <p:nvPr/>
          </p:nvSpPr>
          <p:spPr bwMode="auto">
            <a:xfrm>
              <a:off x="9220013" y="1162431"/>
              <a:ext cx="274578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2" name="Rectangle 165"/>
            <p:cNvSpPr>
              <a:spLocks noChangeArrowheads="1"/>
            </p:cNvSpPr>
            <p:nvPr/>
          </p:nvSpPr>
          <p:spPr bwMode="auto">
            <a:xfrm>
              <a:off x="9254336" y="1384624"/>
              <a:ext cx="171612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3" name="Rectangle 166"/>
            <p:cNvSpPr>
              <a:spLocks noChangeArrowheads="1"/>
            </p:cNvSpPr>
            <p:nvPr/>
          </p:nvSpPr>
          <p:spPr bwMode="auto">
            <a:xfrm>
              <a:off x="9254336" y="1299721"/>
              <a:ext cx="68645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4" name="组合 433"/>
          <p:cNvGrpSpPr/>
          <p:nvPr/>
        </p:nvGrpSpPr>
        <p:grpSpPr>
          <a:xfrm>
            <a:off x="3834575" y="2793473"/>
            <a:ext cx="247368" cy="330309"/>
            <a:chOff x="5086886" y="1913910"/>
            <a:chExt cx="307094" cy="410062"/>
          </a:xfrm>
        </p:grpSpPr>
        <p:sp>
          <p:nvSpPr>
            <p:cNvPr id="435" name="Freeform 167"/>
            <p:cNvSpPr>
              <a:spLocks noEditPoints="1"/>
            </p:cNvSpPr>
            <p:nvPr/>
          </p:nvSpPr>
          <p:spPr bwMode="auto">
            <a:xfrm>
              <a:off x="5086886" y="1913910"/>
              <a:ext cx="307094" cy="410062"/>
            </a:xfrm>
            <a:custGeom>
              <a:avLst/>
              <a:gdLst>
                <a:gd name="T0" fmla="*/ 113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57 h 227"/>
                <a:gd name="T10" fmla="*/ 113 w 170"/>
                <a:gd name="T11" fmla="*/ 0 h 227"/>
                <a:gd name="T12" fmla="*/ 161 w 170"/>
                <a:gd name="T13" fmla="*/ 218 h 227"/>
                <a:gd name="T14" fmla="*/ 9 w 170"/>
                <a:gd name="T15" fmla="*/ 218 h 227"/>
                <a:gd name="T16" fmla="*/ 9 w 170"/>
                <a:gd name="T17" fmla="*/ 10 h 227"/>
                <a:gd name="T18" fmla="*/ 109 w 170"/>
                <a:gd name="T19" fmla="*/ 10 h 227"/>
                <a:gd name="T20" fmla="*/ 161 w 170"/>
                <a:gd name="T21" fmla="*/ 62 h 227"/>
                <a:gd name="T22" fmla="*/ 161 w 170"/>
                <a:gd name="T23" fmla="*/ 21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0"/>
                  </a:lnTo>
                  <a:close/>
                  <a:moveTo>
                    <a:pt x="161" y="218"/>
                  </a:moveTo>
                  <a:lnTo>
                    <a:pt x="9" y="218"/>
                  </a:lnTo>
                  <a:lnTo>
                    <a:pt x="9" y="10"/>
                  </a:lnTo>
                  <a:lnTo>
                    <a:pt x="109" y="10"/>
                  </a:lnTo>
                  <a:lnTo>
                    <a:pt x="161" y="62"/>
                  </a:lnTo>
                  <a:lnTo>
                    <a:pt x="161" y="2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6" name="Rectangle 168"/>
            <p:cNvSpPr>
              <a:spLocks noChangeArrowheads="1"/>
            </p:cNvSpPr>
            <p:nvPr/>
          </p:nvSpPr>
          <p:spPr bwMode="auto">
            <a:xfrm>
              <a:off x="5155531" y="2222811"/>
              <a:ext cx="169805" cy="32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7" name="Rectangle 169"/>
            <p:cNvSpPr>
              <a:spLocks noChangeArrowheads="1"/>
            </p:cNvSpPr>
            <p:nvPr/>
          </p:nvSpPr>
          <p:spPr bwMode="auto">
            <a:xfrm>
              <a:off x="5155531" y="2136102"/>
              <a:ext cx="169805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8" name="Rectangle 170"/>
            <p:cNvSpPr>
              <a:spLocks noChangeArrowheads="1"/>
            </p:cNvSpPr>
            <p:nvPr/>
          </p:nvSpPr>
          <p:spPr bwMode="auto">
            <a:xfrm>
              <a:off x="5155531" y="2051199"/>
              <a:ext cx="68645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8431251" y="2215796"/>
            <a:ext cx="304118" cy="269195"/>
            <a:chOff x="10793420" y="1196754"/>
            <a:chExt cx="377546" cy="334191"/>
          </a:xfrm>
        </p:grpSpPr>
        <p:sp>
          <p:nvSpPr>
            <p:cNvPr id="440" name="Rectangle 171"/>
            <p:cNvSpPr>
              <a:spLocks noChangeArrowheads="1"/>
            </p:cNvSpPr>
            <p:nvPr/>
          </p:nvSpPr>
          <p:spPr bwMode="auto">
            <a:xfrm>
              <a:off x="10896386" y="1359334"/>
              <a:ext cx="171612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1" name="Rectangle 172"/>
            <p:cNvSpPr>
              <a:spLocks noChangeArrowheads="1"/>
            </p:cNvSpPr>
            <p:nvPr/>
          </p:nvSpPr>
          <p:spPr bwMode="auto">
            <a:xfrm>
              <a:off x="10999353" y="1274431"/>
              <a:ext cx="68645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2" name="Freeform 173"/>
            <p:cNvSpPr>
              <a:spLocks noEditPoints="1"/>
            </p:cNvSpPr>
            <p:nvPr/>
          </p:nvSpPr>
          <p:spPr bwMode="auto">
            <a:xfrm>
              <a:off x="10793420" y="1196754"/>
              <a:ext cx="377546" cy="334191"/>
            </a:xfrm>
            <a:custGeom>
              <a:avLst/>
              <a:gdLst>
                <a:gd name="T0" fmla="*/ 83 w 88"/>
                <a:gd name="T1" fmla="*/ 5 h 78"/>
                <a:gd name="T2" fmla="*/ 70 w 88"/>
                <a:gd name="T3" fmla="*/ 0 h 78"/>
                <a:gd name="T4" fmla="*/ 18 w 88"/>
                <a:gd name="T5" fmla="*/ 0 h 78"/>
                <a:gd name="T6" fmla="*/ 5 w 88"/>
                <a:gd name="T7" fmla="*/ 5 h 78"/>
                <a:gd name="T8" fmla="*/ 0 w 88"/>
                <a:gd name="T9" fmla="*/ 18 h 78"/>
                <a:gd name="T10" fmla="*/ 0 w 88"/>
                <a:gd name="T11" fmla="*/ 46 h 78"/>
                <a:gd name="T12" fmla="*/ 5 w 88"/>
                <a:gd name="T13" fmla="*/ 59 h 78"/>
                <a:gd name="T14" fmla="*/ 18 w 88"/>
                <a:gd name="T15" fmla="*/ 64 h 78"/>
                <a:gd name="T16" fmla="*/ 69 w 88"/>
                <a:gd name="T17" fmla="*/ 64 h 78"/>
                <a:gd name="T18" fmla="*/ 88 w 88"/>
                <a:gd name="T19" fmla="*/ 78 h 78"/>
                <a:gd name="T20" fmla="*/ 88 w 88"/>
                <a:gd name="T21" fmla="*/ 18 h 78"/>
                <a:gd name="T22" fmla="*/ 83 w 88"/>
                <a:gd name="T23" fmla="*/ 5 h 78"/>
                <a:gd name="T24" fmla="*/ 84 w 88"/>
                <a:gd name="T25" fmla="*/ 70 h 78"/>
                <a:gd name="T26" fmla="*/ 71 w 88"/>
                <a:gd name="T27" fmla="*/ 60 h 78"/>
                <a:gd name="T28" fmla="*/ 18 w 88"/>
                <a:gd name="T29" fmla="*/ 60 h 78"/>
                <a:gd name="T30" fmla="*/ 8 w 88"/>
                <a:gd name="T31" fmla="*/ 56 h 78"/>
                <a:gd name="T32" fmla="*/ 4 w 88"/>
                <a:gd name="T33" fmla="*/ 46 h 78"/>
                <a:gd name="T34" fmla="*/ 4 w 88"/>
                <a:gd name="T35" fmla="*/ 18 h 78"/>
                <a:gd name="T36" fmla="*/ 8 w 88"/>
                <a:gd name="T37" fmla="*/ 8 h 78"/>
                <a:gd name="T38" fmla="*/ 18 w 88"/>
                <a:gd name="T39" fmla="*/ 4 h 78"/>
                <a:gd name="T40" fmla="*/ 70 w 88"/>
                <a:gd name="T41" fmla="*/ 4 h 78"/>
                <a:gd name="T42" fmla="*/ 80 w 88"/>
                <a:gd name="T43" fmla="*/ 8 h 78"/>
                <a:gd name="T44" fmla="*/ 84 w 88"/>
                <a:gd name="T45" fmla="*/ 18 h 78"/>
                <a:gd name="T46" fmla="*/ 84 w 88"/>
                <a:gd name="T4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78">
                  <a:moveTo>
                    <a:pt x="83" y="5"/>
                  </a:moveTo>
                  <a:cubicBezTo>
                    <a:pt x="79" y="2"/>
                    <a:pt x="75" y="0"/>
                    <a:pt x="7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2" y="55"/>
                    <a:pt x="5" y="59"/>
                  </a:cubicBezTo>
                  <a:cubicBezTo>
                    <a:pt x="9" y="62"/>
                    <a:pt x="13" y="64"/>
                    <a:pt x="18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3"/>
                    <a:pt x="86" y="9"/>
                    <a:pt x="83" y="5"/>
                  </a:cubicBezTo>
                  <a:close/>
                  <a:moveTo>
                    <a:pt x="84" y="70"/>
                  </a:moveTo>
                  <a:cubicBezTo>
                    <a:pt x="71" y="60"/>
                    <a:pt x="71" y="60"/>
                    <a:pt x="71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4" y="60"/>
                    <a:pt x="11" y="59"/>
                    <a:pt x="8" y="56"/>
                  </a:cubicBezTo>
                  <a:cubicBezTo>
                    <a:pt x="5" y="53"/>
                    <a:pt x="4" y="50"/>
                    <a:pt x="4" y="4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4"/>
                    <a:pt x="5" y="11"/>
                    <a:pt x="8" y="8"/>
                  </a:cubicBezTo>
                  <a:cubicBezTo>
                    <a:pt x="11" y="5"/>
                    <a:pt x="14" y="4"/>
                    <a:pt x="18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4" y="4"/>
                    <a:pt x="77" y="5"/>
                    <a:pt x="80" y="8"/>
                  </a:cubicBezTo>
                  <a:cubicBezTo>
                    <a:pt x="83" y="11"/>
                    <a:pt x="84" y="14"/>
                    <a:pt x="84" y="18"/>
                  </a:cubicBezTo>
                  <a:lnTo>
                    <a:pt x="84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43" name="组合 442"/>
          <p:cNvGrpSpPr/>
          <p:nvPr/>
        </p:nvGrpSpPr>
        <p:grpSpPr>
          <a:xfrm>
            <a:off x="7770633" y="2175053"/>
            <a:ext cx="302662" cy="302662"/>
            <a:chOff x="9973297" y="1146174"/>
            <a:chExt cx="375739" cy="375739"/>
          </a:xfrm>
        </p:grpSpPr>
        <p:sp>
          <p:nvSpPr>
            <p:cNvPr id="444" name="Freeform 174"/>
            <p:cNvSpPr>
              <a:spLocks noEditPoints="1"/>
            </p:cNvSpPr>
            <p:nvPr/>
          </p:nvSpPr>
          <p:spPr bwMode="auto">
            <a:xfrm>
              <a:off x="9973297" y="1146174"/>
              <a:ext cx="375739" cy="375739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4 h 88"/>
                <a:gd name="T12" fmla="*/ 4 w 88"/>
                <a:gd name="T13" fmla="*/ 44 h 88"/>
                <a:gd name="T14" fmla="*/ 44 w 88"/>
                <a:gd name="T15" fmla="*/ 4 h 88"/>
                <a:gd name="T16" fmla="*/ 84 w 88"/>
                <a:gd name="T17" fmla="*/ 44 h 88"/>
                <a:gd name="T18" fmla="*/ 44 w 88"/>
                <a:gd name="T19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4"/>
                  </a:moveTo>
                  <a:cubicBezTo>
                    <a:pt x="22" y="84"/>
                    <a:pt x="4" y="66"/>
                    <a:pt x="4" y="44"/>
                  </a:cubicBezTo>
                  <a:cubicBezTo>
                    <a:pt x="4" y="22"/>
                    <a:pt x="22" y="4"/>
                    <a:pt x="44" y="4"/>
                  </a:cubicBezTo>
                  <a:cubicBezTo>
                    <a:pt x="66" y="4"/>
                    <a:pt x="84" y="22"/>
                    <a:pt x="84" y="44"/>
                  </a:cubicBezTo>
                  <a:cubicBezTo>
                    <a:pt x="84" y="66"/>
                    <a:pt x="66" y="84"/>
                    <a:pt x="4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5" name="Freeform 175"/>
            <p:cNvSpPr>
              <a:spLocks noEditPoints="1"/>
            </p:cNvSpPr>
            <p:nvPr/>
          </p:nvSpPr>
          <p:spPr bwMode="auto">
            <a:xfrm>
              <a:off x="10067232" y="1236496"/>
              <a:ext cx="187869" cy="191482"/>
            </a:xfrm>
            <a:custGeom>
              <a:avLst/>
              <a:gdLst>
                <a:gd name="T0" fmla="*/ 0 w 104"/>
                <a:gd name="T1" fmla="*/ 106 h 106"/>
                <a:gd name="T2" fmla="*/ 73 w 104"/>
                <a:gd name="T3" fmla="*/ 73 h 106"/>
                <a:gd name="T4" fmla="*/ 104 w 104"/>
                <a:gd name="T5" fmla="*/ 0 h 106"/>
                <a:gd name="T6" fmla="*/ 33 w 104"/>
                <a:gd name="T7" fmla="*/ 33 h 106"/>
                <a:gd name="T8" fmla="*/ 0 w 104"/>
                <a:gd name="T9" fmla="*/ 106 h 106"/>
                <a:gd name="T10" fmla="*/ 19 w 104"/>
                <a:gd name="T11" fmla="*/ 87 h 106"/>
                <a:gd name="T12" fmla="*/ 40 w 104"/>
                <a:gd name="T13" fmla="*/ 40 h 106"/>
                <a:gd name="T14" fmla="*/ 40 w 104"/>
                <a:gd name="T15" fmla="*/ 40 h 106"/>
                <a:gd name="T16" fmla="*/ 66 w 104"/>
                <a:gd name="T17" fmla="*/ 66 h 106"/>
                <a:gd name="T18" fmla="*/ 66 w 104"/>
                <a:gd name="T19" fmla="*/ 66 h 106"/>
                <a:gd name="T20" fmla="*/ 19 w 104"/>
                <a:gd name="T21" fmla="*/ 8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06">
                  <a:moveTo>
                    <a:pt x="0" y="106"/>
                  </a:moveTo>
                  <a:lnTo>
                    <a:pt x="73" y="73"/>
                  </a:lnTo>
                  <a:lnTo>
                    <a:pt x="104" y="0"/>
                  </a:lnTo>
                  <a:lnTo>
                    <a:pt x="33" y="33"/>
                  </a:lnTo>
                  <a:lnTo>
                    <a:pt x="0" y="106"/>
                  </a:lnTo>
                  <a:close/>
                  <a:moveTo>
                    <a:pt x="19" y="87"/>
                  </a:moveTo>
                  <a:lnTo>
                    <a:pt x="40" y="40"/>
                  </a:lnTo>
                  <a:lnTo>
                    <a:pt x="40" y="40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46" name="Freeform 176"/>
          <p:cNvSpPr>
            <a:spLocks noEditPoints="1"/>
          </p:cNvSpPr>
          <p:nvPr/>
        </p:nvSpPr>
        <p:spPr bwMode="auto">
          <a:xfrm>
            <a:off x="5787324" y="4830622"/>
            <a:ext cx="302662" cy="302662"/>
          </a:xfrm>
          <a:custGeom>
            <a:avLst/>
            <a:gdLst>
              <a:gd name="T0" fmla="*/ 175 w 208"/>
              <a:gd name="T1" fmla="*/ 132 h 208"/>
              <a:gd name="T2" fmla="*/ 175 w 208"/>
              <a:gd name="T3" fmla="*/ 99 h 208"/>
              <a:gd name="T4" fmla="*/ 109 w 208"/>
              <a:gd name="T5" fmla="*/ 99 h 208"/>
              <a:gd name="T6" fmla="*/ 109 w 208"/>
              <a:gd name="T7" fmla="*/ 76 h 208"/>
              <a:gd name="T8" fmla="*/ 142 w 208"/>
              <a:gd name="T9" fmla="*/ 76 h 208"/>
              <a:gd name="T10" fmla="*/ 142 w 208"/>
              <a:gd name="T11" fmla="*/ 0 h 208"/>
              <a:gd name="T12" fmla="*/ 66 w 208"/>
              <a:gd name="T13" fmla="*/ 0 h 208"/>
              <a:gd name="T14" fmla="*/ 66 w 208"/>
              <a:gd name="T15" fmla="*/ 76 h 208"/>
              <a:gd name="T16" fmla="*/ 99 w 208"/>
              <a:gd name="T17" fmla="*/ 76 h 208"/>
              <a:gd name="T18" fmla="*/ 99 w 208"/>
              <a:gd name="T19" fmla="*/ 99 h 208"/>
              <a:gd name="T20" fmla="*/ 33 w 208"/>
              <a:gd name="T21" fmla="*/ 99 h 208"/>
              <a:gd name="T22" fmla="*/ 33 w 208"/>
              <a:gd name="T23" fmla="*/ 132 h 208"/>
              <a:gd name="T24" fmla="*/ 0 w 208"/>
              <a:gd name="T25" fmla="*/ 132 h 208"/>
              <a:gd name="T26" fmla="*/ 0 w 208"/>
              <a:gd name="T27" fmla="*/ 208 h 208"/>
              <a:gd name="T28" fmla="*/ 76 w 208"/>
              <a:gd name="T29" fmla="*/ 208 h 208"/>
              <a:gd name="T30" fmla="*/ 76 w 208"/>
              <a:gd name="T31" fmla="*/ 132 h 208"/>
              <a:gd name="T32" fmla="*/ 42 w 208"/>
              <a:gd name="T33" fmla="*/ 132 h 208"/>
              <a:gd name="T34" fmla="*/ 42 w 208"/>
              <a:gd name="T35" fmla="*/ 109 h 208"/>
              <a:gd name="T36" fmla="*/ 166 w 208"/>
              <a:gd name="T37" fmla="*/ 109 h 208"/>
              <a:gd name="T38" fmla="*/ 166 w 208"/>
              <a:gd name="T39" fmla="*/ 132 h 208"/>
              <a:gd name="T40" fmla="*/ 132 w 208"/>
              <a:gd name="T41" fmla="*/ 132 h 208"/>
              <a:gd name="T42" fmla="*/ 132 w 208"/>
              <a:gd name="T43" fmla="*/ 208 h 208"/>
              <a:gd name="T44" fmla="*/ 208 w 208"/>
              <a:gd name="T45" fmla="*/ 208 h 208"/>
              <a:gd name="T46" fmla="*/ 208 w 208"/>
              <a:gd name="T47" fmla="*/ 132 h 208"/>
              <a:gd name="T48" fmla="*/ 175 w 208"/>
              <a:gd name="T49" fmla="*/ 132 h 208"/>
              <a:gd name="T50" fmla="*/ 76 w 208"/>
              <a:gd name="T51" fmla="*/ 9 h 208"/>
              <a:gd name="T52" fmla="*/ 132 w 208"/>
              <a:gd name="T53" fmla="*/ 9 h 208"/>
              <a:gd name="T54" fmla="*/ 132 w 208"/>
              <a:gd name="T55" fmla="*/ 66 h 208"/>
              <a:gd name="T56" fmla="*/ 76 w 208"/>
              <a:gd name="T57" fmla="*/ 66 h 208"/>
              <a:gd name="T58" fmla="*/ 76 w 208"/>
              <a:gd name="T59" fmla="*/ 9 h 208"/>
              <a:gd name="T60" fmla="*/ 66 w 208"/>
              <a:gd name="T61" fmla="*/ 199 h 208"/>
              <a:gd name="T62" fmla="*/ 9 w 208"/>
              <a:gd name="T63" fmla="*/ 199 h 208"/>
              <a:gd name="T64" fmla="*/ 9 w 208"/>
              <a:gd name="T65" fmla="*/ 142 h 208"/>
              <a:gd name="T66" fmla="*/ 66 w 208"/>
              <a:gd name="T67" fmla="*/ 142 h 208"/>
              <a:gd name="T68" fmla="*/ 66 w 208"/>
              <a:gd name="T69" fmla="*/ 199 h 208"/>
              <a:gd name="T70" fmla="*/ 199 w 208"/>
              <a:gd name="T71" fmla="*/ 199 h 208"/>
              <a:gd name="T72" fmla="*/ 142 w 208"/>
              <a:gd name="T73" fmla="*/ 199 h 208"/>
              <a:gd name="T74" fmla="*/ 142 w 208"/>
              <a:gd name="T75" fmla="*/ 142 h 208"/>
              <a:gd name="T76" fmla="*/ 199 w 208"/>
              <a:gd name="T77" fmla="*/ 142 h 208"/>
              <a:gd name="T78" fmla="*/ 199 w 208"/>
              <a:gd name="T79" fmla="*/ 19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208">
                <a:moveTo>
                  <a:pt x="175" y="132"/>
                </a:moveTo>
                <a:lnTo>
                  <a:pt x="175" y="99"/>
                </a:lnTo>
                <a:lnTo>
                  <a:pt x="109" y="99"/>
                </a:lnTo>
                <a:lnTo>
                  <a:pt x="109" y="76"/>
                </a:lnTo>
                <a:lnTo>
                  <a:pt x="142" y="76"/>
                </a:lnTo>
                <a:lnTo>
                  <a:pt x="142" y="0"/>
                </a:lnTo>
                <a:lnTo>
                  <a:pt x="66" y="0"/>
                </a:lnTo>
                <a:lnTo>
                  <a:pt x="66" y="76"/>
                </a:lnTo>
                <a:lnTo>
                  <a:pt x="99" y="76"/>
                </a:lnTo>
                <a:lnTo>
                  <a:pt x="99" y="99"/>
                </a:lnTo>
                <a:lnTo>
                  <a:pt x="33" y="99"/>
                </a:lnTo>
                <a:lnTo>
                  <a:pt x="33" y="132"/>
                </a:lnTo>
                <a:lnTo>
                  <a:pt x="0" y="132"/>
                </a:lnTo>
                <a:lnTo>
                  <a:pt x="0" y="208"/>
                </a:lnTo>
                <a:lnTo>
                  <a:pt x="76" y="208"/>
                </a:lnTo>
                <a:lnTo>
                  <a:pt x="76" y="132"/>
                </a:lnTo>
                <a:lnTo>
                  <a:pt x="42" y="132"/>
                </a:lnTo>
                <a:lnTo>
                  <a:pt x="42" y="109"/>
                </a:lnTo>
                <a:lnTo>
                  <a:pt x="166" y="109"/>
                </a:lnTo>
                <a:lnTo>
                  <a:pt x="166" y="132"/>
                </a:lnTo>
                <a:lnTo>
                  <a:pt x="132" y="132"/>
                </a:lnTo>
                <a:lnTo>
                  <a:pt x="132" y="208"/>
                </a:lnTo>
                <a:lnTo>
                  <a:pt x="208" y="208"/>
                </a:lnTo>
                <a:lnTo>
                  <a:pt x="208" y="132"/>
                </a:lnTo>
                <a:lnTo>
                  <a:pt x="175" y="132"/>
                </a:lnTo>
                <a:close/>
                <a:moveTo>
                  <a:pt x="76" y="9"/>
                </a:moveTo>
                <a:lnTo>
                  <a:pt x="132" y="9"/>
                </a:lnTo>
                <a:lnTo>
                  <a:pt x="132" y="66"/>
                </a:lnTo>
                <a:lnTo>
                  <a:pt x="76" y="66"/>
                </a:lnTo>
                <a:lnTo>
                  <a:pt x="76" y="9"/>
                </a:lnTo>
                <a:close/>
                <a:moveTo>
                  <a:pt x="66" y="199"/>
                </a:moveTo>
                <a:lnTo>
                  <a:pt x="9" y="199"/>
                </a:lnTo>
                <a:lnTo>
                  <a:pt x="9" y="142"/>
                </a:lnTo>
                <a:lnTo>
                  <a:pt x="66" y="142"/>
                </a:lnTo>
                <a:lnTo>
                  <a:pt x="66" y="199"/>
                </a:lnTo>
                <a:close/>
                <a:moveTo>
                  <a:pt x="199" y="199"/>
                </a:moveTo>
                <a:lnTo>
                  <a:pt x="142" y="199"/>
                </a:lnTo>
                <a:lnTo>
                  <a:pt x="142" y="142"/>
                </a:lnTo>
                <a:lnTo>
                  <a:pt x="199" y="142"/>
                </a:lnTo>
                <a:lnTo>
                  <a:pt x="199" y="1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47" name="Freeform 177"/>
          <p:cNvSpPr>
            <a:spLocks noEditPoints="1"/>
          </p:cNvSpPr>
          <p:nvPr/>
        </p:nvSpPr>
        <p:spPr bwMode="auto">
          <a:xfrm>
            <a:off x="6434846" y="4830622"/>
            <a:ext cx="302662" cy="302662"/>
          </a:xfrm>
          <a:custGeom>
            <a:avLst/>
            <a:gdLst>
              <a:gd name="T0" fmla="*/ 68 w 88"/>
              <a:gd name="T1" fmla="*/ 48 h 88"/>
              <a:gd name="T2" fmla="*/ 50 w 88"/>
              <a:gd name="T3" fmla="*/ 59 h 88"/>
              <a:gd name="T4" fmla="*/ 31 w 88"/>
              <a:gd name="T5" fmla="*/ 50 h 88"/>
              <a:gd name="T6" fmla="*/ 32 w 88"/>
              <a:gd name="T7" fmla="*/ 44 h 88"/>
              <a:gd name="T8" fmla="*/ 30 w 88"/>
              <a:gd name="T9" fmla="*/ 36 h 88"/>
              <a:gd name="T10" fmla="*/ 62 w 88"/>
              <a:gd name="T11" fmla="*/ 19 h 88"/>
              <a:gd name="T12" fmla="*/ 72 w 88"/>
              <a:gd name="T13" fmla="*/ 24 h 88"/>
              <a:gd name="T14" fmla="*/ 84 w 88"/>
              <a:gd name="T15" fmla="*/ 12 h 88"/>
              <a:gd name="T16" fmla="*/ 72 w 88"/>
              <a:gd name="T17" fmla="*/ 0 h 88"/>
              <a:gd name="T18" fmla="*/ 60 w 88"/>
              <a:gd name="T19" fmla="*/ 12 h 88"/>
              <a:gd name="T20" fmla="*/ 61 w 88"/>
              <a:gd name="T21" fmla="*/ 16 h 88"/>
              <a:gd name="T22" fmla="*/ 27 w 88"/>
              <a:gd name="T23" fmla="*/ 33 h 88"/>
              <a:gd name="T24" fmla="*/ 16 w 88"/>
              <a:gd name="T25" fmla="*/ 28 h 88"/>
              <a:gd name="T26" fmla="*/ 0 w 88"/>
              <a:gd name="T27" fmla="*/ 44 h 88"/>
              <a:gd name="T28" fmla="*/ 16 w 88"/>
              <a:gd name="T29" fmla="*/ 60 h 88"/>
              <a:gd name="T30" fmla="*/ 29 w 88"/>
              <a:gd name="T31" fmla="*/ 54 h 88"/>
              <a:gd name="T32" fmla="*/ 49 w 88"/>
              <a:gd name="T33" fmla="*/ 63 h 88"/>
              <a:gd name="T34" fmla="*/ 48 w 88"/>
              <a:gd name="T35" fmla="*/ 68 h 88"/>
              <a:gd name="T36" fmla="*/ 68 w 88"/>
              <a:gd name="T37" fmla="*/ 88 h 88"/>
              <a:gd name="T38" fmla="*/ 88 w 88"/>
              <a:gd name="T39" fmla="*/ 68 h 88"/>
              <a:gd name="T40" fmla="*/ 68 w 88"/>
              <a:gd name="T41" fmla="*/ 48 h 88"/>
              <a:gd name="T42" fmla="*/ 72 w 88"/>
              <a:gd name="T43" fmla="*/ 4 h 88"/>
              <a:gd name="T44" fmla="*/ 80 w 88"/>
              <a:gd name="T45" fmla="*/ 12 h 88"/>
              <a:gd name="T46" fmla="*/ 72 w 88"/>
              <a:gd name="T47" fmla="*/ 20 h 88"/>
              <a:gd name="T48" fmla="*/ 64 w 88"/>
              <a:gd name="T49" fmla="*/ 12 h 88"/>
              <a:gd name="T50" fmla="*/ 72 w 88"/>
              <a:gd name="T51" fmla="*/ 4 h 88"/>
              <a:gd name="T52" fmla="*/ 16 w 88"/>
              <a:gd name="T53" fmla="*/ 56 h 88"/>
              <a:gd name="T54" fmla="*/ 4 w 88"/>
              <a:gd name="T55" fmla="*/ 44 h 88"/>
              <a:gd name="T56" fmla="*/ 16 w 88"/>
              <a:gd name="T57" fmla="*/ 32 h 88"/>
              <a:gd name="T58" fmla="*/ 28 w 88"/>
              <a:gd name="T59" fmla="*/ 44 h 88"/>
              <a:gd name="T60" fmla="*/ 16 w 88"/>
              <a:gd name="T61" fmla="*/ 56 h 88"/>
              <a:gd name="T62" fmla="*/ 68 w 88"/>
              <a:gd name="T63" fmla="*/ 84 h 88"/>
              <a:gd name="T64" fmla="*/ 52 w 88"/>
              <a:gd name="T65" fmla="*/ 68 h 88"/>
              <a:gd name="T66" fmla="*/ 68 w 88"/>
              <a:gd name="T67" fmla="*/ 52 h 88"/>
              <a:gd name="T68" fmla="*/ 84 w 88"/>
              <a:gd name="T69" fmla="*/ 68 h 88"/>
              <a:gd name="T70" fmla="*/ 68 w 88"/>
              <a:gd name="T71" fmla="*/ 8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88">
                <a:moveTo>
                  <a:pt x="68" y="48"/>
                </a:moveTo>
                <a:cubicBezTo>
                  <a:pt x="60" y="48"/>
                  <a:pt x="54" y="52"/>
                  <a:pt x="50" y="59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8"/>
                  <a:pt x="32" y="46"/>
                  <a:pt x="32" y="44"/>
                </a:cubicBezTo>
                <a:cubicBezTo>
                  <a:pt x="32" y="41"/>
                  <a:pt x="31" y="38"/>
                  <a:pt x="30" y="36"/>
                </a:cubicBezTo>
                <a:cubicBezTo>
                  <a:pt x="62" y="19"/>
                  <a:pt x="62" y="19"/>
                  <a:pt x="62" y="19"/>
                </a:cubicBezTo>
                <a:cubicBezTo>
                  <a:pt x="65" y="22"/>
                  <a:pt x="68" y="24"/>
                  <a:pt x="72" y="24"/>
                </a:cubicBezTo>
                <a:cubicBezTo>
                  <a:pt x="79" y="24"/>
                  <a:pt x="84" y="19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65" y="0"/>
                  <a:pt x="60" y="5"/>
                  <a:pt x="60" y="12"/>
                </a:cubicBezTo>
                <a:cubicBezTo>
                  <a:pt x="60" y="13"/>
                  <a:pt x="60" y="14"/>
                  <a:pt x="61" y="16"/>
                </a:cubicBezTo>
                <a:cubicBezTo>
                  <a:pt x="27" y="33"/>
                  <a:pt x="27" y="33"/>
                  <a:pt x="27" y="33"/>
                </a:cubicBezTo>
                <a:cubicBezTo>
                  <a:pt x="24" y="30"/>
                  <a:pt x="20" y="28"/>
                  <a:pt x="16" y="28"/>
                </a:cubicBezTo>
                <a:cubicBezTo>
                  <a:pt x="7" y="28"/>
                  <a:pt x="0" y="35"/>
                  <a:pt x="0" y="44"/>
                </a:cubicBezTo>
                <a:cubicBezTo>
                  <a:pt x="0" y="53"/>
                  <a:pt x="7" y="60"/>
                  <a:pt x="16" y="60"/>
                </a:cubicBezTo>
                <a:cubicBezTo>
                  <a:pt x="21" y="60"/>
                  <a:pt x="26" y="58"/>
                  <a:pt x="29" y="54"/>
                </a:cubicBezTo>
                <a:cubicBezTo>
                  <a:pt x="49" y="63"/>
                  <a:pt x="49" y="63"/>
                  <a:pt x="49" y="63"/>
                </a:cubicBezTo>
                <a:cubicBezTo>
                  <a:pt x="48" y="64"/>
                  <a:pt x="48" y="66"/>
                  <a:pt x="48" y="68"/>
                </a:cubicBezTo>
                <a:cubicBezTo>
                  <a:pt x="48" y="79"/>
                  <a:pt x="57" y="88"/>
                  <a:pt x="68" y="88"/>
                </a:cubicBezTo>
                <a:cubicBezTo>
                  <a:pt x="79" y="88"/>
                  <a:pt x="88" y="79"/>
                  <a:pt x="88" y="68"/>
                </a:cubicBezTo>
                <a:cubicBezTo>
                  <a:pt x="88" y="57"/>
                  <a:pt x="79" y="48"/>
                  <a:pt x="68" y="48"/>
                </a:cubicBezTo>
                <a:close/>
                <a:moveTo>
                  <a:pt x="72" y="4"/>
                </a:moveTo>
                <a:cubicBezTo>
                  <a:pt x="76" y="4"/>
                  <a:pt x="80" y="8"/>
                  <a:pt x="80" y="12"/>
                </a:cubicBezTo>
                <a:cubicBezTo>
                  <a:pt x="80" y="16"/>
                  <a:pt x="76" y="20"/>
                  <a:pt x="72" y="20"/>
                </a:cubicBezTo>
                <a:cubicBezTo>
                  <a:pt x="68" y="20"/>
                  <a:pt x="64" y="16"/>
                  <a:pt x="64" y="12"/>
                </a:cubicBezTo>
                <a:cubicBezTo>
                  <a:pt x="64" y="8"/>
                  <a:pt x="68" y="4"/>
                  <a:pt x="72" y="4"/>
                </a:cubicBezTo>
                <a:close/>
                <a:moveTo>
                  <a:pt x="16" y="56"/>
                </a:moveTo>
                <a:cubicBezTo>
                  <a:pt x="9" y="56"/>
                  <a:pt x="4" y="51"/>
                  <a:pt x="4" y="44"/>
                </a:cubicBezTo>
                <a:cubicBezTo>
                  <a:pt x="4" y="37"/>
                  <a:pt x="9" y="32"/>
                  <a:pt x="16" y="32"/>
                </a:cubicBezTo>
                <a:cubicBezTo>
                  <a:pt x="23" y="32"/>
                  <a:pt x="28" y="37"/>
                  <a:pt x="28" y="44"/>
                </a:cubicBezTo>
                <a:cubicBezTo>
                  <a:pt x="28" y="51"/>
                  <a:pt x="23" y="56"/>
                  <a:pt x="16" y="56"/>
                </a:cubicBezTo>
                <a:close/>
                <a:moveTo>
                  <a:pt x="68" y="84"/>
                </a:moveTo>
                <a:cubicBezTo>
                  <a:pt x="59" y="84"/>
                  <a:pt x="52" y="77"/>
                  <a:pt x="52" y="68"/>
                </a:cubicBezTo>
                <a:cubicBezTo>
                  <a:pt x="52" y="59"/>
                  <a:pt x="59" y="52"/>
                  <a:pt x="68" y="52"/>
                </a:cubicBezTo>
                <a:cubicBezTo>
                  <a:pt x="77" y="52"/>
                  <a:pt x="84" y="59"/>
                  <a:pt x="84" y="68"/>
                </a:cubicBezTo>
                <a:cubicBezTo>
                  <a:pt x="84" y="77"/>
                  <a:pt x="77" y="84"/>
                  <a:pt x="68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48" name="Freeform 178"/>
          <p:cNvSpPr/>
          <p:nvPr/>
        </p:nvSpPr>
        <p:spPr bwMode="auto">
          <a:xfrm>
            <a:off x="7092554" y="4865544"/>
            <a:ext cx="337584" cy="267739"/>
          </a:xfrm>
          <a:custGeom>
            <a:avLst/>
            <a:gdLst>
              <a:gd name="T0" fmla="*/ 0 w 232"/>
              <a:gd name="T1" fmla="*/ 0 h 184"/>
              <a:gd name="T2" fmla="*/ 92 w 232"/>
              <a:gd name="T3" fmla="*/ 92 h 184"/>
              <a:gd name="T4" fmla="*/ 92 w 232"/>
              <a:gd name="T5" fmla="*/ 146 h 184"/>
              <a:gd name="T6" fmla="*/ 102 w 232"/>
              <a:gd name="T7" fmla="*/ 146 h 184"/>
              <a:gd name="T8" fmla="*/ 102 w 232"/>
              <a:gd name="T9" fmla="*/ 87 h 184"/>
              <a:gd name="T10" fmla="*/ 62 w 232"/>
              <a:gd name="T11" fmla="*/ 47 h 184"/>
              <a:gd name="T12" fmla="*/ 116 w 232"/>
              <a:gd name="T13" fmla="*/ 47 h 184"/>
              <a:gd name="T14" fmla="*/ 116 w 232"/>
              <a:gd name="T15" fmla="*/ 38 h 184"/>
              <a:gd name="T16" fmla="*/ 52 w 232"/>
              <a:gd name="T17" fmla="*/ 38 h 184"/>
              <a:gd name="T18" fmla="*/ 24 w 232"/>
              <a:gd name="T19" fmla="*/ 9 h 184"/>
              <a:gd name="T20" fmla="*/ 208 w 232"/>
              <a:gd name="T21" fmla="*/ 9 h 184"/>
              <a:gd name="T22" fmla="*/ 130 w 232"/>
              <a:gd name="T23" fmla="*/ 87 h 184"/>
              <a:gd name="T24" fmla="*/ 130 w 232"/>
              <a:gd name="T25" fmla="*/ 184 h 184"/>
              <a:gd name="T26" fmla="*/ 140 w 232"/>
              <a:gd name="T27" fmla="*/ 184 h 184"/>
              <a:gd name="T28" fmla="*/ 140 w 232"/>
              <a:gd name="T29" fmla="*/ 92 h 184"/>
              <a:gd name="T30" fmla="*/ 232 w 232"/>
              <a:gd name="T31" fmla="*/ 0 h 184"/>
              <a:gd name="T32" fmla="*/ 0 w 232"/>
              <a:gd name="T33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2" h="184">
                <a:moveTo>
                  <a:pt x="0" y="0"/>
                </a:moveTo>
                <a:lnTo>
                  <a:pt x="92" y="92"/>
                </a:lnTo>
                <a:lnTo>
                  <a:pt x="92" y="146"/>
                </a:lnTo>
                <a:lnTo>
                  <a:pt x="102" y="146"/>
                </a:lnTo>
                <a:lnTo>
                  <a:pt x="102" y="87"/>
                </a:lnTo>
                <a:lnTo>
                  <a:pt x="62" y="47"/>
                </a:lnTo>
                <a:lnTo>
                  <a:pt x="116" y="47"/>
                </a:lnTo>
                <a:lnTo>
                  <a:pt x="116" y="38"/>
                </a:lnTo>
                <a:lnTo>
                  <a:pt x="52" y="38"/>
                </a:lnTo>
                <a:lnTo>
                  <a:pt x="24" y="9"/>
                </a:lnTo>
                <a:lnTo>
                  <a:pt x="208" y="9"/>
                </a:lnTo>
                <a:lnTo>
                  <a:pt x="130" y="87"/>
                </a:lnTo>
                <a:lnTo>
                  <a:pt x="130" y="184"/>
                </a:lnTo>
                <a:lnTo>
                  <a:pt x="140" y="184"/>
                </a:lnTo>
                <a:lnTo>
                  <a:pt x="140" y="92"/>
                </a:lnTo>
                <a:lnTo>
                  <a:pt x="2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49" name="Freeform 179"/>
          <p:cNvSpPr>
            <a:spLocks noEditPoints="1"/>
          </p:cNvSpPr>
          <p:nvPr/>
        </p:nvSpPr>
        <p:spPr bwMode="auto">
          <a:xfrm>
            <a:off x="5835344" y="2825485"/>
            <a:ext cx="240093" cy="327399"/>
          </a:xfrm>
          <a:custGeom>
            <a:avLst/>
            <a:gdLst>
              <a:gd name="T0" fmla="*/ 0 w 165"/>
              <a:gd name="T1" fmla="*/ 0 h 225"/>
              <a:gd name="T2" fmla="*/ 0 w 165"/>
              <a:gd name="T3" fmla="*/ 225 h 225"/>
              <a:gd name="T4" fmla="*/ 9 w 165"/>
              <a:gd name="T5" fmla="*/ 225 h 225"/>
              <a:gd name="T6" fmla="*/ 9 w 165"/>
              <a:gd name="T7" fmla="*/ 161 h 225"/>
              <a:gd name="T8" fmla="*/ 165 w 165"/>
              <a:gd name="T9" fmla="*/ 83 h 225"/>
              <a:gd name="T10" fmla="*/ 0 w 165"/>
              <a:gd name="T11" fmla="*/ 0 h 225"/>
              <a:gd name="T12" fmla="*/ 9 w 165"/>
              <a:gd name="T13" fmla="*/ 14 h 225"/>
              <a:gd name="T14" fmla="*/ 146 w 165"/>
              <a:gd name="T15" fmla="*/ 83 h 225"/>
              <a:gd name="T16" fmla="*/ 9 w 165"/>
              <a:gd name="T17" fmla="*/ 152 h 225"/>
              <a:gd name="T18" fmla="*/ 9 w 165"/>
              <a:gd name="T19" fmla="*/ 1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25">
                <a:moveTo>
                  <a:pt x="0" y="0"/>
                </a:moveTo>
                <a:lnTo>
                  <a:pt x="0" y="225"/>
                </a:lnTo>
                <a:lnTo>
                  <a:pt x="9" y="225"/>
                </a:lnTo>
                <a:lnTo>
                  <a:pt x="9" y="161"/>
                </a:lnTo>
                <a:lnTo>
                  <a:pt x="165" y="83"/>
                </a:lnTo>
                <a:lnTo>
                  <a:pt x="0" y="0"/>
                </a:lnTo>
                <a:close/>
                <a:moveTo>
                  <a:pt x="9" y="14"/>
                </a:moveTo>
                <a:lnTo>
                  <a:pt x="146" y="83"/>
                </a:lnTo>
                <a:lnTo>
                  <a:pt x="9" y="152"/>
                </a:lnTo>
                <a:lnTo>
                  <a:pt x="9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50" name="组合 449"/>
          <p:cNvGrpSpPr/>
          <p:nvPr/>
        </p:nvGrpSpPr>
        <p:grpSpPr>
          <a:xfrm>
            <a:off x="6455219" y="2818210"/>
            <a:ext cx="315758" cy="317213"/>
            <a:chOff x="8340279" y="1944619"/>
            <a:chExt cx="391997" cy="393803"/>
          </a:xfrm>
        </p:grpSpPr>
        <p:sp>
          <p:nvSpPr>
            <p:cNvPr id="451" name="Freeform 180"/>
            <p:cNvSpPr>
              <a:spLocks noEditPoints="1"/>
            </p:cNvSpPr>
            <p:nvPr/>
          </p:nvSpPr>
          <p:spPr bwMode="auto">
            <a:xfrm>
              <a:off x="8340279" y="2025908"/>
              <a:ext cx="310707" cy="312514"/>
            </a:xfrm>
            <a:custGeom>
              <a:avLst/>
              <a:gdLst>
                <a:gd name="T0" fmla="*/ 0 w 172"/>
                <a:gd name="T1" fmla="*/ 93 h 173"/>
                <a:gd name="T2" fmla="*/ 0 w 172"/>
                <a:gd name="T3" fmla="*/ 173 h 173"/>
                <a:gd name="T4" fmla="*/ 80 w 172"/>
                <a:gd name="T5" fmla="*/ 173 h 173"/>
                <a:gd name="T6" fmla="*/ 172 w 172"/>
                <a:gd name="T7" fmla="*/ 81 h 173"/>
                <a:gd name="T8" fmla="*/ 92 w 172"/>
                <a:gd name="T9" fmla="*/ 0 h 173"/>
                <a:gd name="T10" fmla="*/ 0 w 172"/>
                <a:gd name="T11" fmla="*/ 93 h 173"/>
                <a:gd name="T12" fmla="*/ 9 w 172"/>
                <a:gd name="T13" fmla="*/ 102 h 173"/>
                <a:gd name="T14" fmla="*/ 47 w 172"/>
                <a:gd name="T15" fmla="*/ 126 h 173"/>
                <a:gd name="T16" fmla="*/ 71 w 172"/>
                <a:gd name="T17" fmla="*/ 164 h 173"/>
                <a:gd name="T18" fmla="*/ 9 w 172"/>
                <a:gd name="T19" fmla="*/ 164 h 173"/>
                <a:gd name="T20" fmla="*/ 9 w 172"/>
                <a:gd name="T21" fmla="*/ 102 h 173"/>
                <a:gd name="T22" fmla="*/ 80 w 172"/>
                <a:gd name="T23" fmla="*/ 161 h 173"/>
                <a:gd name="T24" fmla="*/ 54 w 172"/>
                <a:gd name="T25" fmla="*/ 119 h 173"/>
                <a:gd name="T26" fmla="*/ 12 w 172"/>
                <a:gd name="T27" fmla="*/ 93 h 173"/>
                <a:gd name="T28" fmla="*/ 92 w 172"/>
                <a:gd name="T29" fmla="*/ 15 h 173"/>
                <a:gd name="T30" fmla="*/ 158 w 172"/>
                <a:gd name="T31" fmla="*/ 81 h 173"/>
                <a:gd name="T32" fmla="*/ 80 w 172"/>
                <a:gd name="T33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0" y="93"/>
                  </a:moveTo>
                  <a:lnTo>
                    <a:pt x="0" y="173"/>
                  </a:lnTo>
                  <a:lnTo>
                    <a:pt x="80" y="173"/>
                  </a:lnTo>
                  <a:lnTo>
                    <a:pt x="172" y="81"/>
                  </a:lnTo>
                  <a:lnTo>
                    <a:pt x="92" y="0"/>
                  </a:lnTo>
                  <a:lnTo>
                    <a:pt x="0" y="93"/>
                  </a:lnTo>
                  <a:close/>
                  <a:moveTo>
                    <a:pt x="9" y="102"/>
                  </a:moveTo>
                  <a:lnTo>
                    <a:pt x="47" y="126"/>
                  </a:lnTo>
                  <a:lnTo>
                    <a:pt x="71" y="164"/>
                  </a:lnTo>
                  <a:lnTo>
                    <a:pt x="9" y="164"/>
                  </a:lnTo>
                  <a:lnTo>
                    <a:pt x="9" y="102"/>
                  </a:lnTo>
                  <a:close/>
                  <a:moveTo>
                    <a:pt x="80" y="161"/>
                  </a:moveTo>
                  <a:lnTo>
                    <a:pt x="54" y="119"/>
                  </a:lnTo>
                  <a:lnTo>
                    <a:pt x="12" y="93"/>
                  </a:lnTo>
                  <a:lnTo>
                    <a:pt x="92" y="15"/>
                  </a:lnTo>
                  <a:lnTo>
                    <a:pt x="158" y="81"/>
                  </a:lnTo>
                  <a:lnTo>
                    <a:pt x="80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2" name="Freeform 181"/>
            <p:cNvSpPr>
              <a:spLocks noEditPoints="1"/>
            </p:cNvSpPr>
            <p:nvPr/>
          </p:nvSpPr>
          <p:spPr bwMode="auto">
            <a:xfrm>
              <a:off x="8528148" y="1944619"/>
              <a:ext cx="204128" cy="205934"/>
            </a:xfrm>
            <a:custGeom>
              <a:avLst/>
              <a:gdLst>
                <a:gd name="T0" fmla="*/ 35 w 113"/>
                <a:gd name="T1" fmla="*/ 0 h 114"/>
                <a:gd name="T2" fmla="*/ 0 w 113"/>
                <a:gd name="T3" fmla="*/ 34 h 114"/>
                <a:gd name="T4" fmla="*/ 80 w 113"/>
                <a:gd name="T5" fmla="*/ 114 h 114"/>
                <a:gd name="T6" fmla="*/ 113 w 113"/>
                <a:gd name="T7" fmla="*/ 78 h 114"/>
                <a:gd name="T8" fmla="*/ 35 w 113"/>
                <a:gd name="T9" fmla="*/ 0 h 114"/>
                <a:gd name="T10" fmla="*/ 14 w 113"/>
                <a:gd name="T11" fmla="*/ 34 h 114"/>
                <a:gd name="T12" fmla="*/ 35 w 113"/>
                <a:gd name="T13" fmla="*/ 12 h 114"/>
                <a:gd name="T14" fmla="*/ 102 w 113"/>
                <a:gd name="T15" fmla="*/ 78 h 114"/>
                <a:gd name="T16" fmla="*/ 80 w 113"/>
                <a:gd name="T17" fmla="*/ 100 h 114"/>
                <a:gd name="T18" fmla="*/ 14 w 113"/>
                <a:gd name="T19" fmla="*/ 3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4">
                  <a:moveTo>
                    <a:pt x="35" y="0"/>
                  </a:moveTo>
                  <a:lnTo>
                    <a:pt x="0" y="34"/>
                  </a:lnTo>
                  <a:lnTo>
                    <a:pt x="80" y="114"/>
                  </a:lnTo>
                  <a:lnTo>
                    <a:pt x="113" y="78"/>
                  </a:lnTo>
                  <a:lnTo>
                    <a:pt x="35" y="0"/>
                  </a:lnTo>
                  <a:close/>
                  <a:moveTo>
                    <a:pt x="14" y="34"/>
                  </a:moveTo>
                  <a:lnTo>
                    <a:pt x="35" y="12"/>
                  </a:lnTo>
                  <a:lnTo>
                    <a:pt x="102" y="78"/>
                  </a:lnTo>
                  <a:lnTo>
                    <a:pt x="80" y="100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3" name="组合 452"/>
          <p:cNvGrpSpPr/>
          <p:nvPr/>
        </p:nvGrpSpPr>
        <p:grpSpPr>
          <a:xfrm>
            <a:off x="7095465" y="2850222"/>
            <a:ext cx="330310" cy="275015"/>
            <a:chOff x="9135111" y="1984361"/>
            <a:chExt cx="410062" cy="341417"/>
          </a:xfrm>
        </p:grpSpPr>
        <p:sp>
          <p:nvSpPr>
            <p:cNvPr id="454" name="Freeform 182"/>
            <p:cNvSpPr>
              <a:spLocks noEditPoints="1"/>
            </p:cNvSpPr>
            <p:nvPr/>
          </p:nvSpPr>
          <p:spPr bwMode="auto">
            <a:xfrm>
              <a:off x="9135111" y="1984361"/>
              <a:ext cx="410062" cy="341417"/>
            </a:xfrm>
            <a:custGeom>
              <a:avLst/>
              <a:gdLst>
                <a:gd name="T0" fmla="*/ 91 w 96"/>
                <a:gd name="T1" fmla="*/ 5 h 80"/>
                <a:gd name="T2" fmla="*/ 78 w 96"/>
                <a:gd name="T3" fmla="*/ 0 h 80"/>
                <a:gd name="T4" fmla="*/ 18 w 96"/>
                <a:gd name="T5" fmla="*/ 0 h 80"/>
                <a:gd name="T6" fmla="*/ 5 w 96"/>
                <a:gd name="T7" fmla="*/ 5 h 80"/>
                <a:gd name="T8" fmla="*/ 0 w 96"/>
                <a:gd name="T9" fmla="*/ 18 h 80"/>
                <a:gd name="T10" fmla="*/ 0 w 96"/>
                <a:gd name="T11" fmla="*/ 62 h 80"/>
                <a:gd name="T12" fmla="*/ 5 w 96"/>
                <a:gd name="T13" fmla="*/ 75 h 80"/>
                <a:gd name="T14" fmla="*/ 18 w 96"/>
                <a:gd name="T15" fmla="*/ 80 h 80"/>
                <a:gd name="T16" fmla="*/ 78 w 96"/>
                <a:gd name="T17" fmla="*/ 80 h 80"/>
                <a:gd name="T18" fmla="*/ 91 w 96"/>
                <a:gd name="T19" fmla="*/ 75 h 80"/>
                <a:gd name="T20" fmla="*/ 96 w 96"/>
                <a:gd name="T21" fmla="*/ 62 h 80"/>
                <a:gd name="T22" fmla="*/ 96 w 96"/>
                <a:gd name="T23" fmla="*/ 18 h 80"/>
                <a:gd name="T24" fmla="*/ 91 w 96"/>
                <a:gd name="T25" fmla="*/ 5 h 80"/>
                <a:gd name="T26" fmla="*/ 8 w 96"/>
                <a:gd name="T27" fmla="*/ 8 h 80"/>
                <a:gd name="T28" fmla="*/ 18 w 96"/>
                <a:gd name="T29" fmla="*/ 4 h 80"/>
                <a:gd name="T30" fmla="*/ 78 w 96"/>
                <a:gd name="T31" fmla="*/ 4 h 80"/>
                <a:gd name="T32" fmla="*/ 88 w 96"/>
                <a:gd name="T33" fmla="*/ 8 h 80"/>
                <a:gd name="T34" fmla="*/ 92 w 96"/>
                <a:gd name="T35" fmla="*/ 18 h 80"/>
                <a:gd name="T36" fmla="*/ 92 w 96"/>
                <a:gd name="T37" fmla="*/ 20 h 80"/>
                <a:gd name="T38" fmla="*/ 4 w 96"/>
                <a:gd name="T39" fmla="*/ 20 h 80"/>
                <a:gd name="T40" fmla="*/ 4 w 96"/>
                <a:gd name="T41" fmla="*/ 18 h 80"/>
                <a:gd name="T42" fmla="*/ 8 w 96"/>
                <a:gd name="T43" fmla="*/ 8 h 80"/>
                <a:gd name="T44" fmla="*/ 88 w 96"/>
                <a:gd name="T45" fmla="*/ 72 h 80"/>
                <a:gd name="T46" fmla="*/ 78 w 96"/>
                <a:gd name="T47" fmla="*/ 76 h 80"/>
                <a:gd name="T48" fmla="*/ 18 w 96"/>
                <a:gd name="T49" fmla="*/ 76 h 80"/>
                <a:gd name="T50" fmla="*/ 8 w 96"/>
                <a:gd name="T51" fmla="*/ 72 h 80"/>
                <a:gd name="T52" fmla="*/ 4 w 96"/>
                <a:gd name="T53" fmla="*/ 62 h 80"/>
                <a:gd name="T54" fmla="*/ 4 w 96"/>
                <a:gd name="T55" fmla="*/ 28 h 80"/>
                <a:gd name="T56" fmla="*/ 92 w 96"/>
                <a:gd name="T57" fmla="*/ 28 h 80"/>
                <a:gd name="T58" fmla="*/ 92 w 96"/>
                <a:gd name="T59" fmla="*/ 62 h 80"/>
                <a:gd name="T60" fmla="*/ 88 w 96"/>
                <a:gd name="T6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80">
                  <a:moveTo>
                    <a:pt x="91" y="5"/>
                  </a:moveTo>
                  <a:cubicBezTo>
                    <a:pt x="87" y="2"/>
                    <a:pt x="83" y="0"/>
                    <a:pt x="7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2" y="71"/>
                    <a:pt x="5" y="75"/>
                  </a:cubicBezTo>
                  <a:cubicBezTo>
                    <a:pt x="9" y="78"/>
                    <a:pt x="13" y="80"/>
                    <a:pt x="18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3" y="80"/>
                    <a:pt x="87" y="78"/>
                    <a:pt x="91" y="75"/>
                  </a:cubicBezTo>
                  <a:cubicBezTo>
                    <a:pt x="94" y="71"/>
                    <a:pt x="96" y="67"/>
                    <a:pt x="96" y="62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3"/>
                    <a:pt x="94" y="9"/>
                    <a:pt x="91" y="5"/>
                  </a:cubicBezTo>
                  <a:close/>
                  <a:moveTo>
                    <a:pt x="8" y="8"/>
                  </a:moveTo>
                  <a:cubicBezTo>
                    <a:pt x="11" y="5"/>
                    <a:pt x="14" y="4"/>
                    <a:pt x="1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2" y="4"/>
                    <a:pt x="85" y="5"/>
                    <a:pt x="88" y="8"/>
                  </a:cubicBezTo>
                  <a:cubicBezTo>
                    <a:pt x="91" y="11"/>
                    <a:pt x="92" y="14"/>
                    <a:pt x="92" y="18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4"/>
                    <a:pt x="5" y="11"/>
                    <a:pt x="8" y="8"/>
                  </a:cubicBezTo>
                  <a:close/>
                  <a:moveTo>
                    <a:pt x="88" y="72"/>
                  </a:moveTo>
                  <a:cubicBezTo>
                    <a:pt x="85" y="75"/>
                    <a:pt x="82" y="76"/>
                    <a:pt x="7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4" y="76"/>
                    <a:pt x="11" y="75"/>
                    <a:pt x="8" y="72"/>
                  </a:cubicBezTo>
                  <a:cubicBezTo>
                    <a:pt x="5" y="69"/>
                    <a:pt x="4" y="66"/>
                    <a:pt x="4" y="62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6"/>
                    <a:pt x="91" y="69"/>
                    <a:pt x="8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5" name="Rectangle 183"/>
            <p:cNvSpPr>
              <a:spLocks noChangeArrowheads="1"/>
            </p:cNvSpPr>
            <p:nvPr/>
          </p:nvSpPr>
          <p:spPr bwMode="auto">
            <a:xfrm>
              <a:off x="9185691" y="2222810"/>
              <a:ext cx="171612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6" name="Rectangle 184"/>
            <p:cNvSpPr>
              <a:spLocks noChangeArrowheads="1"/>
            </p:cNvSpPr>
            <p:nvPr/>
          </p:nvSpPr>
          <p:spPr bwMode="auto">
            <a:xfrm>
              <a:off x="9391625" y="2222810"/>
              <a:ext cx="68645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7" name="组合 456"/>
          <p:cNvGrpSpPr/>
          <p:nvPr/>
        </p:nvGrpSpPr>
        <p:grpSpPr>
          <a:xfrm>
            <a:off x="7798280" y="2822575"/>
            <a:ext cx="289566" cy="302662"/>
            <a:chOff x="10007619" y="1950038"/>
            <a:chExt cx="359481" cy="375739"/>
          </a:xfrm>
        </p:grpSpPr>
        <p:sp>
          <p:nvSpPr>
            <p:cNvPr id="458" name="Freeform 185"/>
            <p:cNvSpPr>
              <a:spLocks noEditPoints="1"/>
            </p:cNvSpPr>
            <p:nvPr/>
          </p:nvSpPr>
          <p:spPr bwMode="auto">
            <a:xfrm>
              <a:off x="10007619" y="2103585"/>
              <a:ext cx="359481" cy="222192"/>
            </a:xfrm>
            <a:custGeom>
              <a:avLst/>
              <a:gdLst>
                <a:gd name="T0" fmla="*/ 81 w 84"/>
                <a:gd name="T1" fmla="*/ 3 h 52"/>
                <a:gd name="T2" fmla="*/ 74 w 84"/>
                <a:gd name="T3" fmla="*/ 0 h 52"/>
                <a:gd name="T4" fmla="*/ 72 w 84"/>
                <a:gd name="T5" fmla="*/ 0 h 52"/>
                <a:gd name="T6" fmla="*/ 70 w 84"/>
                <a:gd name="T7" fmla="*/ 0 h 52"/>
                <a:gd name="T8" fmla="*/ 0 w 84"/>
                <a:gd name="T9" fmla="*/ 0 h 52"/>
                <a:gd name="T10" fmla="*/ 0 w 84"/>
                <a:gd name="T11" fmla="*/ 16 h 52"/>
                <a:gd name="T12" fmla="*/ 11 w 84"/>
                <a:gd name="T13" fmla="*/ 41 h 52"/>
                <a:gd name="T14" fmla="*/ 20 w 84"/>
                <a:gd name="T15" fmla="*/ 48 h 52"/>
                <a:gd name="T16" fmla="*/ 0 w 84"/>
                <a:gd name="T17" fmla="*/ 48 h 52"/>
                <a:gd name="T18" fmla="*/ 0 w 84"/>
                <a:gd name="T19" fmla="*/ 52 h 52"/>
                <a:gd name="T20" fmla="*/ 72 w 84"/>
                <a:gd name="T21" fmla="*/ 52 h 52"/>
                <a:gd name="T22" fmla="*/ 72 w 84"/>
                <a:gd name="T23" fmla="*/ 48 h 52"/>
                <a:gd name="T24" fmla="*/ 52 w 84"/>
                <a:gd name="T25" fmla="*/ 48 h 52"/>
                <a:gd name="T26" fmla="*/ 61 w 84"/>
                <a:gd name="T27" fmla="*/ 41 h 52"/>
                <a:gd name="T28" fmla="*/ 68 w 84"/>
                <a:gd name="T29" fmla="*/ 32 h 52"/>
                <a:gd name="T30" fmla="*/ 79 w 84"/>
                <a:gd name="T31" fmla="*/ 26 h 52"/>
                <a:gd name="T32" fmla="*/ 83 w 84"/>
                <a:gd name="T33" fmla="*/ 22 h 52"/>
                <a:gd name="T34" fmla="*/ 84 w 84"/>
                <a:gd name="T35" fmla="*/ 17 h 52"/>
                <a:gd name="T36" fmla="*/ 84 w 84"/>
                <a:gd name="T37" fmla="*/ 10 h 52"/>
                <a:gd name="T38" fmla="*/ 81 w 84"/>
                <a:gd name="T39" fmla="*/ 3 h 52"/>
                <a:gd name="T40" fmla="*/ 59 w 84"/>
                <a:gd name="T41" fmla="*/ 39 h 52"/>
                <a:gd name="T42" fmla="*/ 36 w 84"/>
                <a:gd name="T43" fmla="*/ 48 h 52"/>
                <a:gd name="T44" fmla="*/ 13 w 84"/>
                <a:gd name="T45" fmla="*/ 39 h 52"/>
                <a:gd name="T46" fmla="*/ 4 w 84"/>
                <a:gd name="T47" fmla="*/ 16 h 52"/>
                <a:gd name="T48" fmla="*/ 4 w 84"/>
                <a:gd name="T49" fmla="*/ 4 h 52"/>
                <a:gd name="T50" fmla="*/ 68 w 84"/>
                <a:gd name="T51" fmla="*/ 4 h 52"/>
                <a:gd name="T52" fmla="*/ 68 w 84"/>
                <a:gd name="T53" fmla="*/ 16 h 52"/>
                <a:gd name="T54" fmla="*/ 59 w 84"/>
                <a:gd name="T55" fmla="*/ 39 h 52"/>
                <a:gd name="T56" fmla="*/ 80 w 84"/>
                <a:gd name="T57" fmla="*/ 17 h 52"/>
                <a:gd name="T58" fmla="*/ 79 w 84"/>
                <a:gd name="T59" fmla="*/ 20 h 52"/>
                <a:gd name="T60" fmla="*/ 77 w 84"/>
                <a:gd name="T61" fmla="*/ 22 h 52"/>
                <a:gd name="T62" fmla="*/ 71 w 84"/>
                <a:gd name="T63" fmla="*/ 26 h 52"/>
                <a:gd name="T64" fmla="*/ 72 w 84"/>
                <a:gd name="T65" fmla="*/ 16 h 52"/>
                <a:gd name="T66" fmla="*/ 72 w 84"/>
                <a:gd name="T67" fmla="*/ 4 h 52"/>
                <a:gd name="T68" fmla="*/ 74 w 84"/>
                <a:gd name="T69" fmla="*/ 4 h 52"/>
                <a:gd name="T70" fmla="*/ 79 w 84"/>
                <a:gd name="T71" fmla="*/ 6 h 52"/>
                <a:gd name="T72" fmla="*/ 80 w 84"/>
                <a:gd name="T73" fmla="*/ 10 h 52"/>
                <a:gd name="T74" fmla="*/ 80 w 84"/>
                <a:gd name="T75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52">
                  <a:moveTo>
                    <a:pt x="81" y="3"/>
                  </a:moveTo>
                  <a:cubicBezTo>
                    <a:pt x="80" y="1"/>
                    <a:pt x="77" y="0"/>
                    <a:pt x="7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6"/>
                    <a:pt x="4" y="35"/>
                    <a:pt x="11" y="41"/>
                  </a:cubicBezTo>
                  <a:cubicBezTo>
                    <a:pt x="13" y="44"/>
                    <a:pt x="16" y="46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6" y="46"/>
                    <a:pt x="59" y="44"/>
                    <a:pt x="61" y="41"/>
                  </a:cubicBezTo>
                  <a:cubicBezTo>
                    <a:pt x="64" y="39"/>
                    <a:pt x="67" y="35"/>
                    <a:pt x="68" y="32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1" y="25"/>
                    <a:pt x="82" y="24"/>
                    <a:pt x="83" y="22"/>
                  </a:cubicBezTo>
                  <a:cubicBezTo>
                    <a:pt x="84" y="21"/>
                    <a:pt x="84" y="19"/>
                    <a:pt x="84" y="17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7"/>
                    <a:pt x="83" y="5"/>
                    <a:pt x="81" y="3"/>
                  </a:cubicBezTo>
                  <a:close/>
                  <a:moveTo>
                    <a:pt x="59" y="39"/>
                  </a:moveTo>
                  <a:cubicBezTo>
                    <a:pt x="53" y="45"/>
                    <a:pt x="45" y="48"/>
                    <a:pt x="36" y="48"/>
                  </a:cubicBezTo>
                  <a:cubicBezTo>
                    <a:pt x="27" y="48"/>
                    <a:pt x="19" y="45"/>
                    <a:pt x="13" y="39"/>
                  </a:cubicBezTo>
                  <a:cubicBezTo>
                    <a:pt x="7" y="33"/>
                    <a:pt x="4" y="25"/>
                    <a:pt x="4" y="1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25"/>
                    <a:pt x="65" y="33"/>
                    <a:pt x="59" y="39"/>
                  </a:cubicBezTo>
                  <a:close/>
                  <a:moveTo>
                    <a:pt x="80" y="17"/>
                  </a:moveTo>
                  <a:cubicBezTo>
                    <a:pt x="80" y="18"/>
                    <a:pt x="80" y="19"/>
                    <a:pt x="79" y="20"/>
                  </a:cubicBezTo>
                  <a:cubicBezTo>
                    <a:pt x="79" y="21"/>
                    <a:pt x="78" y="22"/>
                    <a:pt x="77" y="22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2" y="23"/>
                    <a:pt x="72" y="19"/>
                    <a:pt x="72" y="1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6" y="4"/>
                    <a:pt x="77" y="5"/>
                    <a:pt x="79" y="6"/>
                  </a:cubicBezTo>
                  <a:cubicBezTo>
                    <a:pt x="80" y="7"/>
                    <a:pt x="80" y="8"/>
                    <a:pt x="80" y="10"/>
                  </a:cubicBezTo>
                  <a:lnTo>
                    <a:pt x="8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9" name="Freeform 186"/>
            <p:cNvSpPr/>
            <p:nvPr/>
          </p:nvSpPr>
          <p:spPr bwMode="auto">
            <a:xfrm>
              <a:off x="10135877" y="1950038"/>
              <a:ext cx="34323" cy="122838"/>
            </a:xfrm>
            <a:custGeom>
              <a:avLst/>
              <a:gdLst>
                <a:gd name="T0" fmla="*/ 19 w 19"/>
                <a:gd name="T1" fmla="*/ 64 h 68"/>
                <a:gd name="T2" fmla="*/ 9 w 19"/>
                <a:gd name="T3" fmla="*/ 47 h 68"/>
                <a:gd name="T4" fmla="*/ 19 w 19"/>
                <a:gd name="T5" fmla="*/ 21 h 68"/>
                <a:gd name="T6" fmla="*/ 19 w 19"/>
                <a:gd name="T7" fmla="*/ 0 h 68"/>
                <a:gd name="T8" fmla="*/ 9 w 19"/>
                <a:gd name="T9" fmla="*/ 0 h 68"/>
                <a:gd name="T10" fmla="*/ 9 w 19"/>
                <a:gd name="T11" fmla="*/ 19 h 68"/>
                <a:gd name="T12" fmla="*/ 0 w 19"/>
                <a:gd name="T13" fmla="*/ 47 h 68"/>
                <a:gd name="T14" fmla="*/ 9 w 19"/>
                <a:gd name="T15" fmla="*/ 68 h 68"/>
                <a:gd name="T16" fmla="*/ 19 w 19"/>
                <a:gd name="T17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8">
                  <a:moveTo>
                    <a:pt x="19" y="64"/>
                  </a:moveTo>
                  <a:lnTo>
                    <a:pt x="9" y="47"/>
                  </a:lnTo>
                  <a:lnTo>
                    <a:pt x="19" y="21"/>
                  </a:lnTo>
                  <a:lnTo>
                    <a:pt x="19" y="0"/>
                  </a:lnTo>
                  <a:lnTo>
                    <a:pt x="9" y="0"/>
                  </a:lnTo>
                  <a:lnTo>
                    <a:pt x="9" y="19"/>
                  </a:lnTo>
                  <a:lnTo>
                    <a:pt x="0" y="47"/>
                  </a:lnTo>
                  <a:lnTo>
                    <a:pt x="9" y="68"/>
                  </a:lnTo>
                  <a:lnTo>
                    <a:pt x="19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0" name="Freeform 187"/>
            <p:cNvSpPr/>
            <p:nvPr/>
          </p:nvSpPr>
          <p:spPr bwMode="auto">
            <a:xfrm>
              <a:off x="10186457" y="1950038"/>
              <a:ext cx="34323" cy="122838"/>
            </a:xfrm>
            <a:custGeom>
              <a:avLst/>
              <a:gdLst>
                <a:gd name="T0" fmla="*/ 19 w 19"/>
                <a:gd name="T1" fmla="*/ 64 h 68"/>
                <a:gd name="T2" fmla="*/ 10 w 19"/>
                <a:gd name="T3" fmla="*/ 47 h 68"/>
                <a:gd name="T4" fmla="*/ 19 w 19"/>
                <a:gd name="T5" fmla="*/ 21 h 68"/>
                <a:gd name="T6" fmla="*/ 19 w 19"/>
                <a:gd name="T7" fmla="*/ 0 h 68"/>
                <a:gd name="T8" fmla="*/ 10 w 19"/>
                <a:gd name="T9" fmla="*/ 0 h 68"/>
                <a:gd name="T10" fmla="*/ 10 w 19"/>
                <a:gd name="T11" fmla="*/ 19 h 68"/>
                <a:gd name="T12" fmla="*/ 0 w 19"/>
                <a:gd name="T13" fmla="*/ 47 h 68"/>
                <a:gd name="T14" fmla="*/ 10 w 19"/>
                <a:gd name="T15" fmla="*/ 68 h 68"/>
                <a:gd name="T16" fmla="*/ 19 w 19"/>
                <a:gd name="T17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8">
                  <a:moveTo>
                    <a:pt x="19" y="64"/>
                  </a:moveTo>
                  <a:lnTo>
                    <a:pt x="10" y="47"/>
                  </a:lnTo>
                  <a:lnTo>
                    <a:pt x="19" y="21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10" y="19"/>
                  </a:lnTo>
                  <a:lnTo>
                    <a:pt x="0" y="47"/>
                  </a:lnTo>
                  <a:lnTo>
                    <a:pt x="10" y="68"/>
                  </a:lnTo>
                  <a:lnTo>
                    <a:pt x="19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1" name="Freeform 188"/>
            <p:cNvSpPr/>
            <p:nvPr/>
          </p:nvSpPr>
          <p:spPr bwMode="auto">
            <a:xfrm>
              <a:off x="10083489" y="1950038"/>
              <a:ext cx="34323" cy="122838"/>
            </a:xfrm>
            <a:custGeom>
              <a:avLst/>
              <a:gdLst>
                <a:gd name="T0" fmla="*/ 19 w 19"/>
                <a:gd name="T1" fmla="*/ 64 h 68"/>
                <a:gd name="T2" fmla="*/ 10 w 19"/>
                <a:gd name="T3" fmla="*/ 47 h 68"/>
                <a:gd name="T4" fmla="*/ 19 w 19"/>
                <a:gd name="T5" fmla="*/ 21 h 68"/>
                <a:gd name="T6" fmla="*/ 19 w 19"/>
                <a:gd name="T7" fmla="*/ 0 h 68"/>
                <a:gd name="T8" fmla="*/ 10 w 19"/>
                <a:gd name="T9" fmla="*/ 0 h 68"/>
                <a:gd name="T10" fmla="*/ 10 w 19"/>
                <a:gd name="T11" fmla="*/ 19 h 68"/>
                <a:gd name="T12" fmla="*/ 0 w 19"/>
                <a:gd name="T13" fmla="*/ 47 h 68"/>
                <a:gd name="T14" fmla="*/ 10 w 19"/>
                <a:gd name="T15" fmla="*/ 68 h 68"/>
                <a:gd name="T16" fmla="*/ 19 w 19"/>
                <a:gd name="T17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8">
                  <a:moveTo>
                    <a:pt x="19" y="64"/>
                  </a:moveTo>
                  <a:lnTo>
                    <a:pt x="10" y="47"/>
                  </a:lnTo>
                  <a:lnTo>
                    <a:pt x="19" y="21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10" y="19"/>
                  </a:lnTo>
                  <a:lnTo>
                    <a:pt x="0" y="47"/>
                  </a:lnTo>
                  <a:lnTo>
                    <a:pt x="10" y="68"/>
                  </a:lnTo>
                  <a:lnTo>
                    <a:pt x="19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2" name="组合 461"/>
          <p:cNvGrpSpPr/>
          <p:nvPr/>
        </p:nvGrpSpPr>
        <p:grpSpPr>
          <a:xfrm>
            <a:off x="8448712" y="2822575"/>
            <a:ext cx="269195" cy="330309"/>
            <a:chOff x="10815097" y="1950038"/>
            <a:chExt cx="334191" cy="410062"/>
          </a:xfrm>
        </p:grpSpPr>
        <p:sp>
          <p:nvSpPr>
            <p:cNvPr id="463" name="Freeform 189"/>
            <p:cNvSpPr/>
            <p:nvPr/>
          </p:nvSpPr>
          <p:spPr bwMode="auto">
            <a:xfrm>
              <a:off x="10905419" y="2325777"/>
              <a:ext cx="153548" cy="34323"/>
            </a:xfrm>
            <a:custGeom>
              <a:avLst/>
              <a:gdLst>
                <a:gd name="T0" fmla="*/ 9 w 85"/>
                <a:gd name="T1" fmla="*/ 19 h 19"/>
                <a:gd name="T2" fmla="*/ 76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  <a:gd name="T8" fmla="*/ 9 w 8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">
                  <a:moveTo>
                    <a:pt x="9" y="19"/>
                  </a:moveTo>
                  <a:lnTo>
                    <a:pt x="76" y="1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4" name="Freeform 190"/>
            <p:cNvSpPr>
              <a:spLocks noEditPoints="1"/>
            </p:cNvSpPr>
            <p:nvPr/>
          </p:nvSpPr>
          <p:spPr bwMode="auto">
            <a:xfrm>
              <a:off x="10815097" y="1950038"/>
              <a:ext cx="334191" cy="341417"/>
            </a:xfrm>
            <a:custGeom>
              <a:avLst/>
              <a:gdLst>
                <a:gd name="T0" fmla="*/ 64 w 78"/>
                <a:gd name="T1" fmla="*/ 11 h 80"/>
                <a:gd name="T2" fmla="*/ 39 w 78"/>
                <a:gd name="T3" fmla="*/ 0 h 80"/>
                <a:gd name="T4" fmla="*/ 14 w 78"/>
                <a:gd name="T5" fmla="*/ 11 h 80"/>
                <a:gd name="T6" fmla="*/ 14 w 78"/>
                <a:gd name="T7" fmla="*/ 61 h 80"/>
                <a:gd name="T8" fmla="*/ 14 w 78"/>
                <a:gd name="T9" fmla="*/ 62 h 80"/>
                <a:gd name="T10" fmla="*/ 21 w 78"/>
                <a:gd name="T11" fmla="*/ 78 h 80"/>
                <a:gd name="T12" fmla="*/ 21 w 78"/>
                <a:gd name="T13" fmla="*/ 80 h 80"/>
                <a:gd name="T14" fmla="*/ 55 w 78"/>
                <a:gd name="T15" fmla="*/ 80 h 80"/>
                <a:gd name="T16" fmla="*/ 57 w 78"/>
                <a:gd name="T17" fmla="*/ 80 h 80"/>
                <a:gd name="T18" fmla="*/ 57 w 78"/>
                <a:gd name="T19" fmla="*/ 78 h 80"/>
                <a:gd name="T20" fmla="*/ 64 w 78"/>
                <a:gd name="T21" fmla="*/ 61 h 80"/>
                <a:gd name="T22" fmla="*/ 64 w 78"/>
                <a:gd name="T23" fmla="*/ 11 h 80"/>
                <a:gd name="T24" fmla="*/ 62 w 78"/>
                <a:gd name="T25" fmla="*/ 59 h 80"/>
                <a:gd name="T26" fmla="*/ 53 w 78"/>
                <a:gd name="T27" fmla="*/ 76 h 80"/>
                <a:gd name="T28" fmla="*/ 25 w 78"/>
                <a:gd name="T29" fmla="*/ 76 h 80"/>
                <a:gd name="T30" fmla="*/ 16 w 78"/>
                <a:gd name="T31" fmla="*/ 59 h 80"/>
                <a:gd name="T32" fmla="*/ 16 w 78"/>
                <a:gd name="T33" fmla="*/ 58 h 80"/>
                <a:gd name="T34" fmla="*/ 16 w 78"/>
                <a:gd name="T35" fmla="*/ 58 h 80"/>
                <a:gd name="T36" fmla="*/ 16 w 78"/>
                <a:gd name="T37" fmla="*/ 13 h 80"/>
                <a:gd name="T38" fmla="*/ 39 w 78"/>
                <a:gd name="T39" fmla="*/ 4 h 80"/>
                <a:gd name="T40" fmla="*/ 62 w 78"/>
                <a:gd name="T41" fmla="*/ 13 h 80"/>
                <a:gd name="T42" fmla="*/ 62 w 78"/>
                <a:gd name="T4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0">
                  <a:moveTo>
                    <a:pt x="64" y="11"/>
                  </a:moveTo>
                  <a:cubicBezTo>
                    <a:pt x="58" y="4"/>
                    <a:pt x="49" y="0"/>
                    <a:pt x="39" y="0"/>
                  </a:cubicBezTo>
                  <a:cubicBezTo>
                    <a:pt x="29" y="0"/>
                    <a:pt x="20" y="4"/>
                    <a:pt x="14" y="11"/>
                  </a:cubicBezTo>
                  <a:cubicBezTo>
                    <a:pt x="0" y="25"/>
                    <a:pt x="0" y="47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21" y="69"/>
                    <a:pt x="21" y="78"/>
                    <a:pt x="21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7" y="78"/>
                    <a:pt x="57" y="69"/>
                    <a:pt x="64" y="61"/>
                  </a:cubicBezTo>
                  <a:cubicBezTo>
                    <a:pt x="78" y="47"/>
                    <a:pt x="78" y="25"/>
                    <a:pt x="64" y="11"/>
                  </a:cubicBezTo>
                  <a:close/>
                  <a:moveTo>
                    <a:pt x="62" y="59"/>
                  </a:moveTo>
                  <a:cubicBezTo>
                    <a:pt x="55" y="65"/>
                    <a:pt x="54" y="72"/>
                    <a:pt x="53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2"/>
                    <a:pt x="23" y="65"/>
                    <a:pt x="16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4" y="46"/>
                    <a:pt x="4" y="26"/>
                    <a:pt x="16" y="13"/>
                  </a:cubicBezTo>
                  <a:cubicBezTo>
                    <a:pt x="22" y="7"/>
                    <a:pt x="30" y="4"/>
                    <a:pt x="39" y="4"/>
                  </a:cubicBezTo>
                  <a:cubicBezTo>
                    <a:pt x="48" y="4"/>
                    <a:pt x="56" y="7"/>
                    <a:pt x="62" y="13"/>
                  </a:cubicBezTo>
                  <a:cubicBezTo>
                    <a:pt x="74" y="26"/>
                    <a:pt x="74" y="46"/>
                    <a:pt x="6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5" name="Freeform 191"/>
            <p:cNvSpPr/>
            <p:nvPr/>
          </p:nvSpPr>
          <p:spPr bwMode="auto">
            <a:xfrm>
              <a:off x="10901806" y="2107198"/>
              <a:ext cx="162579" cy="77677"/>
            </a:xfrm>
            <a:custGeom>
              <a:avLst/>
              <a:gdLst>
                <a:gd name="T0" fmla="*/ 59 w 90"/>
                <a:gd name="T1" fmla="*/ 29 h 43"/>
                <a:gd name="T2" fmla="*/ 30 w 90"/>
                <a:gd name="T3" fmla="*/ 0 h 43"/>
                <a:gd name="T4" fmla="*/ 0 w 90"/>
                <a:gd name="T5" fmla="*/ 33 h 43"/>
                <a:gd name="T6" fmla="*/ 4 w 90"/>
                <a:gd name="T7" fmla="*/ 38 h 43"/>
                <a:gd name="T8" fmla="*/ 30 w 90"/>
                <a:gd name="T9" fmla="*/ 14 h 43"/>
                <a:gd name="T10" fmla="*/ 59 w 90"/>
                <a:gd name="T11" fmla="*/ 43 h 43"/>
                <a:gd name="T12" fmla="*/ 90 w 90"/>
                <a:gd name="T13" fmla="*/ 10 h 43"/>
                <a:gd name="T14" fmla="*/ 85 w 90"/>
                <a:gd name="T15" fmla="*/ 5 h 43"/>
                <a:gd name="T16" fmla="*/ 59 w 90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3">
                  <a:moveTo>
                    <a:pt x="59" y="29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4" y="38"/>
                  </a:lnTo>
                  <a:lnTo>
                    <a:pt x="30" y="14"/>
                  </a:lnTo>
                  <a:lnTo>
                    <a:pt x="59" y="43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6" name="组合 465"/>
          <p:cNvGrpSpPr/>
          <p:nvPr/>
        </p:nvGrpSpPr>
        <p:grpSpPr>
          <a:xfrm>
            <a:off x="5772773" y="5518886"/>
            <a:ext cx="331764" cy="247368"/>
            <a:chOff x="7493058" y="5297368"/>
            <a:chExt cx="411868" cy="307094"/>
          </a:xfrm>
        </p:grpSpPr>
        <p:sp>
          <p:nvSpPr>
            <p:cNvPr id="467" name="Freeform 192"/>
            <p:cNvSpPr>
              <a:spLocks noEditPoints="1"/>
            </p:cNvSpPr>
            <p:nvPr/>
          </p:nvSpPr>
          <p:spPr bwMode="auto">
            <a:xfrm>
              <a:off x="7493058" y="5297368"/>
              <a:ext cx="411868" cy="307094"/>
            </a:xfrm>
            <a:custGeom>
              <a:avLst/>
              <a:gdLst>
                <a:gd name="T0" fmla="*/ 0 w 228"/>
                <a:gd name="T1" fmla="*/ 0 h 170"/>
                <a:gd name="T2" fmla="*/ 0 w 228"/>
                <a:gd name="T3" fmla="*/ 170 h 170"/>
                <a:gd name="T4" fmla="*/ 228 w 228"/>
                <a:gd name="T5" fmla="*/ 170 h 170"/>
                <a:gd name="T6" fmla="*/ 228 w 228"/>
                <a:gd name="T7" fmla="*/ 0 h 170"/>
                <a:gd name="T8" fmla="*/ 0 w 228"/>
                <a:gd name="T9" fmla="*/ 0 h 170"/>
                <a:gd name="T10" fmla="*/ 218 w 228"/>
                <a:gd name="T11" fmla="*/ 161 h 170"/>
                <a:gd name="T12" fmla="*/ 10 w 228"/>
                <a:gd name="T13" fmla="*/ 161 h 170"/>
                <a:gd name="T14" fmla="*/ 10 w 228"/>
                <a:gd name="T15" fmla="*/ 10 h 170"/>
                <a:gd name="T16" fmla="*/ 218 w 228"/>
                <a:gd name="T17" fmla="*/ 10 h 170"/>
                <a:gd name="T18" fmla="*/ 218 w 228"/>
                <a:gd name="T19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70">
                  <a:moveTo>
                    <a:pt x="0" y="0"/>
                  </a:moveTo>
                  <a:lnTo>
                    <a:pt x="0" y="170"/>
                  </a:lnTo>
                  <a:lnTo>
                    <a:pt x="228" y="170"/>
                  </a:lnTo>
                  <a:lnTo>
                    <a:pt x="228" y="0"/>
                  </a:lnTo>
                  <a:lnTo>
                    <a:pt x="0" y="0"/>
                  </a:lnTo>
                  <a:close/>
                  <a:moveTo>
                    <a:pt x="218" y="161"/>
                  </a:moveTo>
                  <a:lnTo>
                    <a:pt x="10" y="161"/>
                  </a:lnTo>
                  <a:lnTo>
                    <a:pt x="10" y="10"/>
                  </a:lnTo>
                  <a:lnTo>
                    <a:pt x="218" y="10"/>
                  </a:lnTo>
                  <a:lnTo>
                    <a:pt x="21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8" name="Oval 193"/>
            <p:cNvSpPr>
              <a:spLocks noChangeArrowheads="1"/>
            </p:cNvSpPr>
            <p:nvPr/>
          </p:nvSpPr>
          <p:spPr bwMode="auto">
            <a:xfrm>
              <a:off x="7783895" y="5349755"/>
              <a:ext cx="68645" cy="6683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9" name="Rectangle 194"/>
            <p:cNvSpPr>
              <a:spLocks noChangeArrowheads="1"/>
            </p:cNvSpPr>
            <p:nvPr/>
          </p:nvSpPr>
          <p:spPr bwMode="auto">
            <a:xfrm>
              <a:off x="7561703" y="5519560"/>
              <a:ext cx="171612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0" name="Rectangle 195"/>
            <p:cNvSpPr>
              <a:spLocks noChangeArrowheads="1"/>
            </p:cNvSpPr>
            <p:nvPr/>
          </p:nvSpPr>
          <p:spPr bwMode="auto">
            <a:xfrm>
              <a:off x="7561703" y="5450915"/>
              <a:ext cx="68645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71" name="组合 470"/>
          <p:cNvGrpSpPr/>
          <p:nvPr/>
        </p:nvGrpSpPr>
        <p:grpSpPr>
          <a:xfrm>
            <a:off x="6447942" y="5491239"/>
            <a:ext cx="304118" cy="302662"/>
            <a:chOff x="8331245" y="5263046"/>
            <a:chExt cx="377546" cy="375739"/>
          </a:xfrm>
        </p:grpSpPr>
        <p:sp>
          <p:nvSpPr>
            <p:cNvPr id="472" name="Freeform 196"/>
            <p:cNvSpPr>
              <a:spLocks noEditPoints="1"/>
            </p:cNvSpPr>
            <p:nvPr/>
          </p:nvSpPr>
          <p:spPr bwMode="auto">
            <a:xfrm>
              <a:off x="8331245" y="5263046"/>
              <a:ext cx="377546" cy="375739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4 h 88"/>
                <a:gd name="T12" fmla="*/ 84 w 88"/>
                <a:gd name="T13" fmla="*/ 44 h 88"/>
                <a:gd name="T14" fmla="*/ 79 w 88"/>
                <a:gd name="T15" fmla="*/ 62 h 88"/>
                <a:gd name="T16" fmla="*/ 58 w 88"/>
                <a:gd name="T17" fmla="*/ 54 h 88"/>
                <a:gd name="T18" fmla="*/ 54 w 88"/>
                <a:gd name="T19" fmla="*/ 51 h 88"/>
                <a:gd name="T20" fmla="*/ 66 w 88"/>
                <a:gd name="T21" fmla="*/ 25 h 88"/>
                <a:gd name="T22" fmla="*/ 62 w 88"/>
                <a:gd name="T23" fmla="*/ 23 h 88"/>
                <a:gd name="T24" fmla="*/ 50 w 88"/>
                <a:gd name="T25" fmla="*/ 49 h 88"/>
                <a:gd name="T26" fmla="*/ 44 w 88"/>
                <a:gd name="T27" fmla="*/ 48 h 88"/>
                <a:gd name="T28" fmla="*/ 30 w 88"/>
                <a:gd name="T29" fmla="*/ 54 h 88"/>
                <a:gd name="T30" fmla="*/ 9 w 88"/>
                <a:gd name="T31" fmla="*/ 62 h 88"/>
                <a:gd name="T32" fmla="*/ 4 w 88"/>
                <a:gd name="T33" fmla="*/ 44 h 88"/>
                <a:gd name="T34" fmla="*/ 44 w 88"/>
                <a:gd name="T35" fmla="*/ 4 h 88"/>
                <a:gd name="T36" fmla="*/ 44 w 88"/>
                <a:gd name="T37" fmla="*/ 84 h 88"/>
                <a:gd name="T38" fmla="*/ 11 w 88"/>
                <a:gd name="T39" fmla="*/ 67 h 88"/>
                <a:gd name="T40" fmla="*/ 12 w 88"/>
                <a:gd name="T41" fmla="*/ 67 h 88"/>
                <a:gd name="T42" fmla="*/ 33 w 88"/>
                <a:gd name="T43" fmla="*/ 57 h 88"/>
                <a:gd name="T44" fmla="*/ 44 w 88"/>
                <a:gd name="T45" fmla="*/ 52 h 88"/>
                <a:gd name="T46" fmla="*/ 55 w 88"/>
                <a:gd name="T47" fmla="*/ 57 h 88"/>
                <a:gd name="T48" fmla="*/ 76 w 88"/>
                <a:gd name="T49" fmla="*/ 67 h 88"/>
                <a:gd name="T50" fmla="*/ 77 w 88"/>
                <a:gd name="T51" fmla="*/ 67 h 88"/>
                <a:gd name="T52" fmla="*/ 44 w 88"/>
                <a:gd name="T53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4"/>
                  </a:moveTo>
                  <a:cubicBezTo>
                    <a:pt x="66" y="4"/>
                    <a:pt x="84" y="22"/>
                    <a:pt x="84" y="44"/>
                  </a:cubicBezTo>
                  <a:cubicBezTo>
                    <a:pt x="84" y="51"/>
                    <a:pt x="82" y="57"/>
                    <a:pt x="79" y="62"/>
                  </a:cubicBezTo>
                  <a:cubicBezTo>
                    <a:pt x="77" y="63"/>
                    <a:pt x="68" y="64"/>
                    <a:pt x="58" y="54"/>
                  </a:cubicBezTo>
                  <a:cubicBezTo>
                    <a:pt x="57" y="53"/>
                    <a:pt x="55" y="52"/>
                    <a:pt x="54" y="51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8" y="48"/>
                    <a:pt x="46" y="48"/>
                    <a:pt x="44" y="48"/>
                  </a:cubicBezTo>
                  <a:cubicBezTo>
                    <a:pt x="39" y="48"/>
                    <a:pt x="34" y="50"/>
                    <a:pt x="30" y="54"/>
                  </a:cubicBezTo>
                  <a:cubicBezTo>
                    <a:pt x="20" y="64"/>
                    <a:pt x="11" y="63"/>
                    <a:pt x="9" y="62"/>
                  </a:cubicBezTo>
                  <a:cubicBezTo>
                    <a:pt x="6" y="57"/>
                    <a:pt x="4" y="51"/>
                    <a:pt x="4" y="44"/>
                  </a:cubicBezTo>
                  <a:cubicBezTo>
                    <a:pt x="4" y="22"/>
                    <a:pt x="22" y="4"/>
                    <a:pt x="44" y="4"/>
                  </a:cubicBezTo>
                  <a:close/>
                  <a:moveTo>
                    <a:pt x="44" y="84"/>
                  </a:moveTo>
                  <a:cubicBezTo>
                    <a:pt x="30" y="84"/>
                    <a:pt x="18" y="77"/>
                    <a:pt x="11" y="67"/>
                  </a:cubicBezTo>
                  <a:cubicBezTo>
                    <a:pt x="11" y="67"/>
                    <a:pt x="12" y="67"/>
                    <a:pt x="12" y="67"/>
                  </a:cubicBezTo>
                  <a:cubicBezTo>
                    <a:pt x="17" y="67"/>
                    <a:pt x="24" y="65"/>
                    <a:pt x="33" y="57"/>
                  </a:cubicBezTo>
                  <a:cubicBezTo>
                    <a:pt x="36" y="54"/>
                    <a:pt x="40" y="52"/>
                    <a:pt x="44" y="52"/>
                  </a:cubicBezTo>
                  <a:cubicBezTo>
                    <a:pt x="48" y="52"/>
                    <a:pt x="52" y="54"/>
                    <a:pt x="55" y="57"/>
                  </a:cubicBezTo>
                  <a:cubicBezTo>
                    <a:pt x="64" y="65"/>
                    <a:pt x="71" y="67"/>
                    <a:pt x="76" y="67"/>
                  </a:cubicBezTo>
                  <a:cubicBezTo>
                    <a:pt x="76" y="67"/>
                    <a:pt x="77" y="67"/>
                    <a:pt x="77" y="67"/>
                  </a:cubicBezTo>
                  <a:cubicBezTo>
                    <a:pt x="70" y="77"/>
                    <a:pt x="58" y="84"/>
                    <a:pt x="4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3" name="Oval 197"/>
            <p:cNvSpPr>
              <a:spLocks noChangeArrowheads="1"/>
            </p:cNvSpPr>
            <p:nvPr/>
          </p:nvSpPr>
          <p:spPr bwMode="auto">
            <a:xfrm>
              <a:off x="8486598" y="5519560"/>
              <a:ext cx="66839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7123110" y="5505790"/>
            <a:ext cx="276471" cy="275015"/>
            <a:chOff x="9169431" y="5281110"/>
            <a:chExt cx="343224" cy="341417"/>
          </a:xfrm>
        </p:grpSpPr>
        <p:grpSp>
          <p:nvGrpSpPr>
            <p:cNvPr id="475" name="组合 474"/>
            <p:cNvGrpSpPr/>
            <p:nvPr/>
          </p:nvGrpSpPr>
          <p:grpSpPr>
            <a:xfrm>
              <a:off x="9306721" y="5366012"/>
              <a:ext cx="205934" cy="256514"/>
              <a:chOff x="9306721" y="5366012"/>
              <a:chExt cx="205934" cy="256514"/>
            </a:xfrm>
          </p:grpSpPr>
          <p:sp>
            <p:nvSpPr>
              <p:cNvPr id="477" name="Freeform 198"/>
              <p:cNvSpPr>
                <a:spLocks noEditPoints="1"/>
              </p:cNvSpPr>
              <p:nvPr/>
            </p:nvSpPr>
            <p:spPr bwMode="auto">
              <a:xfrm>
                <a:off x="9306721" y="5434657"/>
                <a:ext cx="68645" cy="187869"/>
              </a:xfrm>
              <a:custGeom>
                <a:avLst/>
                <a:gdLst>
                  <a:gd name="T0" fmla="*/ 0 w 38"/>
                  <a:gd name="T1" fmla="*/ 104 h 104"/>
                  <a:gd name="T2" fmla="*/ 38 w 38"/>
                  <a:gd name="T3" fmla="*/ 104 h 104"/>
                  <a:gd name="T4" fmla="*/ 38 w 38"/>
                  <a:gd name="T5" fmla="*/ 0 h 104"/>
                  <a:gd name="T6" fmla="*/ 0 w 38"/>
                  <a:gd name="T7" fmla="*/ 0 h 104"/>
                  <a:gd name="T8" fmla="*/ 0 w 38"/>
                  <a:gd name="T9" fmla="*/ 104 h 104"/>
                  <a:gd name="T10" fmla="*/ 10 w 38"/>
                  <a:gd name="T11" fmla="*/ 9 h 104"/>
                  <a:gd name="T12" fmla="*/ 28 w 38"/>
                  <a:gd name="T13" fmla="*/ 9 h 104"/>
                  <a:gd name="T14" fmla="*/ 28 w 38"/>
                  <a:gd name="T15" fmla="*/ 94 h 104"/>
                  <a:gd name="T16" fmla="*/ 10 w 38"/>
                  <a:gd name="T17" fmla="*/ 94 h 104"/>
                  <a:gd name="T18" fmla="*/ 10 w 38"/>
                  <a:gd name="T19" fmla="*/ 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04">
                    <a:moveTo>
                      <a:pt x="0" y="104"/>
                    </a:moveTo>
                    <a:lnTo>
                      <a:pt x="38" y="104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104"/>
                    </a:lnTo>
                    <a:close/>
                    <a:moveTo>
                      <a:pt x="10" y="9"/>
                    </a:moveTo>
                    <a:lnTo>
                      <a:pt x="28" y="9"/>
                    </a:lnTo>
                    <a:lnTo>
                      <a:pt x="28" y="94"/>
                    </a:lnTo>
                    <a:lnTo>
                      <a:pt x="10" y="94"/>
                    </a:lnTo>
                    <a:lnTo>
                      <a:pt x="1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78" name="Freeform 199"/>
              <p:cNvSpPr>
                <a:spLocks noEditPoints="1"/>
              </p:cNvSpPr>
              <p:nvPr/>
            </p:nvSpPr>
            <p:spPr bwMode="auto">
              <a:xfrm>
                <a:off x="9444010" y="5366012"/>
                <a:ext cx="68645" cy="256514"/>
              </a:xfrm>
              <a:custGeom>
                <a:avLst/>
                <a:gdLst>
                  <a:gd name="T0" fmla="*/ 0 w 38"/>
                  <a:gd name="T1" fmla="*/ 0 h 142"/>
                  <a:gd name="T2" fmla="*/ 0 w 38"/>
                  <a:gd name="T3" fmla="*/ 142 h 142"/>
                  <a:gd name="T4" fmla="*/ 38 w 38"/>
                  <a:gd name="T5" fmla="*/ 142 h 142"/>
                  <a:gd name="T6" fmla="*/ 38 w 38"/>
                  <a:gd name="T7" fmla="*/ 0 h 142"/>
                  <a:gd name="T8" fmla="*/ 0 w 38"/>
                  <a:gd name="T9" fmla="*/ 0 h 142"/>
                  <a:gd name="T10" fmla="*/ 28 w 38"/>
                  <a:gd name="T11" fmla="*/ 132 h 142"/>
                  <a:gd name="T12" fmla="*/ 9 w 38"/>
                  <a:gd name="T13" fmla="*/ 132 h 142"/>
                  <a:gd name="T14" fmla="*/ 9 w 38"/>
                  <a:gd name="T15" fmla="*/ 9 h 142"/>
                  <a:gd name="T16" fmla="*/ 28 w 38"/>
                  <a:gd name="T17" fmla="*/ 9 h 142"/>
                  <a:gd name="T18" fmla="*/ 28 w 38"/>
                  <a:gd name="T19" fmla="*/ 13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42">
                    <a:moveTo>
                      <a:pt x="0" y="0"/>
                    </a:moveTo>
                    <a:lnTo>
                      <a:pt x="0" y="142"/>
                    </a:lnTo>
                    <a:lnTo>
                      <a:pt x="38" y="142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  <a:moveTo>
                      <a:pt x="28" y="132"/>
                    </a:moveTo>
                    <a:lnTo>
                      <a:pt x="9" y="132"/>
                    </a:lnTo>
                    <a:lnTo>
                      <a:pt x="9" y="9"/>
                    </a:lnTo>
                    <a:lnTo>
                      <a:pt x="28" y="9"/>
                    </a:lnTo>
                    <a:lnTo>
                      <a:pt x="28" y="1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76" name="Freeform 200"/>
            <p:cNvSpPr>
              <a:spLocks noEditPoints="1"/>
            </p:cNvSpPr>
            <p:nvPr/>
          </p:nvSpPr>
          <p:spPr bwMode="auto">
            <a:xfrm>
              <a:off x="9169431" y="5281110"/>
              <a:ext cx="68645" cy="341417"/>
            </a:xfrm>
            <a:custGeom>
              <a:avLst/>
              <a:gdLst>
                <a:gd name="T0" fmla="*/ 0 w 38"/>
                <a:gd name="T1" fmla="*/ 189 h 189"/>
                <a:gd name="T2" fmla="*/ 38 w 38"/>
                <a:gd name="T3" fmla="*/ 189 h 189"/>
                <a:gd name="T4" fmla="*/ 38 w 38"/>
                <a:gd name="T5" fmla="*/ 0 h 189"/>
                <a:gd name="T6" fmla="*/ 0 w 38"/>
                <a:gd name="T7" fmla="*/ 0 h 189"/>
                <a:gd name="T8" fmla="*/ 0 w 38"/>
                <a:gd name="T9" fmla="*/ 189 h 189"/>
                <a:gd name="T10" fmla="*/ 10 w 38"/>
                <a:gd name="T11" fmla="*/ 9 h 189"/>
                <a:gd name="T12" fmla="*/ 29 w 38"/>
                <a:gd name="T13" fmla="*/ 9 h 189"/>
                <a:gd name="T14" fmla="*/ 29 w 38"/>
                <a:gd name="T15" fmla="*/ 179 h 189"/>
                <a:gd name="T16" fmla="*/ 10 w 38"/>
                <a:gd name="T17" fmla="*/ 179 h 189"/>
                <a:gd name="T18" fmla="*/ 10 w 38"/>
                <a:gd name="T19" fmla="*/ 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89">
                  <a:moveTo>
                    <a:pt x="0" y="189"/>
                  </a:moveTo>
                  <a:lnTo>
                    <a:pt x="38" y="18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189"/>
                  </a:lnTo>
                  <a:close/>
                  <a:moveTo>
                    <a:pt x="10" y="9"/>
                  </a:moveTo>
                  <a:lnTo>
                    <a:pt x="29" y="9"/>
                  </a:lnTo>
                  <a:lnTo>
                    <a:pt x="29" y="179"/>
                  </a:lnTo>
                  <a:lnTo>
                    <a:pt x="10" y="17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5785871" y="3496289"/>
            <a:ext cx="304118" cy="304117"/>
            <a:chOff x="7509318" y="2786419"/>
            <a:chExt cx="377546" cy="377546"/>
          </a:xfrm>
        </p:grpSpPr>
        <p:sp>
          <p:nvSpPr>
            <p:cNvPr id="480" name="Freeform 201"/>
            <p:cNvSpPr>
              <a:spLocks noEditPoints="1"/>
            </p:cNvSpPr>
            <p:nvPr/>
          </p:nvSpPr>
          <p:spPr bwMode="auto">
            <a:xfrm>
              <a:off x="7509318" y="2786419"/>
              <a:ext cx="377546" cy="377546"/>
            </a:xfrm>
            <a:custGeom>
              <a:avLst/>
              <a:gdLst>
                <a:gd name="T0" fmla="*/ 0 w 209"/>
                <a:gd name="T1" fmla="*/ 0 h 209"/>
                <a:gd name="T2" fmla="*/ 0 w 209"/>
                <a:gd name="T3" fmla="*/ 209 h 209"/>
                <a:gd name="T4" fmla="*/ 209 w 209"/>
                <a:gd name="T5" fmla="*/ 209 h 209"/>
                <a:gd name="T6" fmla="*/ 209 w 209"/>
                <a:gd name="T7" fmla="*/ 0 h 209"/>
                <a:gd name="T8" fmla="*/ 0 w 209"/>
                <a:gd name="T9" fmla="*/ 0 h 209"/>
                <a:gd name="T10" fmla="*/ 199 w 209"/>
                <a:gd name="T11" fmla="*/ 10 h 209"/>
                <a:gd name="T12" fmla="*/ 199 w 209"/>
                <a:gd name="T13" fmla="*/ 57 h 209"/>
                <a:gd name="T14" fmla="*/ 10 w 209"/>
                <a:gd name="T15" fmla="*/ 57 h 209"/>
                <a:gd name="T16" fmla="*/ 10 w 209"/>
                <a:gd name="T17" fmla="*/ 10 h 209"/>
                <a:gd name="T18" fmla="*/ 199 w 209"/>
                <a:gd name="T19" fmla="*/ 10 h 209"/>
                <a:gd name="T20" fmla="*/ 10 w 209"/>
                <a:gd name="T21" fmla="*/ 199 h 209"/>
                <a:gd name="T22" fmla="*/ 10 w 209"/>
                <a:gd name="T23" fmla="*/ 67 h 209"/>
                <a:gd name="T24" fmla="*/ 199 w 209"/>
                <a:gd name="T25" fmla="*/ 67 h 209"/>
                <a:gd name="T26" fmla="*/ 199 w 209"/>
                <a:gd name="T27" fmla="*/ 199 h 209"/>
                <a:gd name="T28" fmla="*/ 10 w 209"/>
                <a:gd name="T29" fmla="*/ 19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9" h="209">
                  <a:moveTo>
                    <a:pt x="0" y="0"/>
                  </a:moveTo>
                  <a:lnTo>
                    <a:pt x="0" y="209"/>
                  </a:lnTo>
                  <a:lnTo>
                    <a:pt x="209" y="209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99" y="10"/>
                  </a:moveTo>
                  <a:lnTo>
                    <a:pt x="199" y="57"/>
                  </a:lnTo>
                  <a:lnTo>
                    <a:pt x="10" y="57"/>
                  </a:lnTo>
                  <a:lnTo>
                    <a:pt x="10" y="10"/>
                  </a:lnTo>
                  <a:lnTo>
                    <a:pt x="199" y="10"/>
                  </a:lnTo>
                  <a:close/>
                  <a:moveTo>
                    <a:pt x="10" y="199"/>
                  </a:moveTo>
                  <a:lnTo>
                    <a:pt x="10" y="67"/>
                  </a:lnTo>
                  <a:lnTo>
                    <a:pt x="199" y="67"/>
                  </a:lnTo>
                  <a:lnTo>
                    <a:pt x="199" y="199"/>
                  </a:lnTo>
                  <a:lnTo>
                    <a:pt x="10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1" name="Rectangle 202"/>
            <p:cNvSpPr>
              <a:spLocks noChangeArrowheads="1"/>
            </p:cNvSpPr>
            <p:nvPr/>
          </p:nvSpPr>
          <p:spPr bwMode="auto">
            <a:xfrm>
              <a:off x="7596027" y="2941772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2" name="Rectangle 203"/>
            <p:cNvSpPr>
              <a:spLocks noChangeArrowheads="1"/>
            </p:cNvSpPr>
            <p:nvPr/>
          </p:nvSpPr>
          <p:spPr bwMode="auto">
            <a:xfrm>
              <a:off x="7680929" y="2941772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3" name="Rectangle 204"/>
            <p:cNvSpPr>
              <a:spLocks noChangeArrowheads="1"/>
            </p:cNvSpPr>
            <p:nvPr/>
          </p:nvSpPr>
          <p:spPr bwMode="auto">
            <a:xfrm>
              <a:off x="7765832" y="2941772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4" name="Rectangle 206"/>
            <p:cNvSpPr>
              <a:spLocks noChangeArrowheads="1"/>
            </p:cNvSpPr>
            <p:nvPr/>
          </p:nvSpPr>
          <p:spPr bwMode="auto">
            <a:xfrm>
              <a:off x="7596027" y="3008610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5" name="Rectangle 207"/>
            <p:cNvSpPr>
              <a:spLocks noChangeArrowheads="1"/>
            </p:cNvSpPr>
            <p:nvPr/>
          </p:nvSpPr>
          <p:spPr bwMode="auto">
            <a:xfrm>
              <a:off x="7680929" y="3008610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6" name="Rectangle 208"/>
            <p:cNvSpPr>
              <a:spLocks noChangeArrowheads="1"/>
            </p:cNvSpPr>
            <p:nvPr/>
          </p:nvSpPr>
          <p:spPr bwMode="auto">
            <a:xfrm>
              <a:off x="7765832" y="3008610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7" name="Rectangle 209"/>
            <p:cNvSpPr>
              <a:spLocks noChangeArrowheads="1"/>
            </p:cNvSpPr>
            <p:nvPr/>
          </p:nvSpPr>
          <p:spPr bwMode="auto">
            <a:xfrm>
              <a:off x="7596027" y="3077254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8" name="Rectangle 210"/>
            <p:cNvSpPr>
              <a:spLocks noChangeArrowheads="1"/>
            </p:cNvSpPr>
            <p:nvPr/>
          </p:nvSpPr>
          <p:spPr bwMode="auto">
            <a:xfrm>
              <a:off x="7680929" y="3077254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9" name="Rectangle 211"/>
            <p:cNvSpPr>
              <a:spLocks noChangeArrowheads="1"/>
            </p:cNvSpPr>
            <p:nvPr/>
          </p:nvSpPr>
          <p:spPr bwMode="auto">
            <a:xfrm>
              <a:off x="7765832" y="3077254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6440667" y="3490468"/>
            <a:ext cx="317213" cy="315758"/>
            <a:chOff x="8322214" y="2779193"/>
            <a:chExt cx="393803" cy="391997"/>
          </a:xfrm>
        </p:grpSpPr>
        <p:sp>
          <p:nvSpPr>
            <p:cNvPr id="491" name="Freeform 212"/>
            <p:cNvSpPr/>
            <p:nvPr/>
          </p:nvSpPr>
          <p:spPr bwMode="auto">
            <a:xfrm>
              <a:off x="8381826" y="2838805"/>
              <a:ext cx="86709" cy="84903"/>
            </a:xfrm>
            <a:custGeom>
              <a:avLst/>
              <a:gdLst>
                <a:gd name="T0" fmla="*/ 48 w 48"/>
                <a:gd name="T1" fmla="*/ 19 h 47"/>
                <a:gd name="T2" fmla="*/ 29 w 48"/>
                <a:gd name="T3" fmla="*/ 19 h 47"/>
                <a:gd name="T4" fmla="*/ 29 w 48"/>
                <a:gd name="T5" fmla="*/ 0 h 47"/>
                <a:gd name="T6" fmla="*/ 19 w 48"/>
                <a:gd name="T7" fmla="*/ 0 h 47"/>
                <a:gd name="T8" fmla="*/ 19 w 48"/>
                <a:gd name="T9" fmla="*/ 19 h 47"/>
                <a:gd name="T10" fmla="*/ 0 w 48"/>
                <a:gd name="T11" fmla="*/ 19 h 47"/>
                <a:gd name="T12" fmla="*/ 0 w 48"/>
                <a:gd name="T13" fmla="*/ 28 h 47"/>
                <a:gd name="T14" fmla="*/ 19 w 48"/>
                <a:gd name="T15" fmla="*/ 28 h 47"/>
                <a:gd name="T16" fmla="*/ 19 w 48"/>
                <a:gd name="T17" fmla="*/ 47 h 47"/>
                <a:gd name="T18" fmla="*/ 29 w 48"/>
                <a:gd name="T19" fmla="*/ 47 h 47"/>
                <a:gd name="T20" fmla="*/ 29 w 48"/>
                <a:gd name="T21" fmla="*/ 28 h 47"/>
                <a:gd name="T22" fmla="*/ 48 w 48"/>
                <a:gd name="T23" fmla="*/ 28 h 47"/>
                <a:gd name="T24" fmla="*/ 48 w 48"/>
                <a:gd name="T25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7">
                  <a:moveTo>
                    <a:pt x="48" y="19"/>
                  </a:moveTo>
                  <a:lnTo>
                    <a:pt x="29" y="19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9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19" y="28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29" y="28"/>
                  </a:lnTo>
                  <a:lnTo>
                    <a:pt x="48" y="2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2" name="Freeform 213"/>
            <p:cNvSpPr/>
            <p:nvPr/>
          </p:nvSpPr>
          <p:spPr bwMode="auto">
            <a:xfrm>
              <a:off x="8390859" y="3035707"/>
              <a:ext cx="68645" cy="68645"/>
            </a:xfrm>
            <a:custGeom>
              <a:avLst/>
              <a:gdLst>
                <a:gd name="T0" fmla="*/ 33 w 38"/>
                <a:gd name="T1" fmla="*/ 0 h 38"/>
                <a:gd name="T2" fmla="*/ 19 w 38"/>
                <a:gd name="T3" fmla="*/ 11 h 38"/>
                <a:gd name="T4" fmla="*/ 5 w 38"/>
                <a:gd name="T5" fmla="*/ 0 h 38"/>
                <a:gd name="T6" fmla="*/ 0 w 38"/>
                <a:gd name="T7" fmla="*/ 4 h 38"/>
                <a:gd name="T8" fmla="*/ 12 w 38"/>
                <a:gd name="T9" fmla="*/ 19 h 38"/>
                <a:gd name="T10" fmla="*/ 0 w 38"/>
                <a:gd name="T11" fmla="*/ 33 h 38"/>
                <a:gd name="T12" fmla="*/ 5 w 38"/>
                <a:gd name="T13" fmla="*/ 38 h 38"/>
                <a:gd name="T14" fmla="*/ 19 w 38"/>
                <a:gd name="T15" fmla="*/ 26 h 38"/>
                <a:gd name="T16" fmla="*/ 33 w 38"/>
                <a:gd name="T17" fmla="*/ 38 h 38"/>
                <a:gd name="T18" fmla="*/ 38 w 38"/>
                <a:gd name="T19" fmla="*/ 33 h 38"/>
                <a:gd name="T20" fmla="*/ 26 w 38"/>
                <a:gd name="T21" fmla="*/ 19 h 38"/>
                <a:gd name="T22" fmla="*/ 38 w 38"/>
                <a:gd name="T23" fmla="*/ 4 h 38"/>
                <a:gd name="T24" fmla="*/ 33 w 38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33" y="0"/>
                  </a:moveTo>
                  <a:lnTo>
                    <a:pt x="19" y="11"/>
                  </a:lnTo>
                  <a:lnTo>
                    <a:pt x="5" y="0"/>
                  </a:lnTo>
                  <a:lnTo>
                    <a:pt x="0" y="4"/>
                  </a:lnTo>
                  <a:lnTo>
                    <a:pt x="12" y="19"/>
                  </a:lnTo>
                  <a:lnTo>
                    <a:pt x="0" y="33"/>
                  </a:lnTo>
                  <a:lnTo>
                    <a:pt x="5" y="38"/>
                  </a:lnTo>
                  <a:lnTo>
                    <a:pt x="19" y="26"/>
                  </a:lnTo>
                  <a:lnTo>
                    <a:pt x="33" y="38"/>
                  </a:lnTo>
                  <a:lnTo>
                    <a:pt x="38" y="33"/>
                  </a:lnTo>
                  <a:lnTo>
                    <a:pt x="26" y="19"/>
                  </a:lnTo>
                  <a:lnTo>
                    <a:pt x="38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3" name="Rectangle 214"/>
            <p:cNvSpPr>
              <a:spLocks noChangeArrowheads="1"/>
            </p:cNvSpPr>
            <p:nvPr/>
          </p:nvSpPr>
          <p:spPr bwMode="auto">
            <a:xfrm>
              <a:off x="8571503" y="2873127"/>
              <a:ext cx="84903" cy="16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4" name="Rectangle 215"/>
            <p:cNvSpPr>
              <a:spLocks noChangeArrowheads="1"/>
            </p:cNvSpPr>
            <p:nvPr/>
          </p:nvSpPr>
          <p:spPr bwMode="auto">
            <a:xfrm>
              <a:off x="8571503" y="3042933"/>
              <a:ext cx="84903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5" name="Rectangle 216"/>
            <p:cNvSpPr>
              <a:spLocks noChangeArrowheads="1"/>
            </p:cNvSpPr>
            <p:nvPr/>
          </p:nvSpPr>
          <p:spPr bwMode="auto">
            <a:xfrm>
              <a:off x="8571503" y="3077254"/>
              <a:ext cx="84903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6" name="Freeform 217"/>
            <p:cNvSpPr>
              <a:spLocks noEditPoints="1"/>
            </p:cNvSpPr>
            <p:nvPr/>
          </p:nvSpPr>
          <p:spPr bwMode="auto">
            <a:xfrm>
              <a:off x="8322214" y="2779193"/>
              <a:ext cx="393803" cy="391997"/>
            </a:xfrm>
            <a:custGeom>
              <a:avLst/>
              <a:gdLst>
                <a:gd name="T0" fmla="*/ 0 w 218"/>
                <a:gd name="T1" fmla="*/ 0 h 217"/>
                <a:gd name="T2" fmla="*/ 0 w 218"/>
                <a:gd name="T3" fmla="*/ 217 h 217"/>
                <a:gd name="T4" fmla="*/ 218 w 218"/>
                <a:gd name="T5" fmla="*/ 217 h 217"/>
                <a:gd name="T6" fmla="*/ 218 w 218"/>
                <a:gd name="T7" fmla="*/ 0 h 217"/>
                <a:gd name="T8" fmla="*/ 0 w 218"/>
                <a:gd name="T9" fmla="*/ 0 h 217"/>
                <a:gd name="T10" fmla="*/ 10 w 218"/>
                <a:gd name="T11" fmla="*/ 9 h 217"/>
                <a:gd name="T12" fmla="*/ 104 w 218"/>
                <a:gd name="T13" fmla="*/ 9 h 217"/>
                <a:gd name="T14" fmla="*/ 104 w 218"/>
                <a:gd name="T15" fmla="*/ 104 h 217"/>
                <a:gd name="T16" fmla="*/ 10 w 218"/>
                <a:gd name="T17" fmla="*/ 104 h 217"/>
                <a:gd name="T18" fmla="*/ 10 w 218"/>
                <a:gd name="T19" fmla="*/ 9 h 217"/>
                <a:gd name="T20" fmla="*/ 10 w 218"/>
                <a:gd name="T21" fmla="*/ 208 h 217"/>
                <a:gd name="T22" fmla="*/ 10 w 218"/>
                <a:gd name="T23" fmla="*/ 113 h 217"/>
                <a:gd name="T24" fmla="*/ 104 w 218"/>
                <a:gd name="T25" fmla="*/ 113 h 217"/>
                <a:gd name="T26" fmla="*/ 104 w 218"/>
                <a:gd name="T27" fmla="*/ 208 h 217"/>
                <a:gd name="T28" fmla="*/ 10 w 218"/>
                <a:gd name="T29" fmla="*/ 208 h 217"/>
                <a:gd name="T30" fmla="*/ 209 w 218"/>
                <a:gd name="T31" fmla="*/ 208 h 217"/>
                <a:gd name="T32" fmla="*/ 114 w 218"/>
                <a:gd name="T33" fmla="*/ 208 h 217"/>
                <a:gd name="T34" fmla="*/ 114 w 218"/>
                <a:gd name="T35" fmla="*/ 113 h 217"/>
                <a:gd name="T36" fmla="*/ 209 w 218"/>
                <a:gd name="T37" fmla="*/ 113 h 217"/>
                <a:gd name="T38" fmla="*/ 209 w 218"/>
                <a:gd name="T39" fmla="*/ 208 h 217"/>
                <a:gd name="T40" fmla="*/ 209 w 218"/>
                <a:gd name="T41" fmla="*/ 104 h 217"/>
                <a:gd name="T42" fmla="*/ 114 w 218"/>
                <a:gd name="T43" fmla="*/ 104 h 217"/>
                <a:gd name="T44" fmla="*/ 114 w 218"/>
                <a:gd name="T45" fmla="*/ 9 h 217"/>
                <a:gd name="T46" fmla="*/ 209 w 218"/>
                <a:gd name="T47" fmla="*/ 9 h 217"/>
                <a:gd name="T48" fmla="*/ 209 w 218"/>
                <a:gd name="T49" fmla="*/ 10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8" h="217">
                  <a:moveTo>
                    <a:pt x="0" y="0"/>
                  </a:moveTo>
                  <a:lnTo>
                    <a:pt x="0" y="217"/>
                  </a:lnTo>
                  <a:lnTo>
                    <a:pt x="218" y="217"/>
                  </a:lnTo>
                  <a:lnTo>
                    <a:pt x="218" y="0"/>
                  </a:lnTo>
                  <a:lnTo>
                    <a:pt x="0" y="0"/>
                  </a:lnTo>
                  <a:close/>
                  <a:moveTo>
                    <a:pt x="10" y="9"/>
                  </a:moveTo>
                  <a:lnTo>
                    <a:pt x="104" y="9"/>
                  </a:lnTo>
                  <a:lnTo>
                    <a:pt x="104" y="104"/>
                  </a:lnTo>
                  <a:lnTo>
                    <a:pt x="10" y="104"/>
                  </a:lnTo>
                  <a:lnTo>
                    <a:pt x="10" y="9"/>
                  </a:lnTo>
                  <a:close/>
                  <a:moveTo>
                    <a:pt x="10" y="208"/>
                  </a:moveTo>
                  <a:lnTo>
                    <a:pt x="10" y="113"/>
                  </a:lnTo>
                  <a:lnTo>
                    <a:pt x="104" y="113"/>
                  </a:lnTo>
                  <a:lnTo>
                    <a:pt x="104" y="208"/>
                  </a:lnTo>
                  <a:lnTo>
                    <a:pt x="10" y="208"/>
                  </a:lnTo>
                  <a:close/>
                  <a:moveTo>
                    <a:pt x="209" y="208"/>
                  </a:moveTo>
                  <a:lnTo>
                    <a:pt x="114" y="208"/>
                  </a:lnTo>
                  <a:lnTo>
                    <a:pt x="114" y="113"/>
                  </a:lnTo>
                  <a:lnTo>
                    <a:pt x="209" y="113"/>
                  </a:lnTo>
                  <a:lnTo>
                    <a:pt x="209" y="208"/>
                  </a:lnTo>
                  <a:close/>
                  <a:moveTo>
                    <a:pt x="209" y="104"/>
                  </a:moveTo>
                  <a:lnTo>
                    <a:pt x="114" y="104"/>
                  </a:lnTo>
                  <a:lnTo>
                    <a:pt x="114" y="9"/>
                  </a:lnTo>
                  <a:lnTo>
                    <a:pt x="209" y="9"/>
                  </a:lnTo>
                  <a:lnTo>
                    <a:pt x="209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97" name="Freeform 218"/>
          <p:cNvSpPr>
            <a:spLocks noEditPoints="1"/>
          </p:cNvSpPr>
          <p:nvPr/>
        </p:nvSpPr>
        <p:spPr bwMode="auto">
          <a:xfrm>
            <a:off x="7123112" y="3483192"/>
            <a:ext cx="275015" cy="317213"/>
          </a:xfrm>
          <a:custGeom>
            <a:avLst/>
            <a:gdLst>
              <a:gd name="T0" fmla="*/ 76 w 80"/>
              <a:gd name="T1" fmla="*/ 28 h 92"/>
              <a:gd name="T2" fmla="*/ 58 w 80"/>
              <a:gd name="T3" fmla="*/ 28 h 92"/>
              <a:gd name="T4" fmla="*/ 58 w 80"/>
              <a:gd name="T5" fmla="*/ 18 h 92"/>
              <a:gd name="T6" fmla="*/ 53 w 80"/>
              <a:gd name="T7" fmla="*/ 5 h 92"/>
              <a:gd name="T8" fmla="*/ 40 w 80"/>
              <a:gd name="T9" fmla="*/ 0 h 92"/>
              <a:gd name="T10" fmla="*/ 27 w 80"/>
              <a:gd name="T11" fmla="*/ 5 h 92"/>
              <a:gd name="T12" fmla="*/ 22 w 80"/>
              <a:gd name="T13" fmla="*/ 18 h 92"/>
              <a:gd name="T14" fmla="*/ 22 w 80"/>
              <a:gd name="T15" fmla="*/ 28 h 92"/>
              <a:gd name="T16" fmla="*/ 4 w 80"/>
              <a:gd name="T17" fmla="*/ 28 h 92"/>
              <a:gd name="T18" fmla="*/ 0 w 80"/>
              <a:gd name="T19" fmla="*/ 92 h 92"/>
              <a:gd name="T20" fmla="*/ 80 w 80"/>
              <a:gd name="T21" fmla="*/ 92 h 92"/>
              <a:gd name="T22" fmla="*/ 76 w 80"/>
              <a:gd name="T23" fmla="*/ 28 h 92"/>
              <a:gd name="T24" fmla="*/ 26 w 80"/>
              <a:gd name="T25" fmla="*/ 18 h 92"/>
              <a:gd name="T26" fmla="*/ 30 w 80"/>
              <a:gd name="T27" fmla="*/ 8 h 92"/>
              <a:gd name="T28" fmla="*/ 50 w 80"/>
              <a:gd name="T29" fmla="*/ 8 h 92"/>
              <a:gd name="T30" fmla="*/ 54 w 80"/>
              <a:gd name="T31" fmla="*/ 18 h 92"/>
              <a:gd name="T32" fmla="*/ 54 w 80"/>
              <a:gd name="T33" fmla="*/ 28 h 92"/>
              <a:gd name="T34" fmla="*/ 26 w 80"/>
              <a:gd name="T35" fmla="*/ 28 h 92"/>
              <a:gd name="T36" fmla="*/ 26 w 80"/>
              <a:gd name="T37" fmla="*/ 18 h 92"/>
              <a:gd name="T38" fmla="*/ 4 w 80"/>
              <a:gd name="T39" fmla="*/ 88 h 92"/>
              <a:gd name="T40" fmla="*/ 8 w 80"/>
              <a:gd name="T41" fmla="*/ 32 h 92"/>
              <a:gd name="T42" fmla="*/ 22 w 80"/>
              <a:gd name="T43" fmla="*/ 32 h 92"/>
              <a:gd name="T44" fmla="*/ 22 w 80"/>
              <a:gd name="T45" fmla="*/ 40 h 92"/>
              <a:gd name="T46" fmla="*/ 16 w 80"/>
              <a:gd name="T47" fmla="*/ 48 h 92"/>
              <a:gd name="T48" fmla="*/ 24 w 80"/>
              <a:gd name="T49" fmla="*/ 56 h 92"/>
              <a:gd name="T50" fmla="*/ 32 w 80"/>
              <a:gd name="T51" fmla="*/ 48 h 92"/>
              <a:gd name="T52" fmla="*/ 26 w 80"/>
              <a:gd name="T53" fmla="*/ 40 h 92"/>
              <a:gd name="T54" fmla="*/ 26 w 80"/>
              <a:gd name="T55" fmla="*/ 32 h 92"/>
              <a:gd name="T56" fmla="*/ 54 w 80"/>
              <a:gd name="T57" fmla="*/ 32 h 92"/>
              <a:gd name="T58" fmla="*/ 54 w 80"/>
              <a:gd name="T59" fmla="*/ 40 h 92"/>
              <a:gd name="T60" fmla="*/ 48 w 80"/>
              <a:gd name="T61" fmla="*/ 48 h 92"/>
              <a:gd name="T62" fmla="*/ 56 w 80"/>
              <a:gd name="T63" fmla="*/ 56 h 92"/>
              <a:gd name="T64" fmla="*/ 64 w 80"/>
              <a:gd name="T65" fmla="*/ 48 h 92"/>
              <a:gd name="T66" fmla="*/ 58 w 80"/>
              <a:gd name="T67" fmla="*/ 40 h 92"/>
              <a:gd name="T68" fmla="*/ 58 w 80"/>
              <a:gd name="T69" fmla="*/ 32 h 92"/>
              <a:gd name="T70" fmla="*/ 72 w 80"/>
              <a:gd name="T71" fmla="*/ 32 h 92"/>
              <a:gd name="T72" fmla="*/ 76 w 80"/>
              <a:gd name="T73" fmla="*/ 88 h 92"/>
              <a:gd name="T74" fmla="*/ 4 w 80"/>
              <a:gd name="T7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0" h="92">
                <a:moveTo>
                  <a:pt x="76" y="28"/>
                </a:moveTo>
                <a:cubicBezTo>
                  <a:pt x="58" y="28"/>
                  <a:pt x="58" y="28"/>
                  <a:pt x="58" y="28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3"/>
                  <a:pt x="56" y="9"/>
                  <a:pt x="53" y="5"/>
                </a:cubicBezTo>
                <a:cubicBezTo>
                  <a:pt x="49" y="2"/>
                  <a:pt x="45" y="0"/>
                  <a:pt x="40" y="0"/>
                </a:cubicBezTo>
                <a:cubicBezTo>
                  <a:pt x="35" y="0"/>
                  <a:pt x="31" y="2"/>
                  <a:pt x="27" y="5"/>
                </a:cubicBezTo>
                <a:cubicBezTo>
                  <a:pt x="24" y="9"/>
                  <a:pt x="22" y="13"/>
                  <a:pt x="22" y="18"/>
                </a:cubicBezTo>
                <a:cubicBezTo>
                  <a:pt x="22" y="28"/>
                  <a:pt x="22" y="28"/>
                  <a:pt x="22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0" y="92"/>
                  <a:pt x="0" y="92"/>
                  <a:pt x="0" y="92"/>
                </a:cubicBezTo>
                <a:cubicBezTo>
                  <a:pt x="80" y="92"/>
                  <a:pt x="80" y="92"/>
                  <a:pt x="80" y="92"/>
                </a:cubicBezTo>
                <a:lnTo>
                  <a:pt x="76" y="28"/>
                </a:lnTo>
                <a:close/>
                <a:moveTo>
                  <a:pt x="26" y="18"/>
                </a:moveTo>
                <a:cubicBezTo>
                  <a:pt x="26" y="14"/>
                  <a:pt x="27" y="11"/>
                  <a:pt x="30" y="8"/>
                </a:cubicBezTo>
                <a:cubicBezTo>
                  <a:pt x="35" y="3"/>
                  <a:pt x="45" y="3"/>
                  <a:pt x="50" y="8"/>
                </a:cubicBezTo>
                <a:cubicBezTo>
                  <a:pt x="53" y="11"/>
                  <a:pt x="54" y="14"/>
                  <a:pt x="54" y="18"/>
                </a:cubicBezTo>
                <a:cubicBezTo>
                  <a:pt x="54" y="28"/>
                  <a:pt x="54" y="28"/>
                  <a:pt x="54" y="28"/>
                </a:cubicBezTo>
                <a:cubicBezTo>
                  <a:pt x="26" y="28"/>
                  <a:pt x="26" y="28"/>
                  <a:pt x="26" y="28"/>
                </a:cubicBezTo>
                <a:lnTo>
                  <a:pt x="26" y="18"/>
                </a:lnTo>
                <a:close/>
                <a:moveTo>
                  <a:pt x="4" y="88"/>
                </a:moveTo>
                <a:cubicBezTo>
                  <a:pt x="8" y="32"/>
                  <a:pt x="8" y="32"/>
                  <a:pt x="8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1"/>
                  <a:pt x="16" y="44"/>
                  <a:pt x="16" y="48"/>
                </a:cubicBezTo>
                <a:cubicBezTo>
                  <a:pt x="16" y="52"/>
                  <a:pt x="20" y="56"/>
                  <a:pt x="24" y="56"/>
                </a:cubicBezTo>
                <a:cubicBezTo>
                  <a:pt x="28" y="56"/>
                  <a:pt x="32" y="52"/>
                  <a:pt x="32" y="48"/>
                </a:cubicBezTo>
                <a:cubicBezTo>
                  <a:pt x="32" y="44"/>
                  <a:pt x="29" y="41"/>
                  <a:pt x="26" y="40"/>
                </a:cubicBezTo>
                <a:cubicBezTo>
                  <a:pt x="26" y="32"/>
                  <a:pt x="26" y="32"/>
                  <a:pt x="2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40"/>
                  <a:pt x="54" y="40"/>
                  <a:pt x="54" y="40"/>
                </a:cubicBezTo>
                <a:cubicBezTo>
                  <a:pt x="51" y="41"/>
                  <a:pt x="48" y="44"/>
                  <a:pt x="48" y="48"/>
                </a:cubicBezTo>
                <a:cubicBezTo>
                  <a:pt x="48" y="52"/>
                  <a:pt x="52" y="56"/>
                  <a:pt x="56" y="56"/>
                </a:cubicBezTo>
                <a:cubicBezTo>
                  <a:pt x="60" y="56"/>
                  <a:pt x="64" y="52"/>
                  <a:pt x="64" y="48"/>
                </a:cubicBezTo>
                <a:cubicBezTo>
                  <a:pt x="64" y="44"/>
                  <a:pt x="61" y="41"/>
                  <a:pt x="58" y="40"/>
                </a:cubicBezTo>
                <a:cubicBezTo>
                  <a:pt x="58" y="32"/>
                  <a:pt x="58" y="32"/>
                  <a:pt x="5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6" y="88"/>
                  <a:pt x="76" y="88"/>
                  <a:pt x="76" y="88"/>
                </a:cubicBezTo>
                <a:lnTo>
                  <a:pt x="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98" name="Freeform 219"/>
          <p:cNvSpPr>
            <a:spLocks noEditPoints="1"/>
          </p:cNvSpPr>
          <p:nvPr/>
        </p:nvSpPr>
        <p:spPr bwMode="auto">
          <a:xfrm>
            <a:off x="7770633" y="3496289"/>
            <a:ext cx="302662" cy="304117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78 w 88"/>
              <a:gd name="T11" fmla="*/ 23 h 88"/>
              <a:gd name="T12" fmla="*/ 57 w 88"/>
              <a:gd name="T13" fmla="*/ 35 h 88"/>
              <a:gd name="T14" fmla="*/ 53 w 88"/>
              <a:gd name="T15" fmla="*/ 31 h 88"/>
              <a:gd name="T16" fmla="*/ 65 w 88"/>
              <a:gd name="T17" fmla="*/ 10 h 88"/>
              <a:gd name="T18" fmla="*/ 78 w 88"/>
              <a:gd name="T19" fmla="*/ 23 h 88"/>
              <a:gd name="T20" fmla="*/ 32 w 88"/>
              <a:gd name="T21" fmla="*/ 44 h 88"/>
              <a:gd name="T22" fmla="*/ 44 w 88"/>
              <a:gd name="T23" fmla="*/ 32 h 88"/>
              <a:gd name="T24" fmla="*/ 56 w 88"/>
              <a:gd name="T25" fmla="*/ 44 h 88"/>
              <a:gd name="T26" fmla="*/ 44 w 88"/>
              <a:gd name="T27" fmla="*/ 56 h 88"/>
              <a:gd name="T28" fmla="*/ 32 w 88"/>
              <a:gd name="T29" fmla="*/ 44 h 88"/>
              <a:gd name="T30" fmla="*/ 44 w 88"/>
              <a:gd name="T31" fmla="*/ 4 h 88"/>
              <a:gd name="T32" fmla="*/ 61 w 88"/>
              <a:gd name="T33" fmla="*/ 8 h 88"/>
              <a:gd name="T34" fmla="*/ 50 w 88"/>
              <a:gd name="T35" fmla="*/ 29 h 88"/>
              <a:gd name="T36" fmla="*/ 44 w 88"/>
              <a:gd name="T37" fmla="*/ 28 h 88"/>
              <a:gd name="T38" fmla="*/ 28 w 88"/>
              <a:gd name="T39" fmla="*/ 44 h 88"/>
              <a:gd name="T40" fmla="*/ 29 w 88"/>
              <a:gd name="T41" fmla="*/ 50 h 88"/>
              <a:gd name="T42" fmla="*/ 8 w 88"/>
              <a:gd name="T43" fmla="*/ 61 h 88"/>
              <a:gd name="T44" fmla="*/ 4 w 88"/>
              <a:gd name="T45" fmla="*/ 44 h 88"/>
              <a:gd name="T46" fmla="*/ 44 w 88"/>
              <a:gd name="T47" fmla="*/ 4 h 88"/>
              <a:gd name="T48" fmla="*/ 10 w 88"/>
              <a:gd name="T49" fmla="*/ 65 h 88"/>
              <a:gd name="T50" fmla="*/ 31 w 88"/>
              <a:gd name="T51" fmla="*/ 53 h 88"/>
              <a:gd name="T52" fmla="*/ 35 w 88"/>
              <a:gd name="T53" fmla="*/ 57 h 88"/>
              <a:gd name="T54" fmla="*/ 23 w 88"/>
              <a:gd name="T55" fmla="*/ 78 h 88"/>
              <a:gd name="T56" fmla="*/ 10 w 88"/>
              <a:gd name="T57" fmla="*/ 65 h 88"/>
              <a:gd name="T58" fmla="*/ 44 w 88"/>
              <a:gd name="T59" fmla="*/ 84 h 88"/>
              <a:gd name="T60" fmla="*/ 27 w 88"/>
              <a:gd name="T61" fmla="*/ 80 h 88"/>
              <a:gd name="T62" fmla="*/ 38 w 88"/>
              <a:gd name="T63" fmla="*/ 59 h 88"/>
              <a:gd name="T64" fmla="*/ 44 w 88"/>
              <a:gd name="T65" fmla="*/ 60 h 88"/>
              <a:gd name="T66" fmla="*/ 60 w 88"/>
              <a:gd name="T67" fmla="*/ 44 h 88"/>
              <a:gd name="T68" fmla="*/ 59 w 88"/>
              <a:gd name="T69" fmla="*/ 38 h 88"/>
              <a:gd name="T70" fmla="*/ 80 w 88"/>
              <a:gd name="T71" fmla="*/ 27 h 88"/>
              <a:gd name="T72" fmla="*/ 84 w 88"/>
              <a:gd name="T73" fmla="*/ 44 h 88"/>
              <a:gd name="T74" fmla="*/ 44 w 88"/>
              <a:gd name="T75" fmla="*/ 8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78" y="23"/>
                </a:moveTo>
                <a:cubicBezTo>
                  <a:pt x="57" y="35"/>
                  <a:pt x="57" y="35"/>
                  <a:pt x="57" y="35"/>
                </a:cubicBezTo>
                <a:cubicBezTo>
                  <a:pt x="56" y="33"/>
                  <a:pt x="55" y="32"/>
                  <a:pt x="53" y="31"/>
                </a:cubicBezTo>
                <a:cubicBezTo>
                  <a:pt x="65" y="10"/>
                  <a:pt x="65" y="10"/>
                  <a:pt x="65" y="10"/>
                </a:cubicBezTo>
                <a:cubicBezTo>
                  <a:pt x="70" y="13"/>
                  <a:pt x="75" y="18"/>
                  <a:pt x="78" y="23"/>
                </a:cubicBezTo>
                <a:close/>
                <a:moveTo>
                  <a:pt x="32" y="44"/>
                </a:moveTo>
                <a:cubicBezTo>
                  <a:pt x="32" y="37"/>
                  <a:pt x="37" y="32"/>
                  <a:pt x="44" y="32"/>
                </a:cubicBezTo>
                <a:cubicBezTo>
                  <a:pt x="51" y="32"/>
                  <a:pt x="56" y="37"/>
                  <a:pt x="56" y="44"/>
                </a:cubicBezTo>
                <a:cubicBezTo>
                  <a:pt x="56" y="51"/>
                  <a:pt x="51" y="56"/>
                  <a:pt x="44" y="56"/>
                </a:cubicBezTo>
                <a:cubicBezTo>
                  <a:pt x="37" y="56"/>
                  <a:pt x="32" y="51"/>
                  <a:pt x="32" y="44"/>
                </a:cubicBezTo>
                <a:close/>
                <a:moveTo>
                  <a:pt x="44" y="4"/>
                </a:moveTo>
                <a:cubicBezTo>
                  <a:pt x="50" y="4"/>
                  <a:pt x="56" y="5"/>
                  <a:pt x="61" y="8"/>
                </a:cubicBezTo>
                <a:cubicBezTo>
                  <a:pt x="50" y="29"/>
                  <a:pt x="50" y="29"/>
                  <a:pt x="50" y="29"/>
                </a:cubicBezTo>
                <a:cubicBezTo>
                  <a:pt x="48" y="28"/>
                  <a:pt x="46" y="28"/>
                  <a:pt x="44" y="28"/>
                </a:cubicBezTo>
                <a:cubicBezTo>
                  <a:pt x="35" y="28"/>
                  <a:pt x="28" y="35"/>
                  <a:pt x="28" y="44"/>
                </a:cubicBezTo>
                <a:cubicBezTo>
                  <a:pt x="28" y="46"/>
                  <a:pt x="28" y="48"/>
                  <a:pt x="29" y="50"/>
                </a:cubicBezTo>
                <a:cubicBezTo>
                  <a:pt x="8" y="61"/>
                  <a:pt x="8" y="61"/>
                  <a:pt x="8" y="61"/>
                </a:cubicBezTo>
                <a:cubicBezTo>
                  <a:pt x="5" y="56"/>
                  <a:pt x="4" y="50"/>
                  <a:pt x="4" y="44"/>
                </a:cubicBezTo>
                <a:cubicBezTo>
                  <a:pt x="4" y="22"/>
                  <a:pt x="22" y="4"/>
                  <a:pt x="44" y="4"/>
                </a:cubicBezTo>
                <a:close/>
                <a:moveTo>
                  <a:pt x="10" y="65"/>
                </a:moveTo>
                <a:cubicBezTo>
                  <a:pt x="31" y="53"/>
                  <a:pt x="31" y="53"/>
                  <a:pt x="31" y="53"/>
                </a:cubicBezTo>
                <a:cubicBezTo>
                  <a:pt x="32" y="55"/>
                  <a:pt x="33" y="56"/>
                  <a:pt x="35" y="57"/>
                </a:cubicBezTo>
                <a:cubicBezTo>
                  <a:pt x="23" y="78"/>
                  <a:pt x="23" y="78"/>
                  <a:pt x="23" y="78"/>
                </a:cubicBezTo>
                <a:cubicBezTo>
                  <a:pt x="18" y="75"/>
                  <a:pt x="13" y="70"/>
                  <a:pt x="10" y="65"/>
                </a:cubicBezTo>
                <a:close/>
                <a:moveTo>
                  <a:pt x="44" y="84"/>
                </a:moveTo>
                <a:cubicBezTo>
                  <a:pt x="38" y="84"/>
                  <a:pt x="32" y="83"/>
                  <a:pt x="27" y="80"/>
                </a:cubicBezTo>
                <a:cubicBezTo>
                  <a:pt x="38" y="59"/>
                  <a:pt x="38" y="59"/>
                  <a:pt x="38" y="59"/>
                </a:cubicBezTo>
                <a:cubicBezTo>
                  <a:pt x="40" y="60"/>
                  <a:pt x="42" y="60"/>
                  <a:pt x="44" y="60"/>
                </a:cubicBezTo>
                <a:cubicBezTo>
                  <a:pt x="53" y="60"/>
                  <a:pt x="60" y="53"/>
                  <a:pt x="60" y="44"/>
                </a:cubicBezTo>
                <a:cubicBezTo>
                  <a:pt x="60" y="42"/>
                  <a:pt x="60" y="40"/>
                  <a:pt x="59" y="38"/>
                </a:cubicBezTo>
                <a:cubicBezTo>
                  <a:pt x="80" y="27"/>
                  <a:pt x="80" y="27"/>
                  <a:pt x="80" y="27"/>
                </a:cubicBezTo>
                <a:cubicBezTo>
                  <a:pt x="83" y="32"/>
                  <a:pt x="84" y="38"/>
                  <a:pt x="84" y="44"/>
                </a:cubicBezTo>
                <a:cubicBezTo>
                  <a:pt x="84" y="66"/>
                  <a:pt x="66" y="84"/>
                  <a:pt x="44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99" name="组合 498"/>
          <p:cNvGrpSpPr/>
          <p:nvPr/>
        </p:nvGrpSpPr>
        <p:grpSpPr>
          <a:xfrm>
            <a:off x="8418154" y="3496289"/>
            <a:ext cx="330310" cy="304117"/>
            <a:chOff x="10777161" y="2786419"/>
            <a:chExt cx="410062" cy="377546"/>
          </a:xfrm>
        </p:grpSpPr>
        <p:sp>
          <p:nvSpPr>
            <p:cNvPr id="500" name="Freeform 220"/>
            <p:cNvSpPr>
              <a:spLocks noEditPoints="1"/>
            </p:cNvSpPr>
            <p:nvPr/>
          </p:nvSpPr>
          <p:spPr bwMode="auto">
            <a:xfrm>
              <a:off x="10777161" y="2786419"/>
              <a:ext cx="410062" cy="377546"/>
            </a:xfrm>
            <a:custGeom>
              <a:avLst/>
              <a:gdLst>
                <a:gd name="T0" fmla="*/ 227 w 227"/>
                <a:gd name="T1" fmla="*/ 38 h 209"/>
                <a:gd name="T2" fmla="*/ 170 w 227"/>
                <a:gd name="T3" fmla="*/ 38 h 209"/>
                <a:gd name="T4" fmla="*/ 170 w 227"/>
                <a:gd name="T5" fmla="*/ 0 h 209"/>
                <a:gd name="T6" fmla="*/ 57 w 227"/>
                <a:gd name="T7" fmla="*/ 0 h 209"/>
                <a:gd name="T8" fmla="*/ 57 w 227"/>
                <a:gd name="T9" fmla="*/ 38 h 209"/>
                <a:gd name="T10" fmla="*/ 0 w 227"/>
                <a:gd name="T11" fmla="*/ 38 h 209"/>
                <a:gd name="T12" fmla="*/ 0 w 227"/>
                <a:gd name="T13" fmla="*/ 171 h 209"/>
                <a:gd name="T14" fmla="*/ 57 w 227"/>
                <a:gd name="T15" fmla="*/ 171 h 209"/>
                <a:gd name="T16" fmla="*/ 57 w 227"/>
                <a:gd name="T17" fmla="*/ 209 h 209"/>
                <a:gd name="T18" fmla="*/ 170 w 227"/>
                <a:gd name="T19" fmla="*/ 209 h 209"/>
                <a:gd name="T20" fmla="*/ 170 w 227"/>
                <a:gd name="T21" fmla="*/ 171 h 209"/>
                <a:gd name="T22" fmla="*/ 227 w 227"/>
                <a:gd name="T23" fmla="*/ 171 h 209"/>
                <a:gd name="T24" fmla="*/ 227 w 227"/>
                <a:gd name="T25" fmla="*/ 38 h 209"/>
                <a:gd name="T26" fmla="*/ 66 w 227"/>
                <a:gd name="T27" fmla="*/ 10 h 209"/>
                <a:gd name="T28" fmla="*/ 161 w 227"/>
                <a:gd name="T29" fmla="*/ 10 h 209"/>
                <a:gd name="T30" fmla="*/ 161 w 227"/>
                <a:gd name="T31" fmla="*/ 38 h 209"/>
                <a:gd name="T32" fmla="*/ 66 w 227"/>
                <a:gd name="T33" fmla="*/ 38 h 209"/>
                <a:gd name="T34" fmla="*/ 66 w 227"/>
                <a:gd name="T35" fmla="*/ 10 h 209"/>
                <a:gd name="T36" fmla="*/ 161 w 227"/>
                <a:gd name="T37" fmla="*/ 199 h 209"/>
                <a:gd name="T38" fmla="*/ 66 w 227"/>
                <a:gd name="T39" fmla="*/ 199 h 209"/>
                <a:gd name="T40" fmla="*/ 66 w 227"/>
                <a:gd name="T41" fmla="*/ 142 h 209"/>
                <a:gd name="T42" fmla="*/ 161 w 227"/>
                <a:gd name="T43" fmla="*/ 142 h 209"/>
                <a:gd name="T44" fmla="*/ 161 w 227"/>
                <a:gd name="T45" fmla="*/ 199 h 209"/>
                <a:gd name="T46" fmla="*/ 218 w 227"/>
                <a:gd name="T47" fmla="*/ 161 h 209"/>
                <a:gd name="T48" fmla="*/ 170 w 227"/>
                <a:gd name="T49" fmla="*/ 161 h 209"/>
                <a:gd name="T50" fmla="*/ 170 w 227"/>
                <a:gd name="T51" fmla="*/ 133 h 209"/>
                <a:gd name="T52" fmla="*/ 57 w 227"/>
                <a:gd name="T53" fmla="*/ 133 h 209"/>
                <a:gd name="T54" fmla="*/ 57 w 227"/>
                <a:gd name="T55" fmla="*/ 161 h 209"/>
                <a:gd name="T56" fmla="*/ 9 w 227"/>
                <a:gd name="T57" fmla="*/ 161 h 209"/>
                <a:gd name="T58" fmla="*/ 9 w 227"/>
                <a:gd name="T59" fmla="*/ 48 h 209"/>
                <a:gd name="T60" fmla="*/ 57 w 227"/>
                <a:gd name="T61" fmla="*/ 48 h 209"/>
                <a:gd name="T62" fmla="*/ 170 w 227"/>
                <a:gd name="T63" fmla="*/ 48 h 209"/>
                <a:gd name="T64" fmla="*/ 218 w 227"/>
                <a:gd name="T65" fmla="*/ 48 h 209"/>
                <a:gd name="T66" fmla="*/ 218 w 227"/>
                <a:gd name="T67" fmla="*/ 16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7" h="209">
                  <a:moveTo>
                    <a:pt x="227" y="38"/>
                  </a:moveTo>
                  <a:lnTo>
                    <a:pt x="170" y="38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38"/>
                  </a:lnTo>
                  <a:lnTo>
                    <a:pt x="0" y="38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09"/>
                  </a:lnTo>
                  <a:lnTo>
                    <a:pt x="170" y="209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38"/>
                  </a:lnTo>
                  <a:close/>
                  <a:moveTo>
                    <a:pt x="66" y="10"/>
                  </a:moveTo>
                  <a:lnTo>
                    <a:pt x="161" y="10"/>
                  </a:lnTo>
                  <a:lnTo>
                    <a:pt x="161" y="38"/>
                  </a:lnTo>
                  <a:lnTo>
                    <a:pt x="66" y="38"/>
                  </a:lnTo>
                  <a:lnTo>
                    <a:pt x="66" y="10"/>
                  </a:lnTo>
                  <a:close/>
                  <a:moveTo>
                    <a:pt x="161" y="199"/>
                  </a:moveTo>
                  <a:lnTo>
                    <a:pt x="66" y="199"/>
                  </a:lnTo>
                  <a:lnTo>
                    <a:pt x="66" y="142"/>
                  </a:lnTo>
                  <a:lnTo>
                    <a:pt x="161" y="142"/>
                  </a:lnTo>
                  <a:lnTo>
                    <a:pt x="161" y="199"/>
                  </a:lnTo>
                  <a:close/>
                  <a:moveTo>
                    <a:pt x="218" y="161"/>
                  </a:moveTo>
                  <a:lnTo>
                    <a:pt x="170" y="161"/>
                  </a:lnTo>
                  <a:lnTo>
                    <a:pt x="170" y="133"/>
                  </a:lnTo>
                  <a:lnTo>
                    <a:pt x="57" y="133"/>
                  </a:lnTo>
                  <a:lnTo>
                    <a:pt x="57" y="161"/>
                  </a:lnTo>
                  <a:lnTo>
                    <a:pt x="9" y="161"/>
                  </a:lnTo>
                  <a:lnTo>
                    <a:pt x="9" y="48"/>
                  </a:lnTo>
                  <a:lnTo>
                    <a:pt x="57" y="48"/>
                  </a:lnTo>
                  <a:lnTo>
                    <a:pt x="170" y="48"/>
                  </a:lnTo>
                  <a:lnTo>
                    <a:pt x="218" y="48"/>
                  </a:lnTo>
                  <a:lnTo>
                    <a:pt x="21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1" name="Rectangle 221"/>
            <p:cNvSpPr>
              <a:spLocks noChangeArrowheads="1"/>
            </p:cNvSpPr>
            <p:nvPr/>
          </p:nvSpPr>
          <p:spPr bwMode="auto">
            <a:xfrm>
              <a:off x="10827741" y="2907449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2" name="Rectangle 222"/>
            <p:cNvSpPr>
              <a:spLocks noChangeArrowheads="1"/>
            </p:cNvSpPr>
            <p:nvPr/>
          </p:nvSpPr>
          <p:spPr bwMode="auto">
            <a:xfrm>
              <a:off x="10896386" y="2907449"/>
              <a:ext cx="34323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7760075" y="4179195"/>
            <a:ext cx="331764" cy="275015"/>
            <a:chOff x="9135110" y="6101233"/>
            <a:chExt cx="411868" cy="341417"/>
          </a:xfrm>
        </p:grpSpPr>
        <p:sp>
          <p:nvSpPr>
            <p:cNvPr id="504" name="Freeform 229"/>
            <p:cNvSpPr>
              <a:spLocks noEditPoints="1"/>
            </p:cNvSpPr>
            <p:nvPr/>
          </p:nvSpPr>
          <p:spPr bwMode="auto">
            <a:xfrm>
              <a:off x="9135110" y="6101233"/>
              <a:ext cx="411868" cy="341417"/>
            </a:xfrm>
            <a:custGeom>
              <a:avLst/>
              <a:gdLst>
                <a:gd name="T0" fmla="*/ 171 w 228"/>
                <a:gd name="T1" fmla="*/ 0 h 189"/>
                <a:gd name="T2" fmla="*/ 57 w 228"/>
                <a:gd name="T3" fmla="*/ 0 h 189"/>
                <a:gd name="T4" fmla="*/ 0 w 228"/>
                <a:gd name="T5" fmla="*/ 95 h 189"/>
                <a:gd name="T6" fmla="*/ 0 w 228"/>
                <a:gd name="T7" fmla="*/ 189 h 189"/>
                <a:gd name="T8" fmla="*/ 228 w 228"/>
                <a:gd name="T9" fmla="*/ 189 h 189"/>
                <a:gd name="T10" fmla="*/ 228 w 228"/>
                <a:gd name="T11" fmla="*/ 95 h 189"/>
                <a:gd name="T12" fmla="*/ 171 w 228"/>
                <a:gd name="T13" fmla="*/ 0 h 189"/>
                <a:gd name="T14" fmla="*/ 62 w 228"/>
                <a:gd name="T15" fmla="*/ 9 h 189"/>
                <a:gd name="T16" fmla="*/ 166 w 228"/>
                <a:gd name="T17" fmla="*/ 9 h 189"/>
                <a:gd name="T18" fmla="*/ 213 w 228"/>
                <a:gd name="T19" fmla="*/ 90 h 189"/>
                <a:gd name="T20" fmla="*/ 15 w 228"/>
                <a:gd name="T21" fmla="*/ 90 h 189"/>
                <a:gd name="T22" fmla="*/ 62 w 228"/>
                <a:gd name="T23" fmla="*/ 9 h 189"/>
                <a:gd name="T24" fmla="*/ 10 w 228"/>
                <a:gd name="T25" fmla="*/ 180 h 189"/>
                <a:gd name="T26" fmla="*/ 10 w 228"/>
                <a:gd name="T27" fmla="*/ 99 h 189"/>
                <a:gd name="T28" fmla="*/ 218 w 228"/>
                <a:gd name="T29" fmla="*/ 99 h 189"/>
                <a:gd name="T30" fmla="*/ 218 w 228"/>
                <a:gd name="T31" fmla="*/ 180 h 189"/>
                <a:gd name="T32" fmla="*/ 10 w 228"/>
                <a:gd name="T33" fmla="*/ 18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189">
                  <a:moveTo>
                    <a:pt x="171" y="0"/>
                  </a:moveTo>
                  <a:lnTo>
                    <a:pt x="57" y="0"/>
                  </a:lnTo>
                  <a:lnTo>
                    <a:pt x="0" y="95"/>
                  </a:lnTo>
                  <a:lnTo>
                    <a:pt x="0" y="189"/>
                  </a:lnTo>
                  <a:lnTo>
                    <a:pt x="228" y="189"/>
                  </a:lnTo>
                  <a:lnTo>
                    <a:pt x="228" y="95"/>
                  </a:lnTo>
                  <a:lnTo>
                    <a:pt x="171" y="0"/>
                  </a:lnTo>
                  <a:close/>
                  <a:moveTo>
                    <a:pt x="62" y="9"/>
                  </a:moveTo>
                  <a:lnTo>
                    <a:pt x="166" y="9"/>
                  </a:lnTo>
                  <a:lnTo>
                    <a:pt x="213" y="90"/>
                  </a:lnTo>
                  <a:lnTo>
                    <a:pt x="15" y="90"/>
                  </a:lnTo>
                  <a:lnTo>
                    <a:pt x="62" y="9"/>
                  </a:lnTo>
                  <a:close/>
                  <a:moveTo>
                    <a:pt x="10" y="180"/>
                  </a:moveTo>
                  <a:lnTo>
                    <a:pt x="10" y="99"/>
                  </a:lnTo>
                  <a:lnTo>
                    <a:pt x="218" y="99"/>
                  </a:lnTo>
                  <a:lnTo>
                    <a:pt x="218" y="180"/>
                  </a:lnTo>
                  <a:lnTo>
                    <a:pt x="10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5" name="Rectangle 230"/>
            <p:cNvSpPr>
              <a:spLocks noChangeArrowheads="1"/>
            </p:cNvSpPr>
            <p:nvPr/>
          </p:nvSpPr>
          <p:spPr bwMode="auto">
            <a:xfrm>
              <a:off x="9238076" y="6204199"/>
              <a:ext cx="205934" cy="16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6" name="Rectangle 231"/>
            <p:cNvSpPr>
              <a:spLocks noChangeArrowheads="1"/>
            </p:cNvSpPr>
            <p:nvPr/>
          </p:nvSpPr>
          <p:spPr bwMode="auto">
            <a:xfrm>
              <a:off x="9263366" y="6151813"/>
              <a:ext cx="155354" cy="1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7" name="Rectangle 232"/>
            <p:cNvSpPr>
              <a:spLocks noChangeArrowheads="1"/>
            </p:cNvSpPr>
            <p:nvPr/>
          </p:nvSpPr>
          <p:spPr bwMode="auto">
            <a:xfrm>
              <a:off x="9297689" y="6339682"/>
              <a:ext cx="86709" cy="34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5793146" y="4148175"/>
            <a:ext cx="307028" cy="305572"/>
            <a:chOff x="7518350" y="3595702"/>
            <a:chExt cx="381159" cy="379352"/>
          </a:xfrm>
        </p:grpSpPr>
        <p:sp>
          <p:nvSpPr>
            <p:cNvPr id="509" name="Freeform 233"/>
            <p:cNvSpPr>
              <a:spLocks noEditPoints="1"/>
            </p:cNvSpPr>
            <p:nvPr/>
          </p:nvSpPr>
          <p:spPr bwMode="auto">
            <a:xfrm>
              <a:off x="7518350" y="3595702"/>
              <a:ext cx="381159" cy="379352"/>
            </a:xfrm>
            <a:custGeom>
              <a:avLst/>
              <a:gdLst>
                <a:gd name="T0" fmla="*/ 109 w 211"/>
                <a:gd name="T1" fmla="*/ 0 h 210"/>
                <a:gd name="T2" fmla="*/ 0 w 211"/>
                <a:gd name="T3" fmla="*/ 108 h 210"/>
                <a:gd name="T4" fmla="*/ 0 w 211"/>
                <a:gd name="T5" fmla="*/ 210 h 210"/>
                <a:gd name="T6" fmla="*/ 102 w 211"/>
                <a:gd name="T7" fmla="*/ 210 h 210"/>
                <a:gd name="T8" fmla="*/ 211 w 211"/>
                <a:gd name="T9" fmla="*/ 101 h 210"/>
                <a:gd name="T10" fmla="*/ 109 w 211"/>
                <a:gd name="T11" fmla="*/ 0 h 210"/>
                <a:gd name="T12" fmla="*/ 97 w 211"/>
                <a:gd name="T13" fmla="*/ 201 h 210"/>
                <a:gd name="T14" fmla="*/ 10 w 211"/>
                <a:gd name="T15" fmla="*/ 201 h 210"/>
                <a:gd name="T16" fmla="*/ 10 w 211"/>
                <a:gd name="T17" fmla="*/ 113 h 210"/>
                <a:gd name="T18" fmla="*/ 109 w 211"/>
                <a:gd name="T19" fmla="*/ 14 h 210"/>
                <a:gd name="T20" fmla="*/ 197 w 211"/>
                <a:gd name="T21" fmla="*/ 101 h 210"/>
                <a:gd name="T22" fmla="*/ 97 w 211"/>
                <a:gd name="T23" fmla="*/ 20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210">
                  <a:moveTo>
                    <a:pt x="109" y="0"/>
                  </a:moveTo>
                  <a:lnTo>
                    <a:pt x="0" y="108"/>
                  </a:lnTo>
                  <a:lnTo>
                    <a:pt x="0" y="210"/>
                  </a:lnTo>
                  <a:lnTo>
                    <a:pt x="102" y="210"/>
                  </a:lnTo>
                  <a:lnTo>
                    <a:pt x="211" y="101"/>
                  </a:lnTo>
                  <a:lnTo>
                    <a:pt x="109" y="0"/>
                  </a:lnTo>
                  <a:close/>
                  <a:moveTo>
                    <a:pt x="97" y="201"/>
                  </a:moveTo>
                  <a:lnTo>
                    <a:pt x="10" y="201"/>
                  </a:lnTo>
                  <a:lnTo>
                    <a:pt x="10" y="113"/>
                  </a:lnTo>
                  <a:lnTo>
                    <a:pt x="109" y="14"/>
                  </a:lnTo>
                  <a:lnTo>
                    <a:pt x="197" y="101"/>
                  </a:lnTo>
                  <a:lnTo>
                    <a:pt x="97" y="2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10" name="Freeform 234"/>
            <p:cNvSpPr/>
            <p:nvPr/>
          </p:nvSpPr>
          <p:spPr bwMode="auto">
            <a:xfrm>
              <a:off x="7596027" y="3778152"/>
              <a:ext cx="115612" cy="115612"/>
            </a:xfrm>
            <a:custGeom>
              <a:avLst/>
              <a:gdLst>
                <a:gd name="T0" fmla="*/ 0 w 64"/>
                <a:gd name="T1" fmla="*/ 7 h 64"/>
                <a:gd name="T2" fmla="*/ 57 w 64"/>
                <a:gd name="T3" fmla="*/ 64 h 64"/>
                <a:gd name="T4" fmla="*/ 64 w 64"/>
                <a:gd name="T5" fmla="*/ 59 h 64"/>
                <a:gd name="T6" fmla="*/ 7 w 64"/>
                <a:gd name="T7" fmla="*/ 0 h 64"/>
                <a:gd name="T8" fmla="*/ 0 w 64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0" y="7"/>
                  </a:moveTo>
                  <a:lnTo>
                    <a:pt x="57" y="64"/>
                  </a:lnTo>
                  <a:lnTo>
                    <a:pt x="64" y="59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11" name="Oval 235"/>
            <p:cNvSpPr>
              <a:spLocks noChangeArrowheads="1"/>
            </p:cNvSpPr>
            <p:nvPr/>
          </p:nvSpPr>
          <p:spPr bwMode="auto">
            <a:xfrm>
              <a:off x="7570737" y="3855829"/>
              <a:ext cx="66839" cy="686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6447943" y="4158361"/>
            <a:ext cx="302662" cy="302662"/>
            <a:chOff x="8331246" y="3608347"/>
            <a:chExt cx="375739" cy="375739"/>
          </a:xfrm>
        </p:grpSpPr>
        <p:sp>
          <p:nvSpPr>
            <p:cNvPr id="513" name="Freeform 236"/>
            <p:cNvSpPr>
              <a:spLocks noEditPoints="1"/>
            </p:cNvSpPr>
            <p:nvPr/>
          </p:nvSpPr>
          <p:spPr bwMode="auto">
            <a:xfrm>
              <a:off x="8331246" y="3608347"/>
              <a:ext cx="375739" cy="375739"/>
            </a:xfrm>
            <a:custGeom>
              <a:avLst/>
              <a:gdLst>
                <a:gd name="T0" fmla="*/ 0 w 208"/>
                <a:gd name="T1" fmla="*/ 0 h 208"/>
                <a:gd name="T2" fmla="*/ 0 w 208"/>
                <a:gd name="T3" fmla="*/ 208 h 208"/>
                <a:gd name="T4" fmla="*/ 208 w 208"/>
                <a:gd name="T5" fmla="*/ 208 h 208"/>
                <a:gd name="T6" fmla="*/ 208 w 208"/>
                <a:gd name="T7" fmla="*/ 0 h 208"/>
                <a:gd name="T8" fmla="*/ 0 w 208"/>
                <a:gd name="T9" fmla="*/ 0 h 208"/>
                <a:gd name="T10" fmla="*/ 199 w 208"/>
                <a:gd name="T11" fmla="*/ 198 h 208"/>
                <a:gd name="T12" fmla="*/ 9 w 208"/>
                <a:gd name="T13" fmla="*/ 198 h 208"/>
                <a:gd name="T14" fmla="*/ 9 w 208"/>
                <a:gd name="T15" fmla="*/ 9 h 208"/>
                <a:gd name="T16" fmla="*/ 199 w 208"/>
                <a:gd name="T17" fmla="*/ 9 h 208"/>
                <a:gd name="T18" fmla="*/ 199 w 208"/>
                <a:gd name="T19" fmla="*/ 19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8">
                  <a:moveTo>
                    <a:pt x="0" y="0"/>
                  </a:moveTo>
                  <a:lnTo>
                    <a:pt x="0" y="208"/>
                  </a:lnTo>
                  <a:lnTo>
                    <a:pt x="208" y="208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9" y="198"/>
                  </a:moveTo>
                  <a:lnTo>
                    <a:pt x="9" y="198"/>
                  </a:lnTo>
                  <a:lnTo>
                    <a:pt x="9" y="9"/>
                  </a:lnTo>
                  <a:lnTo>
                    <a:pt x="199" y="9"/>
                  </a:lnTo>
                  <a:lnTo>
                    <a:pt x="199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14" name="Freeform 237"/>
            <p:cNvSpPr/>
            <p:nvPr/>
          </p:nvSpPr>
          <p:spPr bwMode="auto">
            <a:xfrm>
              <a:off x="8381826" y="3702281"/>
              <a:ext cx="274578" cy="182451"/>
            </a:xfrm>
            <a:custGeom>
              <a:avLst/>
              <a:gdLst>
                <a:gd name="T0" fmla="*/ 48 w 152"/>
                <a:gd name="T1" fmla="*/ 49 h 101"/>
                <a:gd name="T2" fmla="*/ 76 w 152"/>
                <a:gd name="T3" fmla="*/ 101 h 101"/>
                <a:gd name="T4" fmla="*/ 105 w 152"/>
                <a:gd name="T5" fmla="*/ 28 h 101"/>
                <a:gd name="T6" fmla="*/ 121 w 152"/>
                <a:gd name="T7" fmla="*/ 66 h 101"/>
                <a:gd name="T8" fmla="*/ 152 w 152"/>
                <a:gd name="T9" fmla="*/ 66 h 101"/>
                <a:gd name="T10" fmla="*/ 152 w 152"/>
                <a:gd name="T11" fmla="*/ 56 h 101"/>
                <a:gd name="T12" fmla="*/ 126 w 152"/>
                <a:gd name="T13" fmla="*/ 56 h 101"/>
                <a:gd name="T14" fmla="*/ 105 w 152"/>
                <a:gd name="T15" fmla="*/ 0 h 101"/>
                <a:gd name="T16" fmla="*/ 76 w 152"/>
                <a:gd name="T17" fmla="*/ 78 h 101"/>
                <a:gd name="T18" fmla="*/ 48 w 152"/>
                <a:gd name="T19" fmla="*/ 35 h 101"/>
                <a:gd name="T20" fmla="*/ 26 w 152"/>
                <a:gd name="T21" fmla="*/ 56 h 101"/>
                <a:gd name="T22" fmla="*/ 0 w 152"/>
                <a:gd name="T23" fmla="*/ 56 h 101"/>
                <a:gd name="T24" fmla="*/ 0 w 152"/>
                <a:gd name="T25" fmla="*/ 66 h 101"/>
                <a:gd name="T26" fmla="*/ 31 w 152"/>
                <a:gd name="T27" fmla="*/ 66 h 101"/>
                <a:gd name="T28" fmla="*/ 48 w 152"/>
                <a:gd name="T29" fmla="*/ 4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01">
                  <a:moveTo>
                    <a:pt x="48" y="49"/>
                  </a:moveTo>
                  <a:lnTo>
                    <a:pt x="76" y="101"/>
                  </a:lnTo>
                  <a:lnTo>
                    <a:pt x="105" y="28"/>
                  </a:lnTo>
                  <a:lnTo>
                    <a:pt x="121" y="66"/>
                  </a:lnTo>
                  <a:lnTo>
                    <a:pt x="152" y="66"/>
                  </a:lnTo>
                  <a:lnTo>
                    <a:pt x="152" y="56"/>
                  </a:lnTo>
                  <a:lnTo>
                    <a:pt x="126" y="56"/>
                  </a:lnTo>
                  <a:lnTo>
                    <a:pt x="105" y="0"/>
                  </a:lnTo>
                  <a:lnTo>
                    <a:pt x="76" y="78"/>
                  </a:lnTo>
                  <a:lnTo>
                    <a:pt x="48" y="35"/>
                  </a:lnTo>
                  <a:lnTo>
                    <a:pt x="26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31" y="66"/>
                  </a:lnTo>
                  <a:lnTo>
                    <a:pt x="4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15" name="Freeform 238"/>
          <p:cNvSpPr>
            <a:spLocks noEditPoints="1"/>
          </p:cNvSpPr>
          <p:nvPr/>
        </p:nvSpPr>
        <p:spPr bwMode="auto">
          <a:xfrm>
            <a:off x="499474" y="5451949"/>
            <a:ext cx="304118" cy="302662"/>
          </a:xfrm>
          <a:custGeom>
            <a:avLst/>
            <a:gdLst>
              <a:gd name="T0" fmla="*/ 44 w 88"/>
              <a:gd name="T1" fmla="*/ 0 h 88"/>
              <a:gd name="T2" fmla="*/ 0 w 88"/>
              <a:gd name="T3" fmla="*/ 24 h 88"/>
              <a:gd name="T4" fmla="*/ 0 w 88"/>
              <a:gd name="T5" fmla="*/ 64 h 88"/>
              <a:gd name="T6" fmla="*/ 44 w 88"/>
              <a:gd name="T7" fmla="*/ 88 h 88"/>
              <a:gd name="T8" fmla="*/ 88 w 88"/>
              <a:gd name="T9" fmla="*/ 64 h 88"/>
              <a:gd name="T10" fmla="*/ 88 w 88"/>
              <a:gd name="T11" fmla="*/ 24 h 88"/>
              <a:gd name="T12" fmla="*/ 44 w 88"/>
              <a:gd name="T13" fmla="*/ 0 h 88"/>
              <a:gd name="T14" fmla="*/ 44 w 88"/>
              <a:gd name="T15" fmla="*/ 4 h 88"/>
              <a:gd name="T16" fmla="*/ 84 w 88"/>
              <a:gd name="T17" fmla="*/ 24 h 88"/>
              <a:gd name="T18" fmla="*/ 44 w 88"/>
              <a:gd name="T19" fmla="*/ 44 h 88"/>
              <a:gd name="T20" fmla="*/ 4 w 88"/>
              <a:gd name="T21" fmla="*/ 24 h 88"/>
              <a:gd name="T22" fmla="*/ 44 w 88"/>
              <a:gd name="T23" fmla="*/ 4 h 88"/>
              <a:gd name="T24" fmla="*/ 84 w 88"/>
              <a:gd name="T25" fmla="*/ 64 h 88"/>
              <a:gd name="T26" fmla="*/ 44 w 88"/>
              <a:gd name="T27" fmla="*/ 84 h 88"/>
              <a:gd name="T28" fmla="*/ 4 w 88"/>
              <a:gd name="T29" fmla="*/ 64 h 88"/>
              <a:gd name="T30" fmla="*/ 4 w 88"/>
              <a:gd name="T31" fmla="*/ 54 h 88"/>
              <a:gd name="T32" fmla="*/ 44 w 88"/>
              <a:gd name="T33" fmla="*/ 68 h 88"/>
              <a:gd name="T34" fmla="*/ 84 w 88"/>
              <a:gd name="T35" fmla="*/ 54 h 88"/>
              <a:gd name="T36" fmla="*/ 84 w 88"/>
              <a:gd name="T37" fmla="*/ 64 h 88"/>
              <a:gd name="T38" fmla="*/ 84 w 88"/>
              <a:gd name="T39" fmla="*/ 44 h 88"/>
              <a:gd name="T40" fmla="*/ 44 w 88"/>
              <a:gd name="T41" fmla="*/ 64 h 88"/>
              <a:gd name="T42" fmla="*/ 4 w 88"/>
              <a:gd name="T43" fmla="*/ 44 h 88"/>
              <a:gd name="T44" fmla="*/ 4 w 88"/>
              <a:gd name="T45" fmla="*/ 34 h 88"/>
              <a:gd name="T46" fmla="*/ 44 w 88"/>
              <a:gd name="T47" fmla="*/ 48 h 88"/>
              <a:gd name="T48" fmla="*/ 84 w 88"/>
              <a:gd name="T49" fmla="*/ 34 h 88"/>
              <a:gd name="T50" fmla="*/ 84 w 88"/>
              <a:gd name="T51" fmla="*/ 4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19" y="0"/>
                  <a:pt x="0" y="11"/>
                  <a:pt x="0" y="2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7"/>
                  <a:pt x="19" y="88"/>
                  <a:pt x="44" y="88"/>
                </a:cubicBezTo>
                <a:cubicBezTo>
                  <a:pt x="69" y="88"/>
                  <a:pt x="88" y="77"/>
                  <a:pt x="88" y="6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11"/>
                  <a:pt x="69" y="0"/>
                  <a:pt x="44" y="0"/>
                </a:cubicBezTo>
                <a:close/>
                <a:moveTo>
                  <a:pt x="44" y="4"/>
                </a:moveTo>
                <a:cubicBezTo>
                  <a:pt x="66" y="4"/>
                  <a:pt x="84" y="13"/>
                  <a:pt x="84" y="24"/>
                </a:cubicBezTo>
                <a:cubicBezTo>
                  <a:pt x="84" y="35"/>
                  <a:pt x="66" y="44"/>
                  <a:pt x="44" y="44"/>
                </a:cubicBezTo>
                <a:cubicBezTo>
                  <a:pt x="22" y="44"/>
                  <a:pt x="4" y="35"/>
                  <a:pt x="4" y="24"/>
                </a:cubicBezTo>
                <a:cubicBezTo>
                  <a:pt x="4" y="13"/>
                  <a:pt x="22" y="4"/>
                  <a:pt x="44" y="4"/>
                </a:cubicBezTo>
                <a:close/>
                <a:moveTo>
                  <a:pt x="84" y="64"/>
                </a:moveTo>
                <a:cubicBezTo>
                  <a:pt x="84" y="75"/>
                  <a:pt x="66" y="84"/>
                  <a:pt x="44" y="84"/>
                </a:cubicBezTo>
                <a:cubicBezTo>
                  <a:pt x="22" y="84"/>
                  <a:pt x="4" y="75"/>
                  <a:pt x="4" y="64"/>
                </a:cubicBezTo>
                <a:cubicBezTo>
                  <a:pt x="4" y="54"/>
                  <a:pt x="4" y="54"/>
                  <a:pt x="4" y="54"/>
                </a:cubicBezTo>
                <a:cubicBezTo>
                  <a:pt x="11" y="62"/>
                  <a:pt x="26" y="68"/>
                  <a:pt x="44" y="68"/>
                </a:cubicBezTo>
                <a:cubicBezTo>
                  <a:pt x="62" y="68"/>
                  <a:pt x="77" y="62"/>
                  <a:pt x="84" y="54"/>
                </a:cubicBezTo>
                <a:lnTo>
                  <a:pt x="84" y="64"/>
                </a:lnTo>
                <a:close/>
                <a:moveTo>
                  <a:pt x="84" y="44"/>
                </a:moveTo>
                <a:cubicBezTo>
                  <a:pt x="84" y="55"/>
                  <a:pt x="66" y="64"/>
                  <a:pt x="44" y="64"/>
                </a:cubicBezTo>
                <a:cubicBezTo>
                  <a:pt x="22" y="64"/>
                  <a:pt x="4" y="55"/>
                  <a:pt x="4" y="44"/>
                </a:cubicBezTo>
                <a:cubicBezTo>
                  <a:pt x="4" y="34"/>
                  <a:pt x="4" y="34"/>
                  <a:pt x="4" y="34"/>
                </a:cubicBezTo>
                <a:cubicBezTo>
                  <a:pt x="11" y="42"/>
                  <a:pt x="26" y="48"/>
                  <a:pt x="44" y="48"/>
                </a:cubicBezTo>
                <a:cubicBezTo>
                  <a:pt x="62" y="48"/>
                  <a:pt x="77" y="42"/>
                  <a:pt x="84" y="34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6" name="Freeform 239"/>
          <p:cNvSpPr>
            <a:spLocks noEditPoints="1"/>
          </p:cNvSpPr>
          <p:nvPr/>
        </p:nvSpPr>
        <p:spPr bwMode="auto">
          <a:xfrm>
            <a:off x="1161547" y="5437399"/>
            <a:ext cx="302662" cy="330309"/>
          </a:xfrm>
          <a:custGeom>
            <a:avLst/>
            <a:gdLst>
              <a:gd name="T0" fmla="*/ 80 w 88"/>
              <a:gd name="T1" fmla="*/ 64 h 96"/>
              <a:gd name="T2" fmla="*/ 80 w 88"/>
              <a:gd name="T3" fmla="*/ 44 h 96"/>
              <a:gd name="T4" fmla="*/ 69 w 88"/>
              <a:gd name="T5" fmla="*/ 19 h 96"/>
              <a:gd name="T6" fmla="*/ 52 w 88"/>
              <a:gd name="T7" fmla="*/ 9 h 96"/>
              <a:gd name="T8" fmla="*/ 52 w 88"/>
              <a:gd name="T9" fmla="*/ 0 h 96"/>
              <a:gd name="T10" fmla="*/ 36 w 88"/>
              <a:gd name="T11" fmla="*/ 0 h 96"/>
              <a:gd name="T12" fmla="*/ 36 w 88"/>
              <a:gd name="T13" fmla="*/ 9 h 96"/>
              <a:gd name="T14" fmla="*/ 19 w 88"/>
              <a:gd name="T15" fmla="*/ 19 h 96"/>
              <a:gd name="T16" fmla="*/ 8 w 88"/>
              <a:gd name="T17" fmla="*/ 44 h 96"/>
              <a:gd name="T18" fmla="*/ 8 w 88"/>
              <a:gd name="T19" fmla="*/ 64 h 96"/>
              <a:gd name="T20" fmla="*/ 0 w 88"/>
              <a:gd name="T21" fmla="*/ 80 h 96"/>
              <a:gd name="T22" fmla="*/ 28 w 88"/>
              <a:gd name="T23" fmla="*/ 80 h 96"/>
              <a:gd name="T24" fmla="*/ 33 w 88"/>
              <a:gd name="T25" fmla="*/ 91 h 96"/>
              <a:gd name="T26" fmla="*/ 44 w 88"/>
              <a:gd name="T27" fmla="*/ 96 h 96"/>
              <a:gd name="T28" fmla="*/ 55 w 88"/>
              <a:gd name="T29" fmla="*/ 91 h 96"/>
              <a:gd name="T30" fmla="*/ 60 w 88"/>
              <a:gd name="T31" fmla="*/ 80 h 96"/>
              <a:gd name="T32" fmla="*/ 88 w 88"/>
              <a:gd name="T33" fmla="*/ 80 h 96"/>
              <a:gd name="T34" fmla="*/ 80 w 88"/>
              <a:gd name="T35" fmla="*/ 64 h 96"/>
              <a:gd name="T36" fmla="*/ 52 w 88"/>
              <a:gd name="T37" fmla="*/ 88 h 96"/>
              <a:gd name="T38" fmla="*/ 36 w 88"/>
              <a:gd name="T39" fmla="*/ 88 h 96"/>
              <a:gd name="T40" fmla="*/ 32 w 88"/>
              <a:gd name="T41" fmla="*/ 80 h 96"/>
              <a:gd name="T42" fmla="*/ 56 w 88"/>
              <a:gd name="T43" fmla="*/ 80 h 96"/>
              <a:gd name="T44" fmla="*/ 52 w 88"/>
              <a:gd name="T45" fmla="*/ 88 h 96"/>
              <a:gd name="T46" fmla="*/ 28 w 88"/>
              <a:gd name="T47" fmla="*/ 76 h 96"/>
              <a:gd name="T48" fmla="*/ 6 w 88"/>
              <a:gd name="T49" fmla="*/ 76 h 96"/>
              <a:gd name="T50" fmla="*/ 12 w 88"/>
              <a:gd name="T51" fmla="*/ 66 h 96"/>
              <a:gd name="T52" fmla="*/ 12 w 88"/>
              <a:gd name="T53" fmla="*/ 65 h 96"/>
              <a:gd name="T54" fmla="*/ 12 w 88"/>
              <a:gd name="T55" fmla="*/ 64 h 96"/>
              <a:gd name="T56" fmla="*/ 12 w 88"/>
              <a:gd name="T57" fmla="*/ 44 h 96"/>
              <a:gd name="T58" fmla="*/ 21 w 88"/>
              <a:gd name="T59" fmla="*/ 21 h 96"/>
              <a:gd name="T60" fmla="*/ 44 w 88"/>
              <a:gd name="T61" fmla="*/ 12 h 96"/>
              <a:gd name="T62" fmla="*/ 67 w 88"/>
              <a:gd name="T63" fmla="*/ 21 h 96"/>
              <a:gd name="T64" fmla="*/ 76 w 88"/>
              <a:gd name="T65" fmla="*/ 44 h 96"/>
              <a:gd name="T66" fmla="*/ 76 w 88"/>
              <a:gd name="T67" fmla="*/ 64 h 96"/>
              <a:gd name="T68" fmla="*/ 76 w 88"/>
              <a:gd name="T69" fmla="*/ 65 h 96"/>
              <a:gd name="T70" fmla="*/ 76 w 88"/>
              <a:gd name="T71" fmla="*/ 66 h 96"/>
              <a:gd name="T72" fmla="*/ 82 w 88"/>
              <a:gd name="T73" fmla="*/ 76 h 96"/>
              <a:gd name="T74" fmla="*/ 60 w 88"/>
              <a:gd name="T75" fmla="*/ 76 h 96"/>
              <a:gd name="T76" fmla="*/ 28 w 88"/>
              <a:gd name="T77" fmla="*/ 7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8" h="96">
                <a:moveTo>
                  <a:pt x="80" y="64"/>
                </a:moveTo>
                <a:cubicBezTo>
                  <a:pt x="80" y="44"/>
                  <a:pt x="80" y="44"/>
                  <a:pt x="80" y="44"/>
                </a:cubicBezTo>
                <a:cubicBezTo>
                  <a:pt x="80" y="35"/>
                  <a:pt x="76" y="26"/>
                  <a:pt x="69" y="19"/>
                </a:cubicBezTo>
                <a:cubicBezTo>
                  <a:pt x="64" y="14"/>
                  <a:pt x="58" y="10"/>
                  <a:pt x="52" y="9"/>
                </a:cubicBezTo>
                <a:cubicBezTo>
                  <a:pt x="52" y="0"/>
                  <a:pt x="52" y="0"/>
                  <a:pt x="5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9"/>
                  <a:pt x="36" y="9"/>
                  <a:pt x="36" y="9"/>
                </a:cubicBezTo>
                <a:cubicBezTo>
                  <a:pt x="30" y="10"/>
                  <a:pt x="24" y="14"/>
                  <a:pt x="19" y="19"/>
                </a:cubicBezTo>
                <a:cubicBezTo>
                  <a:pt x="12" y="26"/>
                  <a:pt x="8" y="35"/>
                  <a:pt x="8" y="44"/>
                </a:cubicBezTo>
                <a:cubicBezTo>
                  <a:pt x="8" y="64"/>
                  <a:pt x="8" y="64"/>
                  <a:pt x="8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8" y="84"/>
                  <a:pt x="30" y="88"/>
                  <a:pt x="33" y="91"/>
                </a:cubicBezTo>
                <a:cubicBezTo>
                  <a:pt x="36" y="94"/>
                  <a:pt x="40" y="96"/>
                  <a:pt x="44" y="96"/>
                </a:cubicBezTo>
                <a:cubicBezTo>
                  <a:pt x="48" y="96"/>
                  <a:pt x="52" y="94"/>
                  <a:pt x="55" y="91"/>
                </a:cubicBezTo>
                <a:cubicBezTo>
                  <a:pt x="58" y="88"/>
                  <a:pt x="60" y="84"/>
                  <a:pt x="60" y="80"/>
                </a:cubicBezTo>
                <a:cubicBezTo>
                  <a:pt x="88" y="80"/>
                  <a:pt x="88" y="80"/>
                  <a:pt x="88" y="80"/>
                </a:cubicBezTo>
                <a:lnTo>
                  <a:pt x="80" y="64"/>
                </a:lnTo>
                <a:close/>
                <a:moveTo>
                  <a:pt x="52" y="88"/>
                </a:moveTo>
                <a:cubicBezTo>
                  <a:pt x="48" y="93"/>
                  <a:pt x="40" y="93"/>
                  <a:pt x="36" y="88"/>
                </a:cubicBezTo>
                <a:cubicBezTo>
                  <a:pt x="33" y="86"/>
                  <a:pt x="32" y="83"/>
                  <a:pt x="32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3"/>
                  <a:pt x="55" y="86"/>
                  <a:pt x="52" y="88"/>
                </a:cubicBezTo>
                <a:close/>
                <a:moveTo>
                  <a:pt x="28" y="76"/>
                </a:moveTo>
                <a:cubicBezTo>
                  <a:pt x="6" y="76"/>
                  <a:pt x="6" y="76"/>
                  <a:pt x="6" y="7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65"/>
                  <a:pt x="12" y="65"/>
                  <a:pt x="12" y="65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35"/>
                  <a:pt x="15" y="27"/>
                  <a:pt x="21" y="21"/>
                </a:cubicBezTo>
                <a:cubicBezTo>
                  <a:pt x="27" y="15"/>
                  <a:pt x="35" y="12"/>
                  <a:pt x="44" y="12"/>
                </a:cubicBezTo>
                <a:cubicBezTo>
                  <a:pt x="53" y="12"/>
                  <a:pt x="61" y="15"/>
                  <a:pt x="67" y="21"/>
                </a:cubicBezTo>
                <a:cubicBezTo>
                  <a:pt x="73" y="27"/>
                  <a:pt x="76" y="35"/>
                  <a:pt x="76" y="44"/>
                </a:cubicBezTo>
                <a:cubicBezTo>
                  <a:pt x="76" y="64"/>
                  <a:pt x="76" y="64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6"/>
                  <a:pt x="76" y="66"/>
                </a:cubicBezTo>
                <a:cubicBezTo>
                  <a:pt x="82" y="76"/>
                  <a:pt x="82" y="76"/>
                  <a:pt x="82" y="76"/>
                </a:cubicBezTo>
                <a:cubicBezTo>
                  <a:pt x="60" y="76"/>
                  <a:pt x="60" y="76"/>
                  <a:pt x="60" y="76"/>
                </a:cubicBezTo>
                <a:lnTo>
                  <a:pt x="28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517" name="组合 516"/>
          <p:cNvGrpSpPr/>
          <p:nvPr/>
        </p:nvGrpSpPr>
        <p:grpSpPr>
          <a:xfrm>
            <a:off x="1822164" y="5437399"/>
            <a:ext cx="317213" cy="317213"/>
            <a:chOff x="2588584" y="5196206"/>
            <a:chExt cx="393803" cy="393803"/>
          </a:xfrm>
        </p:grpSpPr>
        <p:sp>
          <p:nvSpPr>
            <p:cNvPr id="518" name="Freeform 240"/>
            <p:cNvSpPr>
              <a:spLocks noEditPoints="1"/>
            </p:cNvSpPr>
            <p:nvPr/>
          </p:nvSpPr>
          <p:spPr bwMode="auto">
            <a:xfrm>
              <a:off x="2588584" y="5214270"/>
              <a:ext cx="377546" cy="375739"/>
            </a:xfrm>
            <a:custGeom>
              <a:avLst/>
              <a:gdLst>
                <a:gd name="T0" fmla="*/ 56 w 88"/>
                <a:gd name="T1" fmla="*/ 44 h 88"/>
                <a:gd name="T2" fmla="*/ 44 w 88"/>
                <a:gd name="T3" fmla="*/ 56 h 88"/>
                <a:gd name="T4" fmla="*/ 32 w 88"/>
                <a:gd name="T5" fmla="*/ 44 h 88"/>
                <a:gd name="T6" fmla="*/ 44 w 88"/>
                <a:gd name="T7" fmla="*/ 32 h 88"/>
                <a:gd name="T8" fmla="*/ 46 w 88"/>
                <a:gd name="T9" fmla="*/ 32 h 88"/>
                <a:gd name="T10" fmla="*/ 46 w 88"/>
                <a:gd name="T11" fmla="*/ 0 h 88"/>
                <a:gd name="T12" fmla="*/ 44 w 88"/>
                <a:gd name="T13" fmla="*/ 0 h 88"/>
                <a:gd name="T14" fmla="*/ 0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8 w 88"/>
                <a:gd name="T21" fmla="*/ 42 h 88"/>
                <a:gd name="T22" fmla="*/ 56 w 88"/>
                <a:gd name="T23" fmla="*/ 42 h 88"/>
                <a:gd name="T24" fmla="*/ 56 w 88"/>
                <a:gd name="T25" fmla="*/ 44 h 88"/>
                <a:gd name="T26" fmla="*/ 84 w 88"/>
                <a:gd name="T27" fmla="*/ 46 h 88"/>
                <a:gd name="T28" fmla="*/ 44 w 88"/>
                <a:gd name="T29" fmla="*/ 84 h 88"/>
                <a:gd name="T30" fmla="*/ 4 w 88"/>
                <a:gd name="T31" fmla="*/ 44 h 88"/>
                <a:gd name="T32" fmla="*/ 42 w 88"/>
                <a:gd name="T33" fmla="*/ 4 h 88"/>
                <a:gd name="T34" fmla="*/ 42 w 88"/>
                <a:gd name="T35" fmla="*/ 28 h 88"/>
                <a:gd name="T36" fmla="*/ 28 w 88"/>
                <a:gd name="T37" fmla="*/ 44 h 88"/>
                <a:gd name="T38" fmla="*/ 44 w 88"/>
                <a:gd name="T39" fmla="*/ 60 h 88"/>
                <a:gd name="T40" fmla="*/ 60 w 88"/>
                <a:gd name="T41" fmla="*/ 46 h 88"/>
                <a:gd name="T42" fmla="*/ 84 w 88"/>
                <a:gd name="T43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88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37" y="56"/>
                    <a:pt x="32" y="51"/>
                    <a:pt x="32" y="44"/>
                  </a:cubicBezTo>
                  <a:cubicBezTo>
                    <a:pt x="32" y="37"/>
                    <a:pt x="37" y="32"/>
                    <a:pt x="44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56" y="42"/>
                    <a:pt x="56" y="42"/>
                    <a:pt x="56" y="42"/>
                  </a:cubicBezTo>
                  <a:lnTo>
                    <a:pt x="56" y="44"/>
                  </a:lnTo>
                  <a:close/>
                  <a:moveTo>
                    <a:pt x="84" y="46"/>
                  </a:moveTo>
                  <a:cubicBezTo>
                    <a:pt x="83" y="67"/>
                    <a:pt x="65" y="84"/>
                    <a:pt x="44" y="84"/>
                  </a:cubicBezTo>
                  <a:cubicBezTo>
                    <a:pt x="22" y="84"/>
                    <a:pt x="4" y="66"/>
                    <a:pt x="4" y="44"/>
                  </a:cubicBezTo>
                  <a:cubicBezTo>
                    <a:pt x="4" y="23"/>
                    <a:pt x="21" y="5"/>
                    <a:pt x="42" y="4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34" y="29"/>
                    <a:pt x="28" y="36"/>
                    <a:pt x="28" y="44"/>
                  </a:cubicBezTo>
                  <a:cubicBezTo>
                    <a:pt x="28" y="53"/>
                    <a:pt x="35" y="60"/>
                    <a:pt x="44" y="60"/>
                  </a:cubicBezTo>
                  <a:cubicBezTo>
                    <a:pt x="52" y="60"/>
                    <a:pt x="59" y="54"/>
                    <a:pt x="60" y="46"/>
                  </a:cubicBezTo>
                  <a:lnTo>
                    <a:pt x="84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19" name="Freeform 241"/>
            <p:cNvSpPr>
              <a:spLocks noEditPoints="1"/>
            </p:cNvSpPr>
            <p:nvPr/>
          </p:nvSpPr>
          <p:spPr bwMode="auto">
            <a:xfrm>
              <a:off x="2819808" y="5196206"/>
              <a:ext cx="162579" cy="162579"/>
            </a:xfrm>
            <a:custGeom>
              <a:avLst/>
              <a:gdLst>
                <a:gd name="T0" fmla="*/ 2 w 38"/>
                <a:gd name="T1" fmla="*/ 0 h 38"/>
                <a:gd name="T2" fmla="*/ 0 w 38"/>
                <a:gd name="T3" fmla="*/ 0 h 38"/>
                <a:gd name="T4" fmla="*/ 0 w 38"/>
                <a:gd name="T5" fmla="*/ 38 h 38"/>
                <a:gd name="T6" fmla="*/ 38 w 38"/>
                <a:gd name="T7" fmla="*/ 38 h 38"/>
                <a:gd name="T8" fmla="*/ 38 w 38"/>
                <a:gd name="T9" fmla="*/ 36 h 38"/>
                <a:gd name="T10" fmla="*/ 2 w 38"/>
                <a:gd name="T11" fmla="*/ 0 h 38"/>
                <a:gd name="T12" fmla="*/ 4 w 38"/>
                <a:gd name="T13" fmla="*/ 34 h 38"/>
                <a:gd name="T14" fmla="*/ 4 w 38"/>
                <a:gd name="T15" fmla="*/ 4 h 38"/>
                <a:gd name="T16" fmla="*/ 34 w 38"/>
                <a:gd name="T17" fmla="*/ 34 h 38"/>
                <a:gd name="T18" fmla="*/ 4 w 38"/>
                <a:gd name="T1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16"/>
                    <a:pt x="22" y="0"/>
                    <a:pt x="2" y="0"/>
                  </a:cubicBezTo>
                  <a:close/>
                  <a:moveTo>
                    <a:pt x="4" y="3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20" y="5"/>
                    <a:pt x="33" y="18"/>
                    <a:pt x="34" y="34"/>
                  </a:cubicBezTo>
                  <a:lnTo>
                    <a:pt x="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20" name="Freeform 242"/>
          <p:cNvSpPr>
            <a:spLocks noEditPoints="1"/>
          </p:cNvSpPr>
          <p:nvPr/>
        </p:nvSpPr>
        <p:spPr bwMode="auto">
          <a:xfrm>
            <a:off x="2484237" y="5451949"/>
            <a:ext cx="302662" cy="302662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84 w 88"/>
              <a:gd name="T11" fmla="*/ 42 h 88"/>
              <a:gd name="T12" fmla="*/ 64 w 88"/>
              <a:gd name="T13" fmla="*/ 42 h 88"/>
              <a:gd name="T14" fmla="*/ 53 w 88"/>
              <a:gd name="T15" fmla="*/ 5 h 88"/>
              <a:gd name="T16" fmla="*/ 84 w 88"/>
              <a:gd name="T17" fmla="*/ 42 h 88"/>
              <a:gd name="T18" fmla="*/ 44 w 88"/>
              <a:gd name="T19" fmla="*/ 84 h 88"/>
              <a:gd name="T20" fmla="*/ 28 w 88"/>
              <a:gd name="T21" fmla="*/ 46 h 88"/>
              <a:gd name="T22" fmla="*/ 60 w 88"/>
              <a:gd name="T23" fmla="*/ 46 h 88"/>
              <a:gd name="T24" fmla="*/ 44 w 88"/>
              <a:gd name="T25" fmla="*/ 84 h 88"/>
              <a:gd name="T26" fmla="*/ 28 w 88"/>
              <a:gd name="T27" fmla="*/ 42 h 88"/>
              <a:gd name="T28" fmla="*/ 44 w 88"/>
              <a:gd name="T29" fmla="*/ 4 h 88"/>
              <a:gd name="T30" fmla="*/ 60 w 88"/>
              <a:gd name="T31" fmla="*/ 42 h 88"/>
              <a:gd name="T32" fmla="*/ 28 w 88"/>
              <a:gd name="T33" fmla="*/ 42 h 88"/>
              <a:gd name="T34" fmla="*/ 35 w 88"/>
              <a:gd name="T35" fmla="*/ 5 h 88"/>
              <a:gd name="T36" fmla="*/ 24 w 88"/>
              <a:gd name="T37" fmla="*/ 42 h 88"/>
              <a:gd name="T38" fmla="*/ 4 w 88"/>
              <a:gd name="T39" fmla="*/ 42 h 88"/>
              <a:gd name="T40" fmla="*/ 35 w 88"/>
              <a:gd name="T41" fmla="*/ 5 h 88"/>
              <a:gd name="T42" fmla="*/ 4 w 88"/>
              <a:gd name="T43" fmla="*/ 46 h 88"/>
              <a:gd name="T44" fmla="*/ 24 w 88"/>
              <a:gd name="T45" fmla="*/ 46 h 88"/>
              <a:gd name="T46" fmla="*/ 35 w 88"/>
              <a:gd name="T47" fmla="*/ 83 h 88"/>
              <a:gd name="T48" fmla="*/ 4 w 88"/>
              <a:gd name="T49" fmla="*/ 46 h 88"/>
              <a:gd name="T50" fmla="*/ 53 w 88"/>
              <a:gd name="T51" fmla="*/ 83 h 88"/>
              <a:gd name="T52" fmla="*/ 64 w 88"/>
              <a:gd name="T53" fmla="*/ 46 h 88"/>
              <a:gd name="T54" fmla="*/ 84 w 88"/>
              <a:gd name="T55" fmla="*/ 46 h 88"/>
              <a:gd name="T56" fmla="*/ 53 w 88"/>
              <a:gd name="T57" fmla="*/ 8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4" y="42"/>
                </a:moveTo>
                <a:cubicBezTo>
                  <a:pt x="64" y="42"/>
                  <a:pt x="64" y="42"/>
                  <a:pt x="64" y="42"/>
                </a:cubicBezTo>
                <a:cubicBezTo>
                  <a:pt x="64" y="26"/>
                  <a:pt x="59" y="12"/>
                  <a:pt x="53" y="5"/>
                </a:cubicBezTo>
                <a:cubicBezTo>
                  <a:pt x="70" y="9"/>
                  <a:pt x="83" y="24"/>
                  <a:pt x="84" y="42"/>
                </a:cubicBezTo>
                <a:close/>
                <a:moveTo>
                  <a:pt x="44" y="84"/>
                </a:moveTo>
                <a:cubicBezTo>
                  <a:pt x="37" y="84"/>
                  <a:pt x="29" y="68"/>
                  <a:pt x="28" y="46"/>
                </a:cubicBezTo>
                <a:cubicBezTo>
                  <a:pt x="60" y="46"/>
                  <a:pt x="60" y="46"/>
                  <a:pt x="60" y="46"/>
                </a:cubicBezTo>
                <a:cubicBezTo>
                  <a:pt x="59" y="68"/>
                  <a:pt x="51" y="84"/>
                  <a:pt x="44" y="84"/>
                </a:cubicBezTo>
                <a:close/>
                <a:moveTo>
                  <a:pt x="28" y="42"/>
                </a:moveTo>
                <a:cubicBezTo>
                  <a:pt x="29" y="20"/>
                  <a:pt x="37" y="4"/>
                  <a:pt x="44" y="4"/>
                </a:cubicBezTo>
                <a:cubicBezTo>
                  <a:pt x="51" y="4"/>
                  <a:pt x="59" y="20"/>
                  <a:pt x="60" y="42"/>
                </a:cubicBezTo>
                <a:lnTo>
                  <a:pt x="28" y="42"/>
                </a:lnTo>
                <a:close/>
                <a:moveTo>
                  <a:pt x="35" y="5"/>
                </a:moveTo>
                <a:cubicBezTo>
                  <a:pt x="29" y="12"/>
                  <a:pt x="24" y="26"/>
                  <a:pt x="24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5" y="24"/>
                  <a:pt x="18" y="9"/>
                  <a:pt x="35" y="5"/>
                </a:cubicBezTo>
                <a:close/>
                <a:moveTo>
                  <a:pt x="4" y="46"/>
                </a:moveTo>
                <a:cubicBezTo>
                  <a:pt x="24" y="46"/>
                  <a:pt x="24" y="46"/>
                  <a:pt x="24" y="46"/>
                </a:cubicBezTo>
                <a:cubicBezTo>
                  <a:pt x="24" y="62"/>
                  <a:pt x="29" y="76"/>
                  <a:pt x="35" y="83"/>
                </a:cubicBezTo>
                <a:cubicBezTo>
                  <a:pt x="18" y="79"/>
                  <a:pt x="5" y="64"/>
                  <a:pt x="4" y="46"/>
                </a:cubicBezTo>
                <a:close/>
                <a:moveTo>
                  <a:pt x="53" y="83"/>
                </a:moveTo>
                <a:cubicBezTo>
                  <a:pt x="59" y="76"/>
                  <a:pt x="64" y="62"/>
                  <a:pt x="64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3" y="64"/>
                  <a:pt x="70" y="79"/>
                  <a:pt x="53" y="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521" name="组合 520"/>
          <p:cNvGrpSpPr/>
          <p:nvPr/>
        </p:nvGrpSpPr>
        <p:grpSpPr>
          <a:xfrm>
            <a:off x="1154272" y="4832075"/>
            <a:ext cx="317213" cy="261919"/>
            <a:chOff x="1759430" y="4444728"/>
            <a:chExt cx="393803" cy="325159"/>
          </a:xfrm>
        </p:grpSpPr>
        <p:sp>
          <p:nvSpPr>
            <p:cNvPr id="522" name="Freeform 249"/>
            <p:cNvSpPr/>
            <p:nvPr/>
          </p:nvSpPr>
          <p:spPr bwMode="auto">
            <a:xfrm>
              <a:off x="1759430" y="4444728"/>
              <a:ext cx="393803" cy="81290"/>
            </a:xfrm>
            <a:custGeom>
              <a:avLst/>
              <a:gdLst>
                <a:gd name="T0" fmla="*/ 46 w 92"/>
                <a:gd name="T1" fmla="*/ 0 h 19"/>
                <a:gd name="T2" fmla="*/ 0 w 92"/>
                <a:gd name="T3" fmla="*/ 16 h 19"/>
                <a:gd name="T4" fmla="*/ 2 w 92"/>
                <a:gd name="T5" fmla="*/ 19 h 19"/>
                <a:gd name="T6" fmla="*/ 46 w 92"/>
                <a:gd name="T7" fmla="*/ 4 h 19"/>
                <a:gd name="T8" fmla="*/ 90 w 92"/>
                <a:gd name="T9" fmla="*/ 19 h 19"/>
                <a:gd name="T10" fmla="*/ 92 w 92"/>
                <a:gd name="T11" fmla="*/ 16 h 19"/>
                <a:gd name="T12" fmla="*/ 46 w 92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9">
                  <a:moveTo>
                    <a:pt x="46" y="0"/>
                  </a:moveTo>
                  <a:cubicBezTo>
                    <a:pt x="29" y="0"/>
                    <a:pt x="13" y="6"/>
                    <a:pt x="0" y="16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4" y="10"/>
                    <a:pt x="29" y="4"/>
                    <a:pt x="46" y="4"/>
                  </a:cubicBezTo>
                  <a:cubicBezTo>
                    <a:pt x="63" y="4"/>
                    <a:pt x="78" y="10"/>
                    <a:pt x="90" y="19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79" y="6"/>
                    <a:pt x="63" y="0"/>
                    <a:pt x="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grpSp>
          <p:nvGrpSpPr>
            <p:cNvPr id="523" name="组合 522"/>
            <p:cNvGrpSpPr/>
            <p:nvPr/>
          </p:nvGrpSpPr>
          <p:grpSpPr>
            <a:xfrm>
              <a:off x="1811816" y="4529630"/>
              <a:ext cx="290837" cy="240257"/>
              <a:chOff x="1811816" y="4529630"/>
              <a:chExt cx="290837" cy="240257"/>
            </a:xfrm>
          </p:grpSpPr>
          <p:sp>
            <p:nvSpPr>
              <p:cNvPr id="524" name="Freeform 248"/>
              <p:cNvSpPr/>
              <p:nvPr/>
            </p:nvSpPr>
            <p:spPr bwMode="auto">
              <a:xfrm>
                <a:off x="1862396" y="4614534"/>
                <a:ext cx="187869" cy="46967"/>
              </a:xfrm>
              <a:custGeom>
                <a:avLst/>
                <a:gdLst>
                  <a:gd name="T0" fmla="*/ 0 w 44"/>
                  <a:gd name="T1" fmla="*/ 8 h 11"/>
                  <a:gd name="T2" fmla="*/ 3 w 44"/>
                  <a:gd name="T3" fmla="*/ 11 h 11"/>
                  <a:gd name="T4" fmla="*/ 22 w 44"/>
                  <a:gd name="T5" fmla="*/ 4 h 11"/>
                  <a:gd name="T6" fmla="*/ 41 w 44"/>
                  <a:gd name="T7" fmla="*/ 11 h 11"/>
                  <a:gd name="T8" fmla="*/ 44 w 44"/>
                  <a:gd name="T9" fmla="*/ 8 h 11"/>
                  <a:gd name="T10" fmla="*/ 22 w 44"/>
                  <a:gd name="T11" fmla="*/ 0 h 11"/>
                  <a:gd name="T12" fmla="*/ 0 w 44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1">
                    <a:moveTo>
                      <a:pt x="0" y="8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8" y="7"/>
                      <a:pt x="15" y="4"/>
                      <a:pt x="22" y="4"/>
                    </a:cubicBezTo>
                    <a:cubicBezTo>
                      <a:pt x="29" y="4"/>
                      <a:pt x="36" y="7"/>
                      <a:pt x="41" y="11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38" y="3"/>
                      <a:pt x="30" y="0"/>
                      <a:pt x="22" y="0"/>
                    </a:cubicBezTo>
                    <a:cubicBezTo>
                      <a:pt x="14" y="0"/>
                      <a:pt x="6" y="3"/>
                      <a:pt x="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25" name="Freeform 250"/>
              <p:cNvSpPr/>
              <p:nvPr/>
            </p:nvSpPr>
            <p:spPr bwMode="auto">
              <a:xfrm>
                <a:off x="1811816" y="4529630"/>
                <a:ext cx="290837" cy="65032"/>
              </a:xfrm>
              <a:custGeom>
                <a:avLst/>
                <a:gdLst>
                  <a:gd name="T0" fmla="*/ 0 w 68"/>
                  <a:gd name="T1" fmla="*/ 12 h 15"/>
                  <a:gd name="T2" fmla="*/ 2 w 68"/>
                  <a:gd name="T3" fmla="*/ 15 h 15"/>
                  <a:gd name="T4" fmla="*/ 34 w 68"/>
                  <a:gd name="T5" fmla="*/ 4 h 15"/>
                  <a:gd name="T6" fmla="*/ 66 w 68"/>
                  <a:gd name="T7" fmla="*/ 15 h 15"/>
                  <a:gd name="T8" fmla="*/ 68 w 68"/>
                  <a:gd name="T9" fmla="*/ 12 h 15"/>
                  <a:gd name="T10" fmla="*/ 34 w 68"/>
                  <a:gd name="T11" fmla="*/ 0 h 15"/>
                  <a:gd name="T12" fmla="*/ 0 w 68"/>
                  <a:gd name="T1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5">
                    <a:moveTo>
                      <a:pt x="0" y="12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11" y="8"/>
                      <a:pt x="22" y="4"/>
                      <a:pt x="34" y="4"/>
                    </a:cubicBezTo>
                    <a:cubicBezTo>
                      <a:pt x="46" y="4"/>
                      <a:pt x="57" y="8"/>
                      <a:pt x="66" y="15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59" y="4"/>
                      <a:pt x="47" y="0"/>
                      <a:pt x="34" y="0"/>
                    </a:cubicBezTo>
                    <a:cubicBezTo>
                      <a:pt x="21" y="0"/>
                      <a:pt x="9" y="4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26" name="Freeform 251"/>
              <p:cNvSpPr/>
              <p:nvPr/>
            </p:nvSpPr>
            <p:spPr bwMode="auto">
              <a:xfrm>
                <a:off x="1912976" y="4701242"/>
                <a:ext cx="86709" cy="68645"/>
              </a:xfrm>
              <a:custGeom>
                <a:avLst/>
                <a:gdLst>
                  <a:gd name="T0" fmla="*/ 0 w 20"/>
                  <a:gd name="T1" fmla="*/ 3 h 16"/>
                  <a:gd name="T2" fmla="*/ 10 w 20"/>
                  <a:gd name="T3" fmla="*/ 16 h 16"/>
                  <a:gd name="T4" fmla="*/ 20 w 20"/>
                  <a:gd name="T5" fmla="*/ 3 h 16"/>
                  <a:gd name="T6" fmla="*/ 10 w 20"/>
                  <a:gd name="T7" fmla="*/ 0 h 16"/>
                  <a:gd name="T8" fmla="*/ 0 w 20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6">
                    <a:moveTo>
                      <a:pt x="0" y="3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7" y="1"/>
                      <a:pt x="14" y="0"/>
                      <a:pt x="10" y="0"/>
                    </a:cubicBezTo>
                    <a:cubicBezTo>
                      <a:pt x="6" y="0"/>
                      <a:pt x="3" y="1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27" name="文本框 271"/>
          <p:cNvSpPr txBox="1"/>
          <p:nvPr/>
        </p:nvSpPr>
        <p:spPr>
          <a:xfrm>
            <a:off x="1364200" y="836712"/>
            <a:ext cx="5944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spc="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可编辑图标</a:t>
            </a:r>
            <a:endParaRPr lang="zh-CN" altLang="en-US" sz="6000" b="1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241</Words>
  <Application>Microsoft Office PowerPoint</Application>
  <PresentationFormat>全屏显示(4:3)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2018-04-13T08:41:00Z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