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5" r:id="rId2"/>
  </p:sldMasterIdLst>
  <p:notesMasterIdLst>
    <p:notesMasterId r:id="rId42"/>
  </p:notesMasterIdLst>
  <p:handoutMasterIdLst>
    <p:handoutMasterId r:id="rId43"/>
  </p:handoutMasterIdLst>
  <p:sldIdLst>
    <p:sldId id="303" r:id="rId3"/>
    <p:sldId id="304" r:id="rId4"/>
    <p:sldId id="309" r:id="rId5"/>
    <p:sldId id="267" r:id="rId6"/>
    <p:sldId id="289" r:id="rId7"/>
    <p:sldId id="307" r:id="rId8"/>
    <p:sldId id="268" r:id="rId9"/>
    <p:sldId id="270" r:id="rId10"/>
    <p:sldId id="271" r:id="rId11"/>
    <p:sldId id="310" r:id="rId12"/>
    <p:sldId id="273" r:id="rId13"/>
    <p:sldId id="274" r:id="rId14"/>
    <p:sldId id="276" r:id="rId15"/>
    <p:sldId id="306" r:id="rId16"/>
    <p:sldId id="275" r:id="rId17"/>
    <p:sldId id="278" r:id="rId18"/>
    <p:sldId id="311" r:id="rId19"/>
    <p:sldId id="280" r:id="rId20"/>
    <p:sldId id="294" r:id="rId21"/>
    <p:sldId id="282" r:id="rId22"/>
    <p:sldId id="301" r:id="rId23"/>
    <p:sldId id="284" r:id="rId24"/>
    <p:sldId id="285" r:id="rId25"/>
    <p:sldId id="312" r:id="rId26"/>
    <p:sldId id="305" r:id="rId27"/>
    <p:sldId id="269" r:id="rId28"/>
    <p:sldId id="287" r:id="rId29"/>
    <p:sldId id="290" r:id="rId30"/>
    <p:sldId id="291" r:id="rId31"/>
    <p:sldId id="292" r:id="rId32"/>
    <p:sldId id="313" r:id="rId33"/>
    <p:sldId id="308" r:id="rId34"/>
    <p:sldId id="281" r:id="rId35"/>
    <p:sldId id="297" r:id="rId36"/>
    <p:sldId id="298" r:id="rId37"/>
    <p:sldId id="295" r:id="rId38"/>
    <p:sldId id="302" r:id="rId39"/>
    <p:sldId id="261" r:id="rId40"/>
    <p:sldId id="314" r:id="rId4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12" autoAdjust="0"/>
  </p:normalViewPr>
  <p:slideViewPr>
    <p:cSldViewPr>
      <p:cViewPr>
        <p:scale>
          <a:sx n="75" d="100"/>
          <a:sy n="75" d="100"/>
        </p:scale>
        <p:origin x="-162" y="-15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5.pn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1"/>
      <c:txPr>
        <a:bodyPr rot="0" spcFirstLastPara="0" vertOverflow="ellipsis" vert="horz" wrap="square" anchor="ctr" anchorCtr="1"/>
        <a:lstStyle/>
        <a:p>
          <a:pPr>
            <a:defRPr lang="zh-CN" sz="1440" b="1" i="0" u="none" strike="noStrike" kern="120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背景色块大小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cat>
            <c:strRef>
              <c:f>Sheet1!$A$2:$A$5</c:f>
              <c:strCache>
                <c:ptCount val="4"/>
                <c:pt idx="0">
                  <c:v>标题一</c:v>
                </c:pt>
                <c:pt idx="1">
                  <c:v>标题二</c:v>
                </c:pt>
                <c:pt idx="2">
                  <c:v>标题三</c:v>
                </c:pt>
                <c:pt idx="3">
                  <c:v>标题四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数据更改区</c:v>
                </c:pt>
              </c:strCache>
            </c:strRef>
          </c:tx>
          <c:spPr>
            <a:solidFill>
              <a:schemeClr val="accent5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标题一</c:v>
                </c:pt>
                <c:pt idx="1">
                  <c:v>标题二</c:v>
                </c:pt>
                <c:pt idx="2">
                  <c:v>标题三</c:v>
                </c:pt>
                <c:pt idx="3">
                  <c:v>标题四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</c:v>
                </c:pt>
                <c:pt idx="1">
                  <c:v>89</c:v>
                </c:pt>
                <c:pt idx="2">
                  <c:v>40</c:v>
                </c:pt>
                <c:pt idx="3">
                  <c:v>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36848000"/>
        <c:axId val="36849536"/>
      </c:barChart>
      <c:catAx>
        <c:axId val="36848000"/>
        <c:scaling>
          <c:orientation val="minMax"/>
        </c:scaling>
        <c:delete val="0"/>
        <c:axPos val="b"/>
        <c:numFmt formatCode="General" sourceLinked="0"/>
        <c:majorTickMark val="in"/>
        <c:minorTickMark val="none"/>
        <c:tickLblPos val="nextTo"/>
        <c:spPr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6849536"/>
        <c:crosses val="autoZero"/>
        <c:auto val="1"/>
        <c:lblAlgn val="ctr"/>
        <c:lblOffset val="100"/>
        <c:noMultiLvlLbl val="0"/>
      </c:catAx>
      <c:valAx>
        <c:axId val="36849536"/>
        <c:scaling>
          <c:orientation val="minMax"/>
          <c:max val="12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68480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2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472C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lumMod val="85000"/>
                </a:sysClr>
              </a:solidFill>
              <a:ln w="19050">
                <a:noFill/>
              </a:ln>
              <a:effectLst>
                <a:innerShdw blurRad="114300">
                  <a:schemeClr val="bg1">
                    <a:lumMod val="50000"/>
                  </a:schemeClr>
                </a:innerShdw>
              </a:effectLst>
            </c:spPr>
          </c:dPt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2016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472C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lumMod val="85000"/>
                </a:sysClr>
              </a:solidFill>
              <a:ln w="19050">
                <a:noFill/>
              </a:ln>
              <a:effectLst>
                <a:innerShdw blurRad="114300">
                  <a:schemeClr val="bg1">
                    <a:lumMod val="50000"/>
                  </a:schemeClr>
                </a:innerShdw>
              </a:effectLst>
            </c:spPr>
          </c:dPt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2016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</c:spPr>
          <c:dPt>
            <c:idx val="0"/>
            <c:bubble3D val="0"/>
            <c:spPr>
              <a:solidFill>
                <a:srgbClr val="4472C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lumMod val="85000"/>
                </a:sysClr>
              </a:solidFill>
              <a:ln w="19050">
                <a:noFill/>
              </a:ln>
              <a:effectLst>
                <a:innerShdw blurRad="114300">
                  <a:schemeClr val="bg1">
                    <a:lumMod val="50000"/>
                  </a:schemeClr>
                </a:innerShdw>
              </a:effectLst>
            </c:spPr>
          </c:dPt>
          <c:cat>
            <c:numRef>
              <c:f>Sheet1!$A$2:$A$3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2016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8248587570621399E-3"/>
                  <c:y val="0.12162162162162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0.13513513513513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11261261261261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8248587570621499E-3"/>
                  <c:y val="0.12612612612612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0.25</c:v>
                </c:pt>
                <c:pt idx="1">
                  <c:v>0.45</c:v>
                </c:pt>
                <c:pt idx="2">
                  <c:v>0.85000000000000098</c:v>
                </c:pt>
                <c:pt idx="3">
                  <c:v>0.65000000000000102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52851200"/>
        <c:axId val="152859008"/>
      </c:barChart>
      <c:catAx>
        <c:axId val="152851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b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52859008"/>
        <c:crosses val="autoZero"/>
        <c:auto val="1"/>
        <c:lblAlgn val="ctr"/>
        <c:lblOffset val="100"/>
        <c:noMultiLvlLbl val="0"/>
      </c:catAx>
      <c:valAx>
        <c:axId val="152859008"/>
        <c:scaling>
          <c:orientation val="minMax"/>
          <c:max val="1"/>
        </c:scaling>
        <c:delete val="1"/>
        <c:axPos val="l"/>
        <c:numFmt formatCode="0%" sourceLinked="1"/>
        <c:majorTickMark val="out"/>
        <c:minorTickMark val="none"/>
        <c:tickLblPos val="none"/>
        <c:crossAx val="15285120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8248587570621399E-3"/>
                  <c:y val="0.12162162162162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0.13513513513513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11261261261261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8248587570621499E-3"/>
                  <c:y val="0.12612612612612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0.25</c:v>
                </c:pt>
                <c:pt idx="1">
                  <c:v>0.45</c:v>
                </c:pt>
                <c:pt idx="2">
                  <c:v>0.85000000000000098</c:v>
                </c:pt>
                <c:pt idx="3">
                  <c:v>0.65000000000000102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52865408"/>
        <c:axId val="152901888"/>
      </c:barChart>
      <c:catAx>
        <c:axId val="152865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b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52901888"/>
        <c:crosses val="autoZero"/>
        <c:auto val="1"/>
        <c:lblAlgn val="ctr"/>
        <c:lblOffset val="100"/>
        <c:noMultiLvlLbl val="0"/>
      </c:catAx>
      <c:valAx>
        <c:axId val="152901888"/>
        <c:scaling>
          <c:orientation val="minMax"/>
          <c:max val="1"/>
        </c:scaling>
        <c:delete val="1"/>
        <c:axPos val="l"/>
        <c:numFmt formatCode="0%" sourceLinked="1"/>
        <c:majorTickMark val="out"/>
        <c:minorTickMark val="none"/>
        <c:tickLblPos val="none"/>
        <c:crossAx val="1528654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83A73-7E71-49D8-92D0-115430B01572}" type="datetimeFigureOut">
              <a:rPr lang="en-US" smtClean="0"/>
              <a:t>4/12/2018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D3AA0-304A-4342-893E-85B1BA856F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2920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718BD-2D04-41BB-9FDA-B3B143C371A6}" type="datetimeFigureOut">
              <a:rPr lang="en-US" smtClean="0"/>
              <a:t>4/12/2018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A3554-0430-45DB-BDFE-3C446509E54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2222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0092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2743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2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504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12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853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484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720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568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7337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620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5572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70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5134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9950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6124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9191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4015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312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800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4097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415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1967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4827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265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46475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93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767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224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222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917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224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181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" y="-19050"/>
            <a:ext cx="9144000" cy="3128962"/>
          </a:xfrm>
          <a:prstGeom prst="rect">
            <a:avLst/>
          </a:prstGeom>
          <a:effectLst/>
        </p:spPr>
      </p:pic>
      <p:sp>
        <p:nvSpPr>
          <p:cNvPr id="9" name="矩形 2"/>
          <p:cNvSpPr/>
          <p:nvPr userDrawn="1"/>
        </p:nvSpPr>
        <p:spPr>
          <a:xfrm>
            <a:off x="0" y="3188372"/>
            <a:ext cx="9144000" cy="1955128"/>
          </a:xfrm>
          <a:prstGeom prst="rect">
            <a:avLst/>
          </a:prstGeom>
          <a:solidFill>
            <a:srgbClr val="213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" y="3109452"/>
            <a:ext cx="5357130" cy="82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347728" y="3109452"/>
            <a:ext cx="949662" cy="82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6297391" y="3109452"/>
            <a:ext cx="948487" cy="82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45879" y="3109452"/>
            <a:ext cx="949662" cy="822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195541" y="3109452"/>
            <a:ext cx="948487" cy="822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6" grpId="0" animBg="1"/>
      <p:bldP spid="7" grpId="0" animBg="1"/>
      <p:bldP spid="10" grpId="0" animBg="1"/>
      <p:bldP spid="1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418868" y="1195644"/>
            <a:ext cx="3230748" cy="3230748"/>
          </a:xfrm>
          <a:prstGeom prst="diamond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173512" y="2001774"/>
            <a:ext cx="1618488" cy="1618488"/>
          </a:xfrm>
          <a:prstGeom prst="diamond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96190" y="2001774"/>
            <a:ext cx="1618488" cy="1618488"/>
          </a:xfrm>
          <a:prstGeom prst="diamond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56641" y="2001774"/>
            <a:ext cx="1618488" cy="1618488"/>
          </a:xfrm>
          <a:prstGeom prst="diamond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984373" y="2811018"/>
            <a:ext cx="1618488" cy="1618488"/>
          </a:xfrm>
          <a:prstGeom prst="diamond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143000" y="10058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572000" y="10058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143000" y="27203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572000" y="27203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857500" y="10058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572000" y="1005840"/>
            <a:ext cx="3429000" cy="3429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143000" y="27203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40080" y="1005840"/>
            <a:ext cx="1143000" cy="1143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783080" y="1005840"/>
            <a:ext cx="1143000" cy="1143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926080" y="1005840"/>
            <a:ext cx="1143000" cy="1143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40080" y="2148840"/>
            <a:ext cx="1143000" cy="1143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783080" y="2148840"/>
            <a:ext cx="1143000" cy="1143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2926080" y="2148840"/>
            <a:ext cx="1143000" cy="1143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40080" y="3291840"/>
            <a:ext cx="1143000" cy="1143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1783080" y="3291840"/>
            <a:ext cx="1143000" cy="1143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926080" y="3291840"/>
            <a:ext cx="1143000" cy="1143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20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143000" y="2377440"/>
            <a:ext cx="13716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257800" y="1005840"/>
            <a:ext cx="2743200" cy="27432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514600" y="2377440"/>
            <a:ext cx="13716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886200" y="2377440"/>
            <a:ext cx="13716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940762" y="1238250"/>
            <a:ext cx="4524375" cy="3000375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/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95305" y="1238250"/>
            <a:ext cx="4524375" cy="3000375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/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85800" y="1005840"/>
            <a:ext cx="36576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800600" y="1005840"/>
            <a:ext cx="36576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8650" y="1005840"/>
            <a:ext cx="2514600" cy="1371600"/>
          </a:xfrm>
          <a:prstGeom prst="rect">
            <a:avLst/>
          </a:prstGeom>
          <a:effectLst>
            <a:outerShdw blurRad="1905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00750" y="1005840"/>
            <a:ext cx="2514600" cy="1371600"/>
          </a:xfrm>
          <a:prstGeom prst="rect">
            <a:avLst/>
          </a:prstGeom>
          <a:effectLst>
            <a:outerShdw blurRad="1905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314700" y="1005840"/>
            <a:ext cx="2514600" cy="1371600"/>
          </a:xfrm>
          <a:prstGeom prst="rect">
            <a:avLst/>
          </a:prstGeom>
          <a:effectLst>
            <a:outerShdw blurRad="1905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8650" y="1005840"/>
            <a:ext cx="2514600" cy="25146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00750" y="1005840"/>
            <a:ext cx="2514600" cy="25146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314700" y="1005840"/>
            <a:ext cx="2514600" cy="25146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41252" y="1188454"/>
            <a:ext cx="3230748" cy="3230748"/>
          </a:xfrm>
          <a:prstGeom prst="diamond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59200" y="2799080"/>
            <a:ext cx="1618488" cy="1618488"/>
          </a:xfrm>
          <a:prstGeom prst="diamond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377688" y="2799080"/>
            <a:ext cx="1618488" cy="1618488"/>
          </a:xfrm>
          <a:prstGeom prst="diamond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8650" y="1371600"/>
            <a:ext cx="2514600" cy="32004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00750" y="1371600"/>
            <a:ext cx="2514600" cy="32004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314700" y="1371600"/>
            <a:ext cx="2514600" cy="32004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40080" y="1005840"/>
            <a:ext cx="1600200" cy="3429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286000" y="1005840"/>
            <a:ext cx="1600200" cy="3429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931920" y="1005840"/>
            <a:ext cx="1600200" cy="34290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8650" y="1005840"/>
            <a:ext cx="1828800" cy="2514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647950" y="1005840"/>
            <a:ext cx="1828800" cy="2514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67250" y="1005840"/>
            <a:ext cx="1828800" cy="2514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686550" y="1005840"/>
            <a:ext cx="1828800" cy="2514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8650" y="1276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647950" y="1276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67250" y="1276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686550" y="1276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/>
          <a:p>
            <a:fld id="{EFAF4AA5-1B32-4B1D-9466-74C2062FAF79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8650" y="129159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28650" y="30289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67250" y="129159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667250" y="30289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/>
          <a:p>
            <a:fld id="{EFAF4AA5-1B32-4B1D-9466-74C2062FAF79}" type="slidenum">
              <a:rPr lang="uk-UA" smtClean="0"/>
              <a:t>‹#›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4360" y="1291590"/>
            <a:ext cx="1600200" cy="16002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94360" y="3028950"/>
            <a:ext cx="1600200" cy="16002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331720" y="1291590"/>
            <a:ext cx="1600200" cy="16002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331720" y="3028950"/>
            <a:ext cx="1600200" cy="16002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8650" y="1230630"/>
            <a:ext cx="25146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00750" y="1230630"/>
            <a:ext cx="25146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314700" y="1230630"/>
            <a:ext cx="25146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8650" y="3105150"/>
            <a:ext cx="25146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000750" y="3105150"/>
            <a:ext cx="25146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314700" y="3105150"/>
            <a:ext cx="25146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47700" y="1288542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667000" y="1288542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86300" y="1288542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705600" y="1288542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7700" y="3181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667000" y="3181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686300" y="3181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705600" y="3181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85800" y="1352550"/>
            <a:ext cx="7772400" cy="13716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5800" y="2952750"/>
            <a:ext cx="1371600" cy="1371600"/>
          </a:xfrm>
          <a:prstGeom prst="rect">
            <a:avLst/>
          </a:prstGeom>
          <a:effectLst>
            <a:outerShdw blurRad="1905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086600" y="2952750"/>
            <a:ext cx="1371600" cy="1371600"/>
          </a:xfrm>
          <a:prstGeom prst="rect">
            <a:avLst/>
          </a:prstGeom>
          <a:effectLst>
            <a:outerShdw blurRad="1905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486400" y="2952750"/>
            <a:ext cx="1371600" cy="1371600"/>
          </a:xfrm>
          <a:prstGeom prst="rect">
            <a:avLst/>
          </a:prstGeom>
          <a:effectLst>
            <a:outerShdw blurRad="1905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886200" y="2952750"/>
            <a:ext cx="1371600" cy="1371600"/>
          </a:xfrm>
          <a:prstGeom prst="rect">
            <a:avLst/>
          </a:prstGeom>
          <a:effectLst>
            <a:outerShdw blurRad="1905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286000" y="2952750"/>
            <a:ext cx="1371600" cy="1371600"/>
          </a:xfrm>
          <a:prstGeom prst="rect">
            <a:avLst/>
          </a:prstGeom>
          <a:effectLst>
            <a:outerShdw blurRad="190500" dist="38100" dir="5400000" algn="t" rotWithShape="0">
              <a:prstClr val="black">
                <a:alpha val="67000"/>
              </a:prstClr>
            </a:outerShdw>
          </a:effectLst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-MEDIA 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/>
          <p:cNvSpPr>
            <a:spLocks noGrp="1"/>
          </p:cNvSpPr>
          <p:nvPr>
            <p:ph type="media" sz="quarter" idx="12" hasCustomPrompt="1"/>
          </p:nvPr>
        </p:nvSpPr>
        <p:spPr>
          <a:xfrm>
            <a:off x="628650" y="1169098"/>
            <a:ext cx="5495206" cy="3091054"/>
          </a:xfrm>
          <a:prstGeom prst="rect">
            <a:avLst/>
          </a:prstGeom>
        </p:spPr>
        <p:txBody>
          <a:bodyPr lIns="45720" tIns="22860" rIns="45720" bIns="22860"/>
          <a:lstStyle/>
          <a:p>
            <a:r>
              <a:rPr lang="en-US" dirty="0" smtClean="0"/>
              <a:t>Click icon to add media</a:t>
            </a:r>
            <a:endParaRPr lang="uk-UA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143000" y="10058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572000" y="10058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2857500" y="27203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286500" y="27203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8038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344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510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XAS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828800" y="100584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486400" y="100584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0" y="237744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3657600" y="237744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315200" y="237744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6327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6886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365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209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436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5367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1402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422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XAS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10058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828800" y="10058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3657600" y="10058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5486400" y="10058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7315200" y="10058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0" y="23774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828800" y="23774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657600" y="23774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5486400" y="23774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315200" y="2377440"/>
            <a:ext cx="1828800" cy="13716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9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  <p:sp>
        <p:nvSpPr>
          <p:cNvPr id="17" name="矩形 7"/>
          <p:cNvSpPr/>
          <p:nvPr userDrawn="1"/>
        </p:nvSpPr>
        <p:spPr>
          <a:xfrm>
            <a:off x="1" y="572146"/>
            <a:ext cx="9138050" cy="34281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1" tIns="45705" rIns="91411" bIns="457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XAS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828800" y="15049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486400" y="15049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0" y="28765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3657600" y="28765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315200" y="28765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XAS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14287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828800" y="14287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3657600" y="14287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486400" y="14287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7315200" y="14287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0" y="2800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828800" y="2800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3657600" y="2800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5486400" y="2800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315200" y="2800350"/>
            <a:ext cx="1828800" cy="13716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XAS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143000" y="10058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857500" y="10058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572000" y="10058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286500" y="10058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143000" y="27203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2857500" y="27203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572000" y="27203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286500" y="2720340"/>
            <a:ext cx="1714500" cy="1714500"/>
          </a:xfrm>
          <a:prstGeom prst="rect">
            <a:avLst/>
          </a:prstGeom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21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ECAS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143000" y="1005840"/>
            <a:ext cx="1714500" cy="34290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857500" y="1005840"/>
            <a:ext cx="3429000" cy="17145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286500" y="1005840"/>
            <a:ext cx="1714500" cy="17145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2857500" y="2720340"/>
            <a:ext cx="1714500" cy="17145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572000" y="2720340"/>
            <a:ext cx="3429000" cy="17145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lIns="45720" tIns="22860" rIns="45720" bIns="22860"/>
          <a:lstStyle>
            <a:lvl1pPr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uk-UA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3687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628650" y="172388"/>
            <a:ext cx="7886700" cy="397896"/>
          </a:xfrm>
          <a:prstGeom prst="rect">
            <a:avLst/>
          </a:prstGeom>
        </p:spPr>
        <p:txBody>
          <a:bodyPr lIns="45720" tIns="22860" rIns="45720" bIns="22860"/>
          <a:lstStyle>
            <a:lvl1pPr algn="l"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98348" y="247038"/>
            <a:ext cx="417052" cy="353672"/>
          </a:xfrm>
          <a:prstGeom prst="rect">
            <a:avLst/>
          </a:prstGeo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直接连接符 6"/>
          <p:cNvCxnSpPr/>
          <p:nvPr userDrawn="1"/>
        </p:nvCxnSpPr>
        <p:spPr>
          <a:xfrm flipV="1">
            <a:off x="304800" y="603492"/>
            <a:ext cx="8321040" cy="1"/>
          </a:xfrm>
          <a:prstGeom prst="line">
            <a:avLst/>
          </a:prstGeom>
          <a:ln w="19050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5"/>
          <p:cNvSpPr/>
          <p:nvPr userDrawn="1"/>
        </p:nvSpPr>
        <p:spPr bwMode="auto">
          <a:xfrm rot="5400000">
            <a:off x="8587507" y="385043"/>
            <a:ext cx="406185" cy="35999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chemeClr val="accent5"/>
            </a:soli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Slide Number Placeholder 5"/>
          <p:cNvSpPr txBox="1"/>
          <p:nvPr userDrawn="1"/>
        </p:nvSpPr>
        <p:spPr>
          <a:xfrm>
            <a:off x="8614563" y="460564"/>
            <a:ext cx="360000" cy="228600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57B18ED-D931-45F4-8873-1BEDAB4DC03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r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anose="020B0806030902050204" pitchFamily="34" charset="0"/>
              <a:ea typeface="Impact" panose="020B0806030902050204" pitchFamily="34" charset="0"/>
              <a:cs typeface="Impact" panose="020B080603090205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0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3.xml"/><Relationship Id="rId6" Type="http://schemas.openxmlformats.org/officeDocument/2006/relationships/chart" Target="../charts/chart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3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45"/>
          <p:cNvSpPr/>
          <p:nvPr/>
        </p:nvSpPr>
        <p:spPr>
          <a:xfrm>
            <a:off x="685800" y="3181350"/>
            <a:ext cx="7849590" cy="992579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34290" tIns="34290" rIns="34290" bIns="34290">
            <a:spAutoFit/>
          </a:bodyPr>
          <a:lstStyle>
            <a:lvl1pPr algn="l" defTabSz="914400">
              <a:defRPr sz="9000" cap="all" spc="1350">
                <a:solidFill>
                  <a:srgbClr val="3766D7"/>
                </a:solidFill>
                <a:latin typeface="Impact" panose="020B0806030902050204"/>
                <a:ea typeface="Impact" panose="020B0806030902050204"/>
                <a:cs typeface="Impact" panose="020B0806030902050204"/>
                <a:sym typeface="Impact" panose="020B0806030902050204"/>
              </a:defRPr>
            </a:lvl1pPr>
          </a:lstStyle>
          <a:p>
            <a:pPr lvl="0" algn="ctr">
              <a:defRPr sz="1800" cap="none" spc="0">
                <a:solidFill>
                  <a:srgbClr val="000000"/>
                </a:solidFill>
              </a:defRPr>
            </a:pPr>
            <a:r>
              <a:rPr lang="en-US" altLang="zh-CN" sz="6000" cap="none" spc="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Heiti SC Light" charset="-122"/>
              </a:rPr>
              <a:t>201X</a:t>
            </a:r>
            <a:r>
              <a:rPr lang="en-US" altLang="zh-CN" sz="4200" cap="none" spc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iti SC Light" charset="-122"/>
              </a:rPr>
              <a:t> </a:t>
            </a:r>
            <a:r>
              <a:rPr lang="zh-CN" altLang="en-US" sz="4200" cap="none" spc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iti SC Light" charset="-122"/>
              </a:rPr>
              <a:t>合作共</a:t>
            </a:r>
            <a:r>
              <a:rPr lang="zh-CN" altLang="en-US" sz="6000" cap="none" spc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iti SC Light" charset="-122"/>
              </a:rPr>
              <a:t>赢</a:t>
            </a:r>
            <a:r>
              <a:rPr lang="zh-CN" altLang="en-US" sz="4200" cap="none" spc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iti SC Light" charset="-122"/>
              </a:rPr>
              <a:t>天下</a:t>
            </a:r>
            <a:endParaRPr lang="zh-CN" altLang="en-US" sz="4200" cap="none" spc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22822" y="4702373"/>
            <a:ext cx="355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最新融资计划书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年度工作总结汇报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新年计划通用</a:t>
            </a:r>
            <a:endParaRPr 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45"/>
          <p:cNvGrpSpPr/>
          <p:nvPr/>
        </p:nvGrpSpPr>
        <p:grpSpPr>
          <a:xfrm>
            <a:off x="1659990" y="4290596"/>
            <a:ext cx="5960010" cy="338554"/>
            <a:chOff x="2002264" y="3416297"/>
            <a:chExt cx="8187473" cy="451404"/>
          </a:xfrm>
        </p:grpSpPr>
        <p:sp>
          <p:nvSpPr>
            <p:cNvPr id="17" name="矩形 17"/>
            <p:cNvSpPr>
              <a:spLocks noChangeArrowheads="1"/>
            </p:cNvSpPr>
            <p:nvPr/>
          </p:nvSpPr>
          <p:spPr bwMode="auto">
            <a:xfrm>
              <a:off x="3898034" y="3416297"/>
              <a:ext cx="4395931" cy="451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prstClr val="white"/>
                  </a:solidFill>
                  <a:latin typeface="+mn-ea"/>
                  <a:ea typeface="+mn-ea"/>
                </a:rPr>
                <a:t>点击此处输入公司名称</a:t>
              </a:r>
              <a:endParaRPr lang="zh-CN" altLang="en-US" sz="1600" b="1" dirty="0">
                <a:solidFill>
                  <a:prstClr val="white"/>
                </a:solidFill>
                <a:latin typeface="+mn-ea"/>
                <a:ea typeface="+mn-ea"/>
              </a:endParaRPr>
            </a:p>
          </p:txBody>
        </p:sp>
        <p:cxnSp>
          <p:nvCxnSpPr>
            <p:cNvPr id="18" name="直接连接符 13"/>
            <p:cNvCxnSpPr/>
            <p:nvPr/>
          </p:nvCxnSpPr>
          <p:spPr bwMode="auto">
            <a:xfrm>
              <a:off x="2002264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9" name="直接连接符 14"/>
            <p:cNvCxnSpPr/>
            <p:nvPr/>
          </p:nvCxnSpPr>
          <p:spPr bwMode="auto">
            <a:xfrm>
              <a:off x="842013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0"/>
          <p:cNvSpPr/>
          <p:nvPr/>
        </p:nvSpPr>
        <p:spPr>
          <a:xfrm>
            <a:off x="328464" y="142539"/>
            <a:ext cx="3024336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目录页 </a:t>
            </a:r>
            <a:r>
              <a:rPr lang="en-US" altLang="zh-CN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chemeClr val="accent5"/>
                </a:solidFill>
              </a:rPr>
              <a:t>CONTENTS PAGE </a:t>
            </a:r>
            <a:endParaRPr lang="zh-CN" altLang="en-US" sz="1600" b="1" dirty="0">
              <a:solidFill>
                <a:schemeClr val="accent5"/>
              </a:solidFill>
            </a:endParaRPr>
          </a:p>
        </p:txBody>
      </p:sp>
      <p:cxnSp>
        <p:nvCxnSpPr>
          <p:cNvPr id="15" name="直接连接符 13"/>
          <p:cNvCxnSpPr/>
          <p:nvPr/>
        </p:nvCxnSpPr>
        <p:spPr bwMode="auto">
          <a:xfrm>
            <a:off x="2437449" y="2568556"/>
            <a:ext cx="518255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" name="组合 7"/>
          <p:cNvGrpSpPr/>
          <p:nvPr/>
        </p:nvGrpSpPr>
        <p:grpSpPr>
          <a:xfrm>
            <a:off x="761525" y="1733550"/>
            <a:ext cx="1725732" cy="1731170"/>
            <a:chOff x="6609209" y="790981"/>
            <a:chExt cx="2301875" cy="2308226"/>
          </a:xfrm>
        </p:grpSpPr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6733033" y="914806"/>
              <a:ext cx="2054225" cy="2058987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682902" y="1956556"/>
            <a:ext cx="4691645" cy="623229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5"/>
                </a:solidFill>
              </a:rPr>
              <a:t>项目介绍</a:t>
            </a:r>
            <a:endParaRPr lang="zh-CN" altLang="en-US" sz="3600" b="1" dirty="0">
              <a:solidFill>
                <a:schemeClr val="accent5"/>
              </a:solidFill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1099721" y="2211691"/>
            <a:ext cx="1033879" cy="817259"/>
          </a:xfrm>
          <a:custGeom>
            <a:avLst/>
            <a:gdLst>
              <a:gd name="T0" fmla="*/ 392 w 1065"/>
              <a:gd name="T1" fmla="*/ 422 h 834"/>
              <a:gd name="T2" fmla="*/ 544 w 1065"/>
              <a:gd name="T3" fmla="*/ 344 h 834"/>
              <a:gd name="T4" fmla="*/ 828 w 1065"/>
              <a:gd name="T5" fmla="*/ 296 h 834"/>
              <a:gd name="T6" fmla="*/ 907 w 1065"/>
              <a:gd name="T7" fmla="*/ 179 h 834"/>
              <a:gd name="T8" fmla="*/ 792 w 1065"/>
              <a:gd name="T9" fmla="*/ 259 h 834"/>
              <a:gd name="T10" fmla="*/ 543 w 1065"/>
              <a:gd name="T11" fmla="*/ 271 h 834"/>
              <a:gd name="T12" fmla="*/ 1065 w 1065"/>
              <a:gd name="T13" fmla="*/ 111 h 834"/>
              <a:gd name="T14" fmla="*/ 647 w 1065"/>
              <a:gd name="T15" fmla="*/ 44 h 834"/>
              <a:gd name="T16" fmla="*/ 607 w 1065"/>
              <a:gd name="T17" fmla="*/ 0 h 834"/>
              <a:gd name="T18" fmla="*/ 214 w 1065"/>
              <a:gd name="T19" fmla="*/ 44 h 834"/>
              <a:gd name="T20" fmla="*/ 243 w 1065"/>
              <a:gd name="T21" fmla="*/ 111 h 834"/>
              <a:gd name="T22" fmla="*/ 300 w 1065"/>
              <a:gd name="T23" fmla="*/ 189 h 834"/>
              <a:gd name="T24" fmla="*/ 981 w 1065"/>
              <a:gd name="T25" fmla="*/ 111 h 834"/>
              <a:gd name="T26" fmla="*/ 493 w 1065"/>
              <a:gd name="T27" fmla="*/ 548 h 834"/>
              <a:gd name="T28" fmla="*/ 981 w 1065"/>
              <a:gd name="T29" fmla="*/ 570 h 834"/>
              <a:gd name="T30" fmla="*/ 501 w 1065"/>
              <a:gd name="T31" fmla="*/ 593 h 834"/>
              <a:gd name="T32" fmla="*/ 503 w 1065"/>
              <a:gd name="T33" fmla="*/ 664 h 834"/>
              <a:gd name="T34" fmla="*/ 607 w 1065"/>
              <a:gd name="T35" fmla="*/ 828 h 834"/>
              <a:gd name="T36" fmla="*/ 647 w 1065"/>
              <a:gd name="T37" fmla="*/ 664 h 834"/>
              <a:gd name="T38" fmla="*/ 839 w 1065"/>
              <a:gd name="T39" fmla="*/ 823 h 834"/>
              <a:gd name="T40" fmla="*/ 822 w 1065"/>
              <a:gd name="T41" fmla="*/ 664 h 834"/>
              <a:gd name="T42" fmla="*/ 1065 w 1065"/>
              <a:gd name="T43" fmla="*/ 593 h 834"/>
              <a:gd name="T44" fmla="*/ 1039 w 1065"/>
              <a:gd name="T45" fmla="*/ 111 h 834"/>
              <a:gd name="T46" fmla="*/ 223 w 1065"/>
              <a:gd name="T47" fmla="*/ 431 h 834"/>
              <a:gd name="T48" fmla="*/ 327 w 1065"/>
              <a:gd name="T49" fmla="*/ 328 h 834"/>
              <a:gd name="T50" fmla="*/ 120 w 1065"/>
              <a:gd name="T51" fmla="*/ 328 h 834"/>
              <a:gd name="T52" fmla="*/ 290 w 1065"/>
              <a:gd name="T53" fmla="*/ 453 h 834"/>
              <a:gd name="T54" fmla="*/ 251 w 1065"/>
              <a:gd name="T55" fmla="*/ 453 h 834"/>
              <a:gd name="T56" fmla="*/ 262 w 1065"/>
              <a:gd name="T57" fmla="*/ 472 h 834"/>
              <a:gd name="T58" fmla="*/ 273 w 1065"/>
              <a:gd name="T59" fmla="*/ 709 h 834"/>
              <a:gd name="T60" fmla="*/ 180 w 1065"/>
              <a:gd name="T61" fmla="*/ 709 h 834"/>
              <a:gd name="T62" fmla="*/ 191 w 1065"/>
              <a:gd name="T63" fmla="*/ 472 h 834"/>
              <a:gd name="T64" fmla="*/ 201 w 1065"/>
              <a:gd name="T65" fmla="*/ 453 h 834"/>
              <a:gd name="T66" fmla="*/ 0 w 1065"/>
              <a:gd name="T67" fmla="*/ 609 h 834"/>
              <a:gd name="T68" fmla="*/ 92 w 1065"/>
              <a:gd name="T69" fmla="*/ 834 h 834"/>
              <a:gd name="T70" fmla="*/ 124 w 1065"/>
              <a:gd name="T71" fmla="*/ 601 h 834"/>
              <a:gd name="T72" fmla="*/ 320 w 1065"/>
              <a:gd name="T73" fmla="*/ 834 h 834"/>
              <a:gd name="T74" fmla="*/ 352 w 1065"/>
              <a:gd name="T75" fmla="*/ 601 h 834"/>
              <a:gd name="T76" fmla="*/ 446 w 1065"/>
              <a:gd name="T77" fmla="*/ 834 h 834"/>
              <a:gd name="T78" fmla="*/ 290 w 1065"/>
              <a:gd name="T79" fmla="*/ 453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65" h="834">
                <a:moveTo>
                  <a:pt x="543" y="271"/>
                </a:moveTo>
                <a:lnTo>
                  <a:pt x="392" y="422"/>
                </a:lnTo>
                <a:cubicBezTo>
                  <a:pt x="408" y="431"/>
                  <a:pt x="422" y="442"/>
                  <a:pt x="434" y="454"/>
                </a:cubicBezTo>
                <a:lnTo>
                  <a:pt x="544" y="344"/>
                </a:lnTo>
                <a:lnTo>
                  <a:pt x="662" y="463"/>
                </a:lnTo>
                <a:lnTo>
                  <a:pt x="828" y="296"/>
                </a:lnTo>
                <a:lnTo>
                  <a:pt x="854" y="361"/>
                </a:lnTo>
                <a:lnTo>
                  <a:pt x="907" y="179"/>
                </a:lnTo>
                <a:lnTo>
                  <a:pt x="725" y="232"/>
                </a:lnTo>
                <a:lnTo>
                  <a:pt x="792" y="259"/>
                </a:lnTo>
                <a:lnTo>
                  <a:pt x="662" y="389"/>
                </a:lnTo>
                <a:lnTo>
                  <a:pt x="543" y="271"/>
                </a:lnTo>
                <a:close/>
                <a:moveTo>
                  <a:pt x="1065" y="111"/>
                </a:moveTo>
                <a:lnTo>
                  <a:pt x="1065" y="111"/>
                </a:lnTo>
                <a:lnTo>
                  <a:pt x="1065" y="44"/>
                </a:lnTo>
                <a:lnTo>
                  <a:pt x="647" y="44"/>
                </a:lnTo>
                <a:lnTo>
                  <a:pt x="647" y="0"/>
                </a:lnTo>
                <a:lnTo>
                  <a:pt x="607" y="0"/>
                </a:lnTo>
                <a:lnTo>
                  <a:pt x="607" y="44"/>
                </a:lnTo>
                <a:lnTo>
                  <a:pt x="214" y="44"/>
                </a:lnTo>
                <a:lnTo>
                  <a:pt x="214" y="111"/>
                </a:lnTo>
                <a:lnTo>
                  <a:pt x="243" y="111"/>
                </a:lnTo>
                <a:lnTo>
                  <a:pt x="243" y="170"/>
                </a:lnTo>
                <a:cubicBezTo>
                  <a:pt x="264" y="172"/>
                  <a:pt x="283" y="179"/>
                  <a:pt x="300" y="189"/>
                </a:cubicBezTo>
                <a:lnTo>
                  <a:pt x="300" y="111"/>
                </a:lnTo>
                <a:lnTo>
                  <a:pt x="981" y="111"/>
                </a:lnTo>
                <a:lnTo>
                  <a:pt x="981" y="548"/>
                </a:lnTo>
                <a:lnTo>
                  <a:pt x="493" y="548"/>
                </a:lnTo>
                <a:cubicBezTo>
                  <a:pt x="496" y="555"/>
                  <a:pt x="497" y="562"/>
                  <a:pt x="499" y="570"/>
                </a:cubicBezTo>
                <a:lnTo>
                  <a:pt x="981" y="570"/>
                </a:lnTo>
                <a:lnTo>
                  <a:pt x="981" y="593"/>
                </a:lnTo>
                <a:lnTo>
                  <a:pt x="501" y="593"/>
                </a:lnTo>
                <a:cubicBezTo>
                  <a:pt x="502" y="599"/>
                  <a:pt x="503" y="604"/>
                  <a:pt x="503" y="609"/>
                </a:cubicBezTo>
                <a:lnTo>
                  <a:pt x="503" y="664"/>
                </a:lnTo>
                <a:lnTo>
                  <a:pt x="607" y="664"/>
                </a:lnTo>
                <a:lnTo>
                  <a:pt x="607" y="828"/>
                </a:lnTo>
                <a:lnTo>
                  <a:pt x="647" y="828"/>
                </a:lnTo>
                <a:lnTo>
                  <a:pt x="647" y="664"/>
                </a:lnTo>
                <a:lnTo>
                  <a:pt x="779" y="664"/>
                </a:lnTo>
                <a:lnTo>
                  <a:pt x="839" y="823"/>
                </a:lnTo>
                <a:lnTo>
                  <a:pt x="878" y="813"/>
                </a:lnTo>
                <a:lnTo>
                  <a:pt x="822" y="664"/>
                </a:lnTo>
                <a:lnTo>
                  <a:pt x="1065" y="664"/>
                </a:lnTo>
                <a:lnTo>
                  <a:pt x="1065" y="593"/>
                </a:lnTo>
                <a:lnTo>
                  <a:pt x="1039" y="593"/>
                </a:lnTo>
                <a:lnTo>
                  <a:pt x="1039" y="111"/>
                </a:lnTo>
                <a:lnTo>
                  <a:pt x="1065" y="111"/>
                </a:lnTo>
                <a:close/>
                <a:moveTo>
                  <a:pt x="223" y="431"/>
                </a:moveTo>
                <a:lnTo>
                  <a:pt x="223" y="431"/>
                </a:lnTo>
                <a:cubicBezTo>
                  <a:pt x="280" y="431"/>
                  <a:pt x="327" y="385"/>
                  <a:pt x="327" y="328"/>
                </a:cubicBezTo>
                <a:cubicBezTo>
                  <a:pt x="327" y="271"/>
                  <a:pt x="280" y="224"/>
                  <a:pt x="223" y="224"/>
                </a:cubicBezTo>
                <a:cubicBezTo>
                  <a:pt x="166" y="224"/>
                  <a:pt x="120" y="271"/>
                  <a:pt x="120" y="328"/>
                </a:cubicBezTo>
                <a:cubicBezTo>
                  <a:pt x="120" y="385"/>
                  <a:pt x="166" y="431"/>
                  <a:pt x="223" y="431"/>
                </a:cubicBezTo>
                <a:close/>
                <a:moveTo>
                  <a:pt x="290" y="453"/>
                </a:moveTo>
                <a:lnTo>
                  <a:pt x="290" y="453"/>
                </a:lnTo>
                <a:lnTo>
                  <a:pt x="251" y="453"/>
                </a:lnTo>
                <a:lnTo>
                  <a:pt x="257" y="457"/>
                </a:lnTo>
                <a:cubicBezTo>
                  <a:pt x="262" y="460"/>
                  <a:pt x="264" y="467"/>
                  <a:pt x="262" y="472"/>
                </a:cubicBezTo>
                <a:lnTo>
                  <a:pt x="248" y="507"/>
                </a:lnTo>
                <a:lnTo>
                  <a:pt x="273" y="709"/>
                </a:lnTo>
                <a:lnTo>
                  <a:pt x="226" y="751"/>
                </a:lnTo>
                <a:lnTo>
                  <a:pt x="180" y="709"/>
                </a:lnTo>
                <a:lnTo>
                  <a:pt x="205" y="507"/>
                </a:lnTo>
                <a:lnTo>
                  <a:pt x="191" y="472"/>
                </a:lnTo>
                <a:cubicBezTo>
                  <a:pt x="188" y="467"/>
                  <a:pt x="191" y="460"/>
                  <a:pt x="195" y="457"/>
                </a:cubicBezTo>
                <a:lnTo>
                  <a:pt x="201" y="453"/>
                </a:lnTo>
                <a:lnTo>
                  <a:pt x="156" y="453"/>
                </a:lnTo>
                <a:cubicBezTo>
                  <a:pt x="70" y="453"/>
                  <a:pt x="0" y="523"/>
                  <a:pt x="0" y="609"/>
                </a:cubicBezTo>
                <a:lnTo>
                  <a:pt x="0" y="834"/>
                </a:lnTo>
                <a:lnTo>
                  <a:pt x="92" y="834"/>
                </a:lnTo>
                <a:lnTo>
                  <a:pt x="92" y="601"/>
                </a:lnTo>
                <a:lnTo>
                  <a:pt x="124" y="601"/>
                </a:lnTo>
                <a:lnTo>
                  <a:pt x="124" y="834"/>
                </a:lnTo>
                <a:lnTo>
                  <a:pt x="320" y="834"/>
                </a:lnTo>
                <a:lnTo>
                  <a:pt x="320" y="601"/>
                </a:lnTo>
                <a:lnTo>
                  <a:pt x="352" y="601"/>
                </a:lnTo>
                <a:lnTo>
                  <a:pt x="352" y="834"/>
                </a:lnTo>
                <a:lnTo>
                  <a:pt x="446" y="834"/>
                </a:lnTo>
                <a:lnTo>
                  <a:pt x="446" y="609"/>
                </a:lnTo>
                <a:cubicBezTo>
                  <a:pt x="446" y="523"/>
                  <a:pt x="376" y="453"/>
                  <a:pt x="290" y="4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21" name="Oval 39"/>
          <p:cNvSpPr>
            <a:spLocks noChangeAspect="1" noChangeArrowheads="1"/>
          </p:cNvSpPr>
          <p:nvPr/>
        </p:nvSpPr>
        <p:spPr bwMode="auto">
          <a:xfrm>
            <a:off x="3279314" y="2792733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/>
          </a:p>
        </p:txBody>
      </p:sp>
      <p:sp>
        <p:nvSpPr>
          <p:cNvPr id="22" name="Oval 40"/>
          <p:cNvSpPr>
            <a:spLocks noChangeAspect="1" noChangeArrowheads="1"/>
          </p:cNvSpPr>
          <p:nvPr/>
        </p:nvSpPr>
        <p:spPr bwMode="auto">
          <a:xfrm>
            <a:off x="3279314" y="3120081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/>
          </a:p>
        </p:txBody>
      </p:sp>
      <p:sp>
        <p:nvSpPr>
          <p:cNvPr id="23" name="Oval 41"/>
          <p:cNvSpPr>
            <a:spLocks noChangeAspect="1" noChangeArrowheads="1"/>
          </p:cNvSpPr>
          <p:nvPr/>
        </p:nvSpPr>
        <p:spPr bwMode="auto">
          <a:xfrm>
            <a:off x="3279314" y="3436266"/>
            <a:ext cx="161937" cy="16200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/>
          </a:p>
        </p:txBody>
      </p:sp>
      <p:sp>
        <p:nvSpPr>
          <p:cNvPr id="24" name="Oval 42"/>
          <p:cNvSpPr>
            <a:spLocks noChangeAspect="1" noChangeArrowheads="1"/>
          </p:cNvSpPr>
          <p:nvPr/>
        </p:nvSpPr>
        <p:spPr bwMode="auto">
          <a:xfrm>
            <a:off x="5268690" y="2792733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/>
          </a:p>
        </p:txBody>
      </p:sp>
      <p:sp>
        <p:nvSpPr>
          <p:cNvPr id="25" name="TextBox 24"/>
          <p:cNvSpPr txBox="1"/>
          <p:nvPr/>
        </p:nvSpPr>
        <p:spPr>
          <a:xfrm>
            <a:off x="3551621" y="2724150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  <a:ea typeface="+mn-ea"/>
              </a:rPr>
              <a:t>项目来源</a:t>
            </a:r>
            <a:endParaRPr lang="zh-CN" altLang="en-US" sz="1500" dirty="0"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51621" y="3051498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  <a:ea typeface="+mn-ea"/>
              </a:rPr>
              <a:t>项目解决的问题</a:t>
            </a:r>
            <a:endParaRPr lang="zh-CN" altLang="en-US" sz="1500" dirty="0">
              <a:latin typeface="+mn-ea"/>
              <a:ea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51621" y="3367224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500" dirty="0" smtClean="0">
                <a:solidFill>
                  <a:schemeClr val="tx1"/>
                </a:solidFill>
              </a:rPr>
              <a:t>竞争对手</a:t>
            </a:r>
            <a:endParaRPr lang="zh-CN" altLang="en-US" sz="15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40997" y="3367224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  <a:ea typeface="+mn-ea"/>
              </a:rPr>
              <a:t>可行性分析</a:t>
            </a:r>
            <a:endParaRPr lang="zh-CN" altLang="en-US" sz="1500" dirty="0">
              <a:latin typeface="+mn-ea"/>
              <a:ea typeface="+mn-ea"/>
            </a:endParaRPr>
          </a:p>
        </p:txBody>
      </p:sp>
      <p:sp>
        <p:nvSpPr>
          <p:cNvPr id="29" name="Oval 42"/>
          <p:cNvSpPr>
            <a:spLocks noChangeAspect="1" noChangeArrowheads="1"/>
          </p:cNvSpPr>
          <p:nvPr/>
        </p:nvSpPr>
        <p:spPr bwMode="auto">
          <a:xfrm>
            <a:off x="5268690" y="3120081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/>
          </a:p>
        </p:txBody>
      </p:sp>
      <p:sp>
        <p:nvSpPr>
          <p:cNvPr id="30" name="TextBox 29"/>
          <p:cNvSpPr txBox="1"/>
          <p:nvPr/>
        </p:nvSpPr>
        <p:spPr>
          <a:xfrm>
            <a:off x="5540997" y="2724150"/>
            <a:ext cx="1698003" cy="300064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  <a:ea typeface="+mn-ea"/>
              </a:rPr>
              <a:t>需求分</a:t>
            </a:r>
            <a:r>
              <a:rPr lang="zh-CN" altLang="en-US" sz="1500" dirty="0">
                <a:latin typeface="+mn-ea"/>
                <a:ea typeface="+mn-ea"/>
              </a:rPr>
              <a:t>析</a:t>
            </a:r>
          </a:p>
        </p:txBody>
      </p:sp>
      <p:sp>
        <p:nvSpPr>
          <p:cNvPr id="31" name="Oval 42"/>
          <p:cNvSpPr>
            <a:spLocks noChangeAspect="1" noChangeArrowheads="1"/>
          </p:cNvSpPr>
          <p:nvPr/>
        </p:nvSpPr>
        <p:spPr bwMode="auto">
          <a:xfrm>
            <a:off x="5268690" y="3435807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/>
          </a:p>
        </p:txBody>
      </p:sp>
      <p:sp>
        <p:nvSpPr>
          <p:cNvPr id="32" name="TextBox 31"/>
          <p:cNvSpPr txBox="1"/>
          <p:nvPr/>
        </p:nvSpPr>
        <p:spPr>
          <a:xfrm>
            <a:off x="5540997" y="3051498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  <a:ea typeface="+mn-ea"/>
              </a:rPr>
              <a:t>行业前景</a:t>
            </a:r>
            <a:endParaRPr lang="zh-CN" altLang="en-US" sz="15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5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 animBg="1"/>
      <p:bldP spid="30" grpId="0"/>
      <p:bldP spid="31" grpId="0" animBg="1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2581306" y="1491881"/>
            <a:ext cx="1861058" cy="2216429"/>
            <a:chOff x="1827008" y="2120901"/>
            <a:chExt cx="2298700" cy="2736849"/>
          </a:xfrm>
        </p:grpSpPr>
        <p:sp>
          <p:nvSpPr>
            <p:cNvPr id="10" name="矩形 9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" name="组合 11"/>
          <p:cNvGrpSpPr/>
          <p:nvPr/>
        </p:nvGrpSpPr>
        <p:grpSpPr>
          <a:xfrm>
            <a:off x="4696877" y="1491881"/>
            <a:ext cx="1861058" cy="2216429"/>
            <a:chOff x="1827008" y="2120901"/>
            <a:chExt cx="2298700" cy="2736849"/>
          </a:xfrm>
        </p:grpSpPr>
        <p:sp>
          <p:nvSpPr>
            <p:cNvPr id="13" name="矩形 12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</p:grpSp>
      <p:grpSp>
        <p:nvGrpSpPr>
          <p:cNvPr id="4" name="组合 14"/>
          <p:cNvGrpSpPr/>
          <p:nvPr/>
        </p:nvGrpSpPr>
        <p:grpSpPr>
          <a:xfrm>
            <a:off x="6812448" y="1491881"/>
            <a:ext cx="1861058" cy="2216429"/>
            <a:chOff x="1827008" y="2120901"/>
            <a:chExt cx="2298700" cy="2736849"/>
          </a:xfrm>
        </p:grpSpPr>
        <p:sp>
          <p:nvSpPr>
            <p:cNvPr id="16" name="矩形 15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</p:grpSp>
      <p:grpSp>
        <p:nvGrpSpPr>
          <p:cNvPr id="5" name="组合 17"/>
          <p:cNvGrpSpPr/>
          <p:nvPr/>
        </p:nvGrpSpPr>
        <p:grpSpPr>
          <a:xfrm>
            <a:off x="465734" y="1491881"/>
            <a:ext cx="1861058" cy="2216429"/>
            <a:chOff x="1827008" y="2120901"/>
            <a:chExt cx="2298700" cy="2736849"/>
          </a:xfrm>
        </p:grpSpPr>
        <p:sp>
          <p:nvSpPr>
            <p:cNvPr id="19" name="矩形 18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文本框 29"/>
          <p:cNvSpPr txBox="1"/>
          <p:nvPr/>
        </p:nvSpPr>
        <p:spPr>
          <a:xfrm>
            <a:off x="533400" y="1512635"/>
            <a:ext cx="1676399" cy="31546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30"/>
          <p:cNvSpPr txBox="1"/>
          <p:nvPr/>
        </p:nvSpPr>
        <p:spPr>
          <a:xfrm>
            <a:off x="4876800" y="1512635"/>
            <a:ext cx="1524000" cy="31546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31"/>
          <p:cNvSpPr txBox="1"/>
          <p:nvPr/>
        </p:nvSpPr>
        <p:spPr>
          <a:xfrm>
            <a:off x="2819400" y="1512635"/>
            <a:ext cx="1447800" cy="31546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32"/>
          <p:cNvSpPr txBox="1"/>
          <p:nvPr/>
        </p:nvSpPr>
        <p:spPr>
          <a:xfrm>
            <a:off x="6934200" y="1512635"/>
            <a:ext cx="1600200" cy="31546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33"/>
          <p:cNvSpPr txBox="1"/>
          <p:nvPr/>
        </p:nvSpPr>
        <p:spPr>
          <a:xfrm>
            <a:off x="685800" y="2019565"/>
            <a:ext cx="1447800" cy="154278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26" name="文本框 34"/>
          <p:cNvSpPr txBox="1"/>
          <p:nvPr/>
        </p:nvSpPr>
        <p:spPr>
          <a:xfrm>
            <a:off x="2819400" y="2019565"/>
            <a:ext cx="1376064" cy="154278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27" name="文本框 35"/>
          <p:cNvSpPr txBox="1"/>
          <p:nvPr/>
        </p:nvSpPr>
        <p:spPr>
          <a:xfrm>
            <a:off x="4876800" y="2038350"/>
            <a:ext cx="1447800" cy="154278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28" name="文本框 36"/>
          <p:cNvSpPr txBox="1"/>
          <p:nvPr/>
        </p:nvSpPr>
        <p:spPr>
          <a:xfrm>
            <a:off x="7010400" y="2038350"/>
            <a:ext cx="1447800" cy="154278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29" name="文本框 2"/>
          <p:cNvSpPr txBox="1"/>
          <p:nvPr/>
        </p:nvSpPr>
        <p:spPr>
          <a:xfrm>
            <a:off x="492637" y="123795"/>
            <a:ext cx="42672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2"/>
          <p:cNvSpPr txBox="1"/>
          <p:nvPr/>
        </p:nvSpPr>
        <p:spPr>
          <a:xfrm>
            <a:off x="482004" y="133350"/>
            <a:ext cx="37338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3234811" y="1335029"/>
            <a:ext cx="2638658" cy="2985815"/>
            <a:chOff x="3222936" y="1295400"/>
            <a:chExt cx="2638658" cy="2985815"/>
          </a:xfrm>
        </p:grpSpPr>
        <p:sp>
          <p:nvSpPr>
            <p:cNvPr id="43" name="Freeform 5"/>
            <p:cNvSpPr/>
            <p:nvPr/>
          </p:nvSpPr>
          <p:spPr bwMode="auto">
            <a:xfrm>
              <a:off x="3222936" y="1295400"/>
              <a:ext cx="2638658" cy="2985815"/>
            </a:xfrm>
            <a:custGeom>
              <a:avLst/>
              <a:gdLst>
                <a:gd name="T0" fmla="*/ 3349 w 3349"/>
                <a:gd name="T1" fmla="*/ 2902 h 3868"/>
                <a:gd name="T2" fmla="*/ 1675 w 3349"/>
                <a:gd name="T3" fmla="*/ 3868 h 3868"/>
                <a:gd name="T4" fmla="*/ 0 w 3349"/>
                <a:gd name="T5" fmla="*/ 2902 h 3868"/>
                <a:gd name="T6" fmla="*/ 0 w 3349"/>
                <a:gd name="T7" fmla="*/ 966 h 3868"/>
                <a:gd name="T8" fmla="*/ 1675 w 3349"/>
                <a:gd name="T9" fmla="*/ 0 h 3868"/>
                <a:gd name="T10" fmla="*/ 3349 w 3349"/>
                <a:gd name="T11" fmla="*/ 966 h 3868"/>
                <a:gd name="T12" fmla="*/ 3349 w 3349"/>
                <a:gd name="T13" fmla="*/ 2902 h 3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9" h="3868">
                  <a:moveTo>
                    <a:pt x="3349" y="2902"/>
                  </a:moveTo>
                  <a:lnTo>
                    <a:pt x="1675" y="3868"/>
                  </a:lnTo>
                  <a:lnTo>
                    <a:pt x="0" y="2902"/>
                  </a:lnTo>
                  <a:lnTo>
                    <a:pt x="0" y="966"/>
                  </a:lnTo>
                  <a:lnTo>
                    <a:pt x="1675" y="0"/>
                  </a:lnTo>
                  <a:lnTo>
                    <a:pt x="3349" y="966"/>
                  </a:lnTo>
                  <a:lnTo>
                    <a:pt x="3349" y="290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190500" dist="50800" dir="13500000">
                <a:prstClr val="black">
                  <a:alpha val="4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44" name="组合 33"/>
            <p:cNvGrpSpPr/>
            <p:nvPr/>
          </p:nvGrpSpPr>
          <p:grpSpPr>
            <a:xfrm>
              <a:off x="4226565" y="2576600"/>
              <a:ext cx="632091" cy="382876"/>
              <a:chOff x="8513763" y="2622551"/>
              <a:chExt cx="765175" cy="473075"/>
            </a:xfrm>
            <a:solidFill>
              <a:schemeClr val="bg1"/>
            </a:solidFill>
          </p:grpSpPr>
          <p:sp>
            <p:nvSpPr>
              <p:cNvPr id="45" name="Freeform 36"/>
              <p:cNvSpPr/>
              <p:nvPr/>
            </p:nvSpPr>
            <p:spPr bwMode="auto">
              <a:xfrm>
                <a:off x="8704263" y="2622551"/>
                <a:ext cx="382587" cy="473075"/>
              </a:xfrm>
              <a:custGeom>
                <a:avLst/>
                <a:gdLst>
                  <a:gd name="T0" fmla="*/ 126 w 132"/>
                  <a:gd name="T1" fmla="*/ 135 h 163"/>
                  <a:gd name="T2" fmla="*/ 89 w 132"/>
                  <a:gd name="T3" fmla="*/ 73 h 163"/>
                  <a:gd name="T4" fmla="*/ 79 w 132"/>
                  <a:gd name="T5" fmla="*/ 73 h 163"/>
                  <a:gd name="T6" fmla="*/ 104 w 132"/>
                  <a:gd name="T7" fmla="*/ 38 h 163"/>
                  <a:gd name="T8" fmla="*/ 66 w 132"/>
                  <a:gd name="T9" fmla="*/ 0 h 163"/>
                  <a:gd name="T10" fmla="*/ 28 w 132"/>
                  <a:gd name="T11" fmla="*/ 38 h 163"/>
                  <a:gd name="T12" fmla="*/ 53 w 132"/>
                  <a:gd name="T13" fmla="*/ 73 h 163"/>
                  <a:gd name="T14" fmla="*/ 43 w 132"/>
                  <a:gd name="T15" fmla="*/ 73 h 163"/>
                  <a:gd name="T16" fmla="*/ 6 w 132"/>
                  <a:gd name="T17" fmla="*/ 135 h 163"/>
                  <a:gd name="T18" fmla="*/ 11 w 132"/>
                  <a:gd name="T19" fmla="*/ 163 h 163"/>
                  <a:gd name="T20" fmla="*/ 56 w 132"/>
                  <a:gd name="T21" fmla="*/ 163 h 163"/>
                  <a:gd name="T22" fmla="*/ 65 w 132"/>
                  <a:gd name="T23" fmla="*/ 86 h 163"/>
                  <a:gd name="T24" fmla="*/ 55 w 132"/>
                  <a:gd name="T25" fmla="*/ 76 h 163"/>
                  <a:gd name="T26" fmla="*/ 77 w 132"/>
                  <a:gd name="T27" fmla="*/ 76 h 163"/>
                  <a:gd name="T28" fmla="*/ 67 w 132"/>
                  <a:gd name="T29" fmla="*/ 86 h 163"/>
                  <a:gd name="T30" fmla="*/ 76 w 132"/>
                  <a:gd name="T31" fmla="*/ 163 h 163"/>
                  <a:gd name="T32" fmla="*/ 121 w 132"/>
                  <a:gd name="T33" fmla="*/ 163 h 163"/>
                  <a:gd name="T34" fmla="*/ 126 w 132"/>
                  <a:gd name="T35" fmla="*/ 13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63">
                    <a:moveTo>
                      <a:pt x="126" y="135"/>
                    </a:moveTo>
                    <a:cubicBezTo>
                      <a:pt x="121" y="123"/>
                      <a:pt x="109" y="73"/>
                      <a:pt x="89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93" y="68"/>
                      <a:pt x="104" y="54"/>
                      <a:pt x="104" y="38"/>
                    </a:cubicBezTo>
                    <a:cubicBezTo>
                      <a:pt x="104" y="17"/>
                      <a:pt x="87" y="0"/>
                      <a:pt x="66" y="0"/>
                    </a:cubicBezTo>
                    <a:cubicBezTo>
                      <a:pt x="45" y="0"/>
                      <a:pt x="28" y="17"/>
                      <a:pt x="28" y="38"/>
                    </a:cubicBezTo>
                    <a:cubicBezTo>
                      <a:pt x="28" y="54"/>
                      <a:pt x="39" y="68"/>
                      <a:pt x="5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23" y="73"/>
                      <a:pt x="11" y="123"/>
                      <a:pt x="6" y="135"/>
                    </a:cubicBezTo>
                    <a:cubicBezTo>
                      <a:pt x="0" y="153"/>
                      <a:pt x="11" y="163"/>
                      <a:pt x="11" y="163"/>
                    </a:cubicBezTo>
                    <a:cubicBezTo>
                      <a:pt x="56" y="163"/>
                      <a:pt x="56" y="163"/>
                      <a:pt x="56" y="163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63"/>
                      <a:pt x="132" y="153"/>
                      <a:pt x="126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/>
              </a:p>
            </p:txBody>
          </p:sp>
          <p:sp>
            <p:nvSpPr>
              <p:cNvPr id="46" name="Freeform 37"/>
              <p:cNvSpPr/>
              <p:nvPr/>
            </p:nvSpPr>
            <p:spPr bwMode="auto">
              <a:xfrm>
                <a:off x="8513763" y="2709863"/>
                <a:ext cx="242887" cy="385763"/>
              </a:xfrm>
              <a:custGeom>
                <a:avLst/>
                <a:gdLst>
                  <a:gd name="T0" fmla="*/ 68 w 84"/>
                  <a:gd name="T1" fmla="*/ 104 h 133"/>
                  <a:gd name="T2" fmla="*/ 70 w 84"/>
                  <a:gd name="T3" fmla="*/ 96 h 133"/>
                  <a:gd name="T4" fmla="*/ 82 w 84"/>
                  <a:gd name="T5" fmla="*/ 64 h 133"/>
                  <a:gd name="T6" fmla="*/ 72 w 84"/>
                  <a:gd name="T7" fmla="*/ 60 h 133"/>
                  <a:gd name="T8" fmla="*/ 64 w 84"/>
                  <a:gd name="T9" fmla="*/ 60 h 133"/>
                  <a:gd name="T10" fmla="*/ 84 w 84"/>
                  <a:gd name="T11" fmla="*/ 31 h 133"/>
                  <a:gd name="T12" fmla="*/ 54 w 84"/>
                  <a:gd name="T13" fmla="*/ 0 h 133"/>
                  <a:gd name="T14" fmla="*/ 23 w 84"/>
                  <a:gd name="T15" fmla="*/ 31 h 133"/>
                  <a:gd name="T16" fmla="*/ 43 w 84"/>
                  <a:gd name="T17" fmla="*/ 60 h 133"/>
                  <a:gd name="T18" fmla="*/ 35 w 84"/>
                  <a:gd name="T19" fmla="*/ 60 h 133"/>
                  <a:gd name="T20" fmla="*/ 5 w 84"/>
                  <a:gd name="T21" fmla="*/ 110 h 133"/>
                  <a:gd name="T22" fmla="*/ 9 w 84"/>
                  <a:gd name="T23" fmla="*/ 133 h 133"/>
                  <a:gd name="T24" fmla="*/ 45 w 84"/>
                  <a:gd name="T25" fmla="*/ 133 h 133"/>
                  <a:gd name="T26" fmla="*/ 53 w 84"/>
                  <a:gd name="T27" fmla="*/ 70 h 133"/>
                  <a:gd name="T28" fmla="*/ 45 w 84"/>
                  <a:gd name="T29" fmla="*/ 62 h 133"/>
                  <a:gd name="T30" fmla="*/ 62 w 84"/>
                  <a:gd name="T31" fmla="*/ 62 h 133"/>
                  <a:gd name="T32" fmla="*/ 55 w 84"/>
                  <a:gd name="T33" fmla="*/ 70 h 133"/>
                  <a:gd name="T34" fmla="*/ 62 w 84"/>
                  <a:gd name="T35" fmla="*/ 133 h 133"/>
                  <a:gd name="T36" fmla="*/ 71 w 84"/>
                  <a:gd name="T37" fmla="*/ 133 h 133"/>
                  <a:gd name="T38" fmla="*/ 68 w 84"/>
                  <a:gd name="T39" fmla="*/ 10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68" y="104"/>
                    </a:moveTo>
                    <a:cubicBezTo>
                      <a:pt x="68" y="102"/>
                      <a:pt x="69" y="99"/>
                      <a:pt x="70" y="96"/>
                    </a:cubicBezTo>
                    <a:cubicBezTo>
                      <a:pt x="73" y="87"/>
                      <a:pt x="77" y="75"/>
                      <a:pt x="82" y="64"/>
                    </a:cubicBezTo>
                    <a:cubicBezTo>
                      <a:pt x="79" y="61"/>
                      <a:pt x="76" y="60"/>
                      <a:pt x="72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6" y="55"/>
                      <a:pt x="84" y="44"/>
                      <a:pt x="84" y="31"/>
                    </a:cubicBezTo>
                    <a:cubicBezTo>
                      <a:pt x="84" y="14"/>
                      <a:pt x="71" y="0"/>
                      <a:pt x="54" y="0"/>
                    </a:cubicBezTo>
                    <a:cubicBezTo>
                      <a:pt x="37" y="0"/>
                      <a:pt x="23" y="14"/>
                      <a:pt x="23" y="31"/>
                    </a:cubicBezTo>
                    <a:cubicBezTo>
                      <a:pt x="23" y="44"/>
                      <a:pt x="32" y="55"/>
                      <a:pt x="43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19" y="60"/>
                      <a:pt x="9" y="100"/>
                      <a:pt x="5" y="110"/>
                    </a:cubicBezTo>
                    <a:cubicBezTo>
                      <a:pt x="0" y="125"/>
                      <a:pt x="9" y="133"/>
                      <a:pt x="9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7" y="128"/>
                      <a:pt x="62" y="118"/>
                      <a:pt x="6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/>
              </a:p>
            </p:txBody>
          </p:sp>
          <p:sp>
            <p:nvSpPr>
              <p:cNvPr id="47" name="Freeform 38"/>
              <p:cNvSpPr/>
              <p:nvPr/>
            </p:nvSpPr>
            <p:spPr bwMode="auto">
              <a:xfrm>
                <a:off x="9034463" y="2709863"/>
                <a:ext cx="244475" cy="385763"/>
              </a:xfrm>
              <a:custGeom>
                <a:avLst/>
                <a:gdLst>
                  <a:gd name="T0" fmla="*/ 79 w 84"/>
                  <a:gd name="T1" fmla="*/ 110 h 133"/>
                  <a:gd name="T2" fmla="*/ 49 w 84"/>
                  <a:gd name="T3" fmla="*/ 60 h 133"/>
                  <a:gd name="T4" fmla="*/ 41 w 84"/>
                  <a:gd name="T5" fmla="*/ 60 h 133"/>
                  <a:gd name="T6" fmla="*/ 61 w 84"/>
                  <a:gd name="T7" fmla="*/ 31 h 133"/>
                  <a:gd name="T8" fmla="*/ 30 w 84"/>
                  <a:gd name="T9" fmla="*/ 0 h 133"/>
                  <a:gd name="T10" fmla="*/ 0 w 84"/>
                  <a:gd name="T11" fmla="*/ 31 h 133"/>
                  <a:gd name="T12" fmla="*/ 20 w 84"/>
                  <a:gd name="T13" fmla="*/ 60 h 133"/>
                  <a:gd name="T14" fmla="*/ 12 w 84"/>
                  <a:gd name="T15" fmla="*/ 60 h 133"/>
                  <a:gd name="T16" fmla="*/ 2 w 84"/>
                  <a:gd name="T17" fmla="*/ 64 h 133"/>
                  <a:gd name="T18" fmla="*/ 14 w 84"/>
                  <a:gd name="T19" fmla="*/ 96 h 133"/>
                  <a:gd name="T20" fmla="*/ 16 w 84"/>
                  <a:gd name="T21" fmla="*/ 104 h 133"/>
                  <a:gd name="T22" fmla="*/ 13 w 84"/>
                  <a:gd name="T23" fmla="*/ 133 h 133"/>
                  <a:gd name="T24" fmla="*/ 22 w 84"/>
                  <a:gd name="T25" fmla="*/ 133 h 133"/>
                  <a:gd name="T26" fmla="*/ 29 w 84"/>
                  <a:gd name="T27" fmla="*/ 70 h 133"/>
                  <a:gd name="T28" fmla="*/ 22 w 84"/>
                  <a:gd name="T29" fmla="*/ 62 h 133"/>
                  <a:gd name="T30" fmla="*/ 39 w 84"/>
                  <a:gd name="T31" fmla="*/ 62 h 133"/>
                  <a:gd name="T32" fmla="*/ 31 w 84"/>
                  <a:gd name="T33" fmla="*/ 70 h 133"/>
                  <a:gd name="T34" fmla="*/ 39 w 84"/>
                  <a:gd name="T35" fmla="*/ 133 h 133"/>
                  <a:gd name="T36" fmla="*/ 75 w 84"/>
                  <a:gd name="T37" fmla="*/ 133 h 133"/>
                  <a:gd name="T38" fmla="*/ 79 w 84"/>
                  <a:gd name="T39" fmla="*/ 1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79" y="110"/>
                    </a:moveTo>
                    <a:cubicBezTo>
                      <a:pt x="75" y="100"/>
                      <a:pt x="65" y="60"/>
                      <a:pt x="49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52" y="55"/>
                      <a:pt x="61" y="44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44"/>
                      <a:pt x="8" y="55"/>
                      <a:pt x="20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8" y="60"/>
                      <a:pt x="5" y="61"/>
                      <a:pt x="2" y="64"/>
                    </a:cubicBezTo>
                    <a:cubicBezTo>
                      <a:pt x="7" y="75"/>
                      <a:pt x="11" y="87"/>
                      <a:pt x="14" y="96"/>
                    </a:cubicBezTo>
                    <a:cubicBezTo>
                      <a:pt x="15" y="99"/>
                      <a:pt x="16" y="102"/>
                      <a:pt x="16" y="104"/>
                    </a:cubicBezTo>
                    <a:cubicBezTo>
                      <a:pt x="22" y="118"/>
                      <a:pt x="17" y="128"/>
                      <a:pt x="13" y="133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84" y="125"/>
                      <a:pt x="7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/>
              </a:p>
            </p:txBody>
          </p:sp>
          <p:sp>
            <p:nvSpPr>
              <p:cNvPr id="48" name="Freeform 39"/>
              <p:cNvSpPr/>
              <p:nvPr/>
            </p:nvSpPr>
            <p:spPr bwMode="auto">
              <a:xfrm>
                <a:off x="8704263" y="2622551"/>
                <a:ext cx="382587" cy="473075"/>
              </a:xfrm>
              <a:custGeom>
                <a:avLst/>
                <a:gdLst>
                  <a:gd name="T0" fmla="*/ 126 w 132"/>
                  <a:gd name="T1" fmla="*/ 135 h 163"/>
                  <a:gd name="T2" fmla="*/ 89 w 132"/>
                  <a:gd name="T3" fmla="*/ 73 h 163"/>
                  <a:gd name="T4" fmla="*/ 79 w 132"/>
                  <a:gd name="T5" fmla="*/ 73 h 163"/>
                  <a:gd name="T6" fmla="*/ 104 w 132"/>
                  <a:gd name="T7" fmla="*/ 38 h 163"/>
                  <a:gd name="T8" fmla="*/ 66 w 132"/>
                  <a:gd name="T9" fmla="*/ 0 h 163"/>
                  <a:gd name="T10" fmla="*/ 28 w 132"/>
                  <a:gd name="T11" fmla="*/ 38 h 163"/>
                  <a:gd name="T12" fmla="*/ 53 w 132"/>
                  <a:gd name="T13" fmla="*/ 73 h 163"/>
                  <a:gd name="T14" fmla="*/ 43 w 132"/>
                  <a:gd name="T15" fmla="*/ 73 h 163"/>
                  <a:gd name="T16" fmla="*/ 6 w 132"/>
                  <a:gd name="T17" fmla="*/ 135 h 163"/>
                  <a:gd name="T18" fmla="*/ 11 w 132"/>
                  <a:gd name="T19" fmla="*/ 163 h 163"/>
                  <a:gd name="T20" fmla="*/ 56 w 132"/>
                  <a:gd name="T21" fmla="*/ 163 h 163"/>
                  <a:gd name="T22" fmla="*/ 65 w 132"/>
                  <a:gd name="T23" fmla="*/ 86 h 163"/>
                  <a:gd name="T24" fmla="*/ 55 w 132"/>
                  <a:gd name="T25" fmla="*/ 76 h 163"/>
                  <a:gd name="T26" fmla="*/ 77 w 132"/>
                  <a:gd name="T27" fmla="*/ 76 h 163"/>
                  <a:gd name="T28" fmla="*/ 67 w 132"/>
                  <a:gd name="T29" fmla="*/ 86 h 163"/>
                  <a:gd name="T30" fmla="*/ 76 w 132"/>
                  <a:gd name="T31" fmla="*/ 163 h 163"/>
                  <a:gd name="T32" fmla="*/ 121 w 132"/>
                  <a:gd name="T33" fmla="*/ 163 h 163"/>
                  <a:gd name="T34" fmla="*/ 126 w 132"/>
                  <a:gd name="T35" fmla="*/ 13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63">
                    <a:moveTo>
                      <a:pt x="126" y="135"/>
                    </a:moveTo>
                    <a:cubicBezTo>
                      <a:pt x="121" y="123"/>
                      <a:pt x="109" y="73"/>
                      <a:pt x="89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93" y="68"/>
                      <a:pt x="104" y="54"/>
                      <a:pt x="104" y="38"/>
                    </a:cubicBezTo>
                    <a:cubicBezTo>
                      <a:pt x="104" y="17"/>
                      <a:pt x="87" y="0"/>
                      <a:pt x="66" y="0"/>
                    </a:cubicBezTo>
                    <a:cubicBezTo>
                      <a:pt x="45" y="0"/>
                      <a:pt x="28" y="17"/>
                      <a:pt x="28" y="38"/>
                    </a:cubicBezTo>
                    <a:cubicBezTo>
                      <a:pt x="28" y="54"/>
                      <a:pt x="39" y="68"/>
                      <a:pt x="5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23" y="73"/>
                      <a:pt x="11" y="123"/>
                      <a:pt x="6" y="135"/>
                    </a:cubicBezTo>
                    <a:cubicBezTo>
                      <a:pt x="0" y="153"/>
                      <a:pt x="11" y="163"/>
                      <a:pt x="11" y="163"/>
                    </a:cubicBezTo>
                    <a:cubicBezTo>
                      <a:pt x="56" y="163"/>
                      <a:pt x="56" y="163"/>
                      <a:pt x="56" y="163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63"/>
                      <a:pt x="132" y="153"/>
                      <a:pt x="126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/>
              </a:p>
            </p:txBody>
          </p:sp>
          <p:sp>
            <p:nvSpPr>
              <p:cNvPr id="49" name="Freeform 40"/>
              <p:cNvSpPr/>
              <p:nvPr/>
            </p:nvSpPr>
            <p:spPr bwMode="auto">
              <a:xfrm>
                <a:off x="8513763" y="2709863"/>
                <a:ext cx="242887" cy="385763"/>
              </a:xfrm>
              <a:custGeom>
                <a:avLst/>
                <a:gdLst>
                  <a:gd name="T0" fmla="*/ 68 w 84"/>
                  <a:gd name="T1" fmla="*/ 104 h 133"/>
                  <a:gd name="T2" fmla="*/ 70 w 84"/>
                  <a:gd name="T3" fmla="*/ 96 h 133"/>
                  <a:gd name="T4" fmla="*/ 82 w 84"/>
                  <a:gd name="T5" fmla="*/ 64 h 133"/>
                  <a:gd name="T6" fmla="*/ 72 w 84"/>
                  <a:gd name="T7" fmla="*/ 60 h 133"/>
                  <a:gd name="T8" fmla="*/ 64 w 84"/>
                  <a:gd name="T9" fmla="*/ 60 h 133"/>
                  <a:gd name="T10" fmla="*/ 84 w 84"/>
                  <a:gd name="T11" fmla="*/ 31 h 133"/>
                  <a:gd name="T12" fmla="*/ 54 w 84"/>
                  <a:gd name="T13" fmla="*/ 0 h 133"/>
                  <a:gd name="T14" fmla="*/ 23 w 84"/>
                  <a:gd name="T15" fmla="*/ 31 h 133"/>
                  <a:gd name="T16" fmla="*/ 43 w 84"/>
                  <a:gd name="T17" fmla="*/ 60 h 133"/>
                  <a:gd name="T18" fmla="*/ 35 w 84"/>
                  <a:gd name="T19" fmla="*/ 60 h 133"/>
                  <a:gd name="T20" fmla="*/ 5 w 84"/>
                  <a:gd name="T21" fmla="*/ 110 h 133"/>
                  <a:gd name="T22" fmla="*/ 9 w 84"/>
                  <a:gd name="T23" fmla="*/ 133 h 133"/>
                  <a:gd name="T24" fmla="*/ 45 w 84"/>
                  <a:gd name="T25" fmla="*/ 133 h 133"/>
                  <a:gd name="T26" fmla="*/ 53 w 84"/>
                  <a:gd name="T27" fmla="*/ 70 h 133"/>
                  <a:gd name="T28" fmla="*/ 45 w 84"/>
                  <a:gd name="T29" fmla="*/ 62 h 133"/>
                  <a:gd name="T30" fmla="*/ 62 w 84"/>
                  <a:gd name="T31" fmla="*/ 62 h 133"/>
                  <a:gd name="T32" fmla="*/ 55 w 84"/>
                  <a:gd name="T33" fmla="*/ 70 h 133"/>
                  <a:gd name="T34" fmla="*/ 62 w 84"/>
                  <a:gd name="T35" fmla="*/ 133 h 133"/>
                  <a:gd name="T36" fmla="*/ 71 w 84"/>
                  <a:gd name="T37" fmla="*/ 133 h 133"/>
                  <a:gd name="T38" fmla="*/ 68 w 84"/>
                  <a:gd name="T39" fmla="*/ 10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68" y="104"/>
                    </a:moveTo>
                    <a:cubicBezTo>
                      <a:pt x="68" y="102"/>
                      <a:pt x="69" y="99"/>
                      <a:pt x="70" y="96"/>
                    </a:cubicBezTo>
                    <a:cubicBezTo>
                      <a:pt x="73" y="87"/>
                      <a:pt x="77" y="75"/>
                      <a:pt x="82" y="64"/>
                    </a:cubicBezTo>
                    <a:cubicBezTo>
                      <a:pt x="79" y="61"/>
                      <a:pt x="76" y="60"/>
                      <a:pt x="72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6" y="55"/>
                      <a:pt x="84" y="44"/>
                      <a:pt x="84" y="31"/>
                    </a:cubicBezTo>
                    <a:cubicBezTo>
                      <a:pt x="84" y="14"/>
                      <a:pt x="71" y="0"/>
                      <a:pt x="54" y="0"/>
                    </a:cubicBezTo>
                    <a:cubicBezTo>
                      <a:pt x="37" y="0"/>
                      <a:pt x="23" y="14"/>
                      <a:pt x="23" y="31"/>
                    </a:cubicBezTo>
                    <a:cubicBezTo>
                      <a:pt x="23" y="44"/>
                      <a:pt x="32" y="55"/>
                      <a:pt x="43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19" y="60"/>
                      <a:pt x="9" y="100"/>
                      <a:pt x="5" y="110"/>
                    </a:cubicBezTo>
                    <a:cubicBezTo>
                      <a:pt x="0" y="125"/>
                      <a:pt x="9" y="133"/>
                      <a:pt x="9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7" y="128"/>
                      <a:pt x="62" y="118"/>
                      <a:pt x="6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/>
              </a:p>
            </p:txBody>
          </p:sp>
          <p:sp>
            <p:nvSpPr>
              <p:cNvPr id="50" name="Freeform 41"/>
              <p:cNvSpPr/>
              <p:nvPr/>
            </p:nvSpPr>
            <p:spPr bwMode="auto">
              <a:xfrm>
                <a:off x="9034463" y="2709863"/>
                <a:ext cx="244475" cy="385763"/>
              </a:xfrm>
              <a:custGeom>
                <a:avLst/>
                <a:gdLst>
                  <a:gd name="T0" fmla="*/ 79 w 84"/>
                  <a:gd name="T1" fmla="*/ 110 h 133"/>
                  <a:gd name="T2" fmla="*/ 49 w 84"/>
                  <a:gd name="T3" fmla="*/ 60 h 133"/>
                  <a:gd name="T4" fmla="*/ 41 w 84"/>
                  <a:gd name="T5" fmla="*/ 60 h 133"/>
                  <a:gd name="T6" fmla="*/ 61 w 84"/>
                  <a:gd name="T7" fmla="*/ 31 h 133"/>
                  <a:gd name="T8" fmla="*/ 30 w 84"/>
                  <a:gd name="T9" fmla="*/ 0 h 133"/>
                  <a:gd name="T10" fmla="*/ 0 w 84"/>
                  <a:gd name="T11" fmla="*/ 31 h 133"/>
                  <a:gd name="T12" fmla="*/ 20 w 84"/>
                  <a:gd name="T13" fmla="*/ 60 h 133"/>
                  <a:gd name="T14" fmla="*/ 12 w 84"/>
                  <a:gd name="T15" fmla="*/ 60 h 133"/>
                  <a:gd name="T16" fmla="*/ 2 w 84"/>
                  <a:gd name="T17" fmla="*/ 64 h 133"/>
                  <a:gd name="T18" fmla="*/ 14 w 84"/>
                  <a:gd name="T19" fmla="*/ 96 h 133"/>
                  <a:gd name="T20" fmla="*/ 16 w 84"/>
                  <a:gd name="T21" fmla="*/ 104 h 133"/>
                  <a:gd name="T22" fmla="*/ 13 w 84"/>
                  <a:gd name="T23" fmla="*/ 133 h 133"/>
                  <a:gd name="T24" fmla="*/ 22 w 84"/>
                  <a:gd name="T25" fmla="*/ 133 h 133"/>
                  <a:gd name="T26" fmla="*/ 29 w 84"/>
                  <a:gd name="T27" fmla="*/ 70 h 133"/>
                  <a:gd name="T28" fmla="*/ 22 w 84"/>
                  <a:gd name="T29" fmla="*/ 62 h 133"/>
                  <a:gd name="T30" fmla="*/ 39 w 84"/>
                  <a:gd name="T31" fmla="*/ 62 h 133"/>
                  <a:gd name="T32" fmla="*/ 31 w 84"/>
                  <a:gd name="T33" fmla="*/ 70 h 133"/>
                  <a:gd name="T34" fmla="*/ 39 w 84"/>
                  <a:gd name="T35" fmla="*/ 133 h 133"/>
                  <a:gd name="T36" fmla="*/ 75 w 84"/>
                  <a:gd name="T37" fmla="*/ 133 h 133"/>
                  <a:gd name="T38" fmla="*/ 79 w 84"/>
                  <a:gd name="T39" fmla="*/ 1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79" y="110"/>
                    </a:moveTo>
                    <a:cubicBezTo>
                      <a:pt x="75" y="100"/>
                      <a:pt x="65" y="60"/>
                      <a:pt x="49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52" y="55"/>
                      <a:pt x="61" y="44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44"/>
                      <a:pt x="8" y="55"/>
                      <a:pt x="20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8" y="60"/>
                      <a:pt x="5" y="61"/>
                      <a:pt x="2" y="64"/>
                    </a:cubicBezTo>
                    <a:cubicBezTo>
                      <a:pt x="7" y="75"/>
                      <a:pt x="11" y="87"/>
                      <a:pt x="14" y="96"/>
                    </a:cubicBezTo>
                    <a:cubicBezTo>
                      <a:pt x="15" y="99"/>
                      <a:pt x="16" y="102"/>
                      <a:pt x="16" y="104"/>
                    </a:cubicBezTo>
                    <a:cubicBezTo>
                      <a:pt x="22" y="118"/>
                      <a:pt x="17" y="128"/>
                      <a:pt x="13" y="133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84" y="125"/>
                      <a:pt x="7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 dirty="0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3545184" y="1357154"/>
            <a:ext cx="922624" cy="1043646"/>
            <a:chOff x="3545184" y="1357154"/>
            <a:chExt cx="922624" cy="1043646"/>
          </a:xfrm>
        </p:grpSpPr>
        <p:sp>
          <p:nvSpPr>
            <p:cNvPr id="52" name="Freeform 14"/>
            <p:cNvSpPr/>
            <p:nvPr/>
          </p:nvSpPr>
          <p:spPr bwMode="auto">
            <a:xfrm>
              <a:off x="3600336" y="1388031"/>
              <a:ext cx="406554" cy="17831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F6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5"/>
            <p:cNvSpPr/>
            <p:nvPr/>
          </p:nvSpPr>
          <p:spPr bwMode="auto">
            <a:xfrm>
              <a:off x="3545184" y="1357154"/>
              <a:ext cx="922624" cy="1043646"/>
            </a:xfrm>
            <a:custGeom>
              <a:avLst/>
              <a:gdLst>
                <a:gd name="T0" fmla="*/ 0 w 1171"/>
                <a:gd name="T1" fmla="*/ 1014 h 1352"/>
                <a:gd name="T2" fmla="*/ 0 w 1171"/>
                <a:gd name="T3" fmla="*/ 338 h 1352"/>
                <a:gd name="T4" fmla="*/ 586 w 1171"/>
                <a:gd name="T5" fmla="*/ 0 h 1352"/>
                <a:gd name="T6" fmla="*/ 1171 w 1171"/>
                <a:gd name="T7" fmla="*/ 338 h 1352"/>
                <a:gd name="T8" fmla="*/ 1171 w 1171"/>
                <a:gd name="T9" fmla="*/ 1014 h 1352"/>
                <a:gd name="T10" fmla="*/ 586 w 1171"/>
                <a:gd name="T11" fmla="*/ 1352 h 1352"/>
                <a:gd name="T12" fmla="*/ 0 w 1171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1" h="1352">
                  <a:moveTo>
                    <a:pt x="0" y="1014"/>
                  </a:moveTo>
                  <a:lnTo>
                    <a:pt x="0" y="338"/>
                  </a:lnTo>
                  <a:lnTo>
                    <a:pt x="586" y="0"/>
                  </a:lnTo>
                  <a:lnTo>
                    <a:pt x="1171" y="338"/>
                  </a:lnTo>
                  <a:lnTo>
                    <a:pt x="1171" y="1014"/>
                  </a:lnTo>
                  <a:lnTo>
                    <a:pt x="586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6"/>
            <p:cNvSpPr/>
            <p:nvPr/>
          </p:nvSpPr>
          <p:spPr bwMode="auto">
            <a:xfrm>
              <a:off x="3600337" y="1388031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5" name="Freeform 25"/>
            <p:cNvSpPr/>
            <p:nvPr/>
          </p:nvSpPr>
          <p:spPr bwMode="auto">
            <a:xfrm>
              <a:off x="3840644" y="1549364"/>
              <a:ext cx="40971" cy="147438"/>
            </a:xfrm>
            <a:custGeom>
              <a:avLst/>
              <a:gdLst>
                <a:gd name="T0" fmla="*/ 14 w 29"/>
                <a:gd name="T1" fmla="*/ 105 h 105"/>
                <a:gd name="T2" fmla="*/ 14 w 29"/>
                <a:gd name="T3" fmla="*/ 24 h 105"/>
                <a:gd name="T4" fmla="*/ 0 w 29"/>
                <a:gd name="T5" fmla="*/ 24 h 105"/>
                <a:gd name="T6" fmla="*/ 0 w 29"/>
                <a:gd name="T7" fmla="*/ 13 h 105"/>
                <a:gd name="T8" fmla="*/ 11 w 29"/>
                <a:gd name="T9" fmla="*/ 9 h 105"/>
                <a:gd name="T10" fmla="*/ 18 w 29"/>
                <a:gd name="T11" fmla="*/ 0 h 105"/>
                <a:gd name="T12" fmla="*/ 29 w 29"/>
                <a:gd name="T13" fmla="*/ 0 h 105"/>
                <a:gd name="T14" fmla="*/ 29 w 29"/>
                <a:gd name="T15" fmla="*/ 105 h 105"/>
                <a:gd name="T16" fmla="*/ 14 w 29"/>
                <a:gd name="T1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05">
                  <a:moveTo>
                    <a:pt x="14" y="10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4" y="13"/>
                    <a:pt x="8" y="11"/>
                    <a:pt x="11" y="9"/>
                  </a:cubicBezTo>
                  <a:cubicBezTo>
                    <a:pt x="15" y="7"/>
                    <a:pt x="17" y="4"/>
                    <a:pt x="1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05"/>
                    <a:pt x="29" y="105"/>
                    <a:pt x="29" y="105"/>
                  </a:cubicBezTo>
                  <a:lnTo>
                    <a:pt x="14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6" name="组合 41"/>
            <p:cNvGrpSpPr/>
            <p:nvPr/>
          </p:nvGrpSpPr>
          <p:grpSpPr>
            <a:xfrm>
              <a:off x="3823524" y="1816827"/>
              <a:ext cx="366085" cy="301752"/>
              <a:chOff x="5146675" y="766763"/>
              <a:chExt cx="1590676" cy="1338263"/>
            </a:xfrm>
            <a:solidFill>
              <a:srgbClr val="3666D7"/>
            </a:solidFill>
          </p:grpSpPr>
          <p:sp>
            <p:nvSpPr>
              <p:cNvPr id="57" name="Oval 18"/>
              <p:cNvSpPr>
                <a:spLocks noChangeArrowheads="1"/>
              </p:cNvSpPr>
              <p:nvPr/>
            </p:nvSpPr>
            <p:spPr bwMode="auto">
              <a:xfrm>
                <a:off x="5675313" y="766763"/>
                <a:ext cx="533400" cy="5349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9"/>
              <p:cNvSpPr/>
              <p:nvPr/>
            </p:nvSpPr>
            <p:spPr bwMode="auto">
              <a:xfrm>
                <a:off x="5511800" y="1344613"/>
                <a:ext cx="860425" cy="760413"/>
              </a:xfrm>
              <a:custGeom>
                <a:avLst/>
                <a:gdLst>
                  <a:gd name="T0" fmla="*/ 201 w 301"/>
                  <a:gd name="T1" fmla="*/ 0 h 266"/>
                  <a:gd name="T2" fmla="*/ 151 w 301"/>
                  <a:gd name="T3" fmla="*/ 67 h 266"/>
                  <a:gd name="T4" fmla="*/ 101 w 301"/>
                  <a:gd name="T5" fmla="*/ 0 h 266"/>
                  <a:gd name="T6" fmla="*/ 0 w 301"/>
                  <a:gd name="T7" fmla="*/ 144 h 266"/>
                  <a:gd name="T8" fmla="*/ 0 w 301"/>
                  <a:gd name="T9" fmla="*/ 235 h 266"/>
                  <a:gd name="T10" fmla="*/ 0 w 301"/>
                  <a:gd name="T11" fmla="*/ 235 h 266"/>
                  <a:gd name="T12" fmla="*/ 151 w 301"/>
                  <a:gd name="T13" fmla="*/ 266 h 266"/>
                  <a:gd name="T14" fmla="*/ 301 w 301"/>
                  <a:gd name="T15" fmla="*/ 235 h 266"/>
                  <a:gd name="T16" fmla="*/ 301 w 301"/>
                  <a:gd name="T17" fmla="*/ 235 h 266"/>
                  <a:gd name="T18" fmla="*/ 301 w 301"/>
                  <a:gd name="T19" fmla="*/ 144 h 266"/>
                  <a:gd name="T20" fmla="*/ 201 w 301"/>
                  <a:gd name="T21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266">
                    <a:moveTo>
                      <a:pt x="201" y="0"/>
                    </a:moveTo>
                    <a:cubicBezTo>
                      <a:pt x="151" y="67"/>
                      <a:pt x="151" y="67"/>
                      <a:pt x="151" y="67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42" y="21"/>
                      <a:pt x="0" y="78"/>
                      <a:pt x="0" y="144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3" y="252"/>
                      <a:pt x="69" y="266"/>
                      <a:pt x="151" y="266"/>
                    </a:cubicBezTo>
                    <a:cubicBezTo>
                      <a:pt x="232" y="266"/>
                      <a:pt x="298" y="252"/>
                      <a:pt x="301" y="235"/>
                    </a:cubicBezTo>
                    <a:cubicBezTo>
                      <a:pt x="301" y="235"/>
                      <a:pt x="301" y="235"/>
                      <a:pt x="301" y="235"/>
                    </a:cubicBezTo>
                    <a:cubicBezTo>
                      <a:pt x="301" y="144"/>
                      <a:pt x="301" y="144"/>
                      <a:pt x="301" y="144"/>
                    </a:cubicBezTo>
                    <a:cubicBezTo>
                      <a:pt x="301" y="78"/>
                      <a:pt x="259" y="21"/>
                      <a:pt x="2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0"/>
              <p:cNvSpPr/>
              <p:nvPr/>
            </p:nvSpPr>
            <p:spPr bwMode="auto">
              <a:xfrm>
                <a:off x="5900738" y="1319213"/>
                <a:ext cx="85725" cy="50800"/>
              </a:xfrm>
              <a:custGeom>
                <a:avLst/>
                <a:gdLst>
                  <a:gd name="T0" fmla="*/ 30 w 30"/>
                  <a:gd name="T1" fmla="*/ 1 h 18"/>
                  <a:gd name="T2" fmla="*/ 15 w 30"/>
                  <a:gd name="T3" fmla="*/ 0 h 18"/>
                  <a:gd name="T4" fmla="*/ 1 w 30"/>
                  <a:gd name="T5" fmla="*/ 1 h 18"/>
                  <a:gd name="T6" fmla="*/ 7 w 30"/>
                  <a:gd name="T7" fmla="*/ 18 h 18"/>
                  <a:gd name="T8" fmla="*/ 24 w 30"/>
                  <a:gd name="T9" fmla="*/ 18 h 18"/>
                  <a:gd name="T10" fmla="*/ 30 w 30"/>
                  <a:gd name="T1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8">
                    <a:moveTo>
                      <a:pt x="30" y="1"/>
                    </a:moveTo>
                    <a:cubicBezTo>
                      <a:pt x="25" y="0"/>
                      <a:pt x="20" y="0"/>
                      <a:pt x="15" y="0"/>
                    </a:cubicBezTo>
                    <a:cubicBezTo>
                      <a:pt x="10" y="0"/>
                      <a:pt x="6" y="0"/>
                      <a:pt x="1" y="1"/>
                    </a:cubicBezTo>
                    <a:cubicBezTo>
                      <a:pt x="1" y="1"/>
                      <a:pt x="0" y="11"/>
                      <a:pt x="7" y="18"/>
                    </a:cubicBezTo>
                    <a:cubicBezTo>
                      <a:pt x="7" y="18"/>
                      <a:pt x="18" y="18"/>
                      <a:pt x="24" y="18"/>
                    </a:cubicBezTo>
                    <a:cubicBezTo>
                      <a:pt x="24" y="18"/>
                      <a:pt x="30" y="12"/>
                      <a:pt x="3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1"/>
              <p:cNvSpPr/>
              <p:nvPr/>
            </p:nvSpPr>
            <p:spPr bwMode="auto">
              <a:xfrm>
                <a:off x="5894388" y="1377951"/>
                <a:ext cx="95250" cy="130175"/>
              </a:xfrm>
              <a:custGeom>
                <a:avLst/>
                <a:gdLst>
                  <a:gd name="T0" fmla="*/ 15 w 60"/>
                  <a:gd name="T1" fmla="*/ 0 h 82"/>
                  <a:gd name="T2" fmla="*/ 47 w 60"/>
                  <a:gd name="T3" fmla="*/ 0 h 82"/>
                  <a:gd name="T4" fmla="*/ 60 w 60"/>
                  <a:gd name="T5" fmla="*/ 47 h 82"/>
                  <a:gd name="T6" fmla="*/ 31 w 60"/>
                  <a:gd name="T7" fmla="*/ 82 h 82"/>
                  <a:gd name="T8" fmla="*/ 0 w 60"/>
                  <a:gd name="T9" fmla="*/ 47 h 82"/>
                  <a:gd name="T10" fmla="*/ 15 w 60"/>
                  <a:gd name="T1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82">
                    <a:moveTo>
                      <a:pt x="15" y="0"/>
                    </a:moveTo>
                    <a:lnTo>
                      <a:pt x="47" y="0"/>
                    </a:lnTo>
                    <a:lnTo>
                      <a:pt x="60" y="47"/>
                    </a:lnTo>
                    <a:lnTo>
                      <a:pt x="31" y="82"/>
                    </a:lnTo>
                    <a:lnTo>
                      <a:pt x="0" y="47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2"/>
              <p:cNvSpPr/>
              <p:nvPr/>
            </p:nvSpPr>
            <p:spPr bwMode="auto">
              <a:xfrm>
                <a:off x="5432425" y="1427163"/>
                <a:ext cx="71438" cy="96838"/>
              </a:xfrm>
              <a:custGeom>
                <a:avLst/>
                <a:gdLst>
                  <a:gd name="T0" fmla="*/ 23 w 45"/>
                  <a:gd name="T1" fmla="*/ 61 h 61"/>
                  <a:gd name="T2" fmla="*/ 45 w 45"/>
                  <a:gd name="T3" fmla="*/ 34 h 61"/>
                  <a:gd name="T4" fmla="*/ 34 w 45"/>
                  <a:gd name="T5" fmla="*/ 0 h 61"/>
                  <a:gd name="T6" fmla="*/ 11 w 45"/>
                  <a:gd name="T7" fmla="*/ 0 h 61"/>
                  <a:gd name="T8" fmla="*/ 0 w 45"/>
                  <a:gd name="T9" fmla="*/ 34 h 61"/>
                  <a:gd name="T10" fmla="*/ 23 w 45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1">
                    <a:moveTo>
                      <a:pt x="23" y="61"/>
                    </a:moveTo>
                    <a:lnTo>
                      <a:pt x="45" y="34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0" y="34"/>
                    </a:lnTo>
                    <a:lnTo>
                      <a:pt x="23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3"/>
              <p:cNvSpPr/>
              <p:nvPr/>
            </p:nvSpPr>
            <p:spPr bwMode="auto">
              <a:xfrm>
                <a:off x="5146675" y="1401763"/>
                <a:ext cx="465138" cy="568325"/>
              </a:xfrm>
              <a:custGeom>
                <a:avLst/>
                <a:gdLst>
                  <a:gd name="T0" fmla="*/ 150 w 163"/>
                  <a:gd name="T1" fmla="*/ 0 h 199"/>
                  <a:gd name="T2" fmla="*/ 113 w 163"/>
                  <a:gd name="T3" fmla="*/ 50 h 199"/>
                  <a:gd name="T4" fmla="*/ 75 w 163"/>
                  <a:gd name="T5" fmla="*/ 0 h 199"/>
                  <a:gd name="T6" fmla="*/ 0 w 163"/>
                  <a:gd name="T7" fmla="*/ 108 h 199"/>
                  <a:gd name="T8" fmla="*/ 0 w 163"/>
                  <a:gd name="T9" fmla="*/ 176 h 199"/>
                  <a:gd name="T10" fmla="*/ 0 w 163"/>
                  <a:gd name="T11" fmla="*/ 176 h 199"/>
                  <a:gd name="T12" fmla="*/ 113 w 163"/>
                  <a:gd name="T13" fmla="*/ 199 h 199"/>
                  <a:gd name="T14" fmla="*/ 114 w 163"/>
                  <a:gd name="T15" fmla="*/ 199 h 199"/>
                  <a:gd name="T16" fmla="*/ 114 w 163"/>
                  <a:gd name="T17" fmla="*/ 124 h 199"/>
                  <a:gd name="T18" fmla="*/ 163 w 163"/>
                  <a:gd name="T19" fmla="*/ 6 h 199"/>
                  <a:gd name="T20" fmla="*/ 150 w 163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3" h="199">
                    <a:moveTo>
                      <a:pt x="150" y="0"/>
                    </a:moveTo>
                    <a:cubicBezTo>
                      <a:pt x="113" y="50"/>
                      <a:pt x="113" y="50"/>
                      <a:pt x="113" y="5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31" y="16"/>
                      <a:pt x="0" y="58"/>
                      <a:pt x="0" y="108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2" y="189"/>
                      <a:pt x="52" y="199"/>
                      <a:pt x="113" y="199"/>
                    </a:cubicBezTo>
                    <a:cubicBezTo>
                      <a:pt x="113" y="199"/>
                      <a:pt x="114" y="199"/>
                      <a:pt x="114" y="199"/>
                    </a:cubicBezTo>
                    <a:cubicBezTo>
                      <a:pt x="114" y="124"/>
                      <a:pt x="114" y="124"/>
                      <a:pt x="114" y="124"/>
                    </a:cubicBezTo>
                    <a:cubicBezTo>
                      <a:pt x="114" y="78"/>
                      <a:pt x="133" y="36"/>
                      <a:pt x="163" y="6"/>
                    </a:cubicBezTo>
                    <a:cubicBezTo>
                      <a:pt x="159" y="3"/>
                      <a:pt x="155" y="2"/>
                      <a:pt x="1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4"/>
              <p:cNvSpPr/>
              <p:nvPr/>
            </p:nvSpPr>
            <p:spPr bwMode="auto">
              <a:xfrm>
                <a:off x="5438775" y="1381126"/>
                <a:ext cx="61913" cy="41275"/>
              </a:xfrm>
              <a:custGeom>
                <a:avLst/>
                <a:gdLst>
                  <a:gd name="T0" fmla="*/ 18 w 22"/>
                  <a:gd name="T1" fmla="*/ 14 h 14"/>
                  <a:gd name="T2" fmla="*/ 22 w 22"/>
                  <a:gd name="T3" fmla="*/ 1 h 14"/>
                  <a:gd name="T4" fmla="*/ 11 w 22"/>
                  <a:gd name="T5" fmla="*/ 0 h 14"/>
                  <a:gd name="T6" fmla="*/ 0 w 22"/>
                  <a:gd name="T7" fmla="*/ 1 h 14"/>
                  <a:gd name="T8" fmla="*/ 5 w 22"/>
                  <a:gd name="T9" fmla="*/ 14 h 14"/>
                  <a:gd name="T10" fmla="*/ 18 w 22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4">
                    <a:moveTo>
                      <a:pt x="18" y="14"/>
                    </a:moveTo>
                    <a:cubicBezTo>
                      <a:pt x="18" y="14"/>
                      <a:pt x="22" y="9"/>
                      <a:pt x="22" y="1"/>
                    </a:cubicBezTo>
                    <a:cubicBezTo>
                      <a:pt x="18" y="0"/>
                      <a:pt x="15" y="0"/>
                      <a:pt x="11" y="0"/>
                    </a:cubicBezTo>
                    <a:cubicBezTo>
                      <a:pt x="7" y="0"/>
                      <a:pt x="4" y="0"/>
                      <a:pt x="0" y="1"/>
                    </a:cubicBezTo>
                    <a:cubicBezTo>
                      <a:pt x="0" y="1"/>
                      <a:pt x="0" y="8"/>
                      <a:pt x="5" y="14"/>
                    </a:cubicBezTo>
                    <a:cubicBezTo>
                      <a:pt x="5" y="14"/>
                      <a:pt x="13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Oval 25"/>
              <p:cNvSpPr>
                <a:spLocks noChangeArrowheads="1"/>
              </p:cNvSpPr>
              <p:nvPr/>
            </p:nvSpPr>
            <p:spPr bwMode="auto">
              <a:xfrm>
                <a:off x="5267325" y="966788"/>
                <a:ext cx="401638" cy="403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6"/>
              <p:cNvSpPr/>
              <p:nvPr/>
            </p:nvSpPr>
            <p:spPr bwMode="auto">
              <a:xfrm>
                <a:off x="6386513" y="1381126"/>
                <a:ext cx="61913" cy="41275"/>
              </a:xfrm>
              <a:custGeom>
                <a:avLst/>
                <a:gdLst>
                  <a:gd name="T0" fmla="*/ 17 w 22"/>
                  <a:gd name="T1" fmla="*/ 14 h 14"/>
                  <a:gd name="T2" fmla="*/ 22 w 22"/>
                  <a:gd name="T3" fmla="*/ 1 h 14"/>
                  <a:gd name="T4" fmla="*/ 11 w 22"/>
                  <a:gd name="T5" fmla="*/ 0 h 14"/>
                  <a:gd name="T6" fmla="*/ 0 w 22"/>
                  <a:gd name="T7" fmla="*/ 1 h 14"/>
                  <a:gd name="T8" fmla="*/ 5 w 22"/>
                  <a:gd name="T9" fmla="*/ 14 h 14"/>
                  <a:gd name="T10" fmla="*/ 17 w 22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4">
                    <a:moveTo>
                      <a:pt x="17" y="14"/>
                    </a:moveTo>
                    <a:cubicBezTo>
                      <a:pt x="17" y="14"/>
                      <a:pt x="22" y="9"/>
                      <a:pt x="22" y="1"/>
                    </a:cubicBezTo>
                    <a:cubicBezTo>
                      <a:pt x="18" y="0"/>
                      <a:pt x="15" y="0"/>
                      <a:pt x="11" y="0"/>
                    </a:cubicBezTo>
                    <a:cubicBezTo>
                      <a:pt x="7" y="0"/>
                      <a:pt x="4" y="0"/>
                      <a:pt x="0" y="1"/>
                    </a:cubicBezTo>
                    <a:cubicBezTo>
                      <a:pt x="0" y="1"/>
                      <a:pt x="0" y="8"/>
                      <a:pt x="5" y="14"/>
                    </a:cubicBezTo>
                    <a:cubicBezTo>
                      <a:pt x="5" y="14"/>
                      <a:pt x="13" y="14"/>
                      <a:pt x="17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7"/>
              <p:cNvSpPr/>
              <p:nvPr/>
            </p:nvSpPr>
            <p:spPr bwMode="auto">
              <a:xfrm>
                <a:off x="6380163" y="1427163"/>
                <a:ext cx="71438" cy="96838"/>
              </a:xfrm>
              <a:custGeom>
                <a:avLst/>
                <a:gdLst>
                  <a:gd name="T0" fmla="*/ 24 w 45"/>
                  <a:gd name="T1" fmla="*/ 61 h 61"/>
                  <a:gd name="T2" fmla="*/ 45 w 45"/>
                  <a:gd name="T3" fmla="*/ 34 h 61"/>
                  <a:gd name="T4" fmla="*/ 34 w 45"/>
                  <a:gd name="T5" fmla="*/ 0 h 61"/>
                  <a:gd name="T6" fmla="*/ 11 w 45"/>
                  <a:gd name="T7" fmla="*/ 0 h 61"/>
                  <a:gd name="T8" fmla="*/ 0 w 45"/>
                  <a:gd name="T9" fmla="*/ 34 h 61"/>
                  <a:gd name="T10" fmla="*/ 24 w 45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1">
                    <a:moveTo>
                      <a:pt x="24" y="61"/>
                    </a:moveTo>
                    <a:lnTo>
                      <a:pt x="45" y="34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0" y="34"/>
                    </a:lnTo>
                    <a:lnTo>
                      <a:pt x="24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Oval 28"/>
              <p:cNvSpPr>
                <a:spLocks noChangeArrowheads="1"/>
              </p:cNvSpPr>
              <p:nvPr/>
            </p:nvSpPr>
            <p:spPr bwMode="auto">
              <a:xfrm>
                <a:off x="6215063" y="966788"/>
                <a:ext cx="403225" cy="403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9"/>
              <p:cNvSpPr/>
              <p:nvPr/>
            </p:nvSpPr>
            <p:spPr bwMode="auto">
              <a:xfrm>
                <a:off x="6272213" y="1401763"/>
                <a:ext cx="465138" cy="568325"/>
              </a:xfrm>
              <a:custGeom>
                <a:avLst/>
                <a:gdLst>
                  <a:gd name="T0" fmla="*/ 88 w 163"/>
                  <a:gd name="T1" fmla="*/ 0 h 199"/>
                  <a:gd name="T2" fmla="*/ 51 w 163"/>
                  <a:gd name="T3" fmla="*/ 50 h 199"/>
                  <a:gd name="T4" fmla="*/ 13 w 163"/>
                  <a:gd name="T5" fmla="*/ 0 h 199"/>
                  <a:gd name="T6" fmla="*/ 0 w 163"/>
                  <a:gd name="T7" fmla="*/ 6 h 199"/>
                  <a:gd name="T8" fmla="*/ 49 w 163"/>
                  <a:gd name="T9" fmla="*/ 124 h 199"/>
                  <a:gd name="T10" fmla="*/ 49 w 163"/>
                  <a:gd name="T11" fmla="*/ 199 h 199"/>
                  <a:gd name="T12" fmla="*/ 51 w 163"/>
                  <a:gd name="T13" fmla="*/ 199 h 199"/>
                  <a:gd name="T14" fmla="*/ 163 w 163"/>
                  <a:gd name="T15" fmla="*/ 176 h 199"/>
                  <a:gd name="T16" fmla="*/ 163 w 163"/>
                  <a:gd name="T17" fmla="*/ 176 h 199"/>
                  <a:gd name="T18" fmla="*/ 163 w 163"/>
                  <a:gd name="T19" fmla="*/ 108 h 199"/>
                  <a:gd name="T20" fmla="*/ 88 w 163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3" h="199">
                    <a:moveTo>
                      <a:pt x="88" y="0"/>
                    </a:moveTo>
                    <a:cubicBezTo>
                      <a:pt x="51" y="50"/>
                      <a:pt x="51" y="50"/>
                      <a:pt x="51" y="5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2"/>
                      <a:pt x="4" y="3"/>
                      <a:pt x="0" y="6"/>
                    </a:cubicBezTo>
                    <a:cubicBezTo>
                      <a:pt x="30" y="36"/>
                      <a:pt x="49" y="78"/>
                      <a:pt x="49" y="124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50" y="199"/>
                      <a:pt x="50" y="199"/>
                      <a:pt x="51" y="199"/>
                    </a:cubicBezTo>
                    <a:cubicBezTo>
                      <a:pt x="112" y="199"/>
                      <a:pt x="161" y="189"/>
                      <a:pt x="163" y="176"/>
                    </a:cubicBezTo>
                    <a:cubicBezTo>
                      <a:pt x="163" y="176"/>
                      <a:pt x="163" y="176"/>
                      <a:pt x="163" y="176"/>
                    </a:cubicBezTo>
                    <a:cubicBezTo>
                      <a:pt x="163" y="108"/>
                      <a:pt x="163" y="108"/>
                      <a:pt x="163" y="108"/>
                    </a:cubicBezTo>
                    <a:cubicBezTo>
                      <a:pt x="163" y="58"/>
                      <a:pt x="132" y="16"/>
                      <a:pt x="8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3010204" y="2266485"/>
            <a:ext cx="921048" cy="1043646"/>
            <a:chOff x="3010204" y="2266485"/>
            <a:chExt cx="921048" cy="1043646"/>
          </a:xfrm>
        </p:grpSpPr>
        <p:sp>
          <p:nvSpPr>
            <p:cNvPr id="70" name="Freeform 6"/>
            <p:cNvSpPr/>
            <p:nvPr/>
          </p:nvSpPr>
          <p:spPr bwMode="auto">
            <a:xfrm>
              <a:off x="3064568" y="2297362"/>
              <a:ext cx="405766" cy="17831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3C5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7"/>
            <p:cNvSpPr/>
            <p:nvPr/>
          </p:nvSpPr>
          <p:spPr bwMode="auto">
            <a:xfrm>
              <a:off x="3010204" y="2266485"/>
              <a:ext cx="921048" cy="1043646"/>
            </a:xfrm>
            <a:custGeom>
              <a:avLst/>
              <a:gdLst>
                <a:gd name="T0" fmla="*/ 0 w 1169"/>
                <a:gd name="T1" fmla="*/ 1014 h 1352"/>
                <a:gd name="T2" fmla="*/ 0 w 1169"/>
                <a:gd name="T3" fmla="*/ 338 h 1352"/>
                <a:gd name="T4" fmla="*/ 584 w 1169"/>
                <a:gd name="T5" fmla="*/ 0 h 1352"/>
                <a:gd name="T6" fmla="*/ 1169 w 1169"/>
                <a:gd name="T7" fmla="*/ 338 h 1352"/>
                <a:gd name="T8" fmla="*/ 1169 w 1169"/>
                <a:gd name="T9" fmla="*/ 1014 h 1352"/>
                <a:gd name="T10" fmla="*/ 584 w 1169"/>
                <a:gd name="T11" fmla="*/ 1352 h 1352"/>
                <a:gd name="T12" fmla="*/ 0 w 1169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9" h="1352">
                  <a:moveTo>
                    <a:pt x="0" y="1014"/>
                  </a:moveTo>
                  <a:lnTo>
                    <a:pt x="0" y="338"/>
                  </a:lnTo>
                  <a:lnTo>
                    <a:pt x="584" y="0"/>
                  </a:lnTo>
                  <a:lnTo>
                    <a:pt x="1169" y="338"/>
                  </a:lnTo>
                  <a:lnTo>
                    <a:pt x="1169" y="1014"/>
                  </a:lnTo>
                  <a:lnTo>
                    <a:pt x="584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2"/>
            <p:cNvSpPr/>
            <p:nvPr/>
          </p:nvSpPr>
          <p:spPr bwMode="auto">
            <a:xfrm>
              <a:off x="3064569" y="2297362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3" name="Freeform 35"/>
            <p:cNvSpPr>
              <a:spLocks noEditPoints="1"/>
            </p:cNvSpPr>
            <p:nvPr/>
          </p:nvSpPr>
          <p:spPr bwMode="auto">
            <a:xfrm>
              <a:off x="3278876" y="2457150"/>
              <a:ext cx="67759" cy="150527"/>
            </a:xfrm>
            <a:custGeom>
              <a:avLst/>
              <a:gdLst>
                <a:gd name="T0" fmla="*/ 31 w 47"/>
                <a:gd name="T1" fmla="*/ 27 h 107"/>
                <a:gd name="T2" fmla="*/ 31 w 47"/>
                <a:gd name="T3" fmla="*/ 24 h 107"/>
                <a:gd name="T4" fmla="*/ 29 w 47"/>
                <a:gd name="T5" fmla="*/ 18 h 107"/>
                <a:gd name="T6" fmla="*/ 23 w 47"/>
                <a:gd name="T7" fmla="*/ 15 h 107"/>
                <a:gd name="T8" fmla="*/ 17 w 47"/>
                <a:gd name="T9" fmla="*/ 18 h 107"/>
                <a:gd name="T10" fmla="*/ 15 w 47"/>
                <a:gd name="T11" fmla="*/ 24 h 107"/>
                <a:gd name="T12" fmla="*/ 15 w 47"/>
                <a:gd name="T13" fmla="*/ 45 h 107"/>
                <a:gd name="T14" fmla="*/ 27 w 47"/>
                <a:gd name="T15" fmla="*/ 40 h 107"/>
                <a:gd name="T16" fmla="*/ 43 w 47"/>
                <a:gd name="T17" fmla="*/ 48 h 107"/>
                <a:gd name="T18" fmla="*/ 47 w 47"/>
                <a:gd name="T19" fmla="*/ 65 h 107"/>
                <a:gd name="T20" fmla="*/ 47 w 47"/>
                <a:gd name="T21" fmla="*/ 83 h 107"/>
                <a:gd name="T22" fmla="*/ 47 w 47"/>
                <a:gd name="T23" fmla="*/ 83 h 107"/>
                <a:gd name="T24" fmla="*/ 40 w 47"/>
                <a:gd name="T25" fmla="*/ 100 h 107"/>
                <a:gd name="T26" fmla="*/ 23 w 47"/>
                <a:gd name="T27" fmla="*/ 107 h 107"/>
                <a:gd name="T28" fmla="*/ 6 w 47"/>
                <a:gd name="T29" fmla="*/ 99 h 107"/>
                <a:gd name="T30" fmla="*/ 0 w 47"/>
                <a:gd name="T31" fmla="*/ 82 h 107"/>
                <a:gd name="T32" fmla="*/ 0 w 47"/>
                <a:gd name="T33" fmla="*/ 25 h 107"/>
                <a:gd name="T34" fmla="*/ 3 w 47"/>
                <a:gd name="T35" fmla="*/ 11 h 107"/>
                <a:gd name="T36" fmla="*/ 14 w 47"/>
                <a:gd name="T37" fmla="*/ 2 h 107"/>
                <a:gd name="T38" fmla="*/ 23 w 47"/>
                <a:gd name="T39" fmla="*/ 0 h 107"/>
                <a:gd name="T40" fmla="*/ 41 w 47"/>
                <a:gd name="T41" fmla="*/ 7 h 107"/>
                <a:gd name="T42" fmla="*/ 47 w 47"/>
                <a:gd name="T43" fmla="*/ 25 h 107"/>
                <a:gd name="T44" fmla="*/ 47 w 47"/>
                <a:gd name="T45" fmla="*/ 27 h 107"/>
                <a:gd name="T46" fmla="*/ 31 w 47"/>
                <a:gd name="T47" fmla="*/ 27 h 107"/>
                <a:gd name="T48" fmla="*/ 15 w 47"/>
                <a:gd name="T49" fmla="*/ 81 h 107"/>
                <a:gd name="T50" fmla="*/ 17 w 47"/>
                <a:gd name="T51" fmla="*/ 88 h 107"/>
                <a:gd name="T52" fmla="*/ 23 w 47"/>
                <a:gd name="T53" fmla="*/ 91 h 107"/>
                <a:gd name="T54" fmla="*/ 29 w 47"/>
                <a:gd name="T55" fmla="*/ 88 h 107"/>
                <a:gd name="T56" fmla="*/ 31 w 47"/>
                <a:gd name="T57" fmla="*/ 81 h 107"/>
                <a:gd name="T58" fmla="*/ 31 w 47"/>
                <a:gd name="T59" fmla="*/ 62 h 107"/>
                <a:gd name="T60" fmla="*/ 27 w 47"/>
                <a:gd name="T61" fmla="*/ 55 h 107"/>
                <a:gd name="T62" fmla="*/ 23 w 47"/>
                <a:gd name="T63" fmla="*/ 53 h 107"/>
                <a:gd name="T64" fmla="*/ 17 w 47"/>
                <a:gd name="T65" fmla="*/ 56 h 107"/>
                <a:gd name="T66" fmla="*/ 15 w 47"/>
                <a:gd name="T67" fmla="*/ 62 h 107"/>
                <a:gd name="T68" fmla="*/ 15 w 47"/>
                <a:gd name="T69" fmla="*/ 8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" h="107">
                  <a:moveTo>
                    <a:pt x="31" y="27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1" y="22"/>
                    <a:pt x="30" y="20"/>
                    <a:pt x="29" y="18"/>
                  </a:cubicBezTo>
                  <a:cubicBezTo>
                    <a:pt x="27" y="16"/>
                    <a:pt x="25" y="15"/>
                    <a:pt x="23" y="15"/>
                  </a:cubicBezTo>
                  <a:cubicBezTo>
                    <a:pt x="20" y="15"/>
                    <a:pt x="18" y="16"/>
                    <a:pt x="17" y="18"/>
                  </a:cubicBezTo>
                  <a:cubicBezTo>
                    <a:pt x="16" y="20"/>
                    <a:pt x="15" y="22"/>
                    <a:pt x="15" y="24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9" y="42"/>
                    <a:pt x="23" y="40"/>
                    <a:pt x="27" y="40"/>
                  </a:cubicBezTo>
                  <a:cubicBezTo>
                    <a:pt x="34" y="40"/>
                    <a:pt x="39" y="43"/>
                    <a:pt x="43" y="48"/>
                  </a:cubicBezTo>
                  <a:cubicBezTo>
                    <a:pt x="46" y="52"/>
                    <a:pt x="47" y="58"/>
                    <a:pt x="47" y="65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90"/>
                    <a:pt x="44" y="95"/>
                    <a:pt x="40" y="100"/>
                  </a:cubicBezTo>
                  <a:cubicBezTo>
                    <a:pt x="35" y="104"/>
                    <a:pt x="30" y="107"/>
                    <a:pt x="23" y="107"/>
                  </a:cubicBezTo>
                  <a:cubicBezTo>
                    <a:pt x="16" y="107"/>
                    <a:pt x="11" y="104"/>
                    <a:pt x="6" y="99"/>
                  </a:cubicBezTo>
                  <a:cubicBezTo>
                    <a:pt x="2" y="94"/>
                    <a:pt x="0" y="89"/>
                    <a:pt x="0" y="8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0"/>
                    <a:pt x="1" y="15"/>
                    <a:pt x="3" y="11"/>
                  </a:cubicBezTo>
                  <a:cubicBezTo>
                    <a:pt x="6" y="7"/>
                    <a:pt x="9" y="4"/>
                    <a:pt x="14" y="2"/>
                  </a:cubicBezTo>
                  <a:cubicBezTo>
                    <a:pt x="17" y="0"/>
                    <a:pt x="20" y="0"/>
                    <a:pt x="23" y="0"/>
                  </a:cubicBezTo>
                  <a:cubicBezTo>
                    <a:pt x="30" y="0"/>
                    <a:pt x="36" y="2"/>
                    <a:pt x="41" y="7"/>
                  </a:cubicBezTo>
                  <a:cubicBezTo>
                    <a:pt x="45" y="12"/>
                    <a:pt x="47" y="18"/>
                    <a:pt x="47" y="25"/>
                  </a:cubicBezTo>
                  <a:cubicBezTo>
                    <a:pt x="47" y="27"/>
                    <a:pt x="47" y="27"/>
                    <a:pt x="47" y="27"/>
                  </a:cubicBezTo>
                  <a:lnTo>
                    <a:pt x="31" y="27"/>
                  </a:lnTo>
                  <a:close/>
                  <a:moveTo>
                    <a:pt x="15" y="81"/>
                  </a:moveTo>
                  <a:cubicBezTo>
                    <a:pt x="15" y="84"/>
                    <a:pt x="16" y="86"/>
                    <a:pt x="17" y="88"/>
                  </a:cubicBezTo>
                  <a:cubicBezTo>
                    <a:pt x="18" y="90"/>
                    <a:pt x="20" y="91"/>
                    <a:pt x="23" y="91"/>
                  </a:cubicBezTo>
                  <a:cubicBezTo>
                    <a:pt x="25" y="91"/>
                    <a:pt x="27" y="90"/>
                    <a:pt x="29" y="88"/>
                  </a:cubicBezTo>
                  <a:cubicBezTo>
                    <a:pt x="30" y="86"/>
                    <a:pt x="31" y="84"/>
                    <a:pt x="31" y="81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59"/>
                    <a:pt x="30" y="57"/>
                    <a:pt x="27" y="55"/>
                  </a:cubicBezTo>
                  <a:cubicBezTo>
                    <a:pt x="26" y="54"/>
                    <a:pt x="25" y="53"/>
                    <a:pt x="23" y="53"/>
                  </a:cubicBezTo>
                  <a:cubicBezTo>
                    <a:pt x="20" y="53"/>
                    <a:pt x="18" y="54"/>
                    <a:pt x="17" y="56"/>
                  </a:cubicBezTo>
                  <a:cubicBezTo>
                    <a:pt x="16" y="58"/>
                    <a:pt x="15" y="60"/>
                    <a:pt x="15" y="62"/>
                  </a:cubicBezTo>
                  <a:lnTo>
                    <a:pt x="15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74" name="组合 55"/>
            <p:cNvGrpSpPr/>
            <p:nvPr/>
          </p:nvGrpSpPr>
          <p:grpSpPr>
            <a:xfrm>
              <a:off x="3311488" y="2752230"/>
              <a:ext cx="309455" cy="281349"/>
              <a:chOff x="5278438" y="2973388"/>
              <a:chExt cx="1344613" cy="1247775"/>
            </a:xfrm>
            <a:solidFill>
              <a:srgbClr val="3666D7"/>
            </a:solidFill>
          </p:grpSpPr>
          <p:sp>
            <p:nvSpPr>
              <p:cNvPr id="75" name="Freeform 67"/>
              <p:cNvSpPr>
                <a:spLocks noEditPoints="1"/>
              </p:cNvSpPr>
              <p:nvPr/>
            </p:nvSpPr>
            <p:spPr bwMode="auto">
              <a:xfrm>
                <a:off x="5821363" y="2973388"/>
                <a:ext cx="801688" cy="806450"/>
              </a:xfrm>
              <a:custGeom>
                <a:avLst/>
                <a:gdLst>
                  <a:gd name="T0" fmla="*/ 256 w 281"/>
                  <a:gd name="T1" fmla="*/ 26 h 282"/>
                  <a:gd name="T2" fmla="*/ 163 w 281"/>
                  <a:gd name="T3" fmla="*/ 26 h 282"/>
                  <a:gd name="T4" fmla="*/ 0 w 281"/>
                  <a:gd name="T5" fmla="*/ 190 h 282"/>
                  <a:gd name="T6" fmla="*/ 92 w 281"/>
                  <a:gd name="T7" fmla="*/ 282 h 282"/>
                  <a:gd name="T8" fmla="*/ 256 w 281"/>
                  <a:gd name="T9" fmla="*/ 119 h 282"/>
                  <a:gd name="T10" fmla="*/ 256 w 281"/>
                  <a:gd name="T11" fmla="*/ 26 h 282"/>
                  <a:gd name="T12" fmla="*/ 55 w 281"/>
                  <a:gd name="T13" fmla="*/ 192 h 282"/>
                  <a:gd name="T14" fmla="*/ 44 w 281"/>
                  <a:gd name="T15" fmla="*/ 181 h 282"/>
                  <a:gd name="T16" fmla="*/ 183 w 281"/>
                  <a:gd name="T17" fmla="*/ 42 h 282"/>
                  <a:gd name="T18" fmla="*/ 194 w 281"/>
                  <a:gd name="T19" fmla="*/ 42 h 282"/>
                  <a:gd name="T20" fmla="*/ 194 w 281"/>
                  <a:gd name="T21" fmla="*/ 53 h 282"/>
                  <a:gd name="T22" fmla="*/ 55 w 281"/>
                  <a:gd name="T23" fmla="*/ 192 h 282"/>
                  <a:gd name="T24" fmla="*/ 78 w 281"/>
                  <a:gd name="T25" fmla="*/ 215 h 282"/>
                  <a:gd name="T26" fmla="*/ 67 w 281"/>
                  <a:gd name="T27" fmla="*/ 204 h 282"/>
                  <a:gd name="T28" fmla="*/ 217 w 281"/>
                  <a:gd name="T29" fmla="*/ 54 h 282"/>
                  <a:gd name="T30" fmla="*/ 228 w 281"/>
                  <a:gd name="T31" fmla="*/ 54 h 282"/>
                  <a:gd name="T32" fmla="*/ 228 w 281"/>
                  <a:gd name="T33" fmla="*/ 65 h 282"/>
                  <a:gd name="T34" fmla="*/ 78 w 281"/>
                  <a:gd name="T35" fmla="*/ 215 h 282"/>
                  <a:gd name="T36" fmla="*/ 101 w 281"/>
                  <a:gd name="T37" fmla="*/ 238 h 282"/>
                  <a:gd name="T38" fmla="*/ 90 w 281"/>
                  <a:gd name="T39" fmla="*/ 227 h 282"/>
                  <a:gd name="T40" fmla="*/ 229 w 281"/>
                  <a:gd name="T41" fmla="*/ 88 h 282"/>
                  <a:gd name="T42" fmla="*/ 240 w 281"/>
                  <a:gd name="T43" fmla="*/ 88 h 282"/>
                  <a:gd name="T44" fmla="*/ 240 w 281"/>
                  <a:gd name="T45" fmla="*/ 99 h 282"/>
                  <a:gd name="T46" fmla="*/ 101 w 281"/>
                  <a:gd name="T47" fmla="*/ 238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1" h="282">
                    <a:moveTo>
                      <a:pt x="256" y="26"/>
                    </a:moveTo>
                    <a:cubicBezTo>
                      <a:pt x="230" y="0"/>
                      <a:pt x="189" y="0"/>
                      <a:pt x="163" y="26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92" y="282"/>
                      <a:pt x="92" y="282"/>
                      <a:pt x="92" y="282"/>
                    </a:cubicBezTo>
                    <a:cubicBezTo>
                      <a:pt x="256" y="119"/>
                      <a:pt x="256" y="119"/>
                      <a:pt x="256" y="119"/>
                    </a:cubicBezTo>
                    <a:cubicBezTo>
                      <a:pt x="281" y="93"/>
                      <a:pt x="281" y="52"/>
                      <a:pt x="256" y="26"/>
                    </a:cubicBezTo>
                    <a:close/>
                    <a:moveTo>
                      <a:pt x="55" y="192"/>
                    </a:moveTo>
                    <a:cubicBezTo>
                      <a:pt x="44" y="181"/>
                      <a:pt x="44" y="181"/>
                      <a:pt x="44" y="181"/>
                    </a:cubicBezTo>
                    <a:cubicBezTo>
                      <a:pt x="183" y="42"/>
                      <a:pt x="183" y="42"/>
                      <a:pt x="183" y="42"/>
                    </a:cubicBezTo>
                    <a:cubicBezTo>
                      <a:pt x="186" y="39"/>
                      <a:pt x="191" y="39"/>
                      <a:pt x="194" y="42"/>
                    </a:cubicBezTo>
                    <a:cubicBezTo>
                      <a:pt x="197" y="45"/>
                      <a:pt x="197" y="50"/>
                      <a:pt x="194" y="53"/>
                    </a:cubicBezTo>
                    <a:lnTo>
                      <a:pt x="55" y="192"/>
                    </a:lnTo>
                    <a:close/>
                    <a:moveTo>
                      <a:pt x="78" y="215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217" y="54"/>
                      <a:pt x="217" y="54"/>
                      <a:pt x="217" y="54"/>
                    </a:cubicBezTo>
                    <a:cubicBezTo>
                      <a:pt x="220" y="51"/>
                      <a:pt x="225" y="51"/>
                      <a:pt x="228" y="54"/>
                    </a:cubicBezTo>
                    <a:cubicBezTo>
                      <a:pt x="231" y="57"/>
                      <a:pt x="231" y="62"/>
                      <a:pt x="228" y="65"/>
                    </a:cubicBezTo>
                    <a:lnTo>
                      <a:pt x="78" y="215"/>
                    </a:lnTo>
                    <a:close/>
                    <a:moveTo>
                      <a:pt x="101" y="238"/>
                    </a:moveTo>
                    <a:cubicBezTo>
                      <a:pt x="90" y="227"/>
                      <a:pt x="90" y="227"/>
                      <a:pt x="90" y="227"/>
                    </a:cubicBezTo>
                    <a:cubicBezTo>
                      <a:pt x="229" y="88"/>
                      <a:pt x="229" y="88"/>
                      <a:pt x="229" y="88"/>
                    </a:cubicBezTo>
                    <a:cubicBezTo>
                      <a:pt x="232" y="85"/>
                      <a:pt x="237" y="85"/>
                      <a:pt x="240" y="88"/>
                    </a:cubicBezTo>
                    <a:cubicBezTo>
                      <a:pt x="243" y="91"/>
                      <a:pt x="243" y="96"/>
                      <a:pt x="240" y="99"/>
                    </a:cubicBezTo>
                    <a:lnTo>
                      <a:pt x="101" y="2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78A6B6"/>
                  </a:solidFill>
                </a:endParaRPr>
              </a:p>
            </p:txBody>
          </p:sp>
          <p:sp>
            <p:nvSpPr>
              <p:cNvPr id="76" name="Freeform 68"/>
              <p:cNvSpPr/>
              <p:nvPr/>
            </p:nvSpPr>
            <p:spPr bwMode="auto">
              <a:xfrm>
                <a:off x="5375275" y="3662363"/>
                <a:ext cx="554038" cy="558800"/>
              </a:xfrm>
              <a:custGeom>
                <a:avLst/>
                <a:gdLst>
                  <a:gd name="T0" fmla="*/ 227 w 349"/>
                  <a:gd name="T1" fmla="*/ 209 h 352"/>
                  <a:gd name="T2" fmla="*/ 210 w 349"/>
                  <a:gd name="T3" fmla="*/ 193 h 352"/>
                  <a:gd name="T4" fmla="*/ 349 w 349"/>
                  <a:gd name="T5" fmla="*/ 54 h 352"/>
                  <a:gd name="T6" fmla="*/ 295 w 349"/>
                  <a:gd name="T7" fmla="*/ 0 h 352"/>
                  <a:gd name="T8" fmla="*/ 156 w 349"/>
                  <a:gd name="T9" fmla="*/ 139 h 352"/>
                  <a:gd name="T10" fmla="*/ 142 w 349"/>
                  <a:gd name="T11" fmla="*/ 125 h 352"/>
                  <a:gd name="T12" fmla="*/ 110 w 349"/>
                  <a:gd name="T13" fmla="*/ 141 h 352"/>
                  <a:gd name="T14" fmla="*/ 0 w 349"/>
                  <a:gd name="T15" fmla="*/ 317 h 352"/>
                  <a:gd name="T16" fmla="*/ 32 w 349"/>
                  <a:gd name="T17" fmla="*/ 352 h 352"/>
                  <a:gd name="T18" fmla="*/ 207 w 349"/>
                  <a:gd name="T19" fmla="*/ 242 h 352"/>
                  <a:gd name="T20" fmla="*/ 227 w 349"/>
                  <a:gd name="T21" fmla="*/ 209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9" h="352">
                    <a:moveTo>
                      <a:pt x="227" y="209"/>
                    </a:moveTo>
                    <a:lnTo>
                      <a:pt x="210" y="193"/>
                    </a:lnTo>
                    <a:lnTo>
                      <a:pt x="349" y="54"/>
                    </a:lnTo>
                    <a:lnTo>
                      <a:pt x="295" y="0"/>
                    </a:lnTo>
                    <a:lnTo>
                      <a:pt x="156" y="139"/>
                    </a:lnTo>
                    <a:lnTo>
                      <a:pt x="142" y="125"/>
                    </a:lnTo>
                    <a:lnTo>
                      <a:pt x="110" y="141"/>
                    </a:lnTo>
                    <a:lnTo>
                      <a:pt x="0" y="317"/>
                    </a:lnTo>
                    <a:lnTo>
                      <a:pt x="32" y="352"/>
                    </a:lnTo>
                    <a:lnTo>
                      <a:pt x="207" y="242"/>
                    </a:lnTo>
                    <a:lnTo>
                      <a:pt x="227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78A6B6"/>
                  </a:solidFill>
                </a:endParaRPr>
              </a:p>
            </p:txBody>
          </p:sp>
          <p:sp>
            <p:nvSpPr>
              <p:cNvPr id="77" name="Freeform 69"/>
              <p:cNvSpPr/>
              <p:nvPr/>
            </p:nvSpPr>
            <p:spPr bwMode="auto">
              <a:xfrm>
                <a:off x="5278438" y="2986088"/>
                <a:ext cx="590550" cy="590550"/>
              </a:xfrm>
              <a:custGeom>
                <a:avLst/>
                <a:gdLst>
                  <a:gd name="T0" fmla="*/ 104 w 207"/>
                  <a:gd name="T1" fmla="*/ 0 h 207"/>
                  <a:gd name="T2" fmla="*/ 78 w 207"/>
                  <a:gd name="T3" fmla="*/ 3 h 207"/>
                  <a:gd name="T4" fmla="*/ 81 w 207"/>
                  <a:gd name="T5" fmla="*/ 5 h 207"/>
                  <a:gd name="T6" fmla="*/ 118 w 207"/>
                  <a:gd name="T7" fmla="*/ 43 h 207"/>
                  <a:gd name="T8" fmla="*/ 118 w 207"/>
                  <a:gd name="T9" fmla="*/ 112 h 207"/>
                  <a:gd name="T10" fmla="*/ 49 w 207"/>
                  <a:gd name="T11" fmla="*/ 112 h 207"/>
                  <a:gd name="T12" fmla="*/ 12 w 207"/>
                  <a:gd name="T13" fmla="*/ 74 h 207"/>
                  <a:gd name="T14" fmla="*/ 7 w 207"/>
                  <a:gd name="T15" fmla="*/ 68 h 207"/>
                  <a:gd name="T16" fmla="*/ 0 w 207"/>
                  <a:gd name="T17" fmla="*/ 103 h 207"/>
                  <a:gd name="T18" fmla="*/ 104 w 207"/>
                  <a:gd name="T19" fmla="*/ 207 h 207"/>
                  <a:gd name="T20" fmla="*/ 207 w 207"/>
                  <a:gd name="T21" fmla="*/ 103 h 207"/>
                  <a:gd name="T22" fmla="*/ 104 w 207"/>
                  <a:gd name="T23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7" h="207">
                    <a:moveTo>
                      <a:pt x="104" y="0"/>
                    </a:moveTo>
                    <a:cubicBezTo>
                      <a:pt x="95" y="0"/>
                      <a:pt x="86" y="1"/>
                      <a:pt x="78" y="3"/>
                    </a:cubicBezTo>
                    <a:cubicBezTo>
                      <a:pt x="79" y="4"/>
                      <a:pt x="80" y="5"/>
                      <a:pt x="81" y="5"/>
                    </a:cubicBezTo>
                    <a:cubicBezTo>
                      <a:pt x="118" y="43"/>
                      <a:pt x="118" y="43"/>
                      <a:pt x="118" y="43"/>
                    </a:cubicBezTo>
                    <a:cubicBezTo>
                      <a:pt x="137" y="62"/>
                      <a:pt x="137" y="93"/>
                      <a:pt x="118" y="112"/>
                    </a:cubicBezTo>
                    <a:cubicBezTo>
                      <a:pt x="99" y="131"/>
                      <a:pt x="68" y="131"/>
                      <a:pt x="49" y="112"/>
                    </a:cubicBezTo>
                    <a:cubicBezTo>
                      <a:pt x="12" y="74"/>
                      <a:pt x="12" y="74"/>
                      <a:pt x="12" y="74"/>
                    </a:cubicBezTo>
                    <a:cubicBezTo>
                      <a:pt x="10" y="72"/>
                      <a:pt x="8" y="70"/>
                      <a:pt x="7" y="68"/>
                    </a:cubicBezTo>
                    <a:cubicBezTo>
                      <a:pt x="3" y="79"/>
                      <a:pt x="0" y="91"/>
                      <a:pt x="0" y="103"/>
                    </a:cubicBezTo>
                    <a:cubicBezTo>
                      <a:pt x="0" y="161"/>
                      <a:pt x="47" y="207"/>
                      <a:pt x="104" y="207"/>
                    </a:cubicBezTo>
                    <a:cubicBezTo>
                      <a:pt x="161" y="207"/>
                      <a:pt x="207" y="161"/>
                      <a:pt x="207" y="103"/>
                    </a:cubicBezTo>
                    <a:cubicBezTo>
                      <a:pt x="207" y="46"/>
                      <a:pt x="161" y="0"/>
                      <a:pt x="10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78A6B6"/>
                  </a:solidFill>
                </a:endParaRPr>
              </a:p>
            </p:txBody>
          </p:sp>
          <p:sp>
            <p:nvSpPr>
              <p:cNvPr id="78" name="Freeform 70"/>
              <p:cNvSpPr>
                <a:spLocks noEditPoints="1"/>
              </p:cNvSpPr>
              <p:nvPr/>
            </p:nvSpPr>
            <p:spPr bwMode="auto">
              <a:xfrm>
                <a:off x="6008688" y="3686176"/>
                <a:ext cx="531813" cy="531813"/>
              </a:xfrm>
              <a:custGeom>
                <a:avLst/>
                <a:gdLst>
                  <a:gd name="T0" fmla="*/ 164 w 186"/>
                  <a:gd name="T1" fmla="*/ 164 h 186"/>
                  <a:gd name="T2" fmla="*/ 164 w 186"/>
                  <a:gd name="T3" fmla="*/ 83 h 186"/>
                  <a:gd name="T4" fmla="*/ 81 w 186"/>
                  <a:gd name="T5" fmla="*/ 0 h 186"/>
                  <a:gd name="T6" fmla="*/ 0 w 186"/>
                  <a:gd name="T7" fmla="*/ 81 h 186"/>
                  <a:gd name="T8" fmla="*/ 82 w 186"/>
                  <a:gd name="T9" fmla="*/ 164 h 186"/>
                  <a:gd name="T10" fmla="*/ 164 w 186"/>
                  <a:gd name="T11" fmla="*/ 164 h 186"/>
                  <a:gd name="T12" fmla="*/ 109 w 186"/>
                  <a:gd name="T13" fmla="*/ 109 h 186"/>
                  <a:gd name="T14" fmla="*/ 142 w 186"/>
                  <a:gd name="T15" fmla="*/ 109 h 186"/>
                  <a:gd name="T16" fmla="*/ 142 w 186"/>
                  <a:gd name="T17" fmla="*/ 143 h 186"/>
                  <a:gd name="T18" fmla="*/ 109 w 186"/>
                  <a:gd name="T19" fmla="*/ 143 h 186"/>
                  <a:gd name="T20" fmla="*/ 109 w 186"/>
                  <a:gd name="T21" fmla="*/ 10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6" h="186">
                    <a:moveTo>
                      <a:pt x="164" y="164"/>
                    </a:moveTo>
                    <a:cubicBezTo>
                      <a:pt x="186" y="142"/>
                      <a:pt x="186" y="105"/>
                      <a:pt x="164" y="83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82" y="164"/>
                      <a:pt x="82" y="164"/>
                      <a:pt x="82" y="164"/>
                    </a:cubicBezTo>
                    <a:cubicBezTo>
                      <a:pt x="105" y="186"/>
                      <a:pt x="141" y="186"/>
                      <a:pt x="164" y="164"/>
                    </a:cubicBezTo>
                    <a:close/>
                    <a:moveTo>
                      <a:pt x="109" y="109"/>
                    </a:moveTo>
                    <a:cubicBezTo>
                      <a:pt x="118" y="100"/>
                      <a:pt x="133" y="100"/>
                      <a:pt x="142" y="109"/>
                    </a:cubicBezTo>
                    <a:cubicBezTo>
                      <a:pt x="152" y="118"/>
                      <a:pt x="152" y="133"/>
                      <a:pt x="142" y="143"/>
                    </a:cubicBezTo>
                    <a:cubicBezTo>
                      <a:pt x="133" y="152"/>
                      <a:pt x="118" y="152"/>
                      <a:pt x="109" y="143"/>
                    </a:cubicBezTo>
                    <a:cubicBezTo>
                      <a:pt x="99" y="133"/>
                      <a:pt x="99" y="118"/>
                      <a:pt x="109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78A6B6"/>
                  </a:solidFill>
                </a:endParaRPr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3545184" y="3175815"/>
            <a:ext cx="922624" cy="1043646"/>
            <a:chOff x="3545184" y="3175815"/>
            <a:chExt cx="922624" cy="1043646"/>
          </a:xfrm>
        </p:grpSpPr>
        <p:sp>
          <p:nvSpPr>
            <p:cNvPr id="80" name="Freeform 10"/>
            <p:cNvSpPr/>
            <p:nvPr/>
          </p:nvSpPr>
          <p:spPr bwMode="auto">
            <a:xfrm>
              <a:off x="3600336" y="3206692"/>
              <a:ext cx="406554" cy="17831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A4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>
              <a:off x="3545184" y="3175815"/>
              <a:ext cx="922624" cy="1043646"/>
            </a:xfrm>
            <a:custGeom>
              <a:avLst/>
              <a:gdLst>
                <a:gd name="T0" fmla="*/ 0 w 1171"/>
                <a:gd name="T1" fmla="*/ 1014 h 1352"/>
                <a:gd name="T2" fmla="*/ 0 w 1171"/>
                <a:gd name="T3" fmla="*/ 338 h 1352"/>
                <a:gd name="T4" fmla="*/ 586 w 1171"/>
                <a:gd name="T5" fmla="*/ 0 h 1352"/>
                <a:gd name="T6" fmla="*/ 1171 w 1171"/>
                <a:gd name="T7" fmla="*/ 338 h 1352"/>
                <a:gd name="T8" fmla="*/ 1171 w 1171"/>
                <a:gd name="T9" fmla="*/ 1014 h 1352"/>
                <a:gd name="T10" fmla="*/ 586 w 1171"/>
                <a:gd name="T11" fmla="*/ 1352 h 1352"/>
                <a:gd name="T12" fmla="*/ 0 w 1171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1" h="1352">
                  <a:moveTo>
                    <a:pt x="0" y="1014"/>
                  </a:moveTo>
                  <a:lnTo>
                    <a:pt x="0" y="338"/>
                  </a:lnTo>
                  <a:lnTo>
                    <a:pt x="586" y="0"/>
                  </a:lnTo>
                  <a:lnTo>
                    <a:pt x="1171" y="338"/>
                  </a:lnTo>
                  <a:lnTo>
                    <a:pt x="1171" y="1014"/>
                  </a:lnTo>
                  <a:lnTo>
                    <a:pt x="586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1"/>
            <p:cNvSpPr/>
            <p:nvPr/>
          </p:nvSpPr>
          <p:spPr bwMode="auto">
            <a:xfrm>
              <a:off x="3600337" y="3206692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 cap="flat">
              <a:noFill/>
              <a:prstDash val="solid"/>
              <a:miter lim="800000"/>
            </a:ln>
            <a:effectLst>
              <a:outerShdw blurRad="279400" dist="762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9"/>
            <p:cNvSpPr/>
            <p:nvPr/>
          </p:nvSpPr>
          <p:spPr bwMode="auto">
            <a:xfrm>
              <a:off x="3813068" y="3368025"/>
              <a:ext cx="68546" cy="148983"/>
            </a:xfrm>
            <a:custGeom>
              <a:avLst/>
              <a:gdLst>
                <a:gd name="T0" fmla="*/ 17 w 48"/>
                <a:gd name="T1" fmla="*/ 16 h 106"/>
                <a:gd name="T2" fmla="*/ 17 w 48"/>
                <a:gd name="T3" fmla="*/ 38 h 106"/>
                <a:gd name="T4" fmla="*/ 24 w 48"/>
                <a:gd name="T5" fmla="*/ 33 h 106"/>
                <a:gd name="T6" fmla="*/ 29 w 48"/>
                <a:gd name="T7" fmla="*/ 32 h 106"/>
                <a:gd name="T8" fmla="*/ 44 w 48"/>
                <a:gd name="T9" fmla="*/ 39 h 106"/>
                <a:gd name="T10" fmla="*/ 48 w 48"/>
                <a:gd name="T11" fmla="*/ 57 h 106"/>
                <a:gd name="T12" fmla="*/ 48 w 48"/>
                <a:gd name="T13" fmla="*/ 80 h 106"/>
                <a:gd name="T14" fmla="*/ 41 w 48"/>
                <a:gd name="T15" fmla="*/ 99 h 106"/>
                <a:gd name="T16" fmla="*/ 23 w 48"/>
                <a:gd name="T17" fmla="*/ 106 h 106"/>
                <a:gd name="T18" fmla="*/ 6 w 48"/>
                <a:gd name="T19" fmla="*/ 98 h 106"/>
                <a:gd name="T20" fmla="*/ 0 w 48"/>
                <a:gd name="T21" fmla="*/ 81 h 106"/>
                <a:gd name="T22" fmla="*/ 0 w 48"/>
                <a:gd name="T23" fmla="*/ 78 h 106"/>
                <a:gd name="T24" fmla="*/ 15 w 48"/>
                <a:gd name="T25" fmla="*/ 77 h 106"/>
                <a:gd name="T26" fmla="*/ 15 w 48"/>
                <a:gd name="T27" fmla="*/ 81 h 106"/>
                <a:gd name="T28" fmla="*/ 20 w 48"/>
                <a:gd name="T29" fmla="*/ 89 h 106"/>
                <a:gd name="T30" fmla="*/ 23 w 48"/>
                <a:gd name="T31" fmla="*/ 90 h 106"/>
                <a:gd name="T32" fmla="*/ 33 w 48"/>
                <a:gd name="T33" fmla="*/ 80 h 106"/>
                <a:gd name="T34" fmla="*/ 33 w 48"/>
                <a:gd name="T35" fmla="*/ 54 h 106"/>
                <a:gd name="T36" fmla="*/ 29 w 48"/>
                <a:gd name="T37" fmla="*/ 46 h 106"/>
                <a:gd name="T38" fmla="*/ 25 w 48"/>
                <a:gd name="T39" fmla="*/ 45 h 106"/>
                <a:gd name="T40" fmla="*/ 19 w 48"/>
                <a:gd name="T41" fmla="*/ 48 h 106"/>
                <a:gd name="T42" fmla="*/ 17 w 48"/>
                <a:gd name="T43" fmla="*/ 54 h 106"/>
                <a:gd name="T44" fmla="*/ 17 w 48"/>
                <a:gd name="T45" fmla="*/ 57 h 106"/>
                <a:gd name="T46" fmla="*/ 1 w 48"/>
                <a:gd name="T47" fmla="*/ 57 h 106"/>
                <a:gd name="T48" fmla="*/ 1 w 48"/>
                <a:gd name="T49" fmla="*/ 0 h 106"/>
                <a:gd name="T50" fmla="*/ 47 w 48"/>
                <a:gd name="T51" fmla="*/ 0 h 106"/>
                <a:gd name="T52" fmla="*/ 47 w 48"/>
                <a:gd name="T53" fmla="*/ 16 h 106"/>
                <a:gd name="T54" fmla="*/ 17 w 48"/>
                <a:gd name="T55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106">
                  <a:moveTo>
                    <a:pt x="17" y="16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9" y="36"/>
                    <a:pt x="21" y="34"/>
                    <a:pt x="24" y="33"/>
                  </a:cubicBezTo>
                  <a:cubicBezTo>
                    <a:pt x="25" y="32"/>
                    <a:pt x="27" y="32"/>
                    <a:pt x="29" y="32"/>
                  </a:cubicBezTo>
                  <a:cubicBezTo>
                    <a:pt x="36" y="32"/>
                    <a:pt x="41" y="35"/>
                    <a:pt x="44" y="39"/>
                  </a:cubicBezTo>
                  <a:cubicBezTo>
                    <a:pt x="47" y="44"/>
                    <a:pt x="48" y="49"/>
                    <a:pt x="48" y="5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8" y="87"/>
                    <a:pt x="46" y="94"/>
                    <a:pt x="41" y="99"/>
                  </a:cubicBezTo>
                  <a:cubicBezTo>
                    <a:pt x="36" y="103"/>
                    <a:pt x="31" y="106"/>
                    <a:pt x="23" y="106"/>
                  </a:cubicBezTo>
                  <a:cubicBezTo>
                    <a:pt x="17" y="106"/>
                    <a:pt x="11" y="103"/>
                    <a:pt x="6" y="98"/>
                  </a:cubicBezTo>
                  <a:cubicBezTo>
                    <a:pt x="2" y="94"/>
                    <a:pt x="0" y="88"/>
                    <a:pt x="0" y="8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6" y="85"/>
                    <a:pt x="17" y="88"/>
                    <a:pt x="20" y="89"/>
                  </a:cubicBezTo>
                  <a:cubicBezTo>
                    <a:pt x="21" y="89"/>
                    <a:pt x="22" y="90"/>
                    <a:pt x="23" y="90"/>
                  </a:cubicBezTo>
                  <a:cubicBezTo>
                    <a:pt x="30" y="90"/>
                    <a:pt x="33" y="86"/>
                    <a:pt x="33" y="80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1"/>
                    <a:pt x="32" y="48"/>
                    <a:pt x="29" y="46"/>
                  </a:cubicBezTo>
                  <a:cubicBezTo>
                    <a:pt x="28" y="45"/>
                    <a:pt x="27" y="45"/>
                    <a:pt x="25" y="45"/>
                  </a:cubicBezTo>
                  <a:cubicBezTo>
                    <a:pt x="22" y="45"/>
                    <a:pt x="20" y="46"/>
                    <a:pt x="19" y="48"/>
                  </a:cubicBezTo>
                  <a:cubicBezTo>
                    <a:pt x="18" y="50"/>
                    <a:pt x="17" y="52"/>
                    <a:pt x="17" y="54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16"/>
                    <a:pt x="47" y="16"/>
                    <a:pt x="47" y="16"/>
                  </a:cubicBezTo>
                  <a:lnTo>
                    <a:pt x="17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84" name="组合 60"/>
            <p:cNvGrpSpPr/>
            <p:nvPr/>
          </p:nvGrpSpPr>
          <p:grpSpPr>
            <a:xfrm>
              <a:off x="3877693" y="3659960"/>
              <a:ext cx="271828" cy="348560"/>
              <a:chOff x="2951163" y="2495550"/>
              <a:chExt cx="1208088" cy="1581150"/>
            </a:xfrm>
            <a:solidFill>
              <a:srgbClr val="3666D7"/>
            </a:solidFill>
          </p:grpSpPr>
          <p:sp>
            <p:nvSpPr>
              <p:cNvPr id="85" name="Freeform 29"/>
              <p:cNvSpPr/>
              <p:nvPr/>
            </p:nvSpPr>
            <p:spPr bwMode="auto">
              <a:xfrm>
                <a:off x="2978150" y="2911475"/>
                <a:ext cx="230188" cy="306388"/>
              </a:xfrm>
              <a:custGeom>
                <a:avLst/>
                <a:gdLst>
                  <a:gd name="T0" fmla="*/ 69 w 79"/>
                  <a:gd name="T1" fmla="*/ 40 h 105"/>
                  <a:gd name="T2" fmla="*/ 70 w 79"/>
                  <a:gd name="T3" fmla="*/ 3 h 105"/>
                  <a:gd name="T4" fmla="*/ 52 w 79"/>
                  <a:gd name="T5" fmla="*/ 0 h 105"/>
                  <a:gd name="T6" fmla="*/ 0 w 79"/>
                  <a:gd name="T7" fmla="*/ 52 h 105"/>
                  <a:gd name="T8" fmla="*/ 52 w 79"/>
                  <a:gd name="T9" fmla="*/ 105 h 105"/>
                  <a:gd name="T10" fmla="*/ 79 w 79"/>
                  <a:gd name="T11" fmla="*/ 97 h 105"/>
                  <a:gd name="T12" fmla="*/ 69 w 79"/>
                  <a:gd name="T13" fmla="*/ 4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05">
                    <a:moveTo>
                      <a:pt x="69" y="40"/>
                    </a:moveTo>
                    <a:cubicBezTo>
                      <a:pt x="69" y="25"/>
                      <a:pt x="62" y="15"/>
                      <a:pt x="70" y="3"/>
                    </a:cubicBezTo>
                    <a:cubicBezTo>
                      <a:pt x="65" y="1"/>
                      <a:pt x="59" y="0"/>
                      <a:pt x="52" y="0"/>
                    </a:cubicBezTo>
                    <a:cubicBezTo>
                      <a:pt x="23" y="0"/>
                      <a:pt x="0" y="24"/>
                      <a:pt x="0" y="52"/>
                    </a:cubicBezTo>
                    <a:cubicBezTo>
                      <a:pt x="0" y="81"/>
                      <a:pt x="23" y="105"/>
                      <a:pt x="52" y="105"/>
                    </a:cubicBezTo>
                    <a:cubicBezTo>
                      <a:pt x="62" y="105"/>
                      <a:pt x="71" y="102"/>
                      <a:pt x="79" y="97"/>
                    </a:cubicBezTo>
                    <a:cubicBezTo>
                      <a:pt x="75" y="84"/>
                      <a:pt x="69" y="60"/>
                      <a:pt x="69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30"/>
              <p:cNvSpPr/>
              <p:nvPr/>
            </p:nvSpPr>
            <p:spPr bwMode="auto">
              <a:xfrm>
                <a:off x="3900488" y="2911475"/>
                <a:ext cx="228600" cy="306388"/>
              </a:xfrm>
              <a:custGeom>
                <a:avLst/>
                <a:gdLst>
                  <a:gd name="T0" fmla="*/ 10 w 79"/>
                  <a:gd name="T1" fmla="*/ 40 h 105"/>
                  <a:gd name="T2" fmla="*/ 9 w 79"/>
                  <a:gd name="T3" fmla="*/ 3 h 105"/>
                  <a:gd name="T4" fmla="*/ 27 w 79"/>
                  <a:gd name="T5" fmla="*/ 0 h 105"/>
                  <a:gd name="T6" fmla="*/ 79 w 79"/>
                  <a:gd name="T7" fmla="*/ 52 h 105"/>
                  <a:gd name="T8" fmla="*/ 27 w 79"/>
                  <a:gd name="T9" fmla="*/ 105 h 105"/>
                  <a:gd name="T10" fmla="*/ 0 w 79"/>
                  <a:gd name="T11" fmla="*/ 97 h 105"/>
                  <a:gd name="T12" fmla="*/ 10 w 79"/>
                  <a:gd name="T13" fmla="*/ 4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05">
                    <a:moveTo>
                      <a:pt x="10" y="40"/>
                    </a:moveTo>
                    <a:cubicBezTo>
                      <a:pt x="10" y="25"/>
                      <a:pt x="17" y="15"/>
                      <a:pt x="9" y="3"/>
                    </a:cubicBezTo>
                    <a:cubicBezTo>
                      <a:pt x="15" y="1"/>
                      <a:pt x="21" y="0"/>
                      <a:pt x="27" y="0"/>
                    </a:cubicBezTo>
                    <a:cubicBezTo>
                      <a:pt x="56" y="0"/>
                      <a:pt x="79" y="24"/>
                      <a:pt x="79" y="52"/>
                    </a:cubicBezTo>
                    <a:cubicBezTo>
                      <a:pt x="79" y="81"/>
                      <a:pt x="56" y="105"/>
                      <a:pt x="27" y="105"/>
                    </a:cubicBezTo>
                    <a:cubicBezTo>
                      <a:pt x="17" y="105"/>
                      <a:pt x="8" y="102"/>
                      <a:pt x="0" y="97"/>
                    </a:cubicBezTo>
                    <a:cubicBezTo>
                      <a:pt x="4" y="84"/>
                      <a:pt x="10" y="60"/>
                      <a:pt x="1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31"/>
              <p:cNvSpPr/>
              <p:nvPr/>
            </p:nvSpPr>
            <p:spPr bwMode="auto">
              <a:xfrm>
                <a:off x="3481388" y="3570288"/>
                <a:ext cx="147638" cy="328613"/>
              </a:xfrm>
              <a:custGeom>
                <a:avLst/>
                <a:gdLst>
                  <a:gd name="T0" fmla="*/ 25 w 93"/>
                  <a:gd name="T1" fmla="*/ 0 h 207"/>
                  <a:gd name="T2" fmla="*/ 0 w 93"/>
                  <a:gd name="T3" fmla="*/ 145 h 207"/>
                  <a:gd name="T4" fmla="*/ 47 w 93"/>
                  <a:gd name="T5" fmla="*/ 207 h 207"/>
                  <a:gd name="T6" fmla="*/ 93 w 93"/>
                  <a:gd name="T7" fmla="*/ 143 h 207"/>
                  <a:gd name="T8" fmla="*/ 68 w 93"/>
                  <a:gd name="T9" fmla="*/ 0 h 207"/>
                  <a:gd name="T10" fmla="*/ 25 w 93"/>
                  <a:gd name="T11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207">
                    <a:moveTo>
                      <a:pt x="25" y="0"/>
                    </a:moveTo>
                    <a:lnTo>
                      <a:pt x="0" y="145"/>
                    </a:lnTo>
                    <a:lnTo>
                      <a:pt x="47" y="207"/>
                    </a:lnTo>
                    <a:lnTo>
                      <a:pt x="93" y="143"/>
                    </a:lnTo>
                    <a:lnTo>
                      <a:pt x="68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32"/>
              <p:cNvSpPr/>
              <p:nvPr/>
            </p:nvSpPr>
            <p:spPr bwMode="auto">
              <a:xfrm>
                <a:off x="3471863" y="3433763"/>
                <a:ext cx="166688" cy="115888"/>
              </a:xfrm>
              <a:custGeom>
                <a:avLst/>
                <a:gdLst>
                  <a:gd name="T0" fmla="*/ 21 w 57"/>
                  <a:gd name="T1" fmla="*/ 7 h 40"/>
                  <a:gd name="T2" fmla="*/ 0 w 57"/>
                  <a:gd name="T3" fmla="*/ 5 h 40"/>
                  <a:gd name="T4" fmla="*/ 0 w 57"/>
                  <a:gd name="T5" fmla="*/ 14 h 40"/>
                  <a:gd name="T6" fmla="*/ 1 w 57"/>
                  <a:gd name="T7" fmla="*/ 13 h 40"/>
                  <a:gd name="T8" fmla="*/ 18 w 57"/>
                  <a:gd name="T9" fmla="*/ 40 h 40"/>
                  <a:gd name="T10" fmla="*/ 40 w 57"/>
                  <a:gd name="T11" fmla="*/ 40 h 40"/>
                  <a:gd name="T12" fmla="*/ 56 w 57"/>
                  <a:gd name="T13" fmla="*/ 15 h 40"/>
                  <a:gd name="T14" fmla="*/ 57 w 57"/>
                  <a:gd name="T15" fmla="*/ 0 h 40"/>
                  <a:gd name="T16" fmla="*/ 21 w 57"/>
                  <a:gd name="T17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40">
                    <a:moveTo>
                      <a:pt x="21" y="7"/>
                    </a:moveTo>
                    <a:cubicBezTo>
                      <a:pt x="14" y="7"/>
                      <a:pt x="7" y="7"/>
                      <a:pt x="0" y="5"/>
                    </a:cubicBezTo>
                    <a:cubicBezTo>
                      <a:pt x="0" y="8"/>
                      <a:pt x="0" y="11"/>
                      <a:pt x="0" y="14"/>
                    </a:cubicBezTo>
                    <a:cubicBezTo>
                      <a:pt x="0" y="13"/>
                      <a:pt x="1" y="13"/>
                      <a:pt x="1" y="13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0"/>
                      <a:pt x="56" y="5"/>
                      <a:pt x="57" y="0"/>
                    </a:cubicBezTo>
                    <a:cubicBezTo>
                      <a:pt x="46" y="5"/>
                      <a:pt x="34" y="7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33"/>
              <p:cNvSpPr>
                <a:spLocks noEditPoints="1"/>
              </p:cNvSpPr>
              <p:nvPr/>
            </p:nvSpPr>
            <p:spPr bwMode="auto">
              <a:xfrm>
                <a:off x="3140075" y="2582863"/>
                <a:ext cx="827088" cy="827088"/>
              </a:xfrm>
              <a:custGeom>
                <a:avLst/>
                <a:gdLst>
                  <a:gd name="T0" fmla="*/ 0 w 284"/>
                  <a:gd name="T1" fmla="*/ 142 h 284"/>
                  <a:gd name="T2" fmla="*/ 142 w 284"/>
                  <a:gd name="T3" fmla="*/ 0 h 284"/>
                  <a:gd name="T4" fmla="*/ 142 w 284"/>
                  <a:gd name="T5" fmla="*/ 0 h 284"/>
                  <a:gd name="T6" fmla="*/ 284 w 284"/>
                  <a:gd name="T7" fmla="*/ 142 h 284"/>
                  <a:gd name="T8" fmla="*/ 284 w 284"/>
                  <a:gd name="T9" fmla="*/ 142 h 284"/>
                  <a:gd name="T10" fmla="*/ 142 w 284"/>
                  <a:gd name="T11" fmla="*/ 284 h 284"/>
                  <a:gd name="T12" fmla="*/ 142 w 284"/>
                  <a:gd name="T13" fmla="*/ 284 h 284"/>
                  <a:gd name="T14" fmla="*/ 0 w 284"/>
                  <a:gd name="T15" fmla="*/ 142 h 284"/>
                  <a:gd name="T16" fmla="*/ 25 w 284"/>
                  <a:gd name="T17" fmla="*/ 142 h 284"/>
                  <a:gd name="T18" fmla="*/ 142 w 284"/>
                  <a:gd name="T19" fmla="*/ 260 h 284"/>
                  <a:gd name="T20" fmla="*/ 142 w 284"/>
                  <a:gd name="T21" fmla="*/ 260 h 284"/>
                  <a:gd name="T22" fmla="*/ 260 w 284"/>
                  <a:gd name="T23" fmla="*/ 142 h 284"/>
                  <a:gd name="T24" fmla="*/ 260 w 284"/>
                  <a:gd name="T25" fmla="*/ 142 h 284"/>
                  <a:gd name="T26" fmla="*/ 142 w 284"/>
                  <a:gd name="T27" fmla="*/ 24 h 284"/>
                  <a:gd name="T28" fmla="*/ 142 w 284"/>
                  <a:gd name="T29" fmla="*/ 24 h 284"/>
                  <a:gd name="T30" fmla="*/ 25 w 284"/>
                  <a:gd name="T31" fmla="*/ 142 h 284"/>
                  <a:gd name="T32" fmla="*/ 25 w 284"/>
                  <a:gd name="T33" fmla="*/ 142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284">
                    <a:moveTo>
                      <a:pt x="0" y="142"/>
                    </a:moveTo>
                    <a:cubicBezTo>
                      <a:pt x="0" y="63"/>
                      <a:pt x="64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221" y="0"/>
                      <a:pt x="284" y="63"/>
                      <a:pt x="284" y="142"/>
                    </a:cubicBezTo>
                    <a:cubicBezTo>
                      <a:pt x="284" y="142"/>
                      <a:pt x="284" y="142"/>
                      <a:pt x="284" y="142"/>
                    </a:cubicBezTo>
                    <a:cubicBezTo>
                      <a:pt x="284" y="220"/>
                      <a:pt x="221" y="284"/>
                      <a:pt x="142" y="284"/>
                    </a:cubicBezTo>
                    <a:cubicBezTo>
                      <a:pt x="142" y="284"/>
                      <a:pt x="142" y="284"/>
                      <a:pt x="142" y="284"/>
                    </a:cubicBezTo>
                    <a:cubicBezTo>
                      <a:pt x="64" y="284"/>
                      <a:pt x="0" y="220"/>
                      <a:pt x="0" y="142"/>
                    </a:cubicBezTo>
                    <a:close/>
                    <a:moveTo>
                      <a:pt x="25" y="142"/>
                    </a:moveTo>
                    <a:cubicBezTo>
                      <a:pt x="25" y="207"/>
                      <a:pt x="77" y="259"/>
                      <a:pt x="142" y="260"/>
                    </a:cubicBezTo>
                    <a:cubicBezTo>
                      <a:pt x="142" y="260"/>
                      <a:pt x="142" y="260"/>
                      <a:pt x="142" y="260"/>
                    </a:cubicBezTo>
                    <a:cubicBezTo>
                      <a:pt x="207" y="259"/>
                      <a:pt x="260" y="207"/>
                      <a:pt x="260" y="142"/>
                    </a:cubicBezTo>
                    <a:cubicBezTo>
                      <a:pt x="260" y="142"/>
                      <a:pt x="260" y="142"/>
                      <a:pt x="260" y="142"/>
                    </a:cubicBezTo>
                    <a:cubicBezTo>
                      <a:pt x="260" y="77"/>
                      <a:pt x="207" y="24"/>
                      <a:pt x="142" y="24"/>
                    </a:cubicBezTo>
                    <a:cubicBezTo>
                      <a:pt x="142" y="24"/>
                      <a:pt x="142" y="24"/>
                      <a:pt x="142" y="24"/>
                    </a:cubicBezTo>
                    <a:cubicBezTo>
                      <a:pt x="77" y="24"/>
                      <a:pt x="25" y="77"/>
                      <a:pt x="25" y="142"/>
                    </a:cubicBezTo>
                    <a:cubicBezTo>
                      <a:pt x="25" y="142"/>
                      <a:pt x="25" y="142"/>
                      <a:pt x="2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34"/>
              <p:cNvSpPr/>
              <p:nvPr/>
            </p:nvSpPr>
            <p:spPr bwMode="auto">
              <a:xfrm>
                <a:off x="3068638" y="2495550"/>
                <a:ext cx="971550" cy="454025"/>
              </a:xfrm>
              <a:custGeom>
                <a:avLst/>
                <a:gdLst>
                  <a:gd name="T0" fmla="*/ 0 w 334"/>
                  <a:gd name="T1" fmla="*/ 155 h 156"/>
                  <a:gd name="T2" fmla="*/ 167 w 334"/>
                  <a:gd name="T3" fmla="*/ 0 h 156"/>
                  <a:gd name="T4" fmla="*/ 167 w 334"/>
                  <a:gd name="T5" fmla="*/ 0 h 156"/>
                  <a:gd name="T6" fmla="*/ 334 w 334"/>
                  <a:gd name="T7" fmla="*/ 155 h 156"/>
                  <a:gd name="T8" fmla="*/ 334 w 334"/>
                  <a:gd name="T9" fmla="*/ 155 h 156"/>
                  <a:gd name="T10" fmla="*/ 322 w 334"/>
                  <a:gd name="T11" fmla="*/ 155 h 156"/>
                  <a:gd name="T12" fmla="*/ 167 w 334"/>
                  <a:gd name="T13" fmla="*/ 12 h 156"/>
                  <a:gd name="T14" fmla="*/ 167 w 334"/>
                  <a:gd name="T15" fmla="*/ 12 h 156"/>
                  <a:gd name="T16" fmla="*/ 12 w 334"/>
                  <a:gd name="T17" fmla="*/ 156 h 156"/>
                  <a:gd name="T18" fmla="*/ 12 w 334"/>
                  <a:gd name="T19" fmla="*/ 156 h 156"/>
                  <a:gd name="T20" fmla="*/ 0 w 334"/>
                  <a:gd name="T21" fmla="*/ 15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4" h="156">
                    <a:moveTo>
                      <a:pt x="0" y="155"/>
                    </a:moveTo>
                    <a:cubicBezTo>
                      <a:pt x="7" y="68"/>
                      <a:pt x="79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255" y="0"/>
                      <a:pt x="328" y="68"/>
                      <a:pt x="334" y="155"/>
                    </a:cubicBezTo>
                    <a:cubicBezTo>
                      <a:pt x="334" y="155"/>
                      <a:pt x="334" y="155"/>
                      <a:pt x="334" y="155"/>
                    </a:cubicBezTo>
                    <a:cubicBezTo>
                      <a:pt x="322" y="155"/>
                      <a:pt x="322" y="155"/>
                      <a:pt x="322" y="155"/>
                    </a:cubicBezTo>
                    <a:cubicBezTo>
                      <a:pt x="316" y="75"/>
                      <a:pt x="249" y="12"/>
                      <a:pt x="167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85" y="12"/>
                      <a:pt x="18" y="75"/>
                      <a:pt x="12" y="156"/>
                    </a:cubicBezTo>
                    <a:cubicBezTo>
                      <a:pt x="12" y="156"/>
                      <a:pt x="12" y="156"/>
                      <a:pt x="12" y="156"/>
                    </a:cubicBezTo>
                    <a:cubicBezTo>
                      <a:pt x="0" y="155"/>
                      <a:pt x="0" y="155"/>
                      <a:pt x="0" y="1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35"/>
              <p:cNvSpPr/>
              <p:nvPr/>
            </p:nvSpPr>
            <p:spPr bwMode="auto">
              <a:xfrm>
                <a:off x="2951163" y="3378200"/>
                <a:ext cx="1208088" cy="698500"/>
              </a:xfrm>
              <a:custGeom>
                <a:avLst/>
                <a:gdLst>
                  <a:gd name="T0" fmla="*/ 382 w 415"/>
                  <a:gd name="T1" fmla="*/ 223 h 240"/>
                  <a:gd name="T2" fmla="*/ 326 w 415"/>
                  <a:gd name="T3" fmla="*/ 80 h 240"/>
                  <a:gd name="T4" fmla="*/ 326 w 415"/>
                  <a:gd name="T5" fmla="*/ 80 h 240"/>
                  <a:gd name="T6" fmla="*/ 207 w 415"/>
                  <a:gd name="T7" fmla="*/ 33 h 240"/>
                  <a:gd name="T8" fmla="*/ 207 w 415"/>
                  <a:gd name="T9" fmla="*/ 33 h 240"/>
                  <a:gd name="T10" fmla="*/ 161 w 415"/>
                  <a:gd name="T11" fmla="*/ 39 h 240"/>
                  <a:gd name="T12" fmla="*/ 161 w 415"/>
                  <a:gd name="T13" fmla="*/ 39 h 240"/>
                  <a:gd name="T14" fmla="*/ 60 w 415"/>
                  <a:gd name="T15" fmla="*/ 114 h 240"/>
                  <a:gd name="T16" fmla="*/ 60 w 415"/>
                  <a:gd name="T17" fmla="*/ 114 h 240"/>
                  <a:gd name="T18" fmla="*/ 33 w 415"/>
                  <a:gd name="T19" fmla="*/ 223 h 240"/>
                  <a:gd name="T20" fmla="*/ 33 w 415"/>
                  <a:gd name="T21" fmla="*/ 223 h 240"/>
                  <a:gd name="T22" fmla="*/ 16 w 415"/>
                  <a:gd name="T23" fmla="*/ 240 h 240"/>
                  <a:gd name="T24" fmla="*/ 16 w 415"/>
                  <a:gd name="T25" fmla="*/ 240 h 240"/>
                  <a:gd name="T26" fmla="*/ 0 w 415"/>
                  <a:gd name="T27" fmla="*/ 223 h 240"/>
                  <a:gd name="T28" fmla="*/ 0 w 415"/>
                  <a:gd name="T29" fmla="*/ 223 h 240"/>
                  <a:gd name="T30" fmla="*/ 32 w 415"/>
                  <a:gd name="T31" fmla="*/ 97 h 240"/>
                  <a:gd name="T32" fmla="*/ 32 w 415"/>
                  <a:gd name="T33" fmla="*/ 97 h 240"/>
                  <a:gd name="T34" fmla="*/ 152 w 415"/>
                  <a:gd name="T35" fmla="*/ 8 h 240"/>
                  <a:gd name="T36" fmla="*/ 152 w 415"/>
                  <a:gd name="T37" fmla="*/ 8 h 240"/>
                  <a:gd name="T38" fmla="*/ 207 w 415"/>
                  <a:gd name="T39" fmla="*/ 0 h 240"/>
                  <a:gd name="T40" fmla="*/ 207 w 415"/>
                  <a:gd name="T41" fmla="*/ 0 h 240"/>
                  <a:gd name="T42" fmla="*/ 349 w 415"/>
                  <a:gd name="T43" fmla="*/ 56 h 240"/>
                  <a:gd name="T44" fmla="*/ 349 w 415"/>
                  <a:gd name="T45" fmla="*/ 56 h 240"/>
                  <a:gd name="T46" fmla="*/ 414 w 415"/>
                  <a:gd name="T47" fmla="*/ 223 h 240"/>
                  <a:gd name="T48" fmla="*/ 414 w 415"/>
                  <a:gd name="T49" fmla="*/ 223 h 240"/>
                  <a:gd name="T50" fmla="*/ 398 w 415"/>
                  <a:gd name="T51" fmla="*/ 240 h 240"/>
                  <a:gd name="T52" fmla="*/ 398 w 415"/>
                  <a:gd name="T53" fmla="*/ 240 h 240"/>
                  <a:gd name="T54" fmla="*/ 382 w 415"/>
                  <a:gd name="T55" fmla="*/ 22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5" h="240">
                    <a:moveTo>
                      <a:pt x="382" y="223"/>
                    </a:moveTo>
                    <a:cubicBezTo>
                      <a:pt x="382" y="167"/>
                      <a:pt x="367" y="118"/>
                      <a:pt x="326" y="80"/>
                    </a:cubicBezTo>
                    <a:cubicBezTo>
                      <a:pt x="326" y="80"/>
                      <a:pt x="326" y="80"/>
                      <a:pt x="326" y="80"/>
                    </a:cubicBezTo>
                    <a:cubicBezTo>
                      <a:pt x="294" y="49"/>
                      <a:pt x="250" y="33"/>
                      <a:pt x="207" y="33"/>
                    </a:cubicBezTo>
                    <a:cubicBezTo>
                      <a:pt x="207" y="33"/>
                      <a:pt x="207" y="33"/>
                      <a:pt x="207" y="33"/>
                    </a:cubicBezTo>
                    <a:cubicBezTo>
                      <a:pt x="191" y="33"/>
                      <a:pt x="176" y="35"/>
                      <a:pt x="161" y="39"/>
                    </a:cubicBezTo>
                    <a:cubicBezTo>
                      <a:pt x="161" y="39"/>
                      <a:pt x="161" y="39"/>
                      <a:pt x="161" y="39"/>
                    </a:cubicBezTo>
                    <a:cubicBezTo>
                      <a:pt x="119" y="51"/>
                      <a:pt x="83" y="78"/>
                      <a:pt x="60" y="114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39" y="147"/>
                      <a:pt x="33" y="183"/>
                      <a:pt x="33" y="223"/>
                    </a:cubicBezTo>
                    <a:cubicBezTo>
                      <a:pt x="33" y="223"/>
                      <a:pt x="33" y="223"/>
                      <a:pt x="33" y="223"/>
                    </a:cubicBezTo>
                    <a:cubicBezTo>
                      <a:pt x="33" y="232"/>
                      <a:pt x="25" y="240"/>
                      <a:pt x="16" y="240"/>
                    </a:cubicBezTo>
                    <a:cubicBezTo>
                      <a:pt x="16" y="240"/>
                      <a:pt x="16" y="240"/>
                      <a:pt x="16" y="240"/>
                    </a:cubicBezTo>
                    <a:cubicBezTo>
                      <a:pt x="7" y="240"/>
                      <a:pt x="0" y="232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0" y="180"/>
                      <a:pt x="7" y="136"/>
                      <a:pt x="32" y="97"/>
                    </a:cubicBezTo>
                    <a:cubicBezTo>
                      <a:pt x="32" y="97"/>
                      <a:pt x="32" y="97"/>
                      <a:pt x="32" y="97"/>
                    </a:cubicBezTo>
                    <a:cubicBezTo>
                      <a:pt x="59" y="53"/>
                      <a:pt x="102" y="21"/>
                      <a:pt x="152" y="8"/>
                    </a:cubicBezTo>
                    <a:cubicBezTo>
                      <a:pt x="152" y="8"/>
                      <a:pt x="152" y="8"/>
                      <a:pt x="152" y="8"/>
                    </a:cubicBezTo>
                    <a:cubicBezTo>
                      <a:pt x="170" y="3"/>
                      <a:pt x="188" y="0"/>
                      <a:pt x="207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59" y="0"/>
                      <a:pt x="310" y="20"/>
                      <a:pt x="349" y="56"/>
                    </a:cubicBezTo>
                    <a:cubicBezTo>
                      <a:pt x="349" y="56"/>
                      <a:pt x="349" y="56"/>
                      <a:pt x="349" y="56"/>
                    </a:cubicBezTo>
                    <a:cubicBezTo>
                      <a:pt x="397" y="101"/>
                      <a:pt x="415" y="161"/>
                      <a:pt x="414" y="223"/>
                    </a:cubicBezTo>
                    <a:cubicBezTo>
                      <a:pt x="414" y="223"/>
                      <a:pt x="414" y="223"/>
                      <a:pt x="414" y="223"/>
                    </a:cubicBezTo>
                    <a:cubicBezTo>
                      <a:pt x="414" y="232"/>
                      <a:pt x="407" y="240"/>
                      <a:pt x="398" y="240"/>
                    </a:cubicBezTo>
                    <a:cubicBezTo>
                      <a:pt x="398" y="240"/>
                      <a:pt x="398" y="240"/>
                      <a:pt x="398" y="240"/>
                    </a:cubicBezTo>
                    <a:cubicBezTo>
                      <a:pt x="389" y="240"/>
                      <a:pt x="382" y="232"/>
                      <a:pt x="382" y="2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36"/>
              <p:cNvSpPr/>
              <p:nvPr/>
            </p:nvSpPr>
            <p:spPr bwMode="auto">
              <a:xfrm>
                <a:off x="3446463" y="3189288"/>
                <a:ext cx="165100" cy="88900"/>
              </a:xfrm>
              <a:custGeom>
                <a:avLst/>
                <a:gdLst>
                  <a:gd name="T0" fmla="*/ 57 w 57"/>
                  <a:gd name="T1" fmla="*/ 15 h 31"/>
                  <a:gd name="T2" fmla="*/ 41 w 57"/>
                  <a:gd name="T3" fmla="*/ 31 h 31"/>
                  <a:gd name="T4" fmla="*/ 16 w 57"/>
                  <a:gd name="T5" fmla="*/ 31 h 31"/>
                  <a:gd name="T6" fmla="*/ 0 w 57"/>
                  <a:gd name="T7" fmla="*/ 15 h 31"/>
                  <a:gd name="T8" fmla="*/ 0 w 57"/>
                  <a:gd name="T9" fmla="*/ 15 h 31"/>
                  <a:gd name="T10" fmla="*/ 16 w 57"/>
                  <a:gd name="T11" fmla="*/ 0 h 31"/>
                  <a:gd name="T12" fmla="*/ 41 w 57"/>
                  <a:gd name="T13" fmla="*/ 0 h 31"/>
                  <a:gd name="T14" fmla="*/ 57 w 57"/>
                  <a:gd name="T15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31">
                    <a:moveTo>
                      <a:pt x="57" y="15"/>
                    </a:moveTo>
                    <a:cubicBezTo>
                      <a:pt x="57" y="24"/>
                      <a:pt x="50" y="31"/>
                      <a:pt x="41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7" y="31"/>
                      <a:pt x="0" y="2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50" y="0"/>
                      <a:pt x="57" y="7"/>
                      <a:pt x="5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37"/>
              <p:cNvSpPr/>
              <p:nvPr/>
            </p:nvSpPr>
            <p:spPr bwMode="auto">
              <a:xfrm>
                <a:off x="3117850" y="3168650"/>
                <a:ext cx="349250" cy="92075"/>
              </a:xfrm>
              <a:custGeom>
                <a:avLst/>
                <a:gdLst>
                  <a:gd name="T0" fmla="*/ 34 w 120"/>
                  <a:gd name="T1" fmla="*/ 32 h 32"/>
                  <a:gd name="T2" fmla="*/ 0 w 120"/>
                  <a:gd name="T3" fmla="*/ 2 h 32"/>
                  <a:gd name="T4" fmla="*/ 0 w 120"/>
                  <a:gd name="T5" fmla="*/ 2 h 32"/>
                  <a:gd name="T6" fmla="*/ 12 w 120"/>
                  <a:gd name="T7" fmla="*/ 0 h 32"/>
                  <a:gd name="T8" fmla="*/ 34 w 120"/>
                  <a:gd name="T9" fmla="*/ 20 h 32"/>
                  <a:gd name="T10" fmla="*/ 34 w 120"/>
                  <a:gd name="T11" fmla="*/ 20 h 32"/>
                  <a:gd name="T12" fmla="*/ 120 w 120"/>
                  <a:gd name="T13" fmla="*/ 20 h 32"/>
                  <a:gd name="T14" fmla="*/ 120 w 120"/>
                  <a:gd name="T15" fmla="*/ 20 h 32"/>
                  <a:gd name="T16" fmla="*/ 120 w 120"/>
                  <a:gd name="T17" fmla="*/ 32 h 32"/>
                  <a:gd name="T18" fmla="*/ 34 w 120"/>
                  <a:gd name="T1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32">
                    <a:moveTo>
                      <a:pt x="34" y="32"/>
                    </a:moveTo>
                    <a:cubicBezTo>
                      <a:pt x="16" y="32"/>
                      <a:pt x="2" y="19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11"/>
                      <a:pt x="22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120" y="20"/>
                      <a:pt x="120" y="20"/>
                      <a:pt x="120" y="20"/>
                    </a:cubicBezTo>
                    <a:cubicBezTo>
                      <a:pt x="120" y="20"/>
                      <a:pt x="120" y="20"/>
                      <a:pt x="120" y="20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34" y="32"/>
                      <a:pt x="34" y="32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4616720" y="3175815"/>
            <a:ext cx="922624" cy="1043646"/>
            <a:chOff x="4616720" y="3175815"/>
            <a:chExt cx="922624" cy="1043646"/>
          </a:xfrm>
        </p:grpSpPr>
        <p:sp>
          <p:nvSpPr>
            <p:cNvPr id="95" name="Freeform 12"/>
            <p:cNvSpPr/>
            <p:nvPr/>
          </p:nvSpPr>
          <p:spPr bwMode="auto">
            <a:xfrm>
              <a:off x="4671873" y="3206692"/>
              <a:ext cx="405766" cy="17831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6B3C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3"/>
            <p:cNvSpPr/>
            <p:nvPr/>
          </p:nvSpPr>
          <p:spPr bwMode="auto">
            <a:xfrm>
              <a:off x="4616720" y="3175815"/>
              <a:ext cx="922624" cy="1043646"/>
            </a:xfrm>
            <a:custGeom>
              <a:avLst/>
              <a:gdLst>
                <a:gd name="T0" fmla="*/ 0 w 1171"/>
                <a:gd name="T1" fmla="*/ 1014 h 1352"/>
                <a:gd name="T2" fmla="*/ 0 w 1171"/>
                <a:gd name="T3" fmla="*/ 338 h 1352"/>
                <a:gd name="T4" fmla="*/ 585 w 1171"/>
                <a:gd name="T5" fmla="*/ 0 h 1352"/>
                <a:gd name="T6" fmla="*/ 1171 w 1171"/>
                <a:gd name="T7" fmla="*/ 338 h 1352"/>
                <a:gd name="T8" fmla="*/ 1171 w 1171"/>
                <a:gd name="T9" fmla="*/ 1014 h 1352"/>
                <a:gd name="T10" fmla="*/ 585 w 1171"/>
                <a:gd name="T11" fmla="*/ 1352 h 1352"/>
                <a:gd name="T12" fmla="*/ 0 w 1171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1" h="1352">
                  <a:moveTo>
                    <a:pt x="0" y="1014"/>
                  </a:moveTo>
                  <a:lnTo>
                    <a:pt x="0" y="338"/>
                  </a:lnTo>
                  <a:lnTo>
                    <a:pt x="585" y="0"/>
                  </a:lnTo>
                  <a:lnTo>
                    <a:pt x="1171" y="338"/>
                  </a:lnTo>
                  <a:lnTo>
                    <a:pt x="1171" y="1014"/>
                  </a:lnTo>
                  <a:lnTo>
                    <a:pt x="585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0"/>
            <p:cNvSpPr/>
            <p:nvPr/>
          </p:nvSpPr>
          <p:spPr bwMode="auto">
            <a:xfrm>
              <a:off x="4671873" y="3206692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 cap="flat">
              <a:noFill/>
              <a:prstDash val="solid"/>
              <a:miter lim="800000"/>
            </a:ln>
            <a:effectLst>
              <a:outerShdw blurRad="279400" dist="762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1"/>
            <p:cNvSpPr>
              <a:spLocks noEditPoints="1"/>
            </p:cNvSpPr>
            <p:nvPr/>
          </p:nvSpPr>
          <p:spPr bwMode="auto">
            <a:xfrm>
              <a:off x="4877514" y="3368025"/>
              <a:ext cx="76426" cy="147438"/>
            </a:xfrm>
            <a:custGeom>
              <a:avLst/>
              <a:gdLst>
                <a:gd name="T0" fmla="*/ 0 w 97"/>
                <a:gd name="T1" fmla="*/ 120 h 191"/>
                <a:gd name="T2" fmla="*/ 49 w 97"/>
                <a:gd name="T3" fmla="*/ 0 h 191"/>
                <a:gd name="T4" fmla="*/ 78 w 97"/>
                <a:gd name="T5" fmla="*/ 0 h 191"/>
                <a:gd name="T6" fmla="*/ 78 w 97"/>
                <a:gd name="T7" fmla="*/ 120 h 191"/>
                <a:gd name="T8" fmla="*/ 97 w 97"/>
                <a:gd name="T9" fmla="*/ 120 h 191"/>
                <a:gd name="T10" fmla="*/ 97 w 97"/>
                <a:gd name="T11" fmla="*/ 149 h 191"/>
                <a:gd name="T12" fmla="*/ 78 w 97"/>
                <a:gd name="T13" fmla="*/ 149 h 191"/>
                <a:gd name="T14" fmla="*/ 78 w 97"/>
                <a:gd name="T15" fmla="*/ 191 h 191"/>
                <a:gd name="T16" fmla="*/ 49 w 97"/>
                <a:gd name="T17" fmla="*/ 191 h 191"/>
                <a:gd name="T18" fmla="*/ 49 w 97"/>
                <a:gd name="T19" fmla="*/ 149 h 191"/>
                <a:gd name="T20" fmla="*/ 0 w 97"/>
                <a:gd name="T21" fmla="*/ 149 h 191"/>
                <a:gd name="T22" fmla="*/ 0 w 97"/>
                <a:gd name="T23" fmla="*/ 120 h 191"/>
                <a:gd name="T24" fmla="*/ 49 w 97"/>
                <a:gd name="T25" fmla="*/ 120 h 191"/>
                <a:gd name="T26" fmla="*/ 49 w 97"/>
                <a:gd name="T27" fmla="*/ 62 h 191"/>
                <a:gd name="T28" fmla="*/ 25 w 97"/>
                <a:gd name="T29" fmla="*/ 120 h 191"/>
                <a:gd name="T30" fmla="*/ 49 w 97"/>
                <a:gd name="T31" fmla="*/ 12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191">
                  <a:moveTo>
                    <a:pt x="0" y="120"/>
                  </a:moveTo>
                  <a:lnTo>
                    <a:pt x="49" y="0"/>
                  </a:lnTo>
                  <a:lnTo>
                    <a:pt x="78" y="0"/>
                  </a:lnTo>
                  <a:lnTo>
                    <a:pt x="78" y="120"/>
                  </a:lnTo>
                  <a:lnTo>
                    <a:pt x="97" y="120"/>
                  </a:lnTo>
                  <a:lnTo>
                    <a:pt x="97" y="149"/>
                  </a:lnTo>
                  <a:lnTo>
                    <a:pt x="78" y="149"/>
                  </a:lnTo>
                  <a:lnTo>
                    <a:pt x="78" y="191"/>
                  </a:lnTo>
                  <a:lnTo>
                    <a:pt x="49" y="191"/>
                  </a:lnTo>
                  <a:lnTo>
                    <a:pt x="49" y="149"/>
                  </a:lnTo>
                  <a:lnTo>
                    <a:pt x="0" y="149"/>
                  </a:lnTo>
                  <a:lnTo>
                    <a:pt x="0" y="120"/>
                  </a:lnTo>
                  <a:close/>
                  <a:moveTo>
                    <a:pt x="49" y="120"/>
                  </a:moveTo>
                  <a:lnTo>
                    <a:pt x="49" y="62"/>
                  </a:lnTo>
                  <a:lnTo>
                    <a:pt x="25" y="120"/>
                  </a:lnTo>
                  <a:lnTo>
                    <a:pt x="49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9" name="组合 70"/>
            <p:cNvGrpSpPr/>
            <p:nvPr/>
          </p:nvGrpSpPr>
          <p:grpSpPr>
            <a:xfrm>
              <a:off x="4881095" y="3679824"/>
              <a:ext cx="402986" cy="305332"/>
              <a:chOff x="3175" y="747713"/>
              <a:chExt cx="1751013" cy="1354138"/>
            </a:xfrm>
            <a:solidFill>
              <a:srgbClr val="3666D7"/>
            </a:solidFill>
          </p:grpSpPr>
          <p:sp>
            <p:nvSpPr>
              <p:cNvPr id="100" name="Freeform 6"/>
              <p:cNvSpPr/>
              <p:nvPr/>
            </p:nvSpPr>
            <p:spPr bwMode="auto">
              <a:xfrm>
                <a:off x="3175" y="747713"/>
                <a:ext cx="1308100" cy="854075"/>
              </a:xfrm>
              <a:custGeom>
                <a:avLst/>
                <a:gdLst>
                  <a:gd name="T0" fmla="*/ 357 w 458"/>
                  <a:gd name="T1" fmla="*/ 8 h 299"/>
                  <a:gd name="T2" fmla="*/ 184 w 458"/>
                  <a:gd name="T3" fmla="*/ 54 h 299"/>
                  <a:gd name="T4" fmla="*/ 40 w 458"/>
                  <a:gd name="T5" fmla="*/ 161 h 299"/>
                  <a:gd name="T6" fmla="*/ 35 w 458"/>
                  <a:gd name="T7" fmla="*/ 277 h 299"/>
                  <a:gd name="T8" fmla="*/ 36 w 458"/>
                  <a:gd name="T9" fmla="*/ 279 h 299"/>
                  <a:gd name="T10" fmla="*/ 85 w 458"/>
                  <a:gd name="T11" fmla="*/ 288 h 299"/>
                  <a:gd name="T12" fmla="*/ 133 w 458"/>
                  <a:gd name="T13" fmla="*/ 256 h 299"/>
                  <a:gd name="T14" fmla="*/ 142 w 458"/>
                  <a:gd name="T15" fmla="*/ 207 h 299"/>
                  <a:gd name="T16" fmla="*/ 128 w 458"/>
                  <a:gd name="T17" fmla="*/ 195 h 299"/>
                  <a:gd name="T18" fmla="*/ 211 w 458"/>
                  <a:gd name="T19" fmla="*/ 112 h 299"/>
                  <a:gd name="T20" fmla="*/ 211 w 458"/>
                  <a:gd name="T21" fmla="*/ 112 h 299"/>
                  <a:gd name="T22" fmla="*/ 212 w 458"/>
                  <a:gd name="T23" fmla="*/ 112 h 299"/>
                  <a:gd name="T24" fmla="*/ 212 w 458"/>
                  <a:gd name="T25" fmla="*/ 112 h 299"/>
                  <a:gd name="T26" fmla="*/ 212 w 458"/>
                  <a:gd name="T27" fmla="*/ 112 h 299"/>
                  <a:gd name="T28" fmla="*/ 329 w 458"/>
                  <a:gd name="T29" fmla="*/ 97 h 299"/>
                  <a:gd name="T30" fmla="*/ 330 w 458"/>
                  <a:gd name="T31" fmla="*/ 116 h 299"/>
                  <a:gd name="T32" fmla="*/ 374 w 458"/>
                  <a:gd name="T33" fmla="*/ 139 h 299"/>
                  <a:gd name="T34" fmla="*/ 429 w 458"/>
                  <a:gd name="T35" fmla="*/ 121 h 299"/>
                  <a:gd name="T36" fmla="*/ 452 w 458"/>
                  <a:gd name="T37" fmla="*/ 77 h 299"/>
                  <a:gd name="T38" fmla="*/ 451 w 458"/>
                  <a:gd name="T39" fmla="*/ 75 h 299"/>
                  <a:gd name="T40" fmla="*/ 357 w 458"/>
                  <a:gd name="T41" fmla="*/ 8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8" h="299">
                    <a:moveTo>
                      <a:pt x="357" y="8"/>
                    </a:moveTo>
                    <a:cubicBezTo>
                      <a:pt x="288" y="0"/>
                      <a:pt x="191" y="50"/>
                      <a:pt x="184" y="54"/>
                    </a:cubicBezTo>
                    <a:cubicBezTo>
                      <a:pt x="176" y="58"/>
                      <a:pt x="77" y="103"/>
                      <a:pt x="40" y="161"/>
                    </a:cubicBezTo>
                    <a:cubicBezTo>
                      <a:pt x="0" y="225"/>
                      <a:pt x="34" y="276"/>
                      <a:pt x="35" y="277"/>
                    </a:cubicBezTo>
                    <a:cubicBezTo>
                      <a:pt x="35" y="278"/>
                      <a:pt x="36" y="278"/>
                      <a:pt x="36" y="279"/>
                    </a:cubicBezTo>
                    <a:cubicBezTo>
                      <a:pt x="47" y="295"/>
                      <a:pt x="69" y="299"/>
                      <a:pt x="85" y="288"/>
                    </a:cubicBezTo>
                    <a:cubicBezTo>
                      <a:pt x="133" y="256"/>
                      <a:pt x="133" y="256"/>
                      <a:pt x="133" y="256"/>
                    </a:cubicBezTo>
                    <a:cubicBezTo>
                      <a:pt x="149" y="245"/>
                      <a:pt x="153" y="223"/>
                      <a:pt x="142" y="207"/>
                    </a:cubicBezTo>
                    <a:cubicBezTo>
                      <a:pt x="138" y="201"/>
                      <a:pt x="133" y="197"/>
                      <a:pt x="128" y="195"/>
                    </a:cubicBezTo>
                    <a:cubicBezTo>
                      <a:pt x="111" y="157"/>
                      <a:pt x="200" y="117"/>
                      <a:pt x="211" y="112"/>
                    </a:cubicBezTo>
                    <a:cubicBezTo>
                      <a:pt x="211" y="112"/>
                      <a:pt x="211" y="112"/>
                      <a:pt x="211" y="112"/>
                    </a:cubicBezTo>
                    <a:cubicBezTo>
                      <a:pt x="211" y="112"/>
                      <a:pt x="211" y="112"/>
                      <a:pt x="212" y="112"/>
                    </a:cubicBezTo>
                    <a:cubicBezTo>
                      <a:pt x="212" y="112"/>
                      <a:pt x="212" y="112"/>
                      <a:pt x="212" y="112"/>
                    </a:cubicBezTo>
                    <a:cubicBezTo>
                      <a:pt x="212" y="112"/>
                      <a:pt x="212" y="112"/>
                      <a:pt x="212" y="112"/>
                    </a:cubicBezTo>
                    <a:cubicBezTo>
                      <a:pt x="223" y="106"/>
                      <a:pt x="310" y="61"/>
                      <a:pt x="329" y="97"/>
                    </a:cubicBezTo>
                    <a:cubicBezTo>
                      <a:pt x="328" y="103"/>
                      <a:pt x="328" y="109"/>
                      <a:pt x="330" y="116"/>
                    </a:cubicBezTo>
                    <a:cubicBezTo>
                      <a:pt x="335" y="134"/>
                      <a:pt x="355" y="145"/>
                      <a:pt x="374" y="139"/>
                    </a:cubicBezTo>
                    <a:cubicBezTo>
                      <a:pt x="429" y="121"/>
                      <a:pt x="429" y="121"/>
                      <a:pt x="429" y="121"/>
                    </a:cubicBezTo>
                    <a:cubicBezTo>
                      <a:pt x="447" y="116"/>
                      <a:pt x="458" y="96"/>
                      <a:pt x="452" y="77"/>
                    </a:cubicBezTo>
                    <a:cubicBezTo>
                      <a:pt x="452" y="76"/>
                      <a:pt x="451" y="76"/>
                      <a:pt x="451" y="75"/>
                    </a:cubicBezTo>
                    <a:cubicBezTo>
                      <a:pt x="451" y="74"/>
                      <a:pt x="432" y="15"/>
                      <a:pt x="35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7"/>
              <p:cNvSpPr>
                <a:spLocks noEditPoints="1"/>
              </p:cNvSpPr>
              <p:nvPr/>
            </p:nvSpPr>
            <p:spPr bwMode="auto">
              <a:xfrm>
                <a:off x="180975" y="1273176"/>
                <a:ext cx="1270000" cy="828675"/>
              </a:xfrm>
              <a:custGeom>
                <a:avLst/>
                <a:gdLst>
                  <a:gd name="T0" fmla="*/ 442 w 445"/>
                  <a:gd name="T1" fmla="*/ 213 h 290"/>
                  <a:gd name="T2" fmla="*/ 313 w 445"/>
                  <a:gd name="T3" fmla="*/ 55 h 290"/>
                  <a:gd name="T4" fmla="*/ 313 w 445"/>
                  <a:gd name="T5" fmla="*/ 26 h 290"/>
                  <a:gd name="T6" fmla="*/ 262 w 445"/>
                  <a:gd name="T7" fmla="*/ 26 h 290"/>
                  <a:gd name="T8" fmla="*/ 183 w 445"/>
                  <a:gd name="T9" fmla="*/ 30 h 290"/>
                  <a:gd name="T10" fmla="*/ 157 w 445"/>
                  <a:gd name="T11" fmla="*/ 0 h 290"/>
                  <a:gd name="T12" fmla="*/ 132 w 445"/>
                  <a:gd name="T13" fmla="*/ 46 h 290"/>
                  <a:gd name="T14" fmla="*/ 132 w 445"/>
                  <a:gd name="T15" fmla="*/ 48 h 290"/>
                  <a:gd name="T16" fmla="*/ 132 w 445"/>
                  <a:gd name="T17" fmla="*/ 53 h 290"/>
                  <a:gd name="T18" fmla="*/ 3 w 445"/>
                  <a:gd name="T19" fmla="*/ 213 h 290"/>
                  <a:gd name="T20" fmla="*/ 0 w 445"/>
                  <a:gd name="T21" fmla="*/ 234 h 290"/>
                  <a:gd name="T22" fmla="*/ 0 w 445"/>
                  <a:gd name="T23" fmla="*/ 278 h 290"/>
                  <a:gd name="T24" fmla="*/ 433 w 445"/>
                  <a:gd name="T25" fmla="*/ 290 h 290"/>
                  <a:gd name="T26" fmla="*/ 445 w 445"/>
                  <a:gd name="T27" fmla="*/ 234 h 290"/>
                  <a:gd name="T28" fmla="*/ 445 w 445"/>
                  <a:gd name="T29" fmla="*/ 230 h 290"/>
                  <a:gd name="T30" fmla="*/ 175 w 445"/>
                  <a:gd name="T31" fmla="*/ 246 h 290"/>
                  <a:gd name="T32" fmla="*/ 146 w 445"/>
                  <a:gd name="T33" fmla="*/ 240 h 290"/>
                  <a:gd name="T34" fmla="*/ 153 w 445"/>
                  <a:gd name="T35" fmla="*/ 211 h 290"/>
                  <a:gd name="T36" fmla="*/ 181 w 445"/>
                  <a:gd name="T37" fmla="*/ 218 h 290"/>
                  <a:gd name="T38" fmla="*/ 181 w 445"/>
                  <a:gd name="T39" fmla="*/ 187 h 290"/>
                  <a:gd name="T40" fmla="*/ 153 w 445"/>
                  <a:gd name="T41" fmla="*/ 193 h 290"/>
                  <a:gd name="T42" fmla="*/ 146 w 445"/>
                  <a:gd name="T43" fmla="*/ 164 h 290"/>
                  <a:gd name="T44" fmla="*/ 175 w 445"/>
                  <a:gd name="T45" fmla="*/ 158 h 290"/>
                  <a:gd name="T46" fmla="*/ 181 w 445"/>
                  <a:gd name="T47" fmla="*/ 187 h 290"/>
                  <a:gd name="T48" fmla="*/ 175 w 445"/>
                  <a:gd name="T49" fmla="*/ 140 h 290"/>
                  <a:gd name="T50" fmla="*/ 146 w 445"/>
                  <a:gd name="T51" fmla="*/ 134 h 290"/>
                  <a:gd name="T52" fmla="*/ 153 w 445"/>
                  <a:gd name="T53" fmla="*/ 105 h 290"/>
                  <a:gd name="T54" fmla="*/ 181 w 445"/>
                  <a:gd name="T55" fmla="*/ 111 h 290"/>
                  <a:gd name="T56" fmla="*/ 240 w 445"/>
                  <a:gd name="T57" fmla="*/ 240 h 290"/>
                  <a:gd name="T58" fmla="*/ 211 w 445"/>
                  <a:gd name="T59" fmla="*/ 246 h 290"/>
                  <a:gd name="T60" fmla="*/ 205 w 445"/>
                  <a:gd name="T61" fmla="*/ 218 h 290"/>
                  <a:gd name="T62" fmla="*/ 234 w 445"/>
                  <a:gd name="T63" fmla="*/ 211 h 290"/>
                  <a:gd name="T64" fmla="*/ 240 w 445"/>
                  <a:gd name="T65" fmla="*/ 240 h 290"/>
                  <a:gd name="T66" fmla="*/ 234 w 445"/>
                  <a:gd name="T67" fmla="*/ 193 h 290"/>
                  <a:gd name="T68" fmla="*/ 205 w 445"/>
                  <a:gd name="T69" fmla="*/ 187 h 290"/>
                  <a:gd name="T70" fmla="*/ 211 w 445"/>
                  <a:gd name="T71" fmla="*/ 158 h 290"/>
                  <a:gd name="T72" fmla="*/ 240 w 445"/>
                  <a:gd name="T73" fmla="*/ 164 h 290"/>
                  <a:gd name="T74" fmla="*/ 240 w 445"/>
                  <a:gd name="T75" fmla="*/ 134 h 290"/>
                  <a:gd name="T76" fmla="*/ 211 w 445"/>
                  <a:gd name="T77" fmla="*/ 140 h 290"/>
                  <a:gd name="T78" fmla="*/ 205 w 445"/>
                  <a:gd name="T79" fmla="*/ 111 h 290"/>
                  <a:gd name="T80" fmla="*/ 234 w 445"/>
                  <a:gd name="T81" fmla="*/ 105 h 290"/>
                  <a:gd name="T82" fmla="*/ 240 w 445"/>
                  <a:gd name="T83" fmla="*/ 134 h 290"/>
                  <a:gd name="T84" fmla="*/ 292 w 445"/>
                  <a:gd name="T85" fmla="*/ 246 h 290"/>
                  <a:gd name="T86" fmla="*/ 263 w 445"/>
                  <a:gd name="T87" fmla="*/ 240 h 290"/>
                  <a:gd name="T88" fmla="*/ 269 w 445"/>
                  <a:gd name="T89" fmla="*/ 211 h 290"/>
                  <a:gd name="T90" fmla="*/ 298 w 445"/>
                  <a:gd name="T91" fmla="*/ 218 h 290"/>
                  <a:gd name="T92" fmla="*/ 298 w 445"/>
                  <a:gd name="T93" fmla="*/ 187 h 290"/>
                  <a:gd name="T94" fmla="*/ 269 w 445"/>
                  <a:gd name="T95" fmla="*/ 193 h 290"/>
                  <a:gd name="T96" fmla="*/ 263 w 445"/>
                  <a:gd name="T97" fmla="*/ 164 h 290"/>
                  <a:gd name="T98" fmla="*/ 292 w 445"/>
                  <a:gd name="T99" fmla="*/ 158 h 290"/>
                  <a:gd name="T100" fmla="*/ 298 w 445"/>
                  <a:gd name="T101" fmla="*/ 187 h 290"/>
                  <a:gd name="T102" fmla="*/ 292 w 445"/>
                  <a:gd name="T103" fmla="*/ 140 h 290"/>
                  <a:gd name="T104" fmla="*/ 263 w 445"/>
                  <a:gd name="T105" fmla="*/ 134 h 290"/>
                  <a:gd name="T106" fmla="*/ 269 w 445"/>
                  <a:gd name="T107" fmla="*/ 105 h 290"/>
                  <a:gd name="T108" fmla="*/ 298 w 445"/>
                  <a:gd name="T109" fmla="*/ 11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5" h="290">
                    <a:moveTo>
                      <a:pt x="445" y="230"/>
                    </a:moveTo>
                    <a:cubicBezTo>
                      <a:pt x="445" y="224"/>
                      <a:pt x="444" y="218"/>
                      <a:pt x="442" y="213"/>
                    </a:cubicBezTo>
                    <a:cubicBezTo>
                      <a:pt x="433" y="184"/>
                      <a:pt x="397" y="165"/>
                      <a:pt x="397" y="165"/>
                    </a:cubicBezTo>
                    <a:cubicBezTo>
                      <a:pt x="325" y="114"/>
                      <a:pt x="314" y="77"/>
                      <a:pt x="313" y="55"/>
                    </a:cubicBezTo>
                    <a:cubicBezTo>
                      <a:pt x="313" y="54"/>
                      <a:pt x="313" y="54"/>
                      <a:pt x="313" y="53"/>
                    </a:cubicBezTo>
                    <a:cubicBezTo>
                      <a:pt x="313" y="26"/>
                      <a:pt x="313" y="26"/>
                      <a:pt x="313" y="26"/>
                    </a:cubicBezTo>
                    <a:cubicBezTo>
                      <a:pt x="313" y="12"/>
                      <a:pt x="302" y="0"/>
                      <a:pt x="288" y="0"/>
                    </a:cubicBezTo>
                    <a:cubicBezTo>
                      <a:pt x="274" y="0"/>
                      <a:pt x="262" y="12"/>
                      <a:pt x="262" y="26"/>
                    </a:cubicBezTo>
                    <a:cubicBezTo>
                      <a:pt x="262" y="29"/>
                      <a:pt x="262" y="29"/>
                      <a:pt x="262" y="29"/>
                    </a:cubicBezTo>
                    <a:cubicBezTo>
                      <a:pt x="220" y="42"/>
                      <a:pt x="193" y="34"/>
                      <a:pt x="183" y="30"/>
                    </a:cubicBezTo>
                    <a:cubicBezTo>
                      <a:pt x="183" y="26"/>
                      <a:pt x="183" y="26"/>
                      <a:pt x="183" y="26"/>
                    </a:cubicBezTo>
                    <a:cubicBezTo>
                      <a:pt x="183" y="12"/>
                      <a:pt x="172" y="0"/>
                      <a:pt x="157" y="0"/>
                    </a:cubicBezTo>
                    <a:cubicBezTo>
                      <a:pt x="143" y="0"/>
                      <a:pt x="132" y="12"/>
                      <a:pt x="132" y="26"/>
                    </a:cubicBezTo>
                    <a:cubicBezTo>
                      <a:pt x="132" y="46"/>
                      <a:pt x="132" y="46"/>
                      <a:pt x="132" y="46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46"/>
                      <a:pt x="132" y="47"/>
                      <a:pt x="132" y="48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1" y="73"/>
                      <a:pt x="122" y="113"/>
                      <a:pt x="48" y="165"/>
                    </a:cubicBezTo>
                    <a:cubicBezTo>
                      <a:pt x="48" y="165"/>
                      <a:pt x="11" y="184"/>
                      <a:pt x="3" y="213"/>
                    </a:cubicBezTo>
                    <a:cubicBezTo>
                      <a:pt x="1" y="218"/>
                      <a:pt x="0" y="224"/>
                      <a:pt x="0" y="230"/>
                    </a:cubicBezTo>
                    <a:cubicBezTo>
                      <a:pt x="0" y="231"/>
                      <a:pt x="0" y="232"/>
                      <a:pt x="0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285"/>
                      <a:pt x="6" y="290"/>
                      <a:pt x="12" y="290"/>
                    </a:cubicBezTo>
                    <a:cubicBezTo>
                      <a:pt x="433" y="290"/>
                      <a:pt x="433" y="290"/>
                      <a:pt x="433" y="290"/>
                    </a:cubicBezTo>
                    <a:cubicBezTo>
                      <a:pt x="439" y="290"/>
                      <a:pt x="445" y="285"/>
                      <a:pt x="445" y="278"/>
                    </a:cubicBezTo>
                    <a:cubicBezTo>
                      <a:pt x="445" y="234"/>
                      <a:pt x="445" y="234"/>
                      <a:pt x="445" y="234"/>
                    </a:cubicBezTo>
                    <a:cubicBezTo>
                      <a:pt x="445" y="234"/>
                      <a:pt x="445" y="234"/>
                      <a:pt x="445" y="234"/>
                    </a:cubicBezTo>
                    <a:cubicBezTo>
                      <a:pt x="445" y="232"/>
                      <a:pt x="445" y="231"/>
                      <a:pt x="445" y="230"/>
                    </a:cubicBezTo>
                    <a:close/>
                    <a:moveTo>
                      <a:pt x="181" y="240"/>
                    </a:moveTo>
                    <a:cubicBezTo>
                      <a:pt x="181" y="244"/>
                      <a:pt x="179" y="246"/>
                      <a:pt x="175" y="246"/>
                    </a:cubicBezTo>
                    <a:cubicBezTo>
                      <a:pt x="153" y="246"/>
                      <a:pt x="153" y="246"/>
                      <a:pt x="153" y="246"/>
                    </a:cubicBezTo>
                    <a:cubicBezTo>
                      <a:pt x="149" y="246"/>
                      <a:pt x="146" y="244"/>
                      <a:pt x="146" y="240"/>
                    </a:cubicBezTo>
                    <a:cubicBezTo>
                      <a:pt x="146" y="218"/>
                      <a:pt x="146" y="218"/>
                      <a:pt x="146" y="218"/>
                    </a:cubicBezTo>
                    <a:cubicBezTo>
                      <a:pt x="146" y="214"/>
                      <a:pt x="149" y="211"/>
                      <a:pt x="153" y="211"/>
                    </a:cubicBezTo>
                    <a:cubicBezTo>
                      <a:pt x="175" y="211"/>
                      <a:pt x="175" y="211"/>
                      <a:pt x="175" y="211"/>
                    </a:cubicBezTo>
                    <a:cubicBezTo>
                      <a:pt x="179" y="211"/>
                      <a:pt x="181" y="214"/>
                      <a:pt x="181" y="218"/>
                    </a:cubicBezTo>
                    <a:lnTo>
                      <a:pt x="181" y="240"/>
                    </a:lnTo>
                    <a:close/>
                    <a:moveTo>
                      <a:pt x="181" y="187"/>
                    </a:moveTo>
                    <a:cubicBezTo>
                      <a:pt x="181" y="190"/>
                      <a:pt x="179" y="193"/>
                      <a:pt x="175" y="193"/>
                    </a:cubicBezTo>
                    <a:cubicBezTo>
                      <a:pt x="153" y="193"/>
                      <a:pt x="153" y="193"/>
                      <a:pt x="153" y="193"/>
                    </a:cubicBezTo>
                    <a:cubicBezTo>
                      <a:pt x="149" y="193"/>
                      <a:pt x="146" y="190"/>
                      <a:pt x="146" y="187"/>
                    </a:cubicBezTo>
                    <a:cubicBezTo>
                      <a:pt x="146" y="164"/>
                      <a:pt x="146" y="164"/>
                      <a:pt x="146" y="164"/>
                    </a:cubicBezTo>
                    <a:cubicBezTo>
                      <a:pt x="146" y="161"/>
                      <a:pt x="149" y="158"/>
                      <a:pt x="153" y="158"/>
                    </a:cubicBezTo>
                    <a:cubicBezTo>
                      <a:pt x="175" y="158"/>
                      <a:pt x="175" y="158"/>
                      <a:pt x="175" y="158"/>
                    </a:cubicBezTo>
                    <a:cubicBezTo>
                      <a:pt x="179" y="158"/>
                      <a:pt x="181" y="161"/>
                      <a:pt x="181" y="164"/>
                    </a:cubicBezTo>
                    <a:lnTo>
                      <a:pt x="181" y="187"/>
                    </a:lnTo>
                    <a:close/>
                    <a:moveTo>
                      <a:pt x="181" y="134"/>
                    </a:moveTo>
                    <a:cubicBezTo>
                      <a:pt x="181" y="137"/>
                      <a:pt x="179" y="140"/>
                      <a:pt x="175" y="140"/>
                    </a:cubicBezTo>
                    <a:cubicBezTo>
                      <a:pt x="153" y="140"/>
                      <a:pt x="153" y="140"/>
                      <a:pt x="153" y="140"/>
                    </a:cubicBezTo>
                    <a:cubicBezTo>
                      <a:pt x="149" y="140"/>
                      <a:pt x="146" y="137"/>
                      <a:pt x="146" y="134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08"/>
                      <a:pt x="149" y="105"/>
                      <a:pt x="153" y="105"/>
                    </a:cubicBezTo>
                    <a:cubicBezTo>
                      <a:pt x="175" y="105"/>
                      <a:pt x="175" y="105"/>
                      <a:pt x="175" y="105"/>
                    </a:cubicBezTo>
                    <a:cubicBezTo>
                      <a:pt x="179" y="105"/>
                      <a:pt x="181" y="108"/>
                      <a:pt x="181" y="111"/>
                    </a:cubicBezTo>
                    <a:lnTo>
                      <a:pt x="181" y="134"/>
                    </a:lnTo>
                    <a:close/>
                    <a:moveTo>
                      <a:pt x="240" y="240"/>
                    </a:moveTo>
                    <a:cubicBezTo>
                      <a:pt x="240" y="244"/>
                      <a:pt x="237" y="246"/>
                      <a:pt x="234" y="246"/>
                    </a:cubicBezTo>
                    <a:cubicBezTo>
                      <a:pt x="211" y="246"/>
                      <a:pt x="211" y="246"/>
                      <a:pt x="211" y="246"/>
                    </a:cubicBezTo>
                    <a:cubicBezTo>
                      <a:pt x="208" y="246"/>
                      <a:pt x="205" y="244"/>
                      <a:pt x="205" y="240"/>
                    </a:cubicBezTo>
                    <a:cubicBezTo>
                      <a:pt x="205" y="218"/>
                      <a:pt x="205" y="218"/>
                      <a:pt x="205" y="218"/>
                    </a:cubicBezTo>
                    <a:cubicBezTo>
                      <a:pt x="205" y="214"/>
                      <a:pt x="208" y="211"/>
                      <a:pt x="211" y="211"/>
                    </a:cubicBezTo>
                    <a:cubicBezTo>
                      <a:pt x="234" y="211"/>
                      <a:pt x="234" y="211"/>
                      <a:pt x="234" y="211"/>
                    </a:cubicBezTo>
                    <a:cubicBezTo>
                      <a:pt x="237" y="211"/>
                      <a:pt x="240" y="214"/>
                      <a:pt x="240" y="218"/>
                    </a:cubicBezTo>
                    <a:lnTo>
                      <a:pt x="240" y="240"/>
                    </a:lnTo>
                    <a:close/>
                    <a:moveTo>
                      <a:pt x="240" y="187"/>
                    </a:moveTo>
                    <a:cubicBezTo>
                      <a:pt x="240" y="190"/>
                      <a:pt x="237" y="193"/>
                      <a:pt x="234" y="193"/>
                    </a:cubicBezTo>
                    <a:cubicBezTo>
                      <a:pt x="211" y="193"/>
                      <a:pt x="211" y="193"/>
                      <a:pt x="211" y="193"/>
                    </a:cubicBezTo>
                    <a:cubicBezTo>
                      <a:pt x="208" y="193"/>
                      <a:pt x="205" y="190"/>
                      <a:pt x="205" y="187"/>
                    </a:cubicBezTo>
                    <a:cubicBezTo>
                      <a:pt x="205" y="164"/>
                      <a:pt x="205" y="164"/>
                      <a:pt x="205" y="164"/>
                    </a:cubicBezTo>
                    <a:cubicBezTo>
                      <a:pt x="205" y="161"/>
                      <a:pt x="208" y="158"/>
                      <a:pt x="211" y="158"/>
                    </a:cubicBezTo>
                    <a:cubicBezTo>
                      <a:pt x="234" y="158"/>
                      <a:pt x="234" y="158"/>
                      <a:pt x="234" y="158"/>
                    </a:cubicBezTo>
                    <a:cubicBezTo>
                      <a:pt x="237" y="158"/>
                      <a:pt x="240" y="161"/>
                      <a:pt x="240" y="164"/>
                    </a:cubicBezTo>
                    <a:lnTo>
                      <a:pt x="240" y="187"/>
                    </a:lnTo>
                    <a:close/>
                    <a:moveTo>
                      <a:pt x="240" y="134"/>
                    </a:moveTo>
                    <a:cubicBezTo>
                      <a:pt x="240" y="137"/>
                      <a:pt x="237" y="140"/>
                      <a:pt x="234" y="140"/>
                    </a:cubicBezTo>
                    <a:cubicBezTo>
                      <a:pt x="211" y="140"/>
                      <a:pt x="211" y="140"/>
                      <a:pt x="211" y="140"/>
                    </a:cubicBezTo>
                    <a:cubicBezTo>
                      <a:pt x="208" y="140"/>
                      <a:pt x="205" y="137"/>
                      <a:pt x="205" y="134"/>
                    </a:cubicBezTo>
                    <a:cubicBezTo>
                      <a:pt x="205" y="111"/>
                      <a:pt x="205" y="111"/>
                      <a:pt x="205" y="111"/>
                    </a:cubicBezTo>
                    <a:cubicBezTo>
                      <a:pt x="205" y="108"/>
                      <a:pt x="208" y="105"/>
                      <a:pt x="211" y="105"/>
                    </a:cubicBezTo>
                    <a:cubicBezTo>
                      <a:pt x="234" y="105"/>
                      <a:pt x="234" y="105"/>
                      <a:pt x="234" y="105"/>
                    </a:cubicBezTo>
                    <a:cubicBezTo>
                      <a:pt x="237" y="105"/>
                      <a:pt x="240" y="108"/>
                      <a:pt x="240" y="111"/>
                    </a:cubicBezTo>
                    <a:lnTo>
                      <a:pt x="240" y="134"/>
                    </a:lnTo>
                    <a:close/>
                    <a:moveTo>
                      <a:pt x="298" y="240"/>
                    </a:moveTo>
                    <a:cubicBezTo>
                      <a:pt x="298" y="244"/>
                      <a:pt x="296" y="246"/>
                      <a:pt x="292" y="246"/>
                    </a:cubicBezTo>
                    <a:cubicBezTo>
                      <a:pt x="269" y="246"/>
                      <a:pt x="269" y="246"/>
                      <a:pt x="269" y="246"/>
                    </a:cubicBezTo>
                    <a:cubicBezTo>
                      <a:pt x="266" y="246"/>
                      <a:pt x="263" y="244"/>
                      <a:pt x="263" y="240"/>
                    </a:cubicBezTo>
                    <a:cubicBezTo>
                      <a:pt x="263" y="218"/>
                      <a:pt x="263" y="218"/>
                      <a:pt x="263" y="218"/>
                    </a:cubicBezTo>
                    <a:cubicBezTo>
                      <a:pt x="263" y="214"/>
                      <a:pt x="266" y="211"/>
                      <a:pt x="269" y="211"/>
                    </a:cubicBezTo>
                    <a:cubicBezTo>
                      <a:pt x="292" y="211"/>
                      <a:pt x="292" y="211"/>
                      <a:pt x="292" y="211"/>
                    </a:cubicBezTo>
                    <a:cubicBezTo>
                      <a:pt x="296" y="211"/>
                      <a:pt x="298" y="214"/>
                      <a:pt x="298" y="218"/>
                    </a:cubicBezTo>
                    <a:lnTo>
                      <a:pt x="298" y="240"/>
                    </a:lnTo>
                    <a:close/>
                    <a:moveTo>
                      <a:pt x="298" y="187"/>
                    </a:moveTo>
                    <a:cubicBezTo>
                      <a:pt x="298" y="190"/>
                      <a:pt x="296" y="193"/>
                      <a:pt x="292" y="193"/>
                    </a:cubicBezTo>
                    <a:cubicBezTo>
                      <a:pt x="269" y="193"/>
                      <a:pt x="269" y="193"/>
                      <a:pt x="269" y="193"/>
                    </a:cubicBezTo>
                    <a:cubicBezTo>
                      <a:pt x="266" y="193"/>
                      <a:pt x="263" y="190"/>
                      <a:pt x="263" y="187"/>
                    </a:cubicBezTo>
                    <a:cubicBezTo>
                      <a:pt x="263" y="164"/>
                      <a:pt x="263" y="164"/>
                      <a:pt x="263" y="164"/>
                    </a:cubicBezTo>
                    <a:cubicBezTo>
                      <a:pt x="263" y="161"/>
                      <a:pt x="266" y="158"/>
                      <a:pt x="269" y="158"/>
                    </a:cubicBezTo>
                    <a:cubicBezTo>
                      <a:pt x="292" y="158"/>
                      <a:pt x="292" y="158"/>
                      <a:pt x="292" y="158"/>
                    </a:cubicBezTo>
                    <a:cubicBezTo>
                      <a:pt x="296" y="158"/>
                      <a:pt x="298" y="161"/>
                      <a:pt x="298" y="164"/>
                    </a:cubicBezTo>
                    <a:lnTo>
                      <a:pt x="298" y="187"/>
                    </a:lnTo>
                    <a:close/>
                    <a:moveTo>
                      <a:pt x="298" y="134"/>
                    </a:moveTo>
                    <a:cubicBezTo>
                      <a:pt x="298" y="137"/>
                      <a:pt x="296" y="140"/>
                      <a:pt x="292" y="140"/>
                    </a:cubicBezTo>
                    <a:cubicBezTo>
                      <a:pt x="269" y="140"/>
                      <a:pt x="269" y="140"/>
                      <a:pt x="269" y="140"/>
                    </a:cubicBezTo>
                    <a:cubicBezTo>
                      <a:pt x="266" y="140"/>
                      <a:pt x="263" y="137"/>
                      <a:pt x="263" y="134"/>
                    </a:cubicBezTo>
                    <a:cubicBezTo>
                      <a:pt x="263" y="111"/>
                      <a:pt x="263" y="111"/>
                      <a:pt x="263" y="111"/>
                    </a:cubicBezTo>
                    <a:cubicBezTo>
                      <a:pt x="263" y="108"/>
                      <a:pt x="266" y="105"/>
                      <a:pt x="269" y="105"/>
                    </a:cubicBezTo>
                    <a:cubicBezTo>
                      <a:pt x="292" y="105"/>
                      <a:pt x="292" y="105"/>
                      <a:pt x="292" y="105"/>
                    </a:cubicBezTo>
                    <a:cubicBezTo>
                      <a:pt x="296" y="105"/>
                      <a:pt x="298" y="108"/>
                      <a:pt x="298" y="111"/>
                    </a:cubicBezTo>
                    <a:lnTo>
                      <a:pt x="298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8"/>
              <p:cNvSpPr/>
              <p:nvPr/>
            </p:nvSpPr>
            <p:spPr bwMode="auto">
              <a:xfrm>
                <a:off x="1165225" y="1162051"/>
                <a:ext cx="157163" cy="150813"/>
              </a:xfrm>
              <a:custGeom>
                <a:avLst/>
                <a:gdLst>
                  <a:gd name="T0" fmla="*/ 31 w 99"/>
                  <a:gd name="T1" fmla="*/ 95 h 95"/>
                  <a:gd name="T2" fmla="*/ 0 w 99"/>
                  <a:gd name="T3" fmla="*/ 0 h 95"/>
                  <a:gd name="T4" fmla="*/ 99 w 99"/>
                  <a:gd name="T5" fmla="*/ 39 h 95"/>
                  <a:gd name="T6" fmla="*/ 31 w 99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95">
                    <a:moveTo>
                      <a:pt x="31" y="95"/>
                    </a:moveTo>
                    <a:lnTo>
                      <a:pt x="0" y="0"/>
                    </a:lnTo>
                    <a:lnTo>
                      <a:pt x="99" y="39"/>
                    </a:lnTo>
                    <a:lnTo>
                      <a:pt x="31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9"/>
              <p:cNvSpPr>
                <a:spLocks noEditPoints="1"/>
              </p:cNvSpPr>
              <p:nvPr/>
            </p:nvSpPr>
            <p:spPr bwMode="auto">
              <a:xfrm>
                <a:off x="1162050" y="1155701"/>
                <a:ext cx="592138" cy="409575"/>
              </a:xfrm>
              <a:custGeom>
                <a:avLst/>
                <a:gdLst>
                  <a:gd name="T0" fmla="*/ 104 w 207"/>
                  <a:gd name="T1" fmla="*/ 0 h 143"/>
                  <a:gd name="T2" fmla="*/ 0 w 207"/>
                  <a:gd name="T3" fmla="*/ 71 h 143"/>
                  <a:gd name="T4" fmla="*/ 104 w 207"/>
                  <a:gd name="T5" fmla="*/ 143 h 143"/>
                  <a:gd name="T6" fmla="*/ 207 w 207"/>
                  <a:gd name="T7" fmla="*/ 71 h 143"/>
                  <a:gd name="T8" fmla="*/ 104 w 207"/>
                  <a:gd name="T9" fmla="*/ 0 h 143"/>
                  <a:gd name="T10" fmla="*/ 54 w 207"/>
                  <a:gd name="T11" fmla="*/ 85 h 143"/>
                  <a:gd name="T12" fmla="*/ 40 w 207"/>
                  <a:gd name="T13" fmla="*/ 71 h 143"/>
                  <a:gd name="T14" fmla="*/ 54 w 207"/>
                  <a:gd name="T15" fmla="*/ 57 h 143"/>
                  <a:gd name="T16" fmla="*/ 68 w 207"/>
                  <a:gd name="T17" fmla="*/ 71 h 143"/>
                  <a:gd name="T18" fmla="*/ 54 w 207"/>
                  <a:gd name="T19" fmla="*/ 85 h 143"/>
                  <a:gd name="T20" fmla="*/ 104 w 207"/>
                  <a:gd name="T21" fmla="*/ 85 h 143"/>
                  <a:gd name="T22" fmla="*/ 90 w 207"/>
                  <a:gd name="T23" fmla="*/ 71 h 143"/>
                  <a:gd name="T24" fmla="*/ 104 w 207"/>
                  <a:gd name="T25" fmla="*/ 57 h 143"/>
                  <a:gd name="T26" fmla="*/ 118 w 207"/>
                  <a:gd name="T27" fmla="*/ 71 h 143"/>
                  <a:gd name="T28" fmla="*/ 104 w 207"/>
                  <a:gd name="T29" fmla="*/ 85 h 143"/>
                  <a:gd name="T30" fmla="*/ 154 w 207"/>
                  <a:gd name="T31" fmla="*/ 85 h 143"/>
                  <a:gd name="T32" fmla="*/ 140 w 207"/>
                  <a:gd name="T33" fmla="*/ 71 h 143"/>
                  <a:gd name="T34" fmla="*/ 154 w 207"/>
                  <a:gd name="T35" fmla="*/ 57 h 143"/>
                  <a:gd name="T36" fmla="*/ 168 w 207"/>
                  <a:gd name="T37" fmla="*/ 71 h 143"/>
                  <a:gd name="T38" fmla="*/ 154 w 207"/>
                  <a:gd name="T39" fmla="*/ 8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7" h="143">
                    <a:moveTo>
                      <a:pt x="104" y="0"/>
                    </a:moveTo>
                    <a:cubicBezTo>
                      <a:pt x="47" y="0"/>
                      <a:pt x="0" y="32"/>
                      <a:pt x="0" y="71"/>
                    </a:cubicBezTo>
                    <a:cubicBezTo>
                      <a:pt x="0" y="111"/>
                      <a:pt x="47" y="143"/>
                      <a:pt x="104" y="143"/>
                    </a:cubicBezTo>
                    <a:cubicBezTo>
                      <a:pt x="161" y="143"/>
                      <a:pt x="207" y="111"/>
                      <a:pt x="207" y="71"/>
                    </a:cubicBezTo>
                    <a:cubicBezTo>
                      <a:pt x="207" y="32"/>
                      <a:pt x="161" y="0"/>
                      <a:pt x="104" y="0"/>
                    </a:cubicBezTo>
                    <a:close/>
                    <a:moveTo>
                      <a:pt x="54" y="85"/>
                    </a:moveTo>
                    <a:cubicBezTo>
                      <a:pt x="46" y="85"/>
                      <a:pt x="40" y="79"/>
                      <a:pt x="40" y="71"/>
                    </a:cubicBezTo>
                    <a:cubicBezTo>
                      <a:pt x="40" y="64"/>
                      <a:pt x="46" y="57"/>
                      <a:pt x="54" y="57"/>
                    </a:cubicBezTo>
                    <a:cubicBezTo>
                      <a:pt x="62" y="57"/>
                      <a:pt x="68" y="64"/>
                      <a:pt x="68" y="71"/>
                    </a:cubicBezTo>
                    <a:cubicBezTo>
                      <a:pt x="68" y="79"/>
                      <a:pt x="62" y="85"/>
                      <a:pt x="54" y="85"/>
                    </a:cubicBezTo>
                    <a:close/>
                    <a:moveTo>
                      <a:pt x="104" y="85"/>
                    </a:moveTo>
                    <a:cubicBezTo>
                      <a:pt x="96" y="85"/>
                      <a:pt x="90" y="79"/>
                      <a:pt x="90" y="71"/>
                    </a:cubicBezTo>
                    <a:cubicBezTo>
                      <a:pt x="90" y="64"/>
                      <a:pt x="96" y="57"/>
                      <a:pt x="104" y="57"/>
                    </a:cubicBezTo>
                    <a:cubicBezTo>
                      <a:pt x="112" y="57"/>
                      <a:pt x="118" y="64"/>
                      <a:pt x="118" y="71"/>
                    </a:cubicBezTo>
                    <a:cubicBezTo>
                      <a:pt x="118" y="79"/>
                      <a:pt x="112" y="85"/>
                      <a:pt x="104" y="85"/>
                    </a:cubicBezTo>
                    <a:close/>
                    <a:moveTo>
                      <a:pt x="154" y="85"/>
                    </a:moveTo>
                    <a:cubicBezTo>
                      <a:pt x="146" y="85"/>
                      <a:pt x="140" y="79"/>
                      <a:pt x="140" y="71"/>
                    </a:cubicBezTo>
                    <a:cubicBezTo>
                      <a:pt x="140" y="64"/>
                      <a:pt x="146" y="57"/>
                      <a:pt x="154" y="57"/>
                    </a:cubicBezTo>
                    <a:cubicBezTo>
                      <a:pt x="162" y="57"/>
                      <a:pt x="168" y="64"/>
                      <a:pt x="168" y="71"/>
                    </a:cubicBezTo>
                    <a:cubicBezTo>
                      <a:pt x="168" y="79"/>
                      <a:pt x="162" y="85"/>
                      <a:pt x="1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04" name="Group 103"/>
          <p:cNvGrpSpPr/>
          <p:nvPr/>
        </p:nvGrpSpPr>
        <p:grpSpPr>
          <a:xfrm>
            <a:off x="5153277" y="2266485"/>
            <a:ext cx="921048" cy="1043646"/>
            <a:chOff x="5153277" y="2266485"/>
            <a:chExt cx="921048" cy="1043646"/>
          </a:xfrm>
        </p:grpSpPr>
        <p:sp>
          <p:nvSpPr>
            <p:cNvPr id="105" name="Freeform 8"/>
            <p:cNvSpPr/>
            <p:nvPr/>
          </p:nvSpPr>
          <p:spPr bwMode="auto">
            <a:xfrm>
              <a:off x="5206853" y="2297362"/>
              <a:ext cx="407342" cy="178316"/>
            </a:xfrm>
            <a:custGeom>
              <a:avLst/>
              <a:gdLst>
                <a:gd name="T0" fmla="*/ 0 w 517"/>
                <a:gd name="T1" fmla="*/ 231 h 231"/>
                <a:gd name="T2" fmla="*/ 398 w 517"/>
                <a:gd name="T3" fmla="*/ 0 h 231"/>
                <a:gd name="T4" fmla="*/ 517 w 517"/>
                <a:gd name="T5" fmla="*/ 0 h 231"/>
                <a:gd name="T6" fmla="*/ 517 w 517"/>
                <a:gd name="T7" fmla="*/ 231 h 231"/>
                <a:gd name="T8" fmla="*/ 0 w 517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231">
                  <a:moveTo>
                    <a:pt x="0" y="231"/>
                  </a:moveTo>
                  <a:lnTo>
                    <a:pt x="398" y="0"/>
                  </a:lnTo>
                  <a:lnTo>
                    <a:pt x="517" y="0"/>
                  </a:lnTo>
                  <a:lnTo>
                    <a:pt x="517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0571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rgbClr val="BDD53E"/>
                </a:solidFill>
              </a:endParaRPr>
            </a:p>
          </p:txBody>
        </p:sp>
        <p:sp>
          <p:nvSpPr>
            <p:cNvPr id="106" name="Freeform 9"/>
            <p:cNvSpPr/>
            <p:nvPr/>
          </p:nvSpPr>
          <p:spPr bwMode="auto">
            <a:xfrm>
              <a:off x="5153277" y="2266485"/>
              <a:ext cx="921048" cy="1043646"/>
            </a:xfrm>
            <a:custGeom>
              <a:avLst/>
              <a:gdLst>
                <a:gd name="T0" fmla="*/ 0 w 1169"/>
                <a:gd name="T1" fmla="*/ 1014 h 1352"/>
                <a:gd name="T2" fmla="*/ 0 w 1169"/>
                <a:gd name="T3" fmla="*/ 338 h 1352"/>
                <a:gd name="T4" fmla="*/ 585 w 1169"/>
                <a:gd name="T5" fmla="*/ 0 h 1352"/>
                <a:gd name="T6" fmla="*/ 1169 w 1169"/>
                <a:gd name="T7" fmla="*/ 338 h 1352"/>
                <a:gd name="T8" fmla="*/ 1169 w 1169"/>
                <a:gd name="T9" fmla="*/ 1014 h 1352"/>
                <a:gd name="T10" fmla="*/ 585 w 1169"/>
                <a:gd name="T11" fmla="*/ 1352 h 1352"/>
                <a:gd name="T12" fmla="*/ 0 w 1169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9" h="1352">
                  <a:moveTo>
                    <a:pt x="0" y="1014"/>
                  </a:moveTo>
                  <a:lnTo>
                    <a:pt x="0" y="338"/>
                  </a:lnTo>
                  <a:lnTo>
                    <a:pt x="585" y="0"/>
                  </a:lnTo>
                  <a:lnTo>
                    <a:pt x="1169" y="338"/>
                  </a:lnTo>
                  <a:lnTo>
                    <a:pt x="1169" y="1014"/>
                  </a:lnTo>
                  <a:lnTo>
                    <a:pt x="585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3"/>
            <p:cNvSpPr/>
            <p:nvPr/>
          </p:nvSpPr>
          <p:spPr bwMode="auto">
            <a:xfrm>
              <a:off x="5206854" y="2297362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8" name="Freeform 33"/>
            <p:cNvSpPr/>
            <p:nvPr/>
          </p:nvSpPr>
          <p:spPr bwMode="auto">
            <a:xfrm>
              <a:off x="5417221" y="2457150"/>
              <a:ext cx="73274" cy="150527"/>
            </a:xfrm>
            <a:custGeom>
              <a:avLst/>
              <a:gdLst>
                <a:gd name="T0" fmla="*/ 24 w 51"/>
                <a:gd name="T1" fmla="*/ 91 h 107"/>
                <a:gd name="T2" fmla="*/ 35 w 51"/>
                <a:gd name="T3" fmla="*/ 81 h 107"/>
                <a:gd name="T4" fmla="*/ 35 w 51"/>
                <a:gd name="T5" fmla="*/ 74 h 107"/>
                <a:gd name="T6" fmla="*/ 18 w 51"/>
                <a:gd name="T7" fmla="*/ 58 h 107"/>
                <a:gd name="T8" fmla="*/ 18 w 51"/>
                <a:gd name="T9" fmla="*/ 45 h 107"/>
                <a:gd name="T10" fmla="*/ 31 w 51"/>
                <a:gd name="T11" fmla="*/ 40 h 107"/>
                <a:gd name="T12" fmla="*/ 35 w 51"/>
                <a:gd name="T13" fmla="*/ 27 h 107"/>
                <a:gd name="T14" fmla="*/ 35 w 51"/>
                <a:gd name="T15" fmla="*/ 24 h 107"/>
                <a:gd name="T16" fmla="*/ 26 w 51"/>
                <a:gd name="T17" fmla="*/ 14 h 107"/>
                <a:gd name="T18" fmla="*/ 19 w 51"/>
                <a:gd name="T19" fmla="*/ 18 h 107"/>
                <a:gd name="T20" fmla="*/ 17 w 51"/>
                <a:gd name="T21" fmla="*/ 26 h 107"/>
                <a:gd name="T22" fmla="*/ 17 w 51"/>
                <a:gd name="T23" fmla="*/ 28 h 107"/>
                <a:gd name="T24" fmla="*/ 2 w 51"/>
                <a:gd name="T25" fmla="*/ 28 h 107"/>
                <a:gd name="T26" fmla="*/ 2 w 51"/>
                <a:gd name="T27" fmla="*/ 26 h 107"/>
                <a:gd name="T28" fmla="*/ 8 w 51"/>
                <a:gd name="T29" fmla="*/ 8 h 107"/>
                <a:gd name="T30" fmla="*/ 26 w 51"/>
                <a:gd name="T31" fmla="*/ 0 h 107"/>
                <a:gd name="T32" fmla="*/ 43 w 51"/>
                <a:gd name="T33" fmla="*/ 7 h 107"/>
                <a:gd name="T34" fmla="*/ 49 w 51"/>
                <a:gd name="T35" fmla="*/ 24 h 107"/>
                <a:gd name="T36" fmla="*/ 49 w 51"/>
                <a:gd name="T37" fmla="*/ 28 h 107"/>
                <a:gd name="T38" fmla="*/ 44 w 51"/>
                <a:gd name="T39" fmla="*/ 45 h 107"/>
                <a:gd name="T40" fmla="*/ 38 w 51"/>
                <a:gd name="T41" fmla="*/ 50 h 107"/>
                <a:gd name="T42" fmla="*/ 49 w 51"/>
                <a:gd name="T43" fmla="*/ 62 h 107"/>
                <a:gd name="T44" fmla="*/ 51 w 51"/>
                <a:gd name="T45" fmla="*/ 72 h 107"/>
                <a:gd name="T46" fmla="*/ 51 w 51"/>
                <a:gd name="T47" fmla="*/ 80 h 107"/>
                <a:gd name="T48" fmla="*/ 43 w 51"/>
                <a:gd name="T49" fmla="*/ 100 h 107"/>
                <a:gd name="T50" fmla="*/ 24 w 51"/>
                <a:gd name="T51" fmla="*/ 107 h 107"/>
                <a:gd name="T52" fmla="*/ 7 w 51"/>
                <a:gd name="T53" fmla="*/ 99 h 107"/>
                <a:gd name="T54" fmla="*/ 0 w 51"/>
                <a:gd name="T55" fmla="*/ 82 h 107"/>
                <a:gd name="T56" fmla="*/ 0 w 51"/>
                <a:gd name="T57" fmla="*/ 79 h 107"/>
                <a:gd name="T58" fmla="*/ 15 w 51"/>
                <a:gd name="T59" fmla="*/ 78 h 107"/>
                <a:gd name="T60" fmla="*/ 15 w 51"/>
                <a:gd name="T61" fmla="*/ 82 h 107"/>
                <a:gd name="T62" fmla="*/ 18 w 51"/>
                <a:gd name="T63" fmla="*/ 88 h 107"/>
                <a:gd name="T64" fmla="*/ 24 w 51"/>
                <a:gd name="T65" fmla="*/ 9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107">
                  <a:moveTo>
                    <a:pt x="24" y="91"/>
                  </a:moveTo>
                  <a:cubicBezTo>
                    <a:pt x="31" y="91"/>
                    <a:pt x="35" y="87"/>
                    <a:pt x="35" y="81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64"/>
                    <a:pt x="29" y="58"/>
                    <a:pt x="18" y="58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24" y="45"/>
                    <a:pt x="29" y="43"/>
                    <a:pt x="31" y="40"/>
                  </a:cubicBezTo>
                  <a:cubicBezTo>
                    <a:pt x="34" y="37"/>
                    <a:pt x="35" y="32"/>
                    <a:pt x="35" y="27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18"/>
                    <a:pt x="32" y="14"/>
                    <a:pt x="26" y="14"/>
                  </a:cubicBezTo>
                  <a:cubicBezTo>
                    <a:pt x="23" y="14"/>
                    <a:pt x="21" y="15"/>
                    <a:pt x="19" y="18"/>
                  </a:cubicBezTo>
                  <a:cubicBezTo>
                    <a:pt x="18" y="20"/>
                    <a:pt x="17" y="22"/>
                    <a:pt x="17" y="26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18"/>
                    <a:pt x="4" y="12"/>
                    <a:pt x="8" y="8"/>
                  </a:cubicBezTo>
                  <a:cubicBezTo>
                    <a:pt x="12" y="2"/>
                    <a:pt x="18" y="0"/>
                    <a:pt x="26" y="0"/>
                  </a:cubicBezTo>
                  <a:cubicBezTo>
                    <a:pt x="33" y="0"/>
                    <a:pt x="39" y="2"/>
                    <a:pt x="43" y="7"/>
                  </a:cubicBezTo>
                  <a:cubicBezTo>
                    <a:pt x="47" y="12"/>
                    <a:pt x="49" y="17"/>
                    <a:pt x="49" y="24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35"/>
                    <a:pt x="48" y="41"/>
                    <a:pt x="44" y="45"/>
                  </a:cubicBezTo>
                  <a:cubicBezTo>
                    <a:pt x="42" y="47"/>
                    <a:pt x="40" y="49"/>
                    <a:pt x="38" y="50"/>
                  </a:cubicBezTo>
                  <a:cubicBezTo>
                    <a:pt x="42" y="53"/>
                    <a:pt x="46" y="57"/>
                    <a:pt x="49" y="62"/>
                  </a:cubicBezTo>
                  <a:cubicBezTo>
                    <a:pt x="50" y="65"/>
                    <a:pt x="51" y="68"/>
                    <a:pt x="51" y="72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8"/>
                    <a:pt x="48" y="95"/>
                    <a:pt x="43" y="100"/>
                  </a:cubicBezTo>
                  <a:cubicBezTo>
                    <a:pt x="38" y="104"/>
                    <a:pt x="32" y="107"/>
                    <a:pt x="24" y="107"/>
                  </a:cubicBezTo>
                  <a:cubicBezTo>
                    <a:pt x="18" y="107"/>
                    <a:pt x="12" y="104"/>
                    <a:pt x="7" y="99"/>
                  </a:cubicBezTo>
                  <a:cubicBezTo>
                    <a:pt x="2" y="94"/>
                    <a:pt x="0" y="89"/>
                    <a:pt x="0" y="8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4"/>
                    <a:pt x="16" y="86"/>
                    <a:pt x="18" y="88"/>
                  </a:cubicBezTo>
                  <a:cubicBezTo>
                    <a:pt x="19" y="90"/>
                    <a:pt x="21" y="91"/>
                    <a:pt x="24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09" name="组合 75"/>
            <p:cNvGrpSpPr/>
            <p:nvPr/>
          </p:nvGrpSpPr>
          <p:grpSpPr>
            <a:xfrm>
              <a:off x="5445606" y="2768091"/>
              <a:ext cx="337639" cy="371790"/>
              <a:chOff x="279401" y="2698750"/>
              <a:chExt cx="1473200" cy="1655763"/>
            </a:xfrm>
            <a:solidFill>
              <a:srgbClr val="3666D7"/>
            </a:solidFill>
          </p:grpSpPr>
          <p:sp>
            <p:nvSpPr>
              <p:cNvPr id="110" name="Freeform 45"/>
              <p:cNvSpPr>
                <a:spLocks noEditPoints="1"/>
              </p:cNvSpPr>
              <p:nvPr/>
            </p:nvSpPr>
            <p:spPr bwMode="auto">
              <a:xfrm>
                <a:off x="279401" y="2884488"/>
                <a:ext cx="1473200" cy="1470025"/>
              </a:xfrm>
              <a:custGeom>
                <a:avLst/>
                <a:gdLst>
                  <a:gd name="T0" fmla="*/ 250 w 501"/>
                  <a:gd name="T1" fmla="*/ 0 h 501"/>
                  <a:gd name="T2" fmla="*/ 0 w 501"/>
                  <a:gd name="T3" fmla="*/ 251 h 501"/>
                  <a:gd name="T4" fmla="*/ 250 w 501"/>
                  <a:gd name="T5" fmla="*/ 501 h 501"/>
                  <a:gd name="T6" fmla="*/ 501 w 501"/>
                  <a:gd name="T7" fmla="*/ 251 h 501"/>
                  <a:gd name="T8" fmla="*/ 250 w 501"/>
                  <a:gd name="T9" fmla="*/ 0 h 501"/>
                  <a:gd name="T10" fmla="*/ 455 w 501"/>
                  <a:gd name="T11" fmla="*/ 267 h 501"/>
                  <a:gd name="T12" fmla="*/ 446 w 501"/>
                  <a:gd name="T13" fmla="*/ 267 h 501"/>
                  <a:gd name="T14" fmla="*/ 389 w 501"/>
                  <a:gd name="T15" fmla="*/ 390 h 501"/>
                  <a:gd name="T16" fmla="*/ 267 w 501"/>
                  <a:gd name="T17" fmla="*/ 447 h 501"/>
                  <a:gd name="T18" fmla="*/ 267 w 501"/>
                  <a:gd name="T19" fmla="*/ 455 h 501"/>
                  <a:gd name="T20" fmla="*/ 250 w 501"/>
                  <a:gd name="T21" fmla="*/ 471 h 501"/>
                  <a:gd name="T22" fmla="*/ 234 w 501"/>
                  <a:gd name="T23" fmla="*/ 455 h 501"/>
                  <a:gd name="T24" fmla="*/ 234 w 501"/>
                  <a:gd name="T25" fmla="*/ 447 h 501"/>
                  <a:gd name="T26" fmla="*/ 111 w 501"/>
                  <a:gd name="T27" fmla="*/ 390 h 501"/>
                  <a:gd name="T28" fmla="*/ 54 w 501"/>
                  <a:gd name="T29" fmla="*/ 267 h 501"/>
                  <a:gd name="T30" fmla="*/ 46 w 501"/>
                  <a:gd name="T31" fmla="*/ 267 h 501"/>
                  <a:gd name="T32" fmla="*/ 30 w 501"/>
                  <a:gd name="T33" fmla="*/ 251 h 501"/>
                  <a:gd name="T34" fmla="*/ 46 w 501"/>
                  <a:gd name="T35" fmla="*/ 234 h 501"/>
                  <a:gd name="T36" fmla="*/ 54 w 501"/>
                  <a:gd name="T37" fmla="*/ 234 h 501"/>
                  <a:gd name="T38" fmla="*/ 111 w 501"/>
                  <a:gd name="T39" fmla="*/ 111 h 501"/>
                  <a:gd name="T40" fmla="*/ 234 w 501"/>
                  <a:gd name="T41" fmla="*/ 54 h 501"/>
                  <a:gd name="T42" fmla="*/ 234 w 501"/>
                  <a:gd name="T43" fmla="*/ 46 h 501"/>
                  <a:gd name="T44" fmla="*/ 250 w 501"/>
                  <a:gd name="T45" fmla="*/ 30 h 501"/>
                  <a:gd name="T46" fmla="*/ 267 w 501"/>
                  <a:gd name="T47" fmla="*/ 46 h 501"/>
                  <a:gd name="T48" fmla="*/ 267 w 501"/>
                  <a:gd name="T49" fmla="*/ 54 h 501"/>
                  <a:gd name="T50" fmla="*/ 389 w 501"/>
                  <a:gd name="T51" fmla="*/ 111 h 501"/>
                  <a:gd name="T52" fmla="*/ 446 w 501"/>
                  <a:gd name="T53" fmla="*/ 234 h 501"/>
                  <a:gd name="T54" fmla="*/ 455 w 501"/>
                  <a:gd name="T55" fmla="*/ 234 h 501"/>
                  <a:gd name="T56" fmla="*/ 471 w 501"/>
                  <a:gd name="T57" fmla="*/ 251 h 501"/>
                  <a:gd name="T58" fmla="*/ 455 w 501"/>
                  <a:gd name="T59" fmla="*/ 26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1" h="501">
                    <a:moveTo>
                      <a:pt x="250" y="0"/>
                    </a:moveTo>
                    <a:cubicBezTo>
                      <a:pt x="112" y="0"/>
                      <a:pt x="0" y="112"/>
                      <a:pt x="0" y="251"/>
                    </a:cubicBezTo>
                    <a:cubicBezTo>
                      <a:pt x="0" y="389"/>
                      <a:pt x="112" y="501"/>
                      <a:pt x="250" y="501"/>
                    </a:cubicBezTo>
                    <a:cubicBezTo>
                      <a:pt x="389" y="501"/>
                      <a:pt x="501" y="389"/>
                      <a:pt x="501" y="251"/>
                    </a:cubicBezTo>
                    <a:cubicBezTo>
                      <a:pt x="501" y="112"/>
                      <a:pt x="389" y="0"/>
                      <a:pt x="250" y="0"/>
                    </a:cubicBezTo>
                    <a:close/>
                    <a:moveTo>
                      <a:pt x="455" y="267"/>
                    </a:moveTo>
                    <a:cubicBezTo>
                      <a:pt x="446" y="267"/>
                      <a:pt x="446" y="267"/>
                      <a:pt x="446" y="267"/>
                    </a:cubicBezTo>
                    <a:cubicBezTo>
                      <a:pt x="442" y="315"/>
                      <a:pt x="421" y="358"/>
                      <a:pt x="389" y="390"/>
                    </a:cubicBezTo>
                    <a:cubicBezTo>
                      <a:pt x="357" y="422"/>
                      <a:pt x="315" y="443"/>
                      <a:pt x="267" y="447"/>
                    </a:cubicBezTo>
                    <a:cubicBezTo>
                      <a:pt x="267" y="455"/>
                      <a:pt x="267" y="455"/>
                      <a:pt x="267" y="455"/>
                    </a:cubicBezTo>
                    <a:cubicBezTo>
                      <a:pt x="267" y="464"/>
                      <a:pt x="259" y="471"/>
                      <a:pt x="250" y="471"/>
                    </a:cubicBezTo>
                    <a:cubicBezTo>
                      <a:pt x="241" y="471"/>
                      <a:pt x="234" y="464"/>
                      <a:pt x="234" y="455"/>
                    </a:cubicBezTo>
                    <a:cubicBezTo>
                      <a:pt x="234" y="447"/>
                      <a:pt x="234" y="447"/>
                      <a:pt x="234" y="447"/>
                    </a:cubicBezTo>
                    <a:cubicBezTo>
                      <a:pt x="186" y="443"/>
                      <a:pt x="143" y="422"/>
                      <a:pt x="111" y="390"/>
                    </a:cubicBezTo>
                    <a:cubicBezTo>
                      <a:pt x="79" y="358"/>
                      <a:pt x="58" y="315"/>
                      <a:pt x="54" y="267"/>
                    </a:cubicBezTo>
                    <a:cubicBezTo>
                      <a:pt x="46" y="267"/>
                      <a:pt x="46" y="267"/>
                      <a:pt x="46" y="267"/>
                    </a:cubicBezTo>
                    <a:cubicBezTo>
                      <a:pt x="37" y="267"/>
                      <a:pt x="30" y="260"/>
                      <a:pt x="30" y="251"/>
                    </a:cubicBezTo>
                    <a:cubicBezTo>
                      <a:pt x="30" y="241"/>
                      <a:pt x="37" y="234"/>
                      <a:pt x="46" y="234"/>
                    </a:cubicBezTo>
                    <a:cubicBezTo>
                      <a:pt x="54" y="234"/>
                      <a:pt x="54" y="234"/>
                      <a:pt x="54" y="234"/>
                    </a:cubicBezTo>
                    <a:cubicBezTo>
                      <a:pt x="58" y="186"/>
                      <a:pt x="79" y="143"/>
                      <a:pt x="111" y="111"/>
                    </a:cubicBezTo>
                    <a:cubicBezTo>
                      <a:pt x="143" y="79"/>
                      <a:pt x="186" y="58"/>
                      <a:pt x="234" y="54"/>
                    </a:cubicBezTo>
                    <a:cubicBezTo>
                      <a:pt x="234" y="46"/>
                      <a:pt x="234" y="46"/>
                      <a:pt x="234" y="46"/>
                    </a:cubicBezTo>
                    <a:cubicBezTo>
                      <a:pt x="234" y="37"/>
                      <a:pt x="241" y="30"/>
                      <a:pt x="250" y="30"/>
                    </a:cubicBezTo>
                    <a:cubicBezTo>
                      <a:pt x="259" y="30"/>
                      <a:pt x="267" y="37"/>
                      <a:pt x="267" y="46"/>
                    </a:cubicBezTo>
                    <a:cubicBezTo>
                      <a:pt x="267" y="54"/>
                      <a:pt x="267" y="54"/>
                      <a:pt x="267" y="54"/>
                    </a:cubicBezTo>
                    <a:cubicBezTo>
                      <a:pt x="315" y="58"/>
                      <a:pt x="357" y="79"/>
                      <a:pt x="389" y="111"/>
                    </a:cubicBezTo>
                    <a:cubicBezTo>
                      <a:pt x="421" y="143"/>
                      <a:pt x="442" y="186"/>
                      <a:pt x="446" y="234"/>
                    </a:cubicBezTo>
                    <a:cubicBezTo>
                      <a:pt x="455" y="234"/>
                      <a:pt x="455" y="234"/>
                      <a:pt x="455" y="234"/>
                    </a:cubicBezTo>
                    <a:cubicBezTo>
                      <a:pt x="464" y="234"/>
                      <a:pt x="471" y="241"/>
                      <a:pt x="471" y="251"/>
                    </a:cubicBezTo>
                    <a:cubicBezTo>
                      <a:pt x="471" y="260"/>
                      <a:pt x="464" y="267"/>
                      <a:pt x="455" y="2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46"/>
              <p:cNvSpPr/>
              <p:nvPr/>
            </p:nvSpPr>
            <p:spPr bwMode="auto">
              <a:xfrm>
                <a:off x="966788" y="3043238"/>
                <a:ext cx="96838" cy="117475"/>
              </a:xfrm>
              <a:custGeom>
                <a:avLst/>
                <a:gdLst>
                  <a:gd name="T0" fmla="*/ 16 w 33"/>
                  <a:gd name="T1" fmla="*/ 40 h 40"/>
                  <a:gd name="T2" fmla="*/ 33 w 33"/>
                  <a:gd name="T3" fmla="*/ 24 h 40"/>
                  <a:gd name="T4" fmla="*/ 33 w 33"/>
                  <a:gd name="T5" fmla="*/ 0 h 40"/>
                  <a:gd name="T6" fmla="*/ 16 w 33"/>
                  <a:gd name="T7" fmla="*/ 0 h 40"/>
                  <a:gd name="T8" fmla="*/ 0 w 33"/>
                  <a:gd name="T9" fmla="*/ 0 h 40"/>
                  <a:gd name="T10" fmla="*/ 0 w 33"/>
                  <a:gd name="T11" fmla="*/ 24 h 40"/>
                  <a:gd name="T12" fmla="*/ 16 w 33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0">
                    <a:moveTo>
                      <a:pt x="16" y="40"/>
                    </a:moveTo>
                    <a:cubicBezTo>
                      <a:pt x="25" y="40"/>
                      <a:pt x="33" y="33"/>
                      <a:pt x="33" y="24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7" y="0"/>
                      <a:pt x="22" y="0"/>
                      <a:pt x="16" y="0"/>
                    </a:cubicBezTo>
                    <a:cubicBezTo>
                      <a:pt x="11" y="0"/>
                      <a:pt x="5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3"/>
                      <a:pt x="7" y="40"/>
                      <a:pt x="1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47"/>
              <p:cNvSpPr/>
              <p:nvPr/>
            </p:nvSpPr>
            <p:spPr bwMode="auto">
              <a:xfrm>
                <a:off x="966788" y="4079875"/>
                <a:ext cx="96838" cy="115888"/>
              </a:xfrm>
              <a:custGeom>
                <a:avLst/>
                <a:gdLst>
                  <a:gd name="T0" fmla="*/ 16 w 33"/>
                  <a:gd name="T1" fmla="*/ 0 h 40"/>
                  <a:gd name="T2" fmla="*/ 0 w 33"/>
                  <a:gd name="T3" fmla="*/ 17 h 40"/>
                  <a:gd name="T4" fmla="*/ 0 w 33"/>
                  <a:gd name="T5" fmla="*/ 40 h 40"/>
                  <a:gd name="T6" fmla="*/ 16 w 33"/>
                  <a:gd name="T7" fmla="*/ 40 h 40"/>
                  <a:gd name="T8" fmla="*/ 33 w 33"/>
                  <a:gd name="T9" fmla="*/ 40 h 40"/>
                  <a:gd name="T10" fmla="*/ 33 w 33"/>
                  <a:gd name="T11" fmla="*/ 17 h 40"/>
                  <a:gd name="T12" fmla="*/ 16 w 33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0">
                    <a:moveTo>
                      <a:pt x="16" y="0"/>
                    </a:moveTo>
                    <a:cubicBezTo>
                      <a:pt x="7" y="0"/>
                      <a:pt x="0" y="7"/>
                      <a:pt x="0" y="1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5" y="40"/>
                      <a:pt x="11" y="40"/>
                      <a:pt x="16" y="40"/>
                    </a:cubicBezTo>
                    <a:cubicBezTo>
                      <a:pt x="22" y="40"/>
                      <a:pt x="27" y="40"/>
                      <a:pt x="33" y="40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7"/>
                      <a:pt x="25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48"/>
              <p:cNvSpPr/>
              <p:nvPr/>
            </p:nvSpPr>
            <p:spPr bwMode="auto">
              <a:xfrm>
                <a:off x="434976" y="3571875"/>
                <a:ext cx="120650" cy="96838"/>
              </a:xfrm>
              <a:custGeom>
                <a:avLst/>
                <a:gdLst>
                  <a:gd name="T0" fmla="*/ 41 w 41"/>
                  <a:gd name="T1" fmla="*/ 17 h 33"/>
                  <a:gd name="T2" fmla="*/ 24 w 41"/>
                  <a:gd name="T3" fmla="*/ 0 h 33"/>
                  <a:gd name="T4" fmla="*/ 1 w 41"/>
                  <a:gd name="T5" fmla="*/ 0 h 33"/>
                  <a:gd name="T6" fmla="*/ 0 w 41"/>
                  <a:gd name="T7" fmla="*/ 17 h 33"/>
                  <a:gd name="T8" fmla="*/ 1 w 41"/>
                  <a:gd name="T9" fmla="*/ 33 h 33"/>
                  <a:gd name="T10" fmla="*/ 24 w 41"/>
                  <a:gd name="T11" fmla="*/ 33 h 33"/>
                  <a:gd name="T12" fmla="*/ 41 w 41"/>
                  <a:gd name="T13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3">
                    <a:moveTo>
                      <a:pt x="41" y="17"/>
                    </a:moveTo>
                    <a:cubicBezTo>
                      <a:pt x="41" y="7"/>
                      <a:pt x="33" y="0"/>
                      <a:pt x="2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6"/>
                      <a:pt x="0" y="11"/>
                      <a:pt x="0" y="17"/>
                    </a:cubicBezTo>
                    <a:cubicBezTo>
                      <a:pt x="0" y="22"/>
                      <a:pt x="1" y="28"/>
                      <a:pt x="1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33" y="33"/>
                      <a:pt x="41" y="26"/>
                      <a:pt x="4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49"/>
              <p:cNvSpPr/>
              <p:nvPr/>
            </p:nvSpPr>
            <p:spPr bwMode="auto">
              <a:xfrm>
                <a:off x="1474788" y="3571875"/>
                <a:ext cx="119063" cy="96838"/>
              </a:xfrm>
              <a:custGeom>
                <a:avLst/>
                <a:gdLst>
                  <a:gd name="T0" fmla="*/ 39 w 40"/>
                  <a:gd name="T1" fmla="*/ 0 h 33"/>
                  <a:gd name="T2" fmla="*/ 16 w 40"/>
                  <a:gd name="T3" fmla="*/ 0 h 33"/>
                  <a:gd name="T4" fmla="*/ 0 w 40"/>
                  <a:gd name="T5" fmla="*/ 17 h 33"/>
                  <a:gd name="T6" fmla="*/ 16 w 40"/>
                  <a:gd name="T7" fmla="*/ 33 h 33"/>
                  <a:gd name="T8" fmla="*/ 39 w 40"/>
                  <a:gd name="T9" fmla="*/ 33 h 33"/>
                  <a:gd name="T10" fmla="*/ 40 w 40"/>
                  <a:gd name="T11" fmla="*/ 17 h 33"/>
                  <a:gd name="T12" fmla="*/ 39 w 40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3">
                    <a:moveTo>
                      <a:pt x="3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40" y="28"/>
                      <a:pt x="40" y="22"/>
                      <a:pt x="40" y="17"/>
                    </a:cubicBezTo>
                    <a:cubicBezTo>
                      <a:pt x="40" y="11"/>
                      <a:pt x="40" y="6"/>
                      <a:pt x="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Oval 50"/>
              <p:cNvSpPr>
                <a:spLocks noChangeArrowheads="1"/>
              </p:cNvSpPr>
              <p:nvPr/>
            </p:nvSpPr>
            <p:spPr bwMode="auto">
              <a:xfrm>
                <a:off x="925513" y="3532188"/>
                <a:ext cx="176213" cy="174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51"/>
              <p:cNvSpPr>
                <a:spLocks noEditPoints="1"/>
              </p:cNvSpPr>
              <p:nvPr/>
            </p:nvSpPr>
            <p:spPr bwMode="auto">
              <a:xfrm>
                <a:off x="652463" y="3254375"/>
                <a:ext cx="723900" cy="730250"/>
              </a:xfrm>
              <a:custGeom>
                <a:avLst/>
                <a:gdLst>
                  <a:gd name="T0" fmla="*/ 106 w 246"/>
                  <a:gd name="T1" fmla="*/ 86 h 249"/>
                  <a:gd name="T2" fmla="*/ 109 w 246"/>
                  <a:gd name="T3" fmla="*/ 89 h 249"/>
                  <a:gd name="T4" fmla="*/ 123 w 246"/>
                  <a:gd name="T5" fmla="*/ 86 h 249"/>
                  <a:gd name="T6" fmla="*/ 162 w 246"/>
                  <a:gd name="T7" fmla="*/ 125 h 249"/>
                  <a:gd name="T8" fmla="*/ 159 w 246"/>
                  <a:gd name="T9" fmla="*/ 139 h 249"/>
                  <a:gd name="T10" fmla="*/ 162 w 246"/>
                  <a:gd name="T11" fmla="*/ 142 h 249"/>
                  <a:gd name="T12" fmla="*/ 246 w 246"/>
                  <a:gd name="T13" fmla="*/ 0 h 249"/>
                  <a:gd name="T14" fmla="*/ 106 w 246"/>
                  <a:gd name="T15" fmla="*/ 86 h 249"/>
                  <a:gd name="T16" fmla="*/ 123 w 246"/>
                  <a:gd name="T17" fmla="*/ 163 h 249"/>
                  <a:gd name="T18" fmla="*/ 84 w 246"/>
                  <a:gd name="T19" fmla="*/ 125 h 249"/>
                  <a:gd name="T20" fmla="*/ 87 w 246"/>
                  <a:gd name="T21" fmla="*/ 110 h 249"/>
                  <a:gd name="T22" fmla="*/ 85 w 246"/>
                  <a:gd name="T23" fmla="*/ 107 h 249"/>
                  <a:gd name="T24" fmla="*/ 0 w 246"/>
                  <a:gd name="T25" fmla="*/ 249 h 249"/>
                  <a:gd name="T26" fmla="*/ 140 w 246"/>
                  <a:gd name="T27" fmla="*/ 163 h 249"/>
                  <a:gd name="T28" fmla="*/ 138 w 246"/>
                  <a:gd name="T29" fmla="*/ 160 h 249"/>
                  <a:gd name="T30" fmla="*/ 123 w 246"/>
                  <a:gd name="T31" fmla="*/ 163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6" h="249">
                    <a:moveTo>
                      <a:pt x="106" y="86"/>
                    </a:moveTo>
                    <a:cubicBezTo>
                      <a:pt x="109" y="89"/>
                      <a:pt x="109" y="89"/>
                      <a:pt x="109" y="89"/>
                    </a:cubicBezTo>
                    <a:cubicBezTo>
                      <a:pt x="113" y="87"/>
                      <a:pt x="118" y="86"/>
                      <a:pt x="123" y="86"/>
                    </a:cubicBezTo>
                    <a:cubicBezTo>
                      <a:pt x="145" y="86"/>
                      <a:pt x="162" y="103"/>
                      <a:pt x="162" y="125"/>
                    </a:cubicBezTo>
                    <a:cubicBezTo>
                      <a:pt x="162" y="130"/>
                      <a:pt x="161" y="135"/>
                      <a:pt x="159" y="139"/>
                    </a:cubicBezTo>
                    <a:cubicBezTo>
                      <a:pt x="162" y="142"/>
                      <a:pt x="162" y="142"/>
                      <a:pt x="162" y="142"/>
                    </a:cubicBezTo>
                    <a:cubicBezTo>
                      <a:pt x="246" y="0"/>
                      <a:pt x="246" y="0"/>
                      <a:pt x="246" y="0"/>
                    </a:cubicBezTo>
                    <a:lnTo>
                      <a:pt x="106" y="86"/>
                    </a:lnTo>
                    <a:close/>
                    <a:moveTo>
                      <a:pt x="123" y="163"/>
                    </a:moveTo>
                    <a:cubicBezTo>
                      <a:pt x="102" y="163"/>
                      <a:pt x="84" y="146"/>
                      <a:pt x="84" y="125"/>
                    </a:cubicBezTo>
                    <a:cubicBezTo>
                      <a:pt x="84" y="119"/>
                      <a:pt x="86" y="114"/>
                      <a:pt x="87" y="110"/>
                    </a:cubicBezTo>
                    <a:cubicBezTo>
                      <a:pt x="85" y="107"/>
                      <a:pt x="85" y="107"/>
                      <a:pt x="85" y="107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140" y="163"/>
                      <a:pt x="140" y="163"/>
                      <a:pt x="140" y="163"/>
                    </a:cubicBezTo>
                    <a:cubicBezTo>
                      <a:pt x="138" y="160"/>
                      <a:pt x="138" y="160"/>
                      <a:pt x="138" y="160"/>
                    </a:cubicBezTo>
                    <a:cubicBezTo>
                      <a:pt x="133" y="162"/>
                      <a:pt x="128" y="163"/>
                      <a:pt x="123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52"/>
              <p:cNvSpPr/>
              <p:nvPr/>
            </p:nvSpPr>
            <p:spPr bwMode="auto">
              <a:xfrm>
                <a:off x="935038" y="2698750"/>
                <a:ext cx="158750" cy="158750"/>
              </a:xfrm>
              <a:custGeom>
                <a:avLst/>
                <a:gdLst>
                  <a:gd name="T0" fmla="*/ 27 w 54"/>
                  <a:gd name="T1" fmla="*/ 0 h 54"/>
                  <a:gd name="T2" fmla="*/ 0 w 54"/>
                  <a:gd name="T3" fmla="*/ 27 h 54"/>
                  <a:gd name="T4" fmla="*/ 0 w 54"/>
                  <a:gd name="T5" fmla="*/ 54 h 54"/>
                  <a:gd name="T6" fmla="*/ 29 w 54"/>
                  <a:gd name="T7" fmla="*/ 52 h 54"/>
                  <a:gd name="T8" fmla="*/ 29 w 54"/>
                  <a:gd name="T9" fmla="*/ 52 h 54"/>
                  <a:gd name="T10" fmla="*/ 54 w 54"/>
                  <a:gd name="T11" fmla="*/ 53 h 54"/>
                  <a:gd name="T12" fmla="*/ 54 w 54"/>
                  <a:gd name="T13" fmla="*/ 27 h 54"/>
                  <a:gd name="T14" fmla="*/ 27 w 54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54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10" y="53"/>
                      <a:pt x="19" y="52"/>
                      <a:pt x="29" y="52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8" y="52"/>
                      <a:pt x="46" y="52"/>
                      <a:pt x="54" y="53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18" name="Group 117"/>
          <p:cNvGrpSpPr/>
          <p:nvPr/>
        </p:nvGrpSpPr>
        <p:grpSpPr>
          <a:xfrm>
            <a:off x="4616720" y="1357154"/>
            <a:ext cx="922624" cy="1043646"/>
            <a:chOff x="4616720" y="1357154"/>
            <a:chExt cx="922624" cy="1043646"/>
          </a:xfrm>
        </p:grpSpPr>
        <p:sp>
          <p:nvSpPr>
            <p:cNvPr id="119" name="Freeform 17"/>
            <p:cNvSpPr/>
            <p:nvPr/>
          </p:nvSpPr>
          <p:spPr bwMode="auto">
            <a:xfrm>
              <a:off x="4671873" y="1388031"/>
              <a:ext cx="405766" cy="17831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765E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8"/>
            <p:cNvSpPr/>
            <p:nvPr/>
          </p:nvSpPr>
          <p:spPr bwMode="auto">
            <a:xfrm>
              <a:off x="4616720" y="1357154"/>
              <a:ext cx="922624" cy="1043646"/>
            </a:xfrm>
            <a:custGeom>
              <a:avLst/>
              <a:gdLst>
                <a:gd name="T0" fmla="*/ 0 w 1171"/>
                <a:gd name="T1" fmla="*/ 1014 h 1352"/>
                <a:gd name="T2" fmla="*/ 0 w 1171"/>
                <a:gd name="T3" fmla="*/ 338 h 1352"/>
                <a:gd name="T4" fmla="*/ 585 w 1171"/>
                <a:gd name="T5" fmla="*/ 0 h 1352"/>
                <a:gd name="T6" fmla="*/ 1171 w 1171"/>
                <a:gd name="T7" fmla="*/ 338 h 1352"/>
                <a:gd name="T8" fmla="*/ 1171 w 1171"/>
                <a:gd name="T9" fmla="*/ 1014 h 1352"/>
                <a:gd name="T10" fmla="*/ 585 w 1171"/>
                <a:gd name="T11" fmla="*/ 1352 h 1352"/>
                <a:gd name="T12" fmla="*/ 0 w 1171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1" h="1352">
                  <a:moveTo>
                    <a:pt x="0" y="1014"/>
                  </a:moveTo>
                  <a:lnTo>
                    <a:pt x="0" y="338"/>
                  </a:lnTo>
                  <a:lnTo>
                    <a:pt x="585" y="0"/>
                  </a:lnTo>
                  <a:lnTo>
                    <a:pt x="1171" y="338"/>
                  </a:lnTo>
                  <a:lnTo>
                    <a:pt x="1171" y="1014"/>
                  </a:lnTo>
                  <a:lnTo>
                    <a:pt x="585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9"/>
            <p:cNvSpPr/>
            <p:nvPr/>
          </p:nvSpPr>
          <p:spPr bwMode="auto">
            <a:xfrm>
              <a:off x="4671873" y="1388031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2" name="Freeform 27"/>
            <p:cNvSpPr/>
            <p:nvPr/>
          </p:nvSpPr>
          <p:spPr bwMode="auto">
            <a:xfrm>
              <a:off x="4880665" y="1549364"/>
              <a:ext cx="73274" cy="147438"/>
            </a:xfrm>
            <a:custGeom>
              <a:avLst/>
              <a:gdLst>
                <a:gd name="T0" fmla="*/ 0 w 51"/>
                <a:gd name="T1" fmla="*/ 30 h 105"/>
                <a:gd name="T2" fmla="*/ 8 w 51"/>
                <a:gd name="T3" fmla="*/ 7 h 105"/>
                <a:gd name="T4" fmla="*/ 26 w 51"/>
                <a:gd name="T5" fmla="*/ 0 h 105"/>
                <a:gd name="T6" fmla="*/ 44 w 51"/>
                <a:gd name="T7" fmla="*/ 8 h 105"/>
                <a:gd name="T8" fmla="*/ 51 w 51"/>
                <a:gd name="T9" fmla="*/ 26 h 105"/>
                <a:gd name="T10" fmla="*/ 47 w 51"/>
                <a:gd name="T11" fmla="*/ 46 h 105"/>
                <a:gd name="T12" fmla="*/ 34 w 51"/>
                <a:gd name="T13" fmla="*/ 65 h 105"/>
                <a:gd name="T14" fmla="*/ 27 w 51"/>
                <a:gd name="T15" fmla="*/ 77 h 105"/>
                <a:gd name="T16" fmla="*/ 24 w 51"/>
                <a:gd name="T17" fmla="*/ 81 h 105"/>
                <a:gd name="T18" fmla="*/ 20 w 51"/>
                <a:gd name="T19" fmla="*/ 88 h 105"/>
                <a:gd name="T20" fmla="*/ 19 w 51"/>
                <a:gd name="T21" fmla="*/ 89 h 105"/>
                <a:gd name="T22" fmla="*/ 50 w 51"/>
                <a:gd name="T23" fmla="*/ 89 h 105"/>
                <a:gd name="T24" fmla="*/ 50 w 51"/>
                <a:gd name="T25" fmla="*/ 105 h 105"/>
                <a:gd name="T26" fmla="*/ 0 w 51"/>
                <a:gd name="T27" fmla="*/ 105 h 105"/>
                <a:gd name="T28" fmla="*/ 0 w 51"/>
                <a:gd name="T29" fmla="*/ 90 h 105"/>
                <a:gd name="T30" fmla="*/ 3 w 51"/>
                <a:gd name="T31" fmla="*/ 84 h 105"/>
                <a:gd name="T32" fmla="*/ 7 w 51"/>
                <a:gd name="T33" fmla="*/ 79 h 105"/>
                <a:gd name="T34" fmla="*/ 11 w 51"/>
                <a:gd name="T35" fmla="*/ 73 h 105"/>
                <a:gd name="T36" fmla="*/ 22 w 51"/>
                <a:gd name="T37" fmla="*/ 57 h 105"/>
                <a:gd name="T38" fmla="*/ 33 w 51"/>
                <a:gd name="T39" fmla="*/ 39 h 105"/>
                <a:gd name="T40" fmla="*/ 36 w 51"/>
                <a:gd name="T41" fmla="*/ 26 h 105"/>
                <a:gd name="T42" fmla="*/ 33 w 51"/>
                <a:gd name="T43" fmla="*/ 18 h 105"/>
                <a:gd name="T44" fmla="*/ 26 w 51"/>
                <a:gd name="T45" fmla="*/ 15 h 105"/>
                <a:gd name="T46" fmla="*/ 17 w 51"/>
                <a:gd name="T47" fmla="*/ 22 h 105"/>
                <a:gd name="T48" fmla="*/ 16 w 51"/>
                <a:gd name="T49" fmla="*/ 28 h 105"/>
                <a:gd name="T50" fmla="*/ 16 w 51"/>
                <a:gd name="T51" fmla="*/ 32 h 105"/>
                <a:gd name="T52" fmla="*/ 0 w 51"/>
                <a:gd name="T53" fmla="*/ 32 h 105"/>
                <a:gd name="T54" fmla="*/ 0 w 51"/>
                <a:gd name="T55" fmla="*/ 3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" h="105">
                  <a:moveTo>
                    <a:pt x="0" y="30"/>
                  </a:moveTo>
                  <a:cubicBezTo>
                    <a:pt x="0" y="20"/>
                    <a:pt x="3" y="12"/>
                    <a:pt x="8" y="7"/>
                  </a:cubicBezTo>
                  <a:cubicBezTo>
                    <a:pt x="13" y="2"/>
                    <a:pt x="19" y="0"/>
                    <a:pt x="26" y="0"/>
                  </a:cubicBezTo>
                  <a:cubicBezTo>
                    <a:pt x="33" y="0"/>
                    <a:pt x="39" y="3"/>
                    <a:pt x="44" y="8"/>
                  </a:cubicBezTo>
                  <a:cubicBezTo>
                    <a:pt x="49" y="13"/>
                    <a:pt x="51" y="19"/>
                    <a:pt x="51" y="26"/>
                  </a:cubicBezTo>
                  <a:cubicBezTo>
                    <a:pt x="51" y="33"/>
                    <a:pt x="50" y="40"/>
                    <a:pt x="47" y="46"/>
                  </a:cubicBezTo>
                  <a:cubicBezTo>
                    <a:pt x="45" y="50"/>
                    <a:pt x="41" y="56"/>
                    <a:pt x="34" y="65"/>
                  </a:cubicBezTo>
                  <a:cubicBezTo>
                    <a:pt x="33" y="68"/>
                    <a:pt x="30" y="72"/>
                    <a:pt x="27" y="77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4"/>
                    <a:pt x="21" y="86"/>
                    <a:pt x="20" y="88"/>
                  </a:cubicBezTo>
                  <a:cubicBezTo>
                    <a:pt x="19" y="88"/>
                    <a:pt x="19" y="89"/>
                    <a:pt x="19" y="89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1" y="88"/>
                    <a:pt x="3" y="84"/>
                  </a:cubicBezTo>
                  <a:cubicBezTo>
                    <a:pt x="4" y="83"/>
                    <a:pt x="6" y="81"/>
                    <a:pt x="7" y="79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70"/>
                    <a:pt x="17" y="65"/>
                    <a:pt x="22" y="57"/>
                  </a:cubicBezTo>
                  <a:cubicBezTo>
                    <a:pt x="27" y="51"/>
                    <a:pt x="31" y="44"/>
                    <a:pt x="33" y="39"/>
                  </a:cubicBezTo>
                  <a:cubicBezTo>
                    <a:pt x="35" y="34"/>
                    <a:pt x="36" y="30"/>
                    <a:pt x="36" y="26"/>
                  </a:cubicBezTo>
                  <a:cubicBezTo>
                    <a:pt x="36" y="23"/>
                    <a:pt x="35" y="21"/>
                    <a:pt x="33" y="18"/>
                  </a:cubicBezTo>
                  <a:cubicBezTo>
                    <a:pt x="31" y="16"/>
                    <a:pt x="29" y="15"/>
                    <a:pt x="26" y="15"/>
                  </a:cubicBezTo>
                  <a:cubicBezTo>
                    <a:pt x="22" y="15"/>
                    <a:pt x="18" y="17"/>
                    <a:pt x="17" y="22"/>
                  </a:cubicBezTo>
                  <a:cubicBezTo>
                    <a:pt x="16" y="24"/>
                    <a:pt x="16" y="26"/>
                    <a:pt x="16" y="28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23" name="组合 84"/>
            <p:cNvGrpSpPr/>
            <p:nvPr/>
          </p:nvGrpSpPr>
          <p:grpSpPr>
            <a:xfrm>
              <a:off x="4910858" y="1770045"/>
              <a:ext cx="393305" cy="395317"/>
              <a:chOff x="7673976" y="2593975"/>
              <a:chExt cx="1716088" cy="1760538"/>
            </a:xfrm>
            <a:solidFill>
              <a:srgbClr val="3666D7"/>
            </a:solidFill>
          </p:grpSpPr>
          <p:sp>
            <p:nvSpPr>
              <p:cNvPr id="124" name="Freeform 60"/>
              <p:cNvSpPr/>
              <p:nvPr/>
            </p:nvSpPr>
            <p:spPr bwMode="auto">
              <a:xfrm>
                <a:off x="7673976" y="2974975"/>
                <a:ext cx="1284288" cy="1379538"/>
              </a:xfrm>
              <a:custGeom>
                <a:avLst/>
                <a:gdLst>
                  <a:gd name="T0" fmla="*/ 415 w 437"/>
                  <a:gd name="T1" fmla="*/ 364 h 470"/>
                  <a:gd name="T2" fmla="*/ 388 w 437"/>
                  <a:gd name="T3" fmla="*/ 335 h 470"/>
                  <a:gd name="T4" fmla="*/ 307 w 437"/>
                  <a:gd name="T5" fmla="*/ 291 h 470"/>
                  <a:gd name="T6" fmla="*/ 273 w 437"/>
                  <a:gd name="T7" fmla="*/ 257 h 470"/>
                  <a:gd name="T8" fmla="*/ 262 w 437"/>
                  <a:gd name="T9" fmla="*/ 240 h 470"/>
                  <a:gd name="T10" fmla="*/ 288 w 437"/>
                  <a:gd name="T11" fmla="*/ 199 h 470"/>
                  <a:gd name="T12" fmla="*/ 294 w 437"/>
                  <a:gd name="T13" fmla="*/ 185 h 470"/>
                  <a:gd name="T14" fmla="*/ 298 w 437"/>
                  <a:gd name="T15" fmla="*/ 147 h 470"/>
                  <a:gd name="T16" fmla="*/ 285 w 437"/>
                  <a:gd name="T17" fmla="*/ 57 h 470"/>
                  <a:gd name="T18" fmla="*/ 280 w 437"/>
                  <a:gd name="T19" fmla="*/ 52 h 470"/>
                  <a:gd name="T20" fmla="*/ 262 w 437"/>
                  <a:gd name="T21" fmla="*/ 37 h 470"/>
                  <a:gd name="T22" fmla="*/ 155 w 437"/>
                  <a:gd name="T23" fmla="*/ 50 h 470"/>
                  <a:gd name="T24" fmla="*/ 140 w 437"/>
                  <a:gd name="T25" fmla="*/ 140 h 470"/>
                  <a:gd name="T26" fmla="*/ 142 w 437"/>
                  <a:gd name="T27" fmla="*/ 179 h 470"/>
                  <a:gd name="T28" fmla="*/ 150 w 437"/>
                  <a:gd name="T29" fmla="*/ 195 h 470"/>
                  <a:gd name="T30" fmla="*/ 153 w 437"/>
                  <a:gd name="T31" fmla="*/ 202 h 470"/>
                  <a:gd name="T32" fmla="*/ 155 w 437"/>
                  <a:gd name="T33" fmla="*/ 201 h 470"/>
                  <a:gd name="T34" fmla="*/ 178 w 437"/>
                  <a:gd name="T35" fmla="*/ 239 h 470"/>
                  <a:gd name="T36" fmla="*/ 159 w 437"/>
                  <a:gd name="T37" fmla="*/ 256 h 470"/>
                  <a:gd name="T38" fmla="*/ 129 w 437"/>
                  <a:gd name="T39" fmla="*/ 291 h 470"/>
                  <a:gd name="T40" fmla="*/ 48 w 437"/>
                  <a:gd name="T41" fmla="*/ 335 h 470"/>
                  <a:gd name="T42" fmla="*/ 21 w 437"/>
                  <a:gd name="T43" fmla="*/ 364 h 470"/>
                  <a:gd name="T44" fmla="*/ 0 w 437"/>
                  <a:gd name="T45" fmla="*/ 451 h 470"/>
                  <a:gd name="T46" fmla="*/ 0 w 437"/>
                  <a:gd name="T47" fmla="*/ 470 h 470"/>
                  <a:gd name="T48" fmla="*/ 437 w 437"/>
                  <a:gd name="T49" fmla="*/ 470 h 470"/>
                  <a:gd name="T50" fmla="*/ 437 w 437"/>
                  <a:gd name="T51" fmla="*/ 451 h 470"/>
                  <a:gd name="T52" fmla="*/ 415 w 437"/>
                  <a:gd name="T53" fmla="*/ 364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7" h="470">
                    <a:moveTo>
                      <a:pt x="415" y="364"/>
                    </a:moveTo>
                    <a:cubicBezTo>
                      <a:pt x="415" y="364"/>
                      <a:pt x="422" y="351"/>
                      <a:pt x="388" y="335"/>
                    </a:cubicBezTo>
                    <a:cubicBezTo>
                      <a:pt x="307" y="291"/>
                      <a:pt x="307" y="291"/>
                      <a:pt x="307" y="291"/>
                    </a:cubicBezTo>
                    <a:cubicBezTo>
                      <a:pt x="273" y="257"/>
                      <a:pt x="273" y="257"/>
                      <a:pt x="273" y="257"/>
                    </a:cubicBezTo>
                    <a:cubicBezTo>
                      <a:pt x="256" y="248"/>
                      <a:pt x="246" y="251"/>
                      <a:pt x="262" y="240"/>
                    </a:cubicBezTo>
                    <a:cubicBezTo>
                      <a:pt x="274" y="230"/>
                      <a:pt x="282" y="216"/>
                      <a:pt x="288" y="199"/>
                    </a:cubicBezTo>
                    <a:cubicBezTo>
                      <a:pt x="289" y="198"/>
                      <a:pt x="292" y="194"/>
                      <a:pt x="294" y="185"/>
                    </a:cubicBezTo>
                    <a:cubicBezTo>
                      <a:pt x="294" y="185"/>
                      <a:pt x="325" y="148"/>
                      <a:pt x="298" y="147"/>
                    </a:cubicBezTo>
                    <a:cubicBezTo>
                      <a:pt x="298" y="147"/>
                      <a:pt x="326" y="96"/>
                      <a:pt x="285" y="57"/>
                    </a:cubicBezTo>
                    <a:cubicBezTo>
                      <a:pt x="285" y="57"/>
                      <a:pt x="283" y="55"/>
                      <a:pt x="280" y="52"/>
                    </a:cubicBezTo>
                    <a:cubicBezTo>
                      <a:pt x="271" y="42"/>
                      <a:pt x="262" y="37"/>
                      <a:pt x="262" y="37"/>
                    </a:cubicBezTo>
                    <a:cubicBezTo>
                      <a:pt x="203" y="0"/>
                      <a:pt x="155" y="50"/>
                      <a:pt x="155" y="50"/>
                    </a:cubicBezTo>
                    <a:cubicBezTo>
                      <a:pt x="113" y="88"/>
                      <a:pt x="140" y="140"/>
                      <a:pt x="140" y="140"/>
                    </a:cubicBezTo>
                    <a:cubicBezTo>
                      <a:pt x="112" y="140"/>
                      <a:pt x="142" y="179"/>
                      <a:pt x="142" y="179"/>
                    </a:cubicBezTo>
                    <a:cubicBezTo>
                      <a:pt x="146" y="197"/>
                      <a:pt x="150" y="195"/>
                      <a:pt x="150" y="195"/>
                    </a:cubicBezTo>
                    <a:cubicBezTo>
                      <a:pt x="152" y="195"/>
                      <a:pt x="152" y="198"/>
                      <a:pt x="153" y="202"/>
                    </a:cubicBezTo>
                    <a:cubicBezTo>
                      <a:pt x="154" y="201"/>
                      <a:pt x="154" y="201"/>
                      <a:pt x="155" y="201"/>
                    </a:cubicBezTo>
                    <a:cubicBezTo>
                      <a:pt x="160" y="216"/>
                      <a:pt x="168" y="229"/>
                      <a:pt x="178" y="239"/>
                    </a:cubicBezTo>
                    <a:cubicBezTo>
                      <a:pt x="187" y="251"/>
                      <a:pt x="163" y="251"/>
                      <a:pt x="159" y="256"/>
                    </a:cubicBezTo>
                    <a:cubicBezTo>
                      <a:pt x="157" y="259"/>
                      <a:pt x="129" y="291"/>
                      <a:pt x="129" y="291"/>
                    </a:cubicBezTo>
                    <a:cubicBezTo>
                      <a:pt x="48" y="335"/>
                      <a:pt x="48" y="335"/>
                      <a:pt x="48" y="335"/>
                    </a:cubicBezTo>
                    <a:cubicBezTo>
                      <a:pt x="15" y="351"/>
                      <a:pt x="21" y="364"/>
                      <a:pt x="21" y="364"/>
                    </a:cubicBezTo>
                    <a:cubicBezTo>
                      <a:pt x="0" y="451"/>
                      <a:pt x="0" y="451"/>
                      <a:pt x="0" y="451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437" y="470"/>
                      <a:pt x="437" y="470"/>
                      <a:pt x="437" y="470"/>
                    </a:cubicBezTo>
                    <a:cubicBezTo>
                      <a:pt x="437" y="451"/>
                      <a:pt x="437" y="451"/>
                      <a:pt x="437" y="451"/>
                    </a:cubicBezTo>
                    <a:lnTo>
                      <a:pt x="415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61"/>
              <p:cNvSpPr>
                <a:spLocks noEditPoints="1"/>
              </p:cNvSpPr>
              <p:nvPr/>
            </p:nvSpPr>
            <p:spPr bwMode="auto">
              <a:xfrm>
                <a:off x="8540751" y="2593975"/>
                <a:ext cx="849313" cy="739775"/>
              </a:xfrm>
              <a:custGeom>
                <a:avLst/>
                <a:gdLst>
                  <a:gd name="T0" fmla="*/ 143 w 289"/>
                  <a:gd name="T1" fmla="*/ 1 h 252"/>
                  <a:gd name="T2" fmla="*/ 0 w 289"/>
                  <a:gd name="T3" fmla="*/ 111 h 252"/>
                  <a:gd name="T4" fmla="*/ 73 w 289"/>
                  <a:gd name="T5" fmla="*/ 203 h 252"/>
                  <a:gd name="T6" fmla="*/ 47 w 289"/>
                  <a:gd name="T7" fmla="*/ 252 h 252"/>
                  <a:gd name="T8" fmla="*/ 121 w 289"/>
                  <a:gd name="T9" fmla="*/ 216 h 252"/>
                  <a:gd name="T10" fmla="*/ 146 w 289"/>
                  <a:gd name="T11" fmla="*/ 217 h 252"/>
                  <a:gd name="T12" fmla="*/ 288 w 289"/>
                  <a:gd name="T13" fmla="*/ 107 h 252"/>
                  <a:gd name="T14" fmla="*/ 143 w 289"/>
                  <a:gd name="T15" fmla="*/ 1 h 252"/>
                  <a:gd name="T16" fmla="*/ 73 w 289"/>
                  <a:gd name="T17" fmla="*/ 131 h 252"/>
                  <a:gd name="T18" fmla="*/ 55 w 289"/>
                  <a:gd name="T19" fmla="*/ 113 h 252"/>
                  <a:gd name="T20" fmla="*/ 73 w 289"/>
                  <a:gd name="T21" fmla="*/ 95 h 252"/>
                  <a:gd name="T22" fmla="*/ 91 w 289"/>
                  <a:gd name="T23" fmla="*/ 113 h 252"/>
                  <a:gd name="T24" fmla="*/ 73 w 289"/>
                  <a:gd name="T25" fmla="*/ 131 h 252"/>
                  <a:gd name="T26" fmla="*/ 144 w 289"/>
                  <a:gd name="T27" fmla="*/ 131 h 252"/>
                  <a:gd name="T28" fmla="*/ 126 w 289"/>
                  <a:gd name="T29" fmla="*/ 113 h 252"/>
                  <a:gd name="T30" fmla="*/ 144 w 289"/>
                  <a:gd name="T31" fmla="*/ 95 h 252"/>
                  <a:gd name="T32" fmla="*/ 162 w 289"/>
                  <a:gd name="T33" fmla="*/ 113 h 252"/>
                  <a:gd name="T34" fmla="*/ 144 w 289"/>
                  <a:gd name="T35" fmla="*/ 131 h 252"/>
                  <a:gd name="T36" fmla="*/ 216 w 289"/>
                  <a:gd name="T37" fmla="*/ 131 h 252"/>
                  <a:gd name="T38" fmla="*/ 198 w 289"/>
                  <a:gd name="T39" fmla="*/ 113 h 252"/>
                  <a:gd name="T40" fmla="*/ 216 w 289"/>
                  <a:gd name="T41" fmla="*/ 95 h 252"/>
                  <a:gd name="T42" fmla="*/ 233 w 289"/>
                  <a:gd name="T43" fmla="*/ 113 h 252"/>
                  <a:gd name="T44" fmla="*/ 216 w 289"/>
                  <a:gd name="T45" fmla="*/ 1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9" h="252">
                    <a:moveTo>
                      <a:pt x="143" y="1"/>
                    </a:moveTo>
                    <a:cubicBezTo>
                      <a:pt x="63" y="2"/>
                      <a:pt x="0" y="51"/>
                      <a:pt x="0" y="111"/>
                    </a:cubicBezTo>
                    <a:cubicBezTo>
                      <a:pt x="1" y="151"/>
                      <a:pt x="30" y="185"/>
                      <a:pt x="73" y="203"/>
                    </a:cubicBezTo>
                    <a:cubicBezTo>
                      <a:pt x="47" y="252"/>
                      <a:pt x="47" y="252"/>
                      <a:pt x="47" y="252"/>
                    </a:cubicBezTo>
                    <a:cubicBezTo>
                      <a:pt x="121" y="216"/>
                      <a:pt x="121" y="216"/>
                      <a:pt x="121" y="216"/>
                    </a:cubicBezTo>
                    <a:cubicBezTo>
                      <a:pt x="129" y="217"/>
                      <a:pt x="137" y="218"/>
                      <a:pt x="146" y="217"/>
                    </a:cubicBezTo>
                    <a:cubicBezTo>
                      <a:pt x="225" y="216"/>
                      <a:pt x="289" y="167"/>
                      <a:pt x="288" y="107"/>
                    </a:cubicBezTo>
                    <a:cubicBezTo>
                      <a:pt x="287" y="47"/>
                      <a:pt x="222" y="0"/>
                      <a:pt x="143" y="1"/>
                    </a:cubicBezTo>
                    <a:close/>
                    <a:moveTo>
                      <a:pt x="73" y="131"/>
                    </a:moveTo>
                    <a:cubicBezTo>
                      <a:pt x="63" y="131"/>
                      <a:pt x="55" y="123"/>
                      <a:pt x="55" y="113"/>
                    </a:cubicBezTo>
                    <a:cubicBezTo>
                      <a:pt x="55" y="103"/>
                      <a:pt x="63" y="95"/>
                      <a:pt x="73" y="95"/>
                    </a:cubicBezTo>
                    <a:cubicBezTo>
                      <a:pt x="83" y="95"/>
                      <a:pt x="91" y="103"/>
                      <a:pt x="91" y="113"/>
                    </a:cubicBezTo>
                    <a:cubicBezTo>
                      <a:pt x="91" y="123"/>
                      <a:pt x="83" y="131"/>
                      <a:pt x="73" y="131"/>
                    </a:cubicBezTo>
                    <a:close/>
                    <a:moveTo>
                      <a:pt x="144" y="131"/>
                    </a:moveTo>
                    <a:cubicBezTo>
                      <a:pt x="134" y="131"/>
                      <a:pt x="126" y="123"/>
                      <a:pt x="126" y="113"/>
                    </a:cubicBezTo>
                    <a:cubicBezTo>
                      <a:pt x="126" y="103"/>
                      <a:pt x="134" y="95"/>
                      <a:pt x="144" y="95"/>
                    </a:cubicBezTo>
                    <a:cubicBezTo>
                      <a:pt x="154" y="95"/>
                      <a:pt x="162" y="103"/>
                      <a:pt x="162" y="113"/>
                    </a:cubicBezTo>
                    <a:cubicBezTo>
                      <a:pt x="162" y="123"/>
                      <a:pt x="154" y="131"/>
                      <a:pt x="144" y="131"/>
                    </a:cubicBezTo>
                    <a:close/>
                    <a:moveTo>
                      <a:pt x="216" y="131"/>
                    </a:moveTo>
                    <a:cubicBezTo>
                      <a:pt x="206" y="131"/>
                      <a:pt x="198" y="123"/>
                      <a:pt x="198" y="113"/>
                    </a:cubicBezTo>
                    <a:cubicBezTo>
                      <a:pt x="198" y="103"/>
                      <a:pt x="206" y="95"/>
                      <a:pt x="216" y="95"/>
                    </a:cubicBezTo>
                    <a:cubicBezTo>
                      <a:pt x="225" y="95"/>
                      <a:pt x="233" y="103"/>
                      <a:pt x="233" y="113"/>
                    </a:cubicBezTo>
                    <a:cubicBezTo>
                      <a:pt x="233" y="123"/>
                      <a:pt x="225" y="131"/>
                      <a:pt x="216" y="1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26" name="组合 25"/>
          <p:cNvGrpSpPr/>
          <p:nvPr/>
        </p:nvGrpSpPr>
        <p:grpSpPr>
          <a:xfrm>
            <a:off x="5861594" y="1139568"/>
            <a:ext cx="2948982" cy="817002"/>
            <a:chOff x="503238" y="2770637"/>
            <a:chExt cx="3204356" cy="817002"/>
          </a:xfrm>
        </p:grpSpPr>
        <p:sp>
          <p:nvSpPr>
            <p:cNvPr id="127" name="矩形 26"/>
            <p:cNvSpPr/>
            <p:nvPr/>
          </p:nvSpPr>
          <p:spPr>
            <a:xfrm>
              <a:off x="503238" y="3144441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矩形 27"/>
            <p:cNvSpPr/>
            <p:nvPr/>
          </p:nvSpPr>
          <p:spPr>
            <a:xfrm>
              <a:off x="548942" y="277063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9" name="组合 25"/>
          <p:cNvGrpSpPr/>
          <p:nvPr/>
        </p:nvGrpSpPr>
        <p:grpSpPr>
          <a:xfrm>
            <a:off x="6195018" y="2400800"/>
            <a:ext cx="2615558" cy="817002"/>
            <a:chOff x="503238" y="2770637"/>
            <a:chExt cx="3204356" cy="817002"/>
          </a:xfrm>
        </p:grpSpPr>
        <p:sp>
          <p:nvSpPr>
            <p:cNvPr id="130" name="矩形 26"/>
            <p:cNvSpPr/>
            <p:nvPr/>
          </p:nvSpPr>
          <p:spPr>
            <a:xfrm>
              <a:off x="503238" y="3144441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矩形 27"/>
            <p:cNvSpPr/>
            <p:nvPr/>
          </p:nvSpPr>
          <p:spPr>
            <a:xfrm>
              <a:off x="540867" y="2770637"/>
              <a:ext cx="154595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2" name="组合 25"/>
          <p:cNvGrpSpPr/>
          <p:nvPr/>
        </p:nvGrpSpPr>
        <p:grpSpPr>
          <a:xfrm>
            <a:off x="5912544" y="3659960"/>
            <a:ext cx="2615558" cy="817002"/>
            <a:chOff x="503238" y="2770637"/>
            <a:chExt cx="3204356" cy="817002"/>
          </a:xfrm>
        </p:grpSpPr>
        <p:sp>
          <p:nvSpPr>
            <p:cNvPr id="133" name="矩形 26"/>
            <p:cNvSpPr/>
            <p:nvPr/>
          </p:nvSpPr>
          <p:spPr>
            <a:xfrm>
              <a:off x="503238" y="3144441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4" name="矩形 27"/>
            <p:cNvSpPr/>
            <p:nvPr/>
          </p:nvSpPr>
          <p:spPr>
            <a:xfrm>
              <a:off x="540867" y="2770637"/>
              <a:ext cx="154595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5" name="组合 25"/>
          <p:cNvGrpSpPr/>
          <p:nvPr/>
        </p:nvGrpSpPr>
        <p:grpSpPr>
          <a:xfrm>
            <a:off x="451261" y="1358779"/>
            <a:ext cx="2711690" cy="578322"/>
            <a:chOff x="774220" y="2729987"/>
            <a:chExt cx="2946515" cy="578322"/>
          </a:xfrm>
        </p:grpSpPr>
        <p:sp>
          <p:nvSpPr>
            <p:cNvPr id="136" name="矩形 26"/>
            <p:cNvSpPr/>
            <p:nvPr/>
          </p:nvSpPr>
          <p:spPr>
            <a:xfrm>
              <a:off x="774220" y="3053880"/>
              <a:ext cx="2933372" cy="254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矩形 27"/>
            <p:cNvSpPr/>
            <p:nvPr/>
          </p:nvSpPr>
          <p:spPr>
            <a:xfrm>
              <a:off x="2349575" y="272998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8" name="组合 25"/>
          <p:cNvGrpSpPr/>
          <p:nvPr/>
        </p:nvGrpSpPr>
        <p:grpSpPr>
          <a:xfrm>
            <a:off x="0" y="2490371"/>
            <a:ext cx="2961076" cy="578322"/>
            <a:chOff x="503238" y="2729987"/>
            <a:chExt cx="3217497" cy="578322"/>
          </a:xfrm>
        </p:grpSpPr>
        <p:sp>
          <p:nvSpPr>
            <p:cNvPr id="139" name="矩形 26"/>
            <p:cNvSpPr/>
            <p:nvPr/>
          </p:nvSpPr>
          <p:spPr>
            <a:xfrm>
              <a:off x="503238" y="3053880"/>
              <a:ext cx="3204356" cy="254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矩形 27"/>
            <p:cNvSpPr/>
            <p:nvPr/>
          </p:nvSpPr>
          <p:spPr>
            <a:xfrm>
              <a:off x="2349575" y="272998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1" name="组合 25"/>
          <p:cNvGrpSpPr/>
          <p:nvPr/>
        </p:nvGrpSpPr>
        <p:grpSpPr>
          <a:xfrm>
            <a:off x="139118" y="3654483"/>
            <a:ext cx="2961076" cy="591659"/>
            <a:chOff x="503238" y="2729987"/>
            <a:chExt cx="3217497" cy="591659"/>
          </a:xfrm>
        </p:grpSpPr>
        <p:sp>
          <p:nvSpPr>
            <p:cNvPr id="142" name="矩形 26"/>
            <p:cNvSpPr/>
            <p:nvPr/>
          </p:nvSpPr>
          <p:spPr>
            <a:xfrm>
              <a:off x="503238" y="3053880"/>
              <a:ext cx="3204356" cy="2677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矩形 27"/>
            <p:cNvSpPr/>
            <p:nvPr/>
          </p:nvSpPr>
          <p:spPr>
            <a:xfrm>
              <a:off x="2349575" y="272998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5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5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5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50"/>
                            </p:stCondLst>
                            <p:childTnLst>
                              <p:par>
                                <p:cTn id="5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5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35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850"/>
                            </p:stCondLst>
                            <p:childTnLst>
                              <p:par>
                                <p:cTn id="6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2"/>
          <p:cNvSpPr txBox="1"/>
          <p:nvPr/>
        </p:nvSpPr>
        <p:spPr>
          <a:xfrm>
            <a:off x="492637" y="134428"/>
            <a:ext cx="41910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1204132" y="1358697"/>
            <a:ext cx="2041593" cy="1833374"/>
            <a:chOff x="1204130" y="1358696"/>
            <a:chExt cx="2041593" cy="1833374"/>
          </a:xfrm>
        </p:grpSpPr>
        <p:sp>
          <p:nvSpPr>
            <p:cNvPr id="38" name="Freeform 46"/>
            <p:cNvSpPr/>
            <p:nvPr/>
          </p:nvSpPr>
          <p:spPr bwMode="auto">
            <a:xfrm>
              <a:off x="1204130" y="1358696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47"/>
            <p:cNvSpPr>
              <a:spLocks noEditPoints="1"/>
            </p:cNvSpPr>
            <p:nvPr/>
          </p:nvSpPr>
          <p:spPr bwMode="auto">
            <a:xfrm>
              <a:off x="1204130" y="1358696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1"/>
            <p:cNvSpPr/>
            <p:nvPr/>
          </p:nvSpPr>
          <p:spPr bwMode="auto">
            <a:xfrm>
              <a:off x="1695208" y="1770290"/>
              <a:ext cx="882323" cy="420009"/>
            </a:xfrm>
            <a:custGeom>
              <a:avLst/>
              <a:gdLst>
                <a:gd name="T0" fmla="*/ 584 w 584"/>
                <a:gd name="T1" fmla="*/ 0 h 278"/>
                <a:gd name="T2" fmla="*/ 449 w 584"/>
                <a:gd name="T3" fmla="*/ 31 h 278"/>
                <a:gd name="T4" fmla="*/ 469 w 584"/>
                <a:gd name="T5" fmla="*/ 62 h 278"/>
                <a:gd name="T6" fmla="*/ 278 w 584"/>
                <a:gd name="T7" fmla="*/ 200 h 278"/>
                <a:gd name="T8" fmla="*/ 214 w 584"/>
                <a:gd name="T9" fmla="*/ 116 h 278"/>
                <a:gd name="T10" fmla="*/ 204 w 584"/>
                <a:gd name="T11" fmla="*/ 101 h 278"/>
                <a:gd name="T12" fmla="*/ 190 w 584"/>
                <a:gd name="T13" fmla="*/ 112 h 278"/>
                <a:gd name="T14" fmla="*/ 0 w 584"/>
                <a:gd name="T15" fmla="*/ 250 h 278"/>
                <a:gd name="T16" fmla="*/ 21 w 584"/>
                <a:gd name="T17" fmla="*/ 278 h 278"/>
                <a:gd name="T18" fmla="*/ 196 w 584"/>
                <a:gd name="T19" fmla="*/ 151 h 278"/>
                <a:gd name="T20" fmla="*/ 260 w 584"/>
                <a:gd name="T21" fmla="*/ 237 h 278"/>
                <a:gd name="T22" fmla="*/ 270 w 584"/>
                <a:gd name="T23" fmla="*/ 252 h 278"/>
                <a:gd name="T24" fmla="*/ 284 w 584"/>
                <a:gd name="T25" fmla="*/ 241 h 278"/>
                <a:gd name="T26" fmla="*/ 490 w 584"/>
                <a:gd name="T27" fmla="*/ 91 h 278"/>
                <a:gd name="T28" fmla="*/ 490 w 584"/>
                <a:gd name="T29" fmla="*/ 91 h 278"/>
                <a:gd name="T30" fmla="*/ 512 w 584"/>
                <a:gd name="T31" fmla="*/ 120 h 278"/>
                <a:gd name="T32" fmla="*/ 584 w 584"/>
                <a:gd name="T3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4" h="278">
                  <a:moveTo>
                    <a:pt x="584" y="0"/>
                  </a:moveTo>
                  <a:lnTo>
                    <a:pt x="449" y="31"/>
                  </a:lnTo>
                  <a:lnTo>
                    <a:pt x="469" y="62"/>
                  </a:lnTo>
                  <a:lnTo>
                    <a:pt x="278" y="200"/>
                  </a:lnTo>
                  <a:lnTo>
                    <a:pt x="214" y="116"/>
                  </a:lnTo>
                  <a:lnTo>
                    <a:pt x="204" y="101"/>
                  </a:lnTo>
                  <a:lnTo>
                    <a:pt x="190" y="112"/>
                  </a:lnTo>
                  <a:lnTo>
                    <a:pt x="0" y="250"/>
                  </a:lnTo>
                  <a:lnTo>
                    <a:pt x="21" y="278"/>
                  </a:lnTo>
                  <a:lnTo>
                    <a:pt x="196" y="151"/>
                  </a:lnTo>
                  <a:lnTo>
                    <a:pt x="260" y="237"/>
                  </a:lnTo>
                  <a:lnTo>
                    <a:pt x="270" y="252"/>
                  </a:lnTo>
                  <a:lnTo>
                    <a:pt x="284" y="241"/>
                  </a:lnTo>
                  <a:lnTo>
                    <a:pt x="490" y="91"/>
                  </a:lnTo>
                  <a:lnTo>
                    <a:pt x="490" y="91"/>
                  </a:lnTo>
                  <a:lnTo>
                    <a:pt x="512" y="12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文本框 34"/>
            <p:cNvSpPr txBox="1"/>
            <p:nvPr/>
          </p:nvSpPr>
          <p:spPr>
            <a:xfrm>
              <a:off x="1630261" y="2338168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r>
                <a:rPr lang="zh-CN" altLang="en-US" sz="16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endPara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736837" y="1358697"/>
            <a:ext cx="2039866" cy="1833374"/>
            <a:chOff x="2736837" y="1358696"/>
            <a:chExt cx="2039866" cy="1833374"/>
          </a:xfrm>
        </p:grpSpPr>
        <p:sp>
          <p:nvSpPr>
            <p:cNvPr id="44" name="Freeform 44"/>
            <p:cNvSpPr/>
            <p:nvPr/>
          </p:nvSpPr>
          <p:spPr bwMode="auto">
            <a:xfrm>
              <a:off x="2736837" y="1358696"/>
              <a:ext cx="2039866" cy="1833374"/>
            </a:xfrm>
            <a:custGeom>
              <a:avLst/>
              <a:gdLst>
                <a:gd name="T0" fmla="*/ 1148 w 1148"/>
                <a:gd name="T1" fmla="*/ 515 h 1030"/>
                <a:gd name="T2" fmla="*/ 1019 w 1148"/>
                <a:gd name="T3" fmla="*/ 412 h 1030"/>
                <a:gd name="T4" fmla="*/ 515 w 1148"/>
                <a:gd name="T5" fmla="*/ 0 h 1030"/>
                <a:gd name="T6" fmla="*/ 0 w 1148"/>
                <a:gd name="T7" fmla="*/ 515 h 1030"/>
                <a:gd name="T8" fmla="*/ 515 w 1148"/>
                <a:gd name="T9" fmla="*/ 1030 h 1030"/>
                <a:gd name="T10" fmla="*/ 1019 w 1148"/>
                <a:gd name="T11" fmla="*/ 618 h 1030"/>
                <a:gd name="T12" fmla="*/ 1148 w 1148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8" h="1030">
                  <a:moveTo>
                    <a:pt x="1148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lnTo>
                    <a:pt x="1148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2736837" y="1358696"/>
              <a:ext cx="2039866" cy="1833374"/>
            </a:xfrm>
            <a:custGeom>
              <a:avLst/>
              <a:gdLst>
                <a:gd name="T0" fmla="*/ 1019 w 1148"/>
                <a:gd name="T1" fmla="*/ 412 h 1030"/>
                <a:gd name="T2" fmla="*/ 515 w 1148"/>
                <a:gd name="T3" fmla="*/ 0 h 1030"/>
                <a:gd name="T4" fmla="*/ 0 w 1148"/>
                <a:gd name="T5" fmla="*/ 515 h 1030"/>
                <a:gd name="T6" fmla="*/ 515 w 1148"/>
                <a:gd name="T7" fmla="*/ 1030 h 1030"/>
                <a:gd name="T8" fmla="*/ 1019 w 1148"/>
                <a:gd name="T9" fmla="*/ 618 h 1030"/>
                <a:gd name="T10" fmla="*/ 1148 w 1148"/>
                <a:gd name="T11" fmla="*/ 515 h 1030"/>
                <a:gd name="T12" fmla="*/ 1019 w 1148"/>
                <a:gd name="T13" fmla="*/ 412 h 1030"/>
                <a:gd name="T14" fmla="*/ 515 w 1148"/>
                <a:gd name="T15" fmla="*/ 979 h 1030"/>
                <a:gd name="T16" fmla="*/ 51 w 1148"/>
                <a:gd name="T17" fmla="*/ 515 h 1030"/>
                <a:gd name="T18" fmla="*/ 515 w 1148"/>
                <a:gd name="T19" fmla="*/ 51 h 1030"/>
                <a:gd name="T20" fmla="*/ 979 w 1148"/>
                <a:gd name="T21" fmla="*/ 515 h 1030"/>
                <a:gd name="T22" fmla="*/ 515 w 1148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8" h="1030">
                  <a:moveTo>
                    <a:pt x="1019" y="412"/>
                  </a:move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cubicBezTo>
                    <a:pt x="1148" y="515"/>
                    <a:pt x="1148" y="515"/>
                    <a:pt x="1148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8" y="979"/>
                    <a:pt x="51" y="771"/>
                    <a:pt x="51" y="515"/>
                  </a:cubicBezTo>
                  <a:cubicBezTo>
                    <a:pt x="51" y="259"/>
                    <a:pt x="258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8"/>
            <p:cNvSpPr>
              <a:spLocks noEditPoints="1"/>
            </p:cNvSpPr>
            <p:nvPr/>
          </p:nvSpPr>
          <p:spPr bwMode="auto">
            <a:xfrm>
              <a:off x="3458119" y="1741691"/>
              <a:ext cx="472889" cy="472889"/>
            </a:xfrm>
            <a:custGeom>
              <a:avLst/>
              <a:gdLst>
                <a:gd name="T0" fmla="*/ 152 w 152"/>
                <a:gd name="T1" fmla="*/ 88 h 152"/>
                <a:gd name="T2" fmla="*/ 152 w 152"/>
                <a:gd name="T3" fmla="*/ 64 h 152"/>
                <a:gd name="T4" fmla="*/ 138 w 152"/>
                <a:gd name="T5" fmla="*/ 64 h 152"/>
                <a:gd name="T6" fmla="*/ 128 w 152"/>
                <a:gd name="T7" fmla="*/ 40 h 152"/>
                <a:gd name="T8" fmla="*/ 138 w 152"/>
                <a:gd name="T9" fmla="*/ 31 h 152"/>
                <a:gd name="T10" fmla="*/ 121 w 152"/>
                <a:gd name="T11" fmla="*/ 14 h 152"/>
                <a:gd name="T12" fmla="*/ 111 w 152"/>
                <a:gd name="T13" fmla="*/ 24 h 152"/>
                <a:gd name="T14" fmla="*/ 88 w 152"/>
                <a:gd name="T15" fmla="*/ 14 h 152"/>
                <a:gd name="T16" fmla="*/ 88 w 152"/>
                <a:gd name="T17" fmla="*/ 0 h 152"/>
                <a:gd name="T18" fmla="*/ 64 w 152"/>
                <a:gd name="T19" fmla="*/ 0 h 152"/>
                <a:gd name="T20" fmla="*/ 64 w 152"/>
                <a:gd name="T21" fmla="*/ 14 h 152"/>
                <a:gd name="T22" fmla="*/ 41 w 152"/>
                <a:gd name="T23" fmla="*/ 24 h 152"/>
                <a:gd name="T24" fmla="*/ 31 w 152"/>
                <a:gd name="T25" fmla="*/ 14 h 152"/>
                <a:gd name="T26" fmla="*/ 14 w 152"/>
                <a:gd name="T27" fmla="*/ 31 h 152"/>
                <a:gd name="T28" fmla="*/ 24 w 152"/>
                <a:gd name="T29" fmla="*/ 40 h 152"/>
                <a:gd name="T30" fmla="*/ 14 w 152"/>
                <a:gd name="T31" fmla="*/ 64 h 152"/>
                <a:gd name="T32" fmla="*/ 0 w 152"/>
                <a:gd name="T33" fmla="*/ 64 h 152"/>
                <a:gd name="T34" fmla="*/ 0 w 152"/>
                <a:gd name="T35" fmla="*/ 88 h 152"/>
                <a:gd name="T36" fmla="*/ 14 w 152"/>
                <a:gd name="T37" fmla="*/ 88 h 152"/>
                <a:gd name="T38" fmla="*/ 24 w 152"/>
                <a:gd name="T39" fmla="*/ 111 h 152"/>
                <a:gd name="T40" fmla="*/ 14 w 152"/>
                <a:gd name="T41" fmla="*/ 121 h 152"/>
                <a:gd name="T42" fmla="*/ 31 w 152"/>
                <a:gd name="T43" fmla="*/ 138 h 152"/>
                <a:gd name="T44" fmla="*/ 41 w 152"/>
                <a:gd name="T45" fmla="*/ 128 h 152"/>
                <a:gd name="T46" fmla="*/ 64 w 152"/>
                <a:gd name="T47" fmla="*/ 138 h 152"/>
                <a:gd name="T48" fmla="*/ 64 w 152"/>
                <a:gd name="T49" fmla="*/ 152 h 152"/>
                <a:gd name="T50" fmla="*/ 88 w 152"/>
                <a:gd name="T51" fmla="*/ 152 h 152"/>
                <a:gd name="T52" fmla="*/ 88 w 152"/>
                <a:gd name="T53" fmla="*/ 138 h 152"/>
                <a:gd name="T54" fmla="*/ 111 w 152"/>
                <a:gd name="T55" fmla="*/ 128 h 152"/>
                <a:gd name="T56" fmla="*/ 121 w 152"/>
                <a:gd name="T57" fmla="*/ 138 h 152"/>
                <a:gd name="T58" fmla="*/ 138 w 152"/>
                <a:gd name="T59" fmla="*/ 121 h 152"/>
                <a:gd name="T60" fmla="*/ 128 w 152"/>
                <a:gd name="T61" fmla="*/ 111 h 152"/>
                <a:gd name="T62" fmla="*/ 138 w 152"/>
                <a:gd name="T63" fmla="*/ 88 h 152"/>
                <a:gd name="T64" fmla="*/ 152 w 152"/>
                <a:gd name="T65" fmla="*/ 88 h 152"/>
                <a:gd name="T66" fmla="*/ 76 w 152"/>
                <a:gd name="T67" fmla="*/ 115 h 152"/>
                <a:gd name="T68" fmla="*/ 37 w 152"/>
                <a:gd name="T69" fmla="*/ 76 h 152"/>
                <a:gd name="T70" fmla="*/ 76 w 152"/>
                <a:gd name="T71" fmla="*/ 37 h 152"/>
                <a:gd name="T72" fmla="*/ 115 w 152"/>
                <a:gd name="T73" fmla="*/ 76 h 152"/>
                <a:gd name="T74" fmla="*/ 76 w 152"/>
                <a:gd name="T75" fmla="*/ 1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2">
                  <a:moveTo>
                    <a:pt x="152" y="88"/>
                  </a:moveTo>
                  <a:cubicBezTo>
                    <a:pt x="152" y="64"/>
                    <a:pt x="152" y="64"/>
                    <a:pt x="152" y="64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36" y="55"/>
                    <a:pt x="133" y="47"/>
                    <a:pt x="128" y="40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4" y="19"/>
                    <a:pt x="96" y="16"/>
                    <a:pt x="88" y="1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6" y="16"/>
                    <a:pt x="48" y="19"/>
                    <a:pt x="41" y="2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19" y="47"/>
                    <a:pt x="16" y="55"/>
                    <a:pt x="1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6" y="96"/>
                    <a:pt x="19" y="104"/>
                    <a:pt x="24" y="11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8" y="133"/>
                    <a:pt x="56" y="136"/>
                    <a:pt x="64" y="138"/>
                  </a:cubicBezTo>
                  <a:cubicBezTo>
                    <a:pt x="64" y="152"/>
                    <a:pt x="64" y="152"/>
                    <a:pt x="64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96" y="136"/>
                    <a:pt x="104" y="133"/>
                    <a:pt x="111" y="128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33" y="104"/>
                    <a:pt x="136" y="96"/>
                    <a:pt x="138" y="88"/>
                  </a:cubicBezTo>
                  <a:lnTo>
                    <a:pt x="152" y="88"/>
                  </a:lnTo>
                  <a:close/>
                  <a:moveTo>
                    <a:pt x="76" y="115"/>
                  </a:moveTo>
                  <a:cubicBezTo>
                    <a:pt x="54" y="115"/>
                    <a:pt x="37" y="98"/>
                    <a:pt x="37" y="76"/>
                  </a:cubicBezTo>
                  <a:cubicBezTo>
                    <a:pt x="37" y="54"/>
                    <a:pt x="54" y="37"/>
                    <a:pt x="76" y="37"/>
                  </a:cubicBezTo>
                  <a:cubicBezTo>
                    <a:pt x="98" y="37"/>
                    <a:pt x="115" y="54"/>
                    <a:pt x="115" y="76"/>
                  </a:cubicBezTo>
                  <a:cubicBezTo>
                    <a:pt x="115" y="98"/>
                    <a:pt x="98" y="115"/>
                    <a:pt x="76" y="115"/>
                  </a:cubicBez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文本框 34"/>
            <p:cNvSpPr txBox="1"/>
            <p:nvPr/>
          </p:nvSpPr>
          <p:spPr>
            <a:xfrm>
              <a:off x="3207623" y="2347693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r>
                <a:rPr lang="zh-CN" altLang="en-US" sz="16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endPara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268682" y="1358697"/>
            <a:ext cx="2041593" cy="1833374"/>
            <a:chOff x="4268680" y="1358696"/>
            <a:chExt cx="2041593" cy="1833374"/>
          </a:xfrm>
        </p:grpSpPr>
        <p:sp>
          <p:nvSpPr>
            <p:cNvPr id="50" name="Freeform 42"/>
            <p:cNvSpPr/>
            <p:nvPr/>
          </p:nvSpPr>
          <p:spPr bwMode="auto">
            <a:xfrm>
              <a:off x="4268680" y="1358696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19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19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Freeform 43"/>
            <p:cNvSpPr>
              <a:spLocks noEditPoints="1"/>
            </p:cNvSpPr>
            <p:nvPr/>
          </p:nvSpPr>
          <p:spPr bwMode="auto">
            <a:xfrm>
              <a:off x="4268680" y="1358696"/>
              <a:ext cx="2041593" cy="1833374"/>
            </a:xfrm>
            <a:custGeom>
              <a:avLst/>
              <a:gdLst>
                <a:gd name="T0" fmla="*/ 1019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19 w 1149"/>
                <a:gd name="T9" fmla="*/ 618 h 1030"/>
                <a:gd name="T10" fmla="*/ 1149 w 1149"/>
                <a:gd name="T11" fmla="*/ 515 h 1030"/>
                <a:gd name="T12" fmla="*/ 1019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19" y="412"/>
                  </a:move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9"/>
            <p:cNvSpPr>
              <a:spLocks noEditPoints="1"/>
            </p:cNvSpPr>
            <p:nvPr/>
          </p:nvSpPr>
          <p:spPr bwMode="auto">
            <a:xfrm>
              <a:off x="4992005" y="1766825"/>
              <a:ext cx="447204" cy="395835"/>
            </a:xfrm>
            <a:custGeom>
              <a:avLst/>
              <a:gdLst>
                <a:gd name="T0" fmla="*/ 29 w 144"/>
                <a:gd name="T1" fmla="*/ 53 h 127"/>
                <a:gd name="T2" fmla="*/ 45 w 144"/>
                <a:gd name="T3" fmla="*/ 72 h 127"/>
                <a:gd name="T4" fmla="*/ 65 w 144"/>
                <a:gd name="T5" fmla="*/ 58 h 127"/>
                <a:gd name="T6" fmla="*/ 50 w 144"/>
                <a:gd name="T7" fmla="*/ 39 h 127"/>
                <a:gd name="T8" fmla="*/ 65 w 144"/>
                <a:gd name="T9" fmla="*/ 29 h 127"/>
                <a:gd name="T10" fmla="*/ 8 w 144"/>
                <a:gd name="T11" fmla="*/ 0 h 127"/>
                <a:gd name="T12" fmla="*/ 13 w 144"/>
                <a:gd name="T13" fmla="*/ 63 h 127"/>
                <a:gd name="T14" fmla="*/ 29 w 144"/>
                <a:gd name="T15" fmla="*/ 53 h 127"/>
                <a:gd name="T16" fmla="*/ 115 w 144"/>
                <a:gd name="T17" fmla="*/ 53 h 127"/>
                <a:gd name="T18" fmla="*/ 131 w 144"/>
                <a:gd name="T19" fmla="*/ 63 h 127"/>
                <a:gd name="T20" fmla="*/ 136 w 144"/>
                <a:gd name="T21" fmla="*/ 0 h 127"/>
                <a:gd name="T22" fmla="*/ 80 w 144"/>
                <a:gd name="T23" fmla="*/ 29 h 127"/>
                <a:gd name="T24" fmla="*/ 95 w 144"/>
                <a:gd name="T25" fmla="*/ 39 h 127"/>
                <a:gd name="T26" fmla="*/ 0 w 144"/>
                <a:gd name="T27" fmla="*/ 103 h 127"/>
                <a:gd name="T28" fmla="*/ 5 w 144"/>
                <a:gd name="T29" fmla="*/ 127 h 127"/>
                <a:gd name="T30" fmla="*/ 115 w 144"/>
                <a:gd name="T31" fmla="*/ 53 h 127"/>
                <a:gd name="T32" fmla="*/ 101 w 144"/>
                <a:gd name="T33" fmla="*/ 86 h 127"/>
                <a:gd name="T34" fmla="*/ 81 w 144"/>
                <a:gd name="T35" fmla="*/ 103 h 127"/>
                <a:gd name="T36" fmla="*/ 139 w 144"/>
                <a:gd name="T37" fmla="*/ 127 h 127"/>
                <a:gd name="T38" fmla="*/ 144 w 144"/>
                <a:gd name="T39" fmla="*/ 103 h 127"/>
                <a:gd name="T40" fmla="*/ 101 w 144"/>
                <a:gd name="T41" fmla="*/ 8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27">
                  <a:moveTo>
                    <a:pt x="29" y="53"/>
                  </a:moveTo>
                  <a:cubicBezTo>
                    <a:pt x="34" y="60"/>
                    <a:pt x="39" y="66"/>
                    <a:pt x="45" y="72"/>
                  </a:cubicBezTo>
                  <a:cubicBezTo>
                    <a:pt x="51" y="68"/>
                    <a:pt x="58" y="63"/>
                    <a:pt x="65" y="58"/>
                  </a:cubicBezTo>
                  <a:cubicBezTo>
                    <a:pt x="59" y="52"/>
                    <a:pt x="54" y="46"/>
                    <a:pt x="50" y="3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63"/>
                    <a:pt x="13" y="63"/>
                    <a:pt x="13" y="63"/>
                  </a:cubicBezTo>
                  <a:lnTo>
                    <a:pt x="29" y="53"/>
                  </a:lnTo>
                  <a:close/>
                  <a:moveTo>
                    <a:pt x="115" y="53"/>
                  </a:moveTo>
                  <a:cubicBezTo>
                    <a:pt x="131" y="63"/>
                    <a:pt x="131" y="63"/>
                    <a:pt x="131" y="63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61" y="90"/>
                    <a:pt x="1" y="103"/>
                    <a:pt x="0" y="103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8" y="127"/>
                    <a:pt x="75" y="112"/>
                    <a:pt x="115" y="53"/>
                  </a:cubicBezTo>
                  <a:close/>
                  <a:moveTo>
                    <a:pt x="101" y="86"/>
                  </a:moveTo>
                  <a:cubicBezTo>
                    <a:pt x="95" y="92"/>
                    <a:pt x="88" y="98"/>
                    <a:pt x="81" y="103"/>
                  </a:cubicBezTo>
                  <a:cubicBezTo>
                    <a:pt x="111" y="121"/>
                    <a:pt x="137" y="127"/>
                    <a:pt x="139" y="127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4" y="103"/>
                    <a:pt x="124" y="99"/>
                    <a:pt x="101" y="86"/>
                  </a:cubicBez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文本框 34"/>
            <p:cNvSpPr txBox="1"/>
            <p:nvPr/>
          </p:nvSpPr>
          <p:spPr>
            <a:xfrm>
              <a:off x="4732911" y="2366743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r>
                <a:rPr lang="zh-CN" altLang="en-US" sz="16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endPara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799661" y="1358697"/>
            <a:ext cx="2041593" cy="1833374"/>
            <a:chOff x="5799659" y="1358696"/>
            <a:chExt cx="2041593" cy="1833374"/>
          </a:xfrm>
        </p:grpSpPr>
        <p:sp>
          <p:nvSpPr>
            <p:cNvPr id="58" name="Freeform 40"/>
            <p:cNvSpPr/>
            <p:nvPr/>
          </p:nvSpPr>
          <p:spPr bwMode="auto">
            <a:xfrm>
              <a:off x="5799659" y="1358696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1" name="Freeform 41"/>
            <p:cNvSpPr>
              <a:spLocks noEditPoints="1"/>
            </p:cNvSpPr>
            <p:nvPr/>
          </p:nvSpPr>
          <p:spPr bwMode="auto">
            <a:xfrm>
              <a:off x="5799659" y="1358696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0"/>
            <p:cNvSpPr/>
            <p:nvPr/>
          </p:nvSpPr>
          <p:spPr bwMode="auto">
            <a:xfrm>
              <a:off x="6548657" y="1761548"/>
              <a:ext cx="371664" cy="436628"/>
            </a:xfrm>
            <a:custGeom>
              <a:avLst/>
              <a:gdLst>
                <a:gd name="T0" fmla="*/ 74 w 120"/>
                <a:gd name="T1" fmla="*/ 39 h 140"/>
                <a:gd name="T2" fmla="*/ 82 w 120"/>
                <a:gd name="T3" fmla="*/ 22 h 140"/>
                <a:gd name="T4" fmla="*/ 60 w 120"/>
                <a:gd name="T5" fmla="*/ 0 h 140"/>
                <a:gd name="T6" fmla="*/ 38 w 120"/>
                <a:gd name="T7" fmla="*/ 22 h 140"/>
                <a:gd name="T8" fmla="*/ 46 w 120"/>
                <a:gd name="T9" fmla="*/ 39 h 140"/>
                <a:gd name="T10" fmla="*/ 8 w 120"/>
                <a:gd name="T11" fmla="*/ 98 h 140"/>
                <a:gd name="T12" fmla="*/ 37 w 120"/>
                <a:gd name="T13" fmla="*/ 78 h 140"/>
                <a:gd name="T14" fmla="*/ 25 w 120"/>
                <a:gd name="T15" fmla="*/ 140 h 140"/>
                <a:gd name="T16" fmla="*/ 45 w 120"/>
                <a:gd name="T17" fmla="*/ 140 h 140"/>
                <a:gd name="T18" fmla="*/ 60 w 120"/>
                <a:gd name="T19" fmla="*/ 114 h 140"/>
                <a:gd name="T20" fmla="*/ 75 w 120"/>
                <a:gd name="T21" fmla="*/ 140 h 140"/>
                <a:gd name="T22" fmla="*/ 95 w 120"/>
                <a:gd name="T23" fmla="*/ 140 h 140"/>
                <a:gd name="T24" fmla="*/ 83 w 120"/>
                <a:gd name="T25" fmla="*/ 78 h 140"/>
                <a:gd name="T26" fmla="*/ 112 w 120"/>
                <a:gd name="T27" fmla="*/ 98 h 140"/>
                <a:gd name="T28" fmla="*/ 74 w 120"/>
                <a:gd name="T29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40">
                  <a:moveTo>
                    <a:pt x="74" y="39"/>
                  </a:moveTo>
                  <a:cubicBezTo>
                    <a:pt x="78" y="35"/>
                    <a:pt x="82" y="29"/>
                    <a:pt x="82" y="22"/>
                  </a:cubicBezTo>
                  <a:cubicBezTo>
                    <a:pt x="82" y="10"/>
                    <a:pt x="72" y="0"/>
                    <a:pt x="60" y="0"/>
                  </a:cubicBezTo>
                  <a:cubicBezTo>
                    <a:pt x="48" y="0"/>
                    <a:pt x="38" y="10"/>
                    <a:pt x="38" y="22"/>
                  </a:cubicBezTo>
                  <a:cubicBezTo>
                    <a:pt x="38" y="29"/>
                    <a:pt x="42" y="35"/>
                    <a:pt x="46" y="39"/>
                  </a:cubicBezTo>
                  <a:cubicBezTo>
                    <a:pt x="24" y="46"/>
                    <a:pt x="0" y="91"/>
                    <a:pt x="8" y="98"/>
                  </a:cubicBezTo>
                  <a:cubicBezTo>
                    <a:pt x="15" y="105"/>
                    <a:pt x="27" y="91"/>
                    <a:pt x="37" y="78"/>
                  </a:cubicBezTo>
                  <a:cubicBezTo>
                    <a:pt x="32" y="99"/>
                    <a:pt x="27" y="121"/>
                    <a:pt x="2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29"/>
                    <a:pt x="52" y="114"/>
                    <a:pt x="60" y="114"/>
                  </a:cubicBezTo>
                  <a:cubicBezTo>
                    <a:pt x="68" y="114"/>
                    <a:pt x="75" y="129"/>
                    <a:pt x="75" y="140"/>
                  </a:cubicBezTo>
                  <a:cubicBezTo>
                    <a:pt x="95" y="140"/>
                    <a:pt x="95" y="140"/>
                    <a:pt x="95" y="140"/>
                  </a:cubicBezTo>
                  <a:cubicBezTo>
                    <a:pt x="93" y="121"/>
                    <a:pt x="88" y="99"/>
                    <a:pt x="83" y="78"/>
                  </a:cubicBezTo>
                  <a:cubicBezTo>
                    <a:pt x="93" y="91"/>
                    <a:pt x="105" y="105"/>
                    <a:pt x="112" y="98"/>
                  </a:cubicBezTo>
                  <a:cubicBezTo>
                    <a:pt x="120" y="91"/>
                    <a:pt x="96" y="46"/>
                    <a:pt x="74" y="39"/>
                  </a:cubicBez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文本框 34"/>
            <p:cNvSpPr txBox="1"/>
            <p:nvPr/>
          </p:nvSpPr>
          <p:spPr>
            <a:xfrm>
              <a:off x="6310273" y="2376268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r>
                <a:rPr lang="zh-CN" altLang="en-US" sz="16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endPara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3"/>
          <p:cNvGrpSpPr/>
          <p:nvPr/>
        </p:nvGrpSpPr>
        <p:grpSpPr>
          <a:xfrm>
            <a:off x="1016111" y="3412665"/>
            <a:ext cx="1517540" cy="1102975"/>
            <a:chOff x="5054600" y="1342008"/>
            <a:chExt cx="1517540" cy="1102975"/>
          </a:xfrm>
        </p:grpSpPr>
        <p:sp>
          <p:nvSpPr>
            <p:cNvPr id="81" name="TextBox 80"/>
            <p:cNvSpPr txBox="1"/>
            <p:nvPr/>
          </p:nvSpPr>
          <p:spPr>
            <a:xfrm>
              <a:off x="5054600" y="1342008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tx1"/>
                  </a:solidFill>
                </a:rPr>
                <a:t>点击添加标题</a:t>
              </a:r>
              <a:endParaRPr lang="en-US" altLang="zh-CN" dirty="0">
                <a:solidFill>
                  <a:schemeClr val="tx1"/>
                </a:solidFill>
              </a:endParaRPr>
            </a:p>
          </p:txBody>
        </p:sp>
        <p:sp>
          <p:nvSpPr>
            <p:cNvPr id="82" name="矩形 35"/>
            <p:cNvSpPr/>
            <p:nvPr/>
          </p:nvSpPr>
          <p:spPr>
            <a:xfrm>
              <a:off x="5054600" y="1650919"/>
              <a:ext cx="1517540" cy="794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3"/>
          <p:cNvGrpSpPr/>
          <p:nvPr/>
        </p:nvGrpSpPr>
        <p:grpSpPr>
          <a:xfrm>
            <a:off x="2844910" y="3412665"/>
            <a:ext cx="1517540" cy="1102975"/>
            <a:chOff x="5054600" y="1342008"/>
            <a:chExt cx="1517540" cy="1102975"/>
          </a:xfrm>
        </p:grpSpPr>
        <p:sp>
          <p:nvSpPr>
            <p:cNvPr id="84" name="TextBox 83"/>
            <p:cNvSpPr txBox="1"/>
            <p:nvPr/>
          </p:nvSpPr>
          <p:spPr>
            <a:xfrm>
              <a:off x="5054600" y="1342008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tx1"/>
                  </a:solidFill>
                </a:rPr>
                <a:t>点击添加标题</a:t>
              </a:r>
              <a:endParaRPr lang="en-US" altLang="zh-CN" dirty="0">
                <a:solidFill>
                  <a:schemeClr val="tx1"/>
                </a:solidFill>
              </a:endParaRPr>
            </a:p>
          </p:txBody>
        </p:sp>
        <p:sp>
          <p:nvSpPr>
            <p:cNvPr id="85" name="矩形 35"/>
            <p:cNvSpPr/>
            <p:nvPr/>
          </p:nvSpPr>
          <p:spPr>
            <a:xfrm>
              <a:off x="5054600" y="1650919"/>
              <a:ext cx="1517540" cy="794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组合 3"/>
          <p:cNvGrpSpPr/>
          <p:nvPr/>
        </p:nvGrpSpPr>
        <p:grpSpPr>
          <a:xfrm>
            <a:off x="4629150" y="3412665"/>
            <a:ext cx="1517540" cy="1102975"/>
            <a:chOff x="5054600" y="1342008"/>
            <a:chExt cx="1517540" cy="1102975"/>
          </a:xfrm>
        </p:grpSpPr>
        <p:sp>
          <p:nvSpPr>
            <p:cNvPr id="87" name="TextBox 86"/>
            <p:cNvSpPr txBox="1"/>
            <p:nvPr/>
          </p:nvSpPr>
          <p:spPr>
            <a:xfrm>
              <a:off x="5054600" y="1342008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tx1"/>
                  </a:solidFill>
                </a:rPr>
                <a:t>点击添加标题</a:t>
              </a:r>
              <a:endParaRPr lang="en-US" altLang="zh-CN" dirty="0">
                <a:solidFill>
                  <a:schemeClr val="tx1"/>
                </a:solidFill>
              </a:endParaRPr>
            </a:p>
          </p:txBody>
        </p:sp>
        <p:sp>
          <p:nvSpPr>
            <p:cNvPr id="88" name="矩形 35"/>
            <p:cNvSpPr/>
            <p:nvPr/>
          </p:nvSpPr>
          <p:spPr>
            <a:xfrm>
              <a:off x="5054600" y="1650919"/>
              <a:ext cx="1517540" cy="794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9" name="组合 3"/>
          <p:cNvGrpSpPr/>
          <p:nvPr/>
        </p:nvGrpSpPr>
        <p:grpSpPr>
          <a:xfrm>
            <a:off x="6481723" y="3412665"/>
            <a:ext cx="1517540" cy="1102975"/>
            <a:chOff x="5054600" y="1342008"/>
            <a:chExt cx="1517540" cy="1102975"/>
          </a:xfrm>
        </p:grpSpPr>
        <p:sp>
          <p:nvSpPr>
            <p:cNvPr id="90" name="TextBox 89"/>
            <p:cNvSpPr txBox="1"/>
            <p:nvPr/>
          </p:nvSpPr>
          <p:spPr>
            <a:xfrm>
              <a:off x="5054600" y="1342008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tx1"/>
                  </a:solidFill>
                </a:rPr>
                <a:t>点击添加标题</a:t>
              </a:r>
              <a:endParaRPr lang="en-US" altLang="zh-CN" dirty="0">
                <a:solidFill>
                  <a:schemeClr val="tx1"/>
                </a:solidFill>
              </a:endParaRPr>
            </a:p>
          </p:txBody>
        </p:sp>
        <p:sp>
          <p:nvSpPr>
            <p:cNvPr id="91" name="矩形 35"/>
            <p:cNvSpPr/>
            <p:nvPr/>
          </p:nvSpPr>
          <p:spPr>
            <a:xfrm>
              <a:off x="5054600" y="1650919"/>
              <a:ext cx="1517540" cy="794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5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850"/>
                            </p:stCondLst>
                            <p:childTnLst>
                              <p:par>
                                <p:cTn id="4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85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85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54550" y="931862"/>
            <a:ext cx="4219575" cy="4352925"/>
            <a:chOff x="4195762" y="2005013"/>
            <a:chExt cx="4219575" cy="4352925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 rot="10800000">
              <a:off x="4195762" y="6196013"/>
              <a:ext cx="4219575" cy="161925"/>
            </a:xfrm>
            <a:custGeom>
              <a:avLst/>
              <a:gdLst>
                <a:gd name="T0" fmla="*/ 791286937 w 21600"/>
                <a:gd name="T1" fmla="*/ 606941 h 21600"/>
                <a:gd name="T2" fmla="*/ 412148551 w 21600"/>
                <a:gd name="T3" fmla="*/ 1213875 h 21600"/>
                <a:gd name="T4" fmla="*/ 33009970 w 21600"/>
                <a:gd name="T5" fmla="*/ 606941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65 w 21600"/>
                <a:gd name="T13" fmla="*/ 2665 h 21600"/>
                <a:gd name="T14" fmla="*/ 18935 w 21600"/>
                <a:gd name="T15" fmla="*/ 189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730" y="21600"/>
                  </a:lnTo>
                  <a:lnTo>
                    <a:pt x="1987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chemeClr val="tx1">
                    <a:alpha val="5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600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4195762" y="5394325"/>
              <a:ext cx="4219575" cy="801688"/>
            </a:xfrm>
            <a:custGeom>
              <a:avLst/>
              <a:gdLst>
                <a:gd name="T0" fmla="*/ 791286937 w 21600"/>
                <a:gd name="T1" fmla="*/ 14877399 h 21600"/>
                <a:gd name="T2" fmla="*/ 412148551 w 21600"/>
                <a:gd name="T3" fmla="*/ 29754799 h 21600"/>
                <a:gd name="T4" fmla="*/ 33009970 w 21600"/>
                <a:gd name="T5" fmla="*/ 14877399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65 w 21600"/>
                <a:gd name="T13" fmla="*/ 2665 h 21600"/>
                <a:gd name="T14" fmla="*/ 18935 w 21600"/>
                <a:gd name="T15" fmla="*/ 189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730" y="21600"/>
                  </a:lnTo>
                  <a:lnTo>
                    <a:pt x="1987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solidFill>
                <a:srgbClr val="C0C0C0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 sz="1600"/>
            </a:p>
          </p:txBody>
        </p:sp>
        <p:sp>
          <p:nvSpPr>
            <p:cNvPr id="7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829299" y="5516562"/>
              <a:ext cx="952500" cy="349250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/>
              <a:r>
                <a:rPr lang="en-US" altLang="zh-CN" b="1" kern="10" dirty="0" smtClean="0">
                  <a:solidFill>
                    <a:schemeClr val="accent5"/>
                  </a:solidFill>
                  <a:latin typeface="Agency FB" pitchFamily="34" charset="0"/>
                  <a:cs typeface="Arial" panose="020B0604020202020204"/>
                </a:rPr>
                <a:t>50%</a:t>
              </a:r>
              <a:endParaRPr lang="zh-CN" altLang="en-US" b="1" kern="10" dirty="0">
                <a:solidFill>
                  <a:schemeClr val="accent5"/>
                </a:solidFill>
                <a:latin typeface="Agency FB" pitchFamily="34" charset="0"/>
                <a:cs typeface="Arial" panose="020B0604020202020204"/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 rot="10800000">
              <a:off x="4195762" y="4759325"/>
              <a:ext cx="4219575" cy="619125"/>
            </a:xfrm>
            <a:custGeom>
              <a:avLst/>
              <a:gdLst>
                <a:gd name="T0" fmla="*/ 712978657 w 21600"/>
                <a:gd name="T1" fmla="*/ 8873064 h 21600"/>
                <a:gd name="T2" fmla="*/ 412148551 w 21600"/>
                <a:gd name="T3" fmla="*/ 17746100 h 21600"/>
                <a:gd name="T4" fmla="*/ 111318249 w 21600"/>
                <a:gd name="T5" fmla="*/ 8873064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600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4605337" y="4364038"/>
              <a:ext cx="3400425" cy="646112"/>
            </a:xfrm>
            <a:custGeom>
              <a:avLst/>
              <a:gdLst>
                <a:gd name="T0" fmla="*/ 511948310 w 21600"/>
                <a:gd name="T1" fmla="*/ 9663443 h 21600"/>
                <a:gd name="T2" fmla="*/ 267659574 w 21600"/>
                <a:gd name="T3" fmla="*/ 19326885 h 21600"/>
                <a:gd name="T4" fmla="*/ 23370680 w 21600"/>
                <a:gd name="T5" fmla="*/ 9663443 h 21600"/>
                <a:gd name="T6" fmla="*/ 26765957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43 w 21600"/>
                <a:gd name="T13" fmla="*/ 2743 h 21600"/>
                <a:gd name="T14" fmla="*/ 18857 w 21600"/>
                <a:gd name="T15" fmla="*/ 188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885" y="21600"/>
                  </a:lnTo>
                  <a:lnTo>
                    <a:pt x="197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600"/>
            </a:p>
          </p:txBody>
        </p:sp>
        <p:sp>
          <p:nvSpPr>
            <p:cNvPr id="10" name="WordArt 9"/>
            <p:cNvSpPr>
              <a:spLocks noChangeArrowheads="1" noChangeShapeType="1" noTextEdit="1"/>
            </p:cNvSpPr>
            <p:nvPr/>
          </p:nvSpPr>
          <p:spPr bwMode="auto">
            <a:xfrm>
              <a:off x="5875337" y="4384675"/>
              <a:ext cx="862012" cy="341312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/>
              <a:r>
                <a:rPr lang="en-US" altLang="zh-CN" b="1" kern="10" dirty="0" smtClean="0">
                  <a:solidFill>
                    <a:schemeClr val="bg1"/>
                  </a:solidFill>
                  <a:latin typeface="Agency FB" pitchFamily="34" charset="0"/>
                  <a:cs typeface="Arial" panose="020B0604020202020204"/>
                </a:rPr>
                <a:t>30%</a:t>
              </a:r>
              <a:endParaRPr lang="zh-CN" altLang="en-US" b="1" kern="10" dirty="0">
                <a:solidFill>
                  <a:schemeClr val="bg1"/>
                </a:solidFill>
                <a:latin typeface="Agency FB" pitchFamily="34" charset="0"/>
                <a:cs typeface="Arial" panose="020B0604020202020204"/>
              </a:endParaRPr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 rot="10800000">
              <a:off x="4605337" y="3870325"/>
              <a:ext cx="3400425" cy="498475"/>
            </a:xfrm>
            <a:custGeom>
              <a:avLst/>
              <a:gdLst>
                <a:gd name="T0" fmla="*/ 463026112 w 21600"/>
                <a:gd name="T1" fmla="*/ 5751801 h 21600"/>
                <a:gd name="T2" fmla="*/ 267659574 w 21600"/>
                <a:gd name="T3" fmla="*/ 11503580 h 21600"/>
                <a:gd name="T4" fmla="*/ 72292878 w 21600"/>
                <a:gd name="T5" fmla="*/ 5751801 h 21600"/>
                <a:gd name="T6" fmla="*/ 26765957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5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600"/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4927599" y="3557588"/>
              <a:ext cx="2755900" cy="522287"/>
            </a:xfrm>
            <a:custGeom>
              <a:avLst/>
              <a:gdLst>
                <a:gd name="T0" fmla="*/ 332687527 w 21600"/>
                <a:gd name="T1" fmla="*/ 6314426 h 21600"/>
                <a:gd name="T2" fmla="*/ 175809834 w 21600"/>
                <a:gd name="T3" fmla="*/ 12628875 h 21600"/>
                <a:gd name="T4" fmla="*/ 18932140 w 21600"/>
                <a:gd name="T5" fmla="*/ 6314426 h 21600"/>
                <a:gd name="T6" fmla="*/ 17580983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solidFill>
                <a:srgbClr val="C0C0C0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 sz="1600"/>
            </a:p>
          </p:txBody>
        </p:sp>
        <p:sp>
          <p:nvSpPr>
            <p:cNvPr id="1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019799" y="3551237"/>
              <a:ext cx="571500" cy="228600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/>
              <a:r>
                <a:rPr lang="en-US" altLang="zh-CN" b="1" kern="10" dirty="0">
                  <a:solidFill>
                    <a:schemeClr val="accent5"/>
                  </a:solidFill>
                  <a:latin typeface="Agency FB" pitchFamily="34" charset="0"/>
                  <a:cs typeface="Arial" panose="020B0604020202020204"/>
                </a:rPr>
                <a:t>25%</a:t>
              </a:r>
              <a:endParaRPr lang="zh-CN" altLang="en-US" b="1" kern="10" dirty="0">
                <a:solidFill>
                  <a:schemeClr val="accent5"/>
                </a:solidFill>
                <a:latin typeface="Agency FB" pitchFamily="34" charset="0"/>
                <a:cs typeface="Arial" panose="020B0604020202020204"/>
              </a:endParaRPr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 rot="10800000">
              <a:off x="4927599" y="3151188"/>
              <a:ext cx="2755900" cy="403225"/>
            </a:xfrm>
            <a:custGeom>
              <a:avLst/>
              <a:gdLst>
                <a:gd name="T0" fmla="*/ 304134745 w 21600"/>
                <a:gd name="T1" fmla="*/ 3763676 h 21600"/>
                <a:gd name="T2" fmla="*/ 175809834 w 21600"/>
                <a:gd name="T3" fmla="*/ 7527333 h 21600"/>
                <a:gd name="T4" fmla="*/ 47484923 w 21600"/>
                <a:gd name="T5" fmla="*/ 3763676 h 21600"/>
                <a:gd name="T6" fmla="*/ 17580983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600"/>
            </a:p>
          </p:txBody>
        </p:sp>
        <p:sp>
          <p:nvSpPr>
            <p:cNvPr id="15" name="AutoShape 20"/>
            <p:cNvSpPr>
              <a:spLocks noChangeArrowheads="1"/>
            </p:cNvSpPr>
            <p:nvPr/>
          </p:nvSpPr>
          <p:spPr bwMode="auto">
            <a:xfrm>
              <a:off x="5256212" y="2884488"/>
              <a:ext cx="2098675" cy="395287"/>
            </a:xfrm>
            <a:custGeom>
              <a:avLst/>
              <a:gdLst>
                <a:gd name="T0" fmla="*/ 192930124 w 21600"/>
                <a:gd name="T1" fmla="*/ 3616949 h 21600"/>
                <a:gd name="T2" fmla="*/ 101954603 w 21600"/>
                <a:gd name="T3" fmla="*/ 7233880 h 21600"/>
                <a:gd name="T4" fmla="*/ 10978985 w 21600"/>
                <a:gd name="T5" fmla="*/ 3616949 h 21600"/>
                <a:gd name="T6" fmla="*/ 1019546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solidFill>
                <a:srgbClr val="C0C0C0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 sz="1600"/>
            </a:p>
          </p:txBody>
        </p:sp>
        <p:sp>
          <p:nvSpPr>
            <p:cNvPr id="16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072187" y="2846387"/>
              <a:ext cx="466725" cy="174625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/>
              <a:r>
                <a:rPr lang="en-US" altLang="zh-CN" b="1" kern="10" dirty="0">
                  <a:solidFill>
                    <a:schemeClr val="accent5"/>
                  </a:solidFill>
                  <a:latin typeface="Agency FB" pitchFamily="34" charset="0"/>
                  <a:cs typeface="Arial" panose="020B0604020202020204"/>
                </a:rPr>
                <a:t>10%</a:t>
              </a:r>
              <a:endParaRPr lang="zh-CN" altLang="en-US" b="1" kern="10">
                <a:solidFill>
                  <a:schemeClr val="accent5"/>
                </a:solidFill>
                <a:latin typeface="Agency FB" pitchFamily="34" charset="0"/>
                <a:cs typeface="Arial" panose="020B0604020202020204"/>
              </a:endParaRPr>
            </a:p>
          </p:txBody>
        </p:sp>
        <p:sp>
          <p:nvSpPr>
            <p:cNvPr id="17" name="AutoShape 22"/>
            <p:cNvSpPr>
              <a:spLocks noChangeArrowheads="1"/>
            </p:cNvSpPr>
            <p:nvPr/>
          </p:nvSpPr>
          <p:spPr bwMode="auto">
            <a:xfrm rot="10800000">
              <a:off x="5256212" y="2581275"/>
              <a:ext cx="2098675" cy="306388"/>
            </a:xfrm>
            <a:custGeom>
              <a:avLst/>
              <a:gdLst>
                <a:gd name="T0" fmla="*/ 176371967 w 21600"/>
                <a:gd name="T1" fmla="*/ 2173000 h 21600"/>
                <a:gd name="T2" fmla="*/ 101954603 w 21600"/>
                <a:gd name="T3" fmla="*/ 4346000 h 21600"/>
                <a:gd name="T4" fmla="*/ 27537142 w 21600"/>
                <a:gd name="T5" fmla="*/ 2173000 h 21600"/>
                <a:gd name="T6" fmla="*/ 1019546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endParaRPr lang="zh-CN" altLang="en-US" sz="1600"/>
            </a:p>
          </p:txBody>
        </p:sp>
        <p:sp>
          <p:nvSpPr>
            <p:cNvPr id="18" name="AutoShape 23"/>
            <p:cNvSpPr>
              <a:spLocks noChangeArrowheads="1"/>
            </p:cNvSpPr>
            <p:nvPr/>
          </p:nvSpPr>
          <p:spPr bwMode="auto">
            <a:xfrm>
              <a:off x="5499099" y="2308225"/>
              <a:ext cx="1612900" cy="395288"/>
            </a:xfrm>
            <a:custGeom>
              <a:avLst/>
              <a:gdLst>
                <a:gd name="T0" fmla="*/ 113952654 w 21600"/>
                <a:gd name="T1" fmla="*/ 3616958 h 21600"/>
                <a:gd name="T2" fmla="*/ 60218667 w 21600"/>
                <a:gd name="T3" fmla="*/ 7233917 h 21600"/>
                <a:gd name="T4" fmla="*/ 6484679 w 21600"/>
                <a:gd name="T5" fmla="*/ 3616958 h 21600"/>
                <a:gd name="T6" fmla="*/ 6021866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solidFill>
                <a:srgbClr val="C0C0C0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 sz="1600"/>
            </a:p>
          </p:txBody>
        </p:sp>
        <p:sp>
          <p:nvSpPr>
            <p:cNvPr id="19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6145212" y="2286000"/>
              <a:ext cx="320675" cy="174625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/>
              <a:r>
                <a:rPr lang="en-US" altLang="zh-CN" b="1" kern="10" dirty="0">
                  <a:solidFill>
                    <a:schemeClr val="accent5"/>
                  </a:solidFill>
                  <a:latin typeface="Agency FB" pitchFamily="34" charset="0"/>
                  <a:cs typeface="Arial" panose="020B0604020202020204"/>
                </a:rPr>
                <a:t>5%</a:t>
              </a:r>
              <a:endParaRPr lang="zh-CN" altLang="en-US" b="1" kern="10" dirty="0">
                <a:solidFill>
                  <a:schemeClr val="accent5"/>
                </a:solidFill>
                <a:latin typeface="Agency FB" pitchFamily="34" charset="0"/>
                <a:cs typeface="Arial" panose="020B0604020202020204"/>
              </a:endParaRPr>
            </a:p>
          </p:txBody>
        </p:sp>
        <p:sp>
          <p:nvSpPr>
            <p:cNvPr id="20" name="AutoShape 25"/>
            <p:cNvSpPr>
              <a:spLocks noChangeArrowheads="1"/>
            </p:cNvSpPr>
            <p:nvPr/>
          </p:nvSpPr>
          <p:spPr bwMode="auto">
            <a:xfrm rot="10800000">
              <a:off x="5499099" y="2005013"/>
              <a:ext cx="1612900" cy="306387"/>
            </a:xfrm>
            <a:custGeom>
              <a:avLst/>
              <a:gdLst>
                <a:gd name="T0" fmla="*/ 90328000 w 21600"/>
                <a:gd name="T1" fmla="*/ 2172993 h 21600"/>
                <a:gd name="T2" fmla="*/ 60218667 w 21600"/>
                <a:gd name="T3" fmla="*/ 4345972 h 21600"/>
                <a:gd name="T4" fmla="*/ 30109333 w 21600"/>
                <a:gd name="T5" fmla="*/ 2172993 h 21600"/>
                <a:gd name="T6" fmla="*/ 6021866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200 w 21600"/>
                <a:gd name="T13" fmla="*/ 7200 h 21600"/>
                <a:gd name="T14" fmla="*/ 14400 w 21600"/>
                <a:gd name="T15" fmla="*/ 144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endParaRPr lang="zh-CN" altLang="en-US" sz="1600"/>
            </a:p>
          </p:txBody>
        </p:sp>
      </p:grpSp>
      <p:sp>
        <p:nvSpPr>
          <p:cNvPr id="21" name="Line 26"/>
          <p:cNvSpPr>
            <a:spLocks noChangeShapeType="1"/>
          </p:cNvSpPr>
          <p:nvPr/>
        </p:nvSpPr>
        <p:spPr bwMode="auto">
          <a:xfrm flipH="1">
            <a:off x="911225" y="1414462"/>
            <a:ext cx="50038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00"/>
          </a:p>
        </p:txBody>
      </p:sp>
      <p:sp>
        <p:nvSpPr>
          <p:cNvPr id="22" name="Rectangle 27"/>
          <p:cNvSpPr>
            <a:spLocks noChangeArrowheads="1"/>
          </p:cNvSpPr>
          <p:nvPr/>
        </p:nvSpPr>
        <p:spPr bwMode="auto">
          <a:xfrm>
            <a:off x="911225" y="982662"/>
            <a:ext cx="3275012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333333"/>
                </a:solidFill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23" name="Line 28"/>
          <p:cNvSpPr>
            <a:spLocks noChangeShapeType="1"/>
          </p:cNvSpPr>
          <p:nvPr/>
        </p:nvSpPr>
        <p:spPr bwMode="auto">
          <a:xfrm flipH="1">
            <a:off x="911225" y="2027237"/>
            <a:ext cx="4716462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00"/>
          </a:p>
        </p:txBody>
      </p:sp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911225" y="1558924"/>
            <a:ext cx="3275012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333333"/>
                </a:solidFill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25" name="Line 30"/>
          <p:cNvSpPr>
            <a:spLocks noChangeShapeType="1"/>
          </p:cNvSpPr>
          <p:nvPr/>
        </p:nvSpPr>
        <p:spPr bwMode="auto">
          <a:xfrm flipH="1">
            <a:off x="911225" y="2782887"/>
            <a:ext cx="4391025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00"/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auto">
          <a:xfrm>
            <a:off x="911225" y="2351087"/>
            <a:ext cx="3275012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333333"/>
                </a:solidFill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27" name="Line 32"/>
          <p:cNvSpPr>
            <a:spLocks noChangeShapeType="1"/>
          </p:cNvSpPr>
          <p:nvPr/>
        </p:nvSpPr>
        <p:spPr bwMode="auto">
          <a:xfrm flipH="1">
            <a:off x="911225" y="3719512"/>
            <a:ext cx="4103687" cy="0"/>
          </a:xfrm>
          <a:prstGeom prst="line">
            <a:avLst/>
          </a:prstGeom>
          <a:noFill/>
          <a:ln w="9525">
            <a:solidFill>
              <a:schemeClr val="accent5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00"/>
          </a:p>
        </p:txBody>
      </p:sp>
      <p:sp>
        <p:nvSpPr>
          <p:cNvPr id="28" name="Rectangle 33"/>
          <p:cNvSpPr>
            <a:spLocks noChangeArrowheads="1"/>
          </p:cNvSpPr>
          <p:nvPr/>
        </p:nvSpPr>
        <p:spPr bwMode="auto">
          <a:xfrm>
            <a:off x="838200" y="3117849"/>
            <a:ext cx="4498976" cy="36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spc="67" dirty="0">
                <a:ln w="11430"/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29" name="Line 34"/>
          <p:cNvSpPr>
            <a:spLocks noChangeShapeType="1"/>
          </p:cNvSpPr>
          <p:nvPr/>
        </p:nvSpPr>
        <p:spPr bwMode="auto">
          <a:xfrm flipH="1">
            <a:off x="911225" y="4906962"/>
            <a:ext cx="3887787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00"/>
          </a:p>
        </p:txBody>
      </p:sp>
      <p:sp>
        <p:nvSpPr>
          <p:cNvPr id="30" name="Rectangle 35"/>
          <p:cNvSpPr>
            <a:spLocks noChangeArrowheads="1"/>
          </p:cNvSpPr>
          <p:nvPr/>
        </p:nvSpPr>
        <p:spPr bwMode="auto">
          <a:xfrm>
            <a:off x="911225" y="4475162"/>
            <a:ext cx="3275012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333333"/>
                </a:solidFill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31" name="文本框 2"/>
          <p:cNvSpPr txBox="1"/>
          <p:nvPr/>
        </p:nvSpPr>
        <p:spPr>
          <a:xfrm>
            <a:off x="482004" y="145061"/>
            <a:ext cx="33528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5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8" grpId="1"/>
      <p:bldP spid="29" grpId="0" animBg="1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/>
          <p:nvPr/>
        </p:nvGrpSpPr>
        <p:grpSpPr bwMode="auto">
          <a:xfrm>
            <a:off x="381000" y="951945"/>
            <a:ext cx="4453516" cy="3745706"/>
            <a:chOff x="720" y="839"/>
            <a:chExt cx="3740" cy="3146"/>
          </a:xfrm>
          <a:solidFill>
            <a:srgbClr val="E8E8E6"/>
          </a:solidFill>
        </p:grpSpPr>
        <p:sp>
          <p:nvSpPr>
            <p:cNvPr id="28" name="Freeform 67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8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9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70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71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72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73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74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75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76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77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78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79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80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81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82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83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84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85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86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87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88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89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90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91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92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93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94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95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96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97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98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99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100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101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102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103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104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105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106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107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108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109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110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111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112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113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114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115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116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117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118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solidFill>
              <a:schemeClr val="bg2"/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119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120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121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122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123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124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125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126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127"/>
            <p:cNvSpPr/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128"/>
            <p:cNvSpPr/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0" name="Freeform 78"/>
          <p:cNvSpPr/>
          <p:nvPr/>
        </p:nvSpPr>
        <p:spPr bwMode="gray">
          <a:xfrm>
            <a:off x="3334486" y="3904694"/>
            <a:ext cx="671600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5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68595" tIns="34297" rIns="68595" bIns="34297"/>
          <a:lstStyle/>
          <a:p>
            <a:endParaRPr lang="zh-CN" altLang="en-US"/>
          </a:p>
        </p:txBody>
      </p:sp>
      <p:sp>
        <p:nvSpPr>
          <p:cNvPr id="91" name="Freeform 92"/>
          <p:cNvSpPr/>
          <p:nvPr/>
        </p:nvSpPr>
        <p:spPr bwMode="gray">
          <a:xfrm>
            <a:off x="3647662" y="2580720"/>
            <a:ext cx="587055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accent5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68595" tIns="34297" rIns="68595" bIns="34297"/>
          <a:lstStyle/>
          <a:p>
            <a:endParaRPr lang="zh-CN" altLang="en-US"/>
          </a:p>
        </p:txBody>
      </p:sp>
      <p:sp>
        <p:nvSpPr>
          <p:cNvPr id="92" name="Freeform 100"/>
          <p:cNvSpPr/>
          <p:nvPr/>
        </p:nvSpPr>
        <p:spPr bwMode="gray">
          <a:xfrm>
            <a:off x="3876292" y="1975882"/>
            <a:ext cx="512035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68595" tIns="34297" rIns="68595" bIns="34297"/>
          <a:lstStyle/>
          <a:p>
            <a:endParaRPr lang="zh-CN" altLang="en-US"/>
          </a:p>
        </p:txBody>
      </p:sp>
      <p:cxnSp>
        <p:nvCxnSpPr>
          <p:cNvPr id="94" name="直接连接符 93"/>
          <p:cNvCxnSpPr/>
          <p:nvPr/>
        </p:nvCxnSpPr>
        <p:spPr>
          <a:xfrm>
            <a:off x="4326661" y="2296757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4515994" y="2483089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4166548" y="2678885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4355883" y="2865218"/>
            <a:ext cx="18490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V="1">
            <a:off x="3886200" y="3362961"/>
            <a:ext cx="629793" cy="1993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4515994" y="3362961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3784602" y="4226759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3973936" y="4413092"/>
            <a:ext cx="21460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101"/>
          <p:cNvSpPr/>
          <p:nvPr/>
        </p:nvSpPr>
        <p:spPr>
          <a:xfrm>
            <a:off x="5027553" y="212274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027553" y="255452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027553" y="305360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4993600" y="4051085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矩形标注 105"/>
          <p:cNvSpPr/>
          <p:nvPr/>
        </p:nvSpPr>
        <p:spPr>
          <a:xfrm>
            <a:off x="6607140" y="1688944"/>
            <a:ext cx="2175135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107" name="TextBox 106"/>
          <p:cNvSpPr txBox="1"/>
          <p:nvPr/>
        </p:nvSpPr>
        <p:spPr>
          <a:xfrm>
            <a:off x="6619691" y="1841397"/>
            <a:ext cx="2067109" cy="3016353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</a:t>
            </a: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</a:t>
            </a:r>
          </a:p>
          <a:p>
            <a:pPr algn="just">
              <a:lnSpc>
                <a:spcPct val="114000"/>
              </a:lnSpc>
            </a:pP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2"/>
          <p:cNvSpPr txBox="1"/>
          <p:nvPr/>
        </p:nvSpPr>
        <p:spPr>
          <a:xfrm>
            <a:off x="482004" y="133350"/>
            <a:ext cx="41910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Slide Number Placeholder 108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15</a:t>
            </a:fld>
            <a:endParaRPr lang="en-US" dirty="0"/>
          </a:p>
        </p:txBody>
      </p:sp>
      <p:sp>
        <p:nvSpPr>
          <p:cNvPr id="112" name="Freeform 118"/>
          <p:cNvSpPr/>
          <p:nvPr/>
        </p:nvSpPr>
        <p:spPr bwMode="gray">
          <a:xfrm>
            <a:off x="3614682" y="3409950"/>
            <a:ext cx="423918" cy="584597"/>
          </a:xfrm>
          <a:custGeom>
            <a:avLst/>
            <a:gdLst>
              <a:gd name="T0" fmla="*/ 20 w 711"/>
              <a:gd name="T1" fmla="*/ 44 h 982"/>
              <a:gd name="T2" fmla="*/ 7 w 711"/>
              <a:gd name="T3" fmla="*/ 55 h 982"/>
              <a:gd name="T4" fmla="*/ 16 w 711"/>
              <a:gd name="T5" fmla="*/ 68 h 982"/>
              <a:gd name="T6" fmla="*/ 21 w 711"/>
              <a:gd name="T7" fmla="*/ 86 h 982"/>
              <a:gd name="T8" fmla="*/ 14 w 711"/>
              <a:gd name="T9" fmla="*/ 98 h 982"/>
              <a:gd name="T10" fmla="*/ 6 w 711"/>
              <a:gd name="T11" fmla="*/ 104 h 982"/>
              <a:gd name="T12" fmla="*/ 0 w 711"/>
              <a:gd name="T13" fmla="*/ 122 h 982"/>
              <a:gd name="T14" fmla="*/ 13 w 711"/>
              <a:gd name="T15" fmla="*/ 135 h 982"/>
              <a:gd name="T16" fmla="*/ 16 w 711"/>
              <a:gd name="T17" fmla="*/ 156 h 982"/>
              <a:gd name="T18" fmla="*/ 26 w 711"/>
              <a:gd name="T19" fmla="*/ 163 h 982"/>
              <a:gd name="T20" fmla="*/ 30 w 711"/>
              <a:gd name="T21" fmla="*/ 179 h 982"/>
              <a:gd name="T22" fmla="*/ 23 w 711"/>
              <a:gd name="T23" fmla="*/ 196 h 982"/>
              <a:gd name="T24" fmla="*/ 24 w 711"/>
              <a:gd name="T25" fmla="*/ 210 h 982"/>
              <a:gd name="T26" fmla="*/ 32 w 711"/>
              <a:gd name="T27" fmla="*/ 215 h 982"/>
              <a:gd name="T28" fmla="*/ 50 w 711"/>
              <a:gd name="T29" fmla="*/ 209 h 982"/>
              <a:gd name="T30" fmla="*/ 56 w 711"/>
              <a:gd name="T31" fmla="*/ 215 h 982"/>
              <a:gd name="T32" fmla="*/ 47 w 711"/>
              <a:gd name="T33" fmla="*/ 232 h 982"/>
              <a:gd name="T34" fmla="*/ 39 w 711"/>
              <a:gd name="T35" fmla="*/ 241 h 982"/>
              <a:gd name="T36" fmla="*/ 46 w 711"/>
              <a:gd name="T37" fmla="*/ 246 h 982"/>
              <a:gd name="T38" fmla="*/ 82 w 711"/>
              <a:gd name="T39" fmla="*/ 231 h 982"/>
              <a:gd name="T40" fmla="*/ 96 w 711"/>
              <a:gd name="T41" fmla="*/ 238 h 982"/>
              <a:gd name="T42" fmla="*/ 101 w 711"/>
              <a:gd name="T43" fmla="*/ 222 h 982"/>
              <a:gd name="T44" fmla="*/ 100 w 711"/>
              <a:gd name="T45" fmla="*/ 209 h 982"/>
              <a:gd name="T46" fmla="*/ 107 w 711"/>
              <a:gd name="T47" fmla="*/ 182 h 982"/>
              <a:gd name="T48" fmla="*/ 115 w 711"/>
              <a:gd name="T49" fmla="*/ 170 h 982"/>
              <a:gd name="T50" fmla="*/ 115 w 711"/>
              <a:gd name="T51" fmla="*/ 157 h 982"/>
              <a:gd name="T52" fmla="*/ 119 w 711"/>
              <a:gd name="T53" fmla="*/ 151 h 982"/>
              <a:gd name="T54" fmla="*/ 116 w 711"/>
              <a:gd name="T55" fmla="*/ 143 h 982"/>
              <a:gd name="T56" fmla="*/ 117 w 711"/>
              <a:gd name="T57" fmla="*/ 130 h 982"/>
              <a:gd name="T58" fmla="*/ 132 w 711"/>
              <a:gd name="T59" fmla="*/ 124 h 982"/>
              <a:gd name="T60" fmla="*/ 134 w 711"/>
              <a:gd name="T61" fmla="*/ 106 h 982"/>
              <a:gd name="T62" fmla="*/ 135 w 711"/>
              <a:gd name="T63" fmla="*/ 92 h 982"/>
              <a:gd name="T64" fmla="*/ 143 w 711"/>
              <a:gd name="T65" fmla="*/ 87 h 982"/>
              <a:gd name="T66" fmla="*/ 151 w 711"/>
              <a:gd name="T67" fmla="*/ 87 h 982"/>
              <a:gd name="T68" fmla="*/ 164 w 711"/>
              <a:gd name="T69" fmla="*/ 80 h 982"/>
              <a:gd name="T70" fmla="*/ 175 w 711"/>
              <a:gd name="T71" fmla="*/ 75 h 982"/>
              <a:gd name="T72" fmla="*/ 175 w 711"/>
              <a:gd name="T73" fmla="*/ 64 h 982"/>
              <a:gd name="T74" fmla="*/ 178 w 711"/>
              <a:gd name="T75" fmla="*/ 63 h 982"/>
              <a:gd name="T76" fmla="*/ 175 w 711"/>
              <a:gd name="T77" fmla="*/ 49 h 982"/>
              <a:gd name="T78" fmla="*/ 155 w 711"/>
              <a:gd name="T79" fmla="*/ 34 h 982"/>
              <a:gd name="T80" fmla="*/ 160 w 711"/>
              <a:gd name="T81" fmla="*/ 19 h 982"/>
              <a:gd name="T82" fmla="*/ 153 w 711"/>
              <a:gd name="T83" fmla="*/ 15 h 982"/>
              <a:gd name="T84" fmla="*/ 134 w 711"/>
              <a:gd name="T85" fmla="*/ 14 h 982"/>
              <a:gd name="T86" fmla="*/ 127 w 711"/>
              <a:gd name="T87" fmla="*/ 5 h 982"/>
              <a:gd name="T88" fmla="*/ 112 w 711"/>
              <a:gd name="T89" fmla="*/ 21 h 982"/>
              <a:gd name="T90" fmla="*/ 102 w 711"/>
              <a:gd name="T91" fmla="*/ 17 h 982"/>
              <a:gd name="T92" fmla="*/ 110 w 711"/>
              <a:gd name="T93" fmla="*/ 7 h 982"/>
              <a:gd name="T94" fmla="*/ 105 w 711"/>
              <a:gd name="T95" fmla="*/ 0 h 982"/>
              <a:gd name="T96" fmla="*/ 96 w 711"/>
              <a:gd name="T97" fmla="*/ 4 h 982"/>
              <a:gd name="T98" fmla="*/ 87 w 711"/>
              <a:gd name="T99" fmla="*/ 15 h 982"/>
              <a:gd name="T100" fmla="*/ 83 w 711"/>
              <a:gd name="T101" fmla="*/ 14 h 982"/>
              <a:gd name="T102" fmla="*/ 76 w 711"/>
              <a:gd name="T103" fmla="*/ 21 h 982"/>
              <a:gd name="T104" fmla="*/ 63 w 711"/>
              <a:gd name="T105" fmla="*/ 15 h 982"/>
              <a:gd name="T106" fmla="*/ 54 w 711"/>
              <a:gd name="T107" fmla="*/ 25 h 982"/>
              <a:gd name="T108" fmla="*/ 46 w 711"/>
              <a:gd name="T109" fmla="*/ 27 h 982"/>
              <a:gd name="T110" fmla="*/ 35 w 711"/>
              <a:gd name="T111" fmla="*/ 40 h 982"/>
              <a:gd name="T112" fmla="*/ 20 w 711"/>
              <a:gd name="T113" fmla="*/ 44 h 98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11"/>
              <a:gd name="T172" fmla="*/ 0 h 982"/>
              <a:gd name="T173" fmla="*/ 711 w 711"/>
              <a:gd name="T174" fmla="*/ 982 h 98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11" h="982">
                <a:moveTo>
                  <a:pt x="77" y="173"/>
                </a:moveTo>
                <a:lnTo>
                  <a:pt x="27" y="219"/>
                </a:lnTo>
                <a:lnTo>
                  <a:pt x="61" y="270"/>
                </a:lnTo>
                <a:lnTo>
                  <a:pt x="81" y="344"/>
                </a:lnTo>
                <a:lnTo>
                  <a:pt x="55" y="392"/>
                </a:lnTo>
                <a:lnTo>
                  <a:pt x="22" y="415"/>
                </a:lnTo>
                <a:lnTo>
                  <a:pt x="0" y="486"/>
                </a:lnTo>
                <a:lnTo>
                  <a:pt x="51" y="539"/>
                </a:lnTo>
                <a:lnTo>
                  <a:pt x="61" y="624"/>
                </a:lnTo>
                <a:lnTo>
                  <a:pt x="102" y="650"/>
                </a:lnTo>
                <a:lnTo>
                  <a:pt x="120" y="716"/>
                </a:lnTo>
                <a:lnTo>
                  <a:pt x="92" y="783"/>
                </a:lnTo>
                <a:lnTo>
                  <a:pt x="96" y="840"/>
                </a:lnTo>
                <a:lnTo>
                  <a:pt x="128" y="860"/>
                </a:lnTo>
                <a:lnTo>
                  <a:pt x="197" y="833"/>
                </a:lnTo>
                <a:lnTo>
                  <a:pt x="224" y="858"/>
                </a:lnTo>
                <a:lnTo>
                  <a:pt x="185" y="927"/>
                </a:lnTo>
                <a:lnTo>
                  <a:pt x="155" y="961"/>
                </a:lnTo>
                <a:lnTo>
                  <a:pt x="183" y="982"/>
                </a:lnTo>
                <a:lnTo>
                  <a:pt x="327" y="923"/>
                </a:lnTo>
                <a:lnTo>
                  <a:pt x="382" y="949"/>
                </a:lnTo>
                <a:lnTo>
                  <a:pt x="403" y="888"/>
                </a:lnTo>
                <a:lnTo>
                  <a:pt x="398" y="833"/>
                </a:lnTo>
                <a:lnTo>
                  <a:pt x="425" y="726"/>
                </a:lnTo>
                <a:lnTo>
                  <a:pt x="459" y="677"/>
                </a:lnTo>
                <a:lnTo>
                  <a:pt x="457" y="628"/>
                </a:lnTo>
                <a:lnTo>
                  <a:pt x="476" y="604"/>
                </a:lnTo>
                <a:lnTo>
                  <a:pt x="462" y="569"/>
                </a:lnTo>
                <a:lnTo>
                  <a:pt x="468" y="518"/>
                </a:lnTo>
                <a:lnTo>
                  <a:pt x="525" y="496"/>
                </a:lnTo>
                <a:lnTo>
                  <a:pt x="535" y="423"/>
                </a:lnTo>
                <a:lnTo>
                  <a:pt x="539" y="368"/>
                </a:lnTo>
                <a:lnTo>
                  <a:pt x="569" y="346"/>
                </a:lnTo>
                <a:lnTo>
                  <a:pt x="602" y="346"/>
                </a:lnTo>
                <a:lnTo>
                  <a:pt x="653" y="317"/>
                </a:lnTo>
                <a:lnTo>
                  <a:pt x="697" y="297"/>
                </a:lnTo>
                <a:lnTo>
                  <a:pt x="697" y="256"/>
                </a:lnTo>
                <a:lnTo>
                  <a:pt x="711" y="254"/>
                </a:lnTo>
                <a:lnTo>
                  <a:pt x="697" y="193"/>
                </a:lnTo>
                <a:lnTo>
                  <a:pt x="620" y="134"/>
                </a:lnTo>
                <a:lnTo>
                  <a:pt x="638" y="73"/>
                </a:lnTo>
                <a:lnTo>
                  <a:pt x="612" y="57"/>
                </a:lnTo>
                <a:lnTo>
                  <a:pt x="535" y="55"/>
                </a:lnTo>
                <a:lnTo>
                  <a:pt x="506" y="20"/>
                </a:lnTo>
                <a:lnTo>
                  <a:pt x="447" y="81"/>
                </a:lnTo>
                <a:lnTo>
                  <a:pt x="407" y="67"/>
                </a:lnTo>
                <a:lnTo>
                  <a:pt x="439" y="28"/>
                </a:lnTo>
                <a:lnTo>
                  <a:pt x="417" y="0"/>
                </a:lnTo>
                <a:lnTo>
                  <a:pt x="384" y="14"/>
                </a:lnTo>
                <a:lnTo>
                  <a:pt x="348" y="59"/>
                </a:lnTo>
                <a:lnTo>
                  <a:pt x="331" y="55"/>
                </a:lnTo>
                <a:lnTo>
                  <a:pt x="301" y="81"/>
                </a:lnTo>
                <a:lnTo>
                  <a:pt x="250" y="61"/>
                </a:lnTo>
                <a:lnTo>
                  <a:pt x="214" y="98"/>
                </a:lnTo>
                <a:lnTo>
                  <a:pt x="183" y="108"/>
                </a:lnTo>
                <a:lnTo>
                  <a:pt x="140" y="159"/>
                </a:lnTo>
                <a:lnTo>
                  <a:pt x="77" y="173"/>
                </a:lnTo>
              </a:path>
            </a:pathLst>
          </a:custGeom>
          <a:solidFill>
            <a:schemeClr val="accent5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8" accel="5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3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5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102" grpId="0"/>
      <p:bldP spid="103" grpId="0"/>
      <p:bldP spid="104" grpId="0"/>
      <p:bldP spid="105" grpId="0"/>
      <p:bldP spid="106" grpId="0" animBg="1"/>
      <p:bldP spid="107" grpId="0"/>
      <p:bldP spid="108" grpId="0"/>
      <p:bldP spid="1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2"/>
          <p:cNvSpPr txBox="1"/>
          <p:nvPr/>
        </p:nvSpPr>
        <p:spPr>
          <a:xfrm>
            <a:off x="609600" y="198226"/>
            <a:ext cx="2465430" cy="39232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21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1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16</a:t>
            </a:fld>
            <a:endParaRPr lang="en-US" dirty="0"/>
          </a:p>
        </p:txBody>
      </p:sp>
      <p:sp>
        <p:nvSpPr>
          <p:cNvPr id="28" name="Text Box 41"/>
          <p:cNvSpPr txBox="1">
            <a:spLocks noChangeArrowheads="1"/>
          </p:cNvSpPr>
          <p:nvPr/>
        </p:nvSpPr>
        <p:spPr bwMode="auto">
          <a:xfrm>
            <a:off x="4306730" y="4298603"/>
            <a:ext cx="4924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ko-KR" sz="1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019175" y="1345763"/>
            <a:ext cx="1712098" cy="1513131"/>
            <a:chOff x="1057275" y="1583888"/>
            <a:chExt cx="1712098" cy="1513131"/>
          </a:xfrm>
        </p:grpSpPr>
        <p:sp>
          <p:nvSpPr>
            <p:cNvPr id="40" name="圆角矩形 9"/>
            <p:cNvSpPr/>
            <p:nvPr/>
          </p:nvSpPr>
          <p:spPr>
            <a:xfrm>
              <a:off x="1057275" y="1583888"/>
              <a:ext cx="1712098" cy="1513131"/>
            </a:xfrm>
            <a:prstGeom prst="roundRect">
              <a:avLst>
                <a:gd name="adj" fmla="val 637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41" name="圆角矩形 10"/>
            <p:cNvSpPr/>
            <p:nvPr/>
          </p:nvSpPr>
          <p:spPr>
            <a:xfrm>
              <a:off x="1097436" y="1622223"/>
              <a:ext cx="1620675" cy="1172170"/>
            </a:xfrm>
            <a:prstGeom prst="roundRect">
              <a:avLst>
                <a:gd name="adj" fmla="val 63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42" name="Text Box 41"/>
            <p:cNvSpPr txBox="1">
              <a:spLocks noChangeArrowheads="1"/>
            </p:cNvSpPr>
            <p:nvPr/>
          </p:nvSpPr>
          <p:spPr bwMode="auto">
            <a:xfrm>
              <a:off x="1097436" y="1815163"/>
              <a:ext cx="1620675" cy="794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27"/>
            <p:cNvSpPr/>
            <p:nvPr/>
          </p:nvSpPr>
          <p:spPr>
            <a:xfrm>
              <a:off x="1522068" y="2806203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添加内容</a:t>
              </a:r>
              <a:endParaRPr lang="en-US" altLang="ko-KR" sz="12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792420" y="1353176"/>
            <a:ext cx="1712098" cy="1513131"/>
            <a:chOff x="2830520" y="1591301"/>
            <a:chExt cx="1712098" cy="1513131"/>
          </a:xfrm>
        </p:grpSpPr>
        <p:sp>
          <p:nvSpPr>
            <p:cNvPr id="45" name="圆角矩形 11"/>
            <p:cNvSpPr/>
            <p:nvPr/>
          </p:nvSpPr>
          <p:spPr>
            <a:xfrm>
              <a:off x="2830520" y="1591301"/>
              <a:ext cx="1712098" cy="1513131"/>
            </a:xfrm>
            <a:prstGeom prst="roundRect">
              <a:avLst>
                <a:gd name="adj" fmla="val 637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46" name="圆角矩形 12"/>
            <p:cNvSpPr/>
            <p:nvPr/>
          </p:nvSpPr>
          <p:spPr>
            <a:xfrm>
              <a:off x="2870680" y="1629636"/>
              <a:ext cx="1620675" cy="1172170"/>
            </a:xfrm>
            <a:prstGeom prst="roundRect">
              <a:avLst>
                <a:gd name="adj" fmla="val 63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47" name="矩形 28"/>
            <p:cNvSpPr/>
            <p:nvPr/>
          </p:nvSpPr>
          <p:spPr>
            <a:xfrm>
              <a:off x="3293527" y="2806203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添加内容</a:t>
              </a:r>
              <a:endParaRPr lang="en-US" altLang="ko-KR" sz="12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48" name="Text Box 41"/>
            <p:cNvSpPr txBox="1">
              <a:spLocks noChangeArrowheads="1"/>
            </p:cNvSpPr>
            <p:nvPr/>
          </p:nvSpPr>
          <p:spPr bwMode="auto">
            <a:xfrm>
              <a:off x="2870511" y="1815163"/>
              <a:ext cx="1620675" cy="794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565664" y="1356149"/>
            <a:ext cx="1712098" cy="1513131"/>
            <a:chOff x="4603764" y="1594274"/>
            <a:chExt cx="1712098" cy="1513131"/>
          </a:xfrm>
        </p:grpSpPr>
        <p:sp>
          <p:nvSpPr>
            <p:cNvPr id="50" name="圆角矩形 13"/>
            <p:cNvSpPr/>
            <p:nvPr/>
          </p:nvSpPr>
          <p:spPr>
            <a:xfrm>
              <a:off x="4603764" y="1594274"/>
              <a:ext cx="1712098" cy="1513131"/>
            </a:xfrm>
            <a:prstGeom prst="roundRect">
              <a:avLst>
                <a:gd name="adj" fmla="val 637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51" name="圆角矩形 14"/>
            <p:cNvSpPr/>
            <p:nvPr/>
          </p:nvSpPr>
          <p:spPr>
            <a:xfrm>
              <a:off x="4643925" y="1632610"/>
              <a:ext cx="1620675" cy="1172170"/>
            </a:xfrm>
            <a:prstGeom prst="roundRect">
              <a:avLst>
                <a:gd name="adj" fmla="val 63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52" name="矩形 29"/>
            <p:cNvSpPr/>
            <p:nvPr/>
          </p:nvSpPr>
          <p:spPr>
            <a:xfrm>
              <a:off x="5034970" y="2806203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添加内容</a:t>
              </a:r>
              <a:endParaRPr lang="en-US" altLang="ko-KR" sz="12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53" name="Text Box 41"/>
            <p:cNvSpPr txBox="1">
              <a:spLocks noChangeArrowheads="1"/>
            </p:cNvSpPr>
            <p:nvPr/>
          </p:nvSpPr>
          <p:spPr bwMode="auto">
            <a:xfrm>
              <a:off x="4632636" y="1824688"/>
              <a:ext cx="1620675" cy="794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329026" y="1356149"/>
            <a:ext cx="1712098" cy="1513131"/>
            <a:chOff x="6367126" y="1594274"/>
            <a:chExt cx="1712098" cy="1513131"/>
          </a:xfrm>
        </p:grpSpPr>
        <p:sp>
          <p:nvSpPr>
            <p:cNvPr id="55" name="圆角矩形 15"/>
            <p:cNvSpPr/>
            <p:nvPr/>
          </p:nvSpPr>
          <p:spPr>
            <a:xfrm>
              <a:off x="6367126" y="1594274"/>
              <a:ext cx="1712098" cy="1513131"/>
            </a:xfrm>
            <a:prstGeom prst="roundRect">
              <a:avLst>
                <a:gd name="adj" fmla="val 637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56" name="圆角矩形 16"/>
            <p:cNvSpPr/>
            <p:nvPr/>
          </p:nvSpPr>
          <p:spPr>
            <a:xfrm>
              <a:off x="6407286" y="1632610"/>
              <a:ext cx="1620675" cy="1172170"/>
            </a:xfrm>
            <a:prstGeom prst="roundRect">
              <a:avLst>
                <a:gd name="adj" fmla="val 63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57" name="矩形 30"/>
            <p:cNvSpPr/>
            <p:nvPr/>
          </p:nvSpPr>
          <p:spPr>
            <a:xfrm>
              <a:off x="6823065" y="2806203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添加内容</a:t>
              </a:r>
              <a:endParaRPr lang="en-US" altLang="ko-KR" sz="12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58" name="Text Box 41"/>
            <p:cNvSpPr txBox="1">
              <a:spLocks noChangeArrowheads="1"/>
            </p:cNvSpPr>
            <p:nvPr/>
          </p:nvSpPr>
          <p:spPr bwMode="auto">
            <a:xfrm>
              <a:off x="6458549" y="1834213"/>
              <a:ext cx="1620675" cy="794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953612" y="3349506"/>
            <a:ext cx="3123871" cy="3092138"/>
            <a:chOff x="2953610" y="3349505"/>
            <a:chExt cx="3123871" cy="3092138"/>
          </a:xfrm>
        </p:grpSpPr>
        <p:grpSp>
          <p:nvGrpSpPr>
            <p:cNvPr id="60" name="Group 109"/>
            <p:cNvGrpSpPr/>
            <p:nvPr/>
          </p:nvGrpSpPr>
          <p:grpSpPr>
            <a:xfrm>
              <a:off x="2953610" y="3349506"/>
              <a:ext cx="3123870" cy="3092137"/>
              <a:chOff x="2953610" y="3349506"/>
              <a:chExt cx="3123870" cy="3092137"/>
            </a:xfrm>
          </p:grpSpPr>
          <p:sp>
            <p:nvSpPr>
              <p:cNvPr id="91" name="空心弧 6"/>
              <p:cNvSpPr/>
              <p:nvPr/>
            </p:nvSpPr>
            <p:spPr>
              <a:xfrm rot="13253830">
                <a:off x="2953610" y="3349506"/>
                <a:ext cx="3123870" cy="3092137"/>
              </a:xfrm>
              <a:prstGeom prst="blockArc">
                <a:avLst>
                  <a:gd name="adj1" fmla="val 19149915"/>
                  <a:gd name="adj2" fmla="val 0"/>
                  <a:gd name="adj3" fmla="val 25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grpSp>
            <p:nvGrpSpPr>
              <p:cNvPr id="92" name="组合 41"/>
              <p:cNvGrpSpPr/>
              <p:nvPr/>
            </p:nvGrpSpPr>
            <p:grpSpPr>
              <a:xfrm>
                <a:off x="3241207" y="4327342"/>
                <a:ext cx="366085" cy="301752"/>
                <a:chOff x="5146675" y="766763"/>
                <a:chExt cx="1590676" cy="1338263"/>
              </a:xfrm>
              <a:solidFill>
                <a:schemeClr val="bg1"/>
              </a:solidFill>
            </p:grpSpPr>
            <p:sp>
              <p:nvSpPr>
                <p:cNvPr id="93" name="Oval 18"/>
                <p:cNvSpPr>
                  <a:spLocks noChangeArrowheads="1"/>
                </p:cNvSpPr>
                <p:nvPr/>
              </p:nvSpPr>
              <p:spPr bwMode="auto">
                <a:xfrm>
                  <a:off x="5675313" y="766763"/>
                  <a:ext cx="533400" cy="5349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19"/>
                <p:cNvSpPr/>
                <p:nvPr/>
              </p:nvSpPr>
              <p:spPr bwMode="auto">
                <a:xfrm>
                  <a:off x="5511800" y="1344613"/>
                  <a:ext cx="860425" cy="760413"/>
                </a:xfrm>
                <a:custGeom>
                  <a:avLst/>
                  <a:gdLst>
                    <a:gd name="T0" fmla="*/ 201 w 301"/>
                    <a:gd name="T1" fmla="*/ 0 h 266"/>
                    <a:gd name="T2" fmla="*/ 151 w 301"/>
                    <a:gd name="T3" fmla="*/ 67 h 266"/>
                    <a:gd name="T4" fmla="*/ 101 w 301"/>
                    <a:gd name="T5" fmla="*/ 0 h 266"/>
                    <a:gd name="T6" fmla="*/ 0 w 301"/>
                    <a:gd name="T7" fmla="*/ 144 h 266"/>
                    <a:gd name="T8" fmla="*/ 0 w 301"/>
                    <a:gd name="T9" fmla="*/ 235 h 266"/>
                    <a:gd name="T10" fmla="*/ 0 w 301"/>
                    <a:gd name="T11" fmla="*/ 235 h 266"/>
                    <a:gd name="T12" fmla="*/ 151 w 301"/>
                    <a:gd name="T13" fmla="*/ 266 h 266"/>
                    <a:gd name="T14" fmla="*/ 301 w 301"/>
                    <a:gd name="T15" fmla="*/ 235 h 266"/>
                    <a:gd name="T16" fmla="*/ 301 w 301"/>
                    <a:gd name="T17" fmla="*/ 235 h 266"/>
                    <a:gd name="T18" fmla="*/ 301 w 301"/>
                    <a:gd name="T19" fmla="*/ 144 h 266"/>
                    <a:gd name="T20" fmla="*/ 201 w 301"/>
                    <a:gd name="T21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01" h="266">
                      <a:moveTo>
                        <a:pt x="201" y="0"/>
                      </a:moveTo>
                      <a:cubicBezTo>
                        <a:pt x="151" y="67"/>
                        <a:pt x="151" y="67"/>
                        <a:pt x="151" y="67"/>
                      </a:cubicBezTo>
                      <a:cubicBezTo>
                        <a:pt x="101" y="0"/>
                        <a:pt x="101" y="0"/>
                        <a:pt x="101" y="0"/>
                      </a:cubicBezTo>
                      <a:cubicBezTo>
                        <a:pt x="42" y="21"/>
                        <a:pt x="0" y="78"/>
                        <a:pt x="0" y="144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3" y="252"/>
                        <a:pt x="69" y="266"/>
                        <a:pt x="151" y="266"/>
                      </a:cubicBezTo>
                      <a:cubicBezTo>
                        <a:pt x="232" y="266"/>
                        <a:pt x="298" y="252"/>
                        <a:pt x="301" y="235"/>
                      </a:cubicBezTo>
                      <a:cubicBezTo>
                        <a:pt x="301" y="235"/>
                        <a:pt x="301" y="235"/>
                        <a:pt x="301" y="235"/>
                      </a:cubicBezTo>
                      <a:cubicBezTo>
                        <a:pt x="301" y="144"/>
                        <a:pt x="301" y="144"/>
                        <a:pt x="301" y="144"/>
                      </a:cubicBezTo>
                      <a:cubicBezTo>
                        <a:pt x="301" y="78"/>
                        <a:pt x="259" y="21"/>
                        <a:pt x="20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20"/>
                <p:cNvSpPr/>
                <p:nvPr/>
              </p:nvSpPr>
              <p:spPr bwMode="auto">
                <a:xfrm>
                  <a:off x="5900738" y="1319213"/>
                  <a:ext cx="85725" cy="50800"/>
                </a:xfrm>
                <a:custGeom>
                  <a:avLst/>
                  <a:gdLst>
                    <a:gd name="T0" fmla="*/ 30 w 30"/>
                    <a:gd name="T1" fmla="*/ 1 h 18"/>
                    <a:gd name="T2" fmla="*/ 15 w 30"/>
                    <a:gd name="T3" fmla="*/ 0 h 18"/>
                    <a:gd name="T4" fmla="*/ 1 w 30"/>
                    <a:gd name="T5" fmla="*/ 1 h 18"/>
                    <a:gd name="T6" fmla="*/ 7 w 30"/>
                    <a:gd name="T7" fmla="*/ 18 h 18"/>
                    <a:gd name="T8" fmla="*/ 24 w 30"/>
                    <a:gd name="T9" fmla="*/ 18 h 18"/>
                    <a:gd name="T10" fmla="*/ 30 w 30"/>
                    <a:gd name="T11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18">
                      <a:moveTo>
                        <a:pt x="30" y="1"/>
                      </a:moveTo>
                      <a:cubicBezTo>
                        <a:pt x="25" y="0"/>
                        <a:pt x="20" y="0"/>
                        <a:pt x="15" y="0"/>
                      </a:cubicBezTo>
                      <a:cubicBezTo>
                        <a:pt x="10" y="0"/>
                        <a:pt x="6" y="0"/>
                        <a:pt x="1" y="1"/>
                      </a:cubicBezTo>
                      <a:cubicBezTo>
                        <a:pt x="1" y="1"/>
                        <a:pt x="0" y="11"/>
                        <a:pt x="7" y="18"/>
                      </a:cubicBezTo>
                      <a:cubicBezTo>
                        <a:pt x="7" y="18"/>
                        <a:pt x="18" y="18"/>
                        <a:pt x="24" y="18"/>
                      </a:cubicBezTo>
                      <a:cubicBezTo>
                        <a:pt x="24" y="18"/>
                        <a:pt x="30" y="12"/>
                        <a:pt x="3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21"/>
                <p:cNvSpPr/>
                <p:nvPr/>
              </p:nvSpPr>
              <p:spPr bwMode="auto">
                <a:xfrm>
                  <a:off x="5894388" y="1377951"/>
                  <a:ext cx="95250" cy="130175"/>
                </a:xfrm>
                <a:custGeom>
                  <a:avLst/>
                  <a:gdLst>
                    <a:gd name="T0" fmla="*/ 15 w 60"/>
                    <a:gd name="T1" fmla="*/ 0 h 82"/>
                    <a:gd name="T2" fmla="*/ 47 w 60"/>
                    <a:gd name="T3" fmla="*/ 0 h 82"/>
                    <a:gd name="T4" fmla="*/ 60 w 60"/>
                    <a:gd name="T5" fmla="*/ 47 h 82"/>
                    <a:gd name="T6" fmla="*/ 31 w 60"/>
                    <a:gd name="T7" fmla="*/ 82 h 82"/>
                    <a:gd name="T8" fmla="*/ 0 w 60"/>
                    <a:gd name="T9" fmla="*/ 47 h 82"/>
                    <a:gd name="T10" fmla="*/ 15 w 60"/>
                    <a:gd name="T11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0" h="82">
                      <a:moveTo>
                        <a:pt x="15" y="0"/>
                      </a:moveTo>
                      <a:lnTo>
                        <a:pt x="47" y="0"/>
                      </a:lnTo>
                      <a:lnTo>
                        <a:pt x="60" y="47"/>
                      </a:lnTo>
                      <a:lnTo>
                        <a:pt x="31" y="82"/>
                      </a:lnTo>
                      <a:lnTo>
                        <a:pt x="0" y="47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22"/>
                <p:cNvSpPr/>
                <p:nvPr/>
              </p:nvSpPr>
              <p:spPr bwMode="auto">
                <a:xfrm>
                  <a:off x="5432425" y="1427163"/>
                  <a:ext cx="71438" cy="96838"/>
                </a:xfrm>
                <a:custGeom>
                  <a:avLst/>
                  <a:gdLst>
                    <a:gd name="T0" fmla="*/ 23 w 45"/>
                    <a:gd name="T1" fmla="*/ 61 h 61"/>
                    <a:gd name="T2" fmla="*/ 45 w 45"/>
                    <a:gd name="T3" fmla="*/ 34 h 61"/>
                    <a:gd name="T4" fmla="*/ 34 w 45"/>
                    <a:gd name="T5" fmla="*/ 0 h 61"/>
                    <a:gd name="T6" fmla="*/ 11 w 45"/>
                    <a:gd name="T7" fmla="*/ 0 h 61"/>
                    <a:gd name="T8" fmla="*/ 0 w 45"/>
                    <a:gd name="T9" fmla="*/ 34 h 61"/>
                    <a:gd name="T10" fmla="*/ 23 w 45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1">
                      <a:moveTo>
                        <a:pt x="23" y="61"/>
                      </a:moveTo>
                      <a:lnTo>
                        <a:pt x="45" y="34"/>
                      </a:lnTo>
                      <a:lnTo>
                        <a:pt x="34" y="0"/>
                      </a:lnTo>
                      <a:lnTo>
                        <a:pt x="11" y="0"/>
                      </a:lnTo>
                      <a:lnTo>
                        <a:pt x="0" y="34"/>
                      </a:lnTo>
                      <a:lnTo>
                        <a:pt x="23" y="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23"/>
                <p:cNvSpPr/>
                <p:nvPr/>
              </p:nvSpPr>
              <p:spPr bwMode="auto">
                <a:xfrm>
                  <a:off x="5146675" y="1401763"/>
                  <a:ext cx="465138" cy="568325"/>
                </a:xfrm>
                <a:custGeom>
                  <a:avLst/>
                  <a:gdLst>
                    <a:gd name="T0" fmla="*/ 150 w 163"/>
                    <a:gd name="T1" fmla="*/ 0 h 199"/>
                    <a:gd name="T2" fmla="*/ 113 w 163"/>
                    <a:gd name="T3" fmla="*/ 50 h 199"/>
                    <a:gd name="T4" fmla="*/ 75 w 163"/>
                    <a:gd name="T5" fmla="*/ 0 h 199"/>
                    <a:gd name="T6" fmla="*/ 0 w 163"/>
                    <a:gd name="T7" fmla="*/ 108 h 199"/>
                    <a:gd name="T8" fmla="*/ 0 w 163"/>
                    <a:gd name="T9" fmla="*/ 176 h 199"/>
                    <a:gd name="T10" fmla="*/ 0 w 163"/>
                    <a:gd name="T11" fmla="*/ 176 h 199"/>
                    <a:gd name="T12" fmla="*/ 113 w 163"/>
                    <a:gd name="T13" fmla="*/ 199 h 199"/>
                    <a:gd name="T14" fmla="*/ 114 w 163"/>
                    <a:gd name="T15" fmla="*/ 199 h 199"/>
                    <a:gd name="T16" fmla="*/ 114 w 163"/>
                    <a:gd name="T17" fmla="*/ 124 h 199"/>
                    <a:gd name="T18" fmla="*/ 163 w 163"/>
                    <a:gd name="T19" fmla="*/ 6 h 199"/>
                    <a:gd name="T20" fmla="*/ 150 w 163"/>
                    <a:gd name="T21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3" h="199">
                      <a:moveTo>
                        <a:pt x="150" y="0"/>
                      </a:moveTo>
                      <a:cubicBezTo>
                        <a:pt x="113" y="50"/>
                        <a:pt x="113" y="50"/>
                        <a:pt x="113" y="5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31" y="16"/>
                        <a:pt x="0" y="58"/>
                        <a:pt x="0" y="108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2" y="189"/>
                        <a:pt x="52" y="199"/>
                        <a:pt x="113" y="199"/>
                      </a:cubicBezTo>
                      <a:cubicBezTo>
                        <a:pt x="113" y="199"/>
                        <a:pt x="114" y="199"/>
                        <a:pt x="114" y="199"/>
                      </a:cubicBezTo>
                      <a:cubicBezTo>
                        <a:pt x="114" y="124"/>
                        <a:pt x="114" y="124"/>
                        <a:pt x="114" y="124"/>
                      </a:cubicBezTo>
                      <a:cubicBezTo>
                        <a:pt x="114" y="78"/>
                        <a:pt x="133" y="36"/>
                        <a:pt x="163" y="6"/>
                      </a:cubicBezTo>
                      <a:cubicBezTo>
                        <a:pt x="159" y="3"/>
                        <a:pt x="155" y="2"/>
                        <a:pt x="15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24"/>
                <p:cNvSpPr/>
                <p:nvPr/>
              </p:nvSpPr>
              <p:spPr bwMode="auto">
                <a:xfrm>
                  <a:off x="5438775" y="1381126"/>
                  <a:ext cx="61913" cy="41275"/>
                </a:xfrm>
                <a:custGeom>
                  <a:avLst/>
                  <a:gdLst>
                    <a:gd name="T0" fmla="*/ 18 w 22"/>
                    <a:gd name="T1" fmla="*/ 14 h 14"/>
                    <a:gd name="T2" fmla="*/ 22 w 22"/>
                    <a:gd name="T3" fmla="*/ 1 h 14"/>
                    <a:gd name="T4" fmla="*/ 11 w 22"/>
                    <a:gd name="T5" fmla="*/ 0 h 14"/>
                    <a:gd name="T6" fmla="*/ 0 w 22"/>
                    <a:gd name="T7" fmla="*/ 1 h 14"/>
                    <a:gd name="T8" fmla="*/ 5 w 22"/>
                    <a:gd name="T9" fmla="*/ 14 h 14"/>
                    <a:gd name="T10" fmla="*/ 18 w 2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4">
                      <a:moveTo>
                        <a:pt x="18" y="14"/>
                      </a:moveTo>
                      <a:cubicBezTo>
                        <a:pt x="18" y="14"/>
                        <a:pt x="22" y="9"/>
                        <a:pt x="22" y="1"/>
                      </a:cubicBezTo>
                      <a:cubicBezTo>
                        <a:pt x="18" y="0"/>
                        <a:pt x="15" y="0"/>
                        <a:pt x="11" y="0"/>
                      </a:cubicBezTo>
                      <a:cubicBezTo>
                        <a:pt x="7" y="0"/>
                        <a:pt x="4" y="0"/>
                        <a:pt x="0" y="1"/>
                      </a:cubicBezTo>
                      <a:cubicBezTo>
                        <a:pt x="0" y="1"/>
                        <a:pt x="0" y="8"/>
                        <a:pt x="5" y="14"/>
                      </a:cubicBezTo>
                      <a:cubicBezTo>
                        <a:pt x="5" y="14"/>
                        <a:pt x="13" y="14"/>
                        <a:pt x="18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Oval 25"/>
                <p:cNvSpPr>
                  <a:spLocks noChangeArrowheads="1"/>
                </p:cNvSpPr>
                <p:nvPr/>
              </p:nvSpPr>
              <p:spPr bwMode="auto">
                <a:xfrm>
                  <a:off x="5267325" y="966788"/>
                  <a:ext cx="401638" cy="4032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26"/>
                <p:cNvSpPr/>
                <p:nvPr/>
              </p:nvSpPr>
              <p:spPr bwMode="auto">
                <a:xfrm>
                  <a:off x="6386513" y="1381126"/>
                  <a:ext cx="61913" cy="41275"/>
                </a:xfrm>
                <a:custGeom>
                  <a:avLst/>
                  <a:gdLst>
                    <a:gd name="T0" fmla="*/ 17 w 22"/>
                    <a:gd name="T1" fmla="*/ 14 h 14"/>
                    <a:gd name="T2" fmla="*/ 22 w 22"/>
                    <a:gd name="T3" fmla="*/ 1 h 14"/>
                    <a:gd name="T4" fmla="*/ 11 w 22"/>
                    <a:gd name="T5" fmla="*/ 0 h 14"/>
                    <a:gd name="T6" fmla="*/ 0 w 22"/>
                    <a:gd name="T7" fmla="*/ 1 h 14"/>
                    <a:gd name="T8" fmla="*/ 5 w 22"/>
                    <a:gd name="T9" fmla="*/ 14 h 14"/>
                    <a:gd name="T10" fmla="*/ 17 w 2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4">
                      <a:moveTo>
                        <a:pt x="17" y="14"/>
                      </a:moveTo>
                      <a:cubicBezTo>
                        <a:pt x="17" y="14"/>
                        <a:pt x="22" y="9"/>
                        <a:pt x="22" y="1"/>
                      </a:cubicBezTo>
                      <a:cubicBezTo>
                        <a:pt x="18" y="0"/>
                        <a:pt x="15" y="0"/>
                        <a:pt x="11" y="0"/>
                      </a:cubicBezTo>
                      <a:cubicBezTo>
                        <a:pt x="7" y="0"/>
                        <a:pt x="4" y="0"/>
                        <a:pt x="0" y="1"/>
                      </a:cubicBezTo>
                      <a:cubicBezTo>
                        <a:pt x="0" y="1"/>
                        <a:pt x="0" y="8"/>
                        <a:pt x="5" y="14"/>
                      </a:cubicBezTo>
                      <a:cubicBezTo>
                        <a:pt x="5" y="14"/>
                        <a:pt x="13" y="14"/>
                        <a:pt x="17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27"/>
                <p:cNvSpPr/>
                <p:nvPr/>
              </p:nvSpPr>
              <p:spPr bwMode="auto">
                <a:xfrm>
                  <a:off x="6380163" y="1427163"/>
                  <a:ext cx="71438" cy="96838"/>
                </a:xfrm>
                <a:custGeom>
                  <a:avLst/>
                  <a:gdLst>
                    <a:gd name="T0" fmla="*/ 24 w 45"/>
                    <a:gd name="T1" fmla="*/ 61 h 61"/>
                    <a:gd name="T2" fmla="*/ 45 w 45"/>
                    <a:gd name="T3" fmla="*/ 34 h 61"/>
                    <a:gd name="T4" fmla="*/ 34 w 45"/>
                    <a:gd name="T5" fmla="*/ 0 h 61"/>
                    <a:gd name="T6" fmla="*/ 11 w 45"/>
                    <a:gd name="T7" fmla="*/ 0 h 61"/>
                    <a:gd name="T8" fmla="*/ 0 w 45"/>
                    <a:gd name="T9" fmla="*/ 34 h 61"/>
                    <a:gd name="T10" fmla="*/ 24 w 45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1">
                      <a:moveTo>
                        <a:pt x="24" y="61"/>
                      </a:moveTo>
                      <a:lnTo>
                        <a:pt x="45" y="34"/>
                      </a:lnTo>
                      <a:lnTo>
                        <a:pt x="34" y="0"/>
                      </a:lnTo>
                      <a:lnTo>
                        <a:pt x="11" y="0"/>
                      </a:lnTo>
                      <a:lnTo>
                        <a:pt x="0" y="34"/>
                      </a:lnTo>
                      <a:lnTo>
                        <a:pt x="24" y="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Oval 28"/>
                <p:cNvSpPr>
                  <a:spLocks noChangeArrowheads="1"/>
                </p:cNvSpPr>
                <p:nvPr/>
              </p:nvSpPr>
              <p:spPr bwMode="auto">
                <a:xfrm>
                  <a:off x="6215063" y="966788"/>
                  <a:ext cx="403225" cy="4032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29"/>
                <p:cNvSpPr/>
                <p:nvPr/>
              </p:nvSpPr>
              <p:spPr bwMode="auto">
                <a:xfrm>
                  <a:off x="6272213" y="1401763"/>
                  <a:ext cx="465138" cy="568325"/>
                </a:xfrm>
                <a:custGeom>
                  <a:avLst/>
                  <a:gdLst>
                    <a:gd name="T0" fmla="*/ 88 w 163"/>
                    <a:gd name="T1" fmla="*/ 0 h 199"/>
                    <a:gd name="T2" fmla="*/ 51 w 163"/>
                    <a:gd name="T3" fmla="*/ 50 h 199"/>
                    <a:gd name="T4" fmla="*/ 13 w 163"/>
                    <a:gd name="T5" fmla="*/ 0 h 199"/>
                    <a:gd name="T6" fmla="*/ 0 w 163"/>
                    <a:gd name="T7" fmla="*/ 6 h 199"/>
                    <a:gd name="T8" fmla="*/ 49 w 163"/>
                    <a:gd name="T9" fmla="*/ 124 h 199"/>
                    <a:gd name="T10" fmla="*/ 49 w 163"/>
                    <a:gd name="T11" fmla="*/ 199 h 199"/>
                    <a:gd name="T12" fmla="*/ 51 w 163"/>
                    <a:gd name="T13" fmla="*/ 199 h 199"/>
                    <a:gd name="T14" fmla="*/ 163 w 163"/>
                    <a:gd name="T15" fmla="*/ 176 h 199"/>
                    <a:gd name="T16" fmla="*/ 163 w 163"/>
                    <a:gd name="T17" fmla="*/ 176 h 199"/>
                    <a:gd name="T18" fmla="*/ 163 w 163"/>
                    <a:gd name="T19" fmla="*/ 108 h 199"/>
                    <a:gd name="T20" fmla="*/ 88 w 163"/>
                    <a:gd name="T21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3" h="199">
                      <a:moveTo>
                        <a:pt x="88" y="0"/>
                      </a:moveTo>
                      <a:cubicBezTo>
                        <a:pt x="51" y="50"/>
                        <a:pt x="51" y="50"/>
                        <a:pt x="51" y="5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9" y="2"/>
                        <a:pt x="4" y="3"/>
                        <a:pt x="0" y="6"/>
                      </a:cubicBezTo>
                      <a:cubicBezTo>
                        <a:pt x="30" y="36"/>
                        <a:pt x="49" y="78"/>
                        <a:pt x="49" y="124"/>
                      </a:cubicBezTo>
                      <a:cubicBezTo>
                        <a:pt x="49" y="199"/>
                        <a:pt x="49" y="199"/>
                        <a:pt x="49" y="199"/>
                      </a:cubicBezTo>
                      <a:cubicBezTo>
                        <a:pt x="50" y="199"/>
                        <a:pt x="50" y="199"/>
                        <a:pt x="51" y="199"/>
                      </a:cubicBezTo>
                      <a:cubicBezTo>
                        <a:pt x="112" y="199"/>
                        <a:pt x="161" y="189"/>
                        <a:pt x="163" y="176"/>
                      </a:cubicBezTo>
                      <a:cubicBezTo>
                        <a:pt x="163" y="176"/>
                        <a:pt x="163" y="176"/>
                        <a:pt x="163" y="176"/>
                      </a:cubicBezTo>
                      <a:cubicBezTo>
                        <a:pt x="163" y="108"/>
                        <a:pt x="163" y="108"/>
                        <a:pt x="163" y="108"/>
                      </a:cubicBezTo>
                      <a:cubicBezTo>
                        <a:pt x="163" y="58"/>
                        <a:pt x="132" y="16"/>
                        <a:pt x="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1" name="Group 110"/>
            <p:cNvGrpSpPr/>
            <p:nvPr/>
          </p:nvGrpSpPr>
          <p:grpSpPr>
            <a:xfrm>
              <a:off x="2953611" y="3349505"/>
              <a:ext cx="3123870" cy="3092137"/>
              <a:chOff x="2953611" y="3349505"/>
              <a:chExt cx="3123870" cy="3092137"/>
            </a:xfrm>
          </p:grpSpPr>
          <p:sp>
            <p:nvSpPr>
              <p:cNvPr id="85" name="空心弧 5"/>
              <p:cNvSpPr/>
              <p:nvPr/>
            </p:nvSpPr>
            <p:spPr>
              <a:xfrm rot="16200000">
                <a:off x="2969477" y="3333639"/>
                <a:ext cx="3092137" cy="3123870"/>
              </a:xfrm>
              <a:prstGeom prst="blockArc">
                <a:avLst>
                  <a:gd name="adj1" fmla="val 18701236"/>
                  <a:gd name="adj2" fmla="val 0"/>
                  <a:gd name="adj3" fmla="val 25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grpSp>
            <p:nvGrpSpPr>
              <p:cNvPr id="86" name="组合 55"/>
              <p:cNvGrpSpPr/>
              <p:nvPr/>
            </p:nvGrpSpPr>
            <p:grpSpPr>
              <a:xfrm>
                <a:off x="3878384" y="3722355"/>
                <a:ext cx="309455" cy="281349"/>
                <a:chOff x="5278438" y="2973388"/>
                <a:chExt cx="1344613" cy="1247775"/>
              </a:xfrm>
              <a:solidFill>
                <a:schemeClr val="bg1"/>
              </a:solidFill>
            </p:grpSpPr>
            <p:sp>
              <p:nvSpPr>
                <p:cNvPr id="87" name="Freeform 67"/>
                <p:cNvSpPr>
                  <a:spLocks noEditPoints="1"/>
                </p:cNvSpPr>
                <p:nvPr/>
              </p:nvSpPr>
              <p:spPr bwMode="auto">
                <a:xfrm>
                  <a:off x="5821363" y="2973388"/>
                  <a:ext cx="801688" cy="806450"/>
                </a:xfrm>
                <a:custGeom>
                  <a:avLst/>
                  <a:gdLst>
                    <a:gd name="T0" fmla="*/ 256 w 281"/>
                    <a:gd name="T1" fmla="*/ 26 h 282"/>
                    <a:gd name="T2" fmla="*/ 163 w 281"/>
                    <a:gd name="T3" fmla="*/ 26 h 282"/>
                    <a:gd name="T4" fmla="*/ 0 w 281"/>
                    <a:gd name="T5" fmla="*/ 190 h 282"/>
                    <a:gd name="T6" fmla="*/ 92 w 281"/>
                    <a:gd name="T7" fmla="*/ 282 h 282"/>
                    <a:gd name="T8" fmla="*/ 256 w 281"/>
                    <a:gd name="T9" fmla="*/ 119 h 282"/>
                    <a:gd name="T10" fmla="*/ 256 w 281"/>
                    <a:gd name="T11" fmla="*/ 26 h 282"/>
                    <a:gd name="T12" fmla="*/ 55 w 281"/>
                    <a:gd name="T13" fmla="*/ 192 h 282"/>
                    <a:gd name="T14" fmla="*/ 44 w 281"/>
                    <a:gd name="T15" fmla="*/ 181 h 282"/>
                    <a:gd name="T16" fmla="*/ 183 w 281"/>
                    <a:gd name="T17" fmla="*/ 42 h 282"/>
                    <a:gd name="T18" fmla="*/ 194 w 281"/>
                    <a:gd name="T19" fmla="*/ 42 h 282"/>
                    <a:gd name="T20" fmla="*/ 194 w 281"/>
                    <a:gd name="T21" fmla="*/ 53 h 282"/>
                    <a:gd name="T22" fmla="*/ 55 w 281"/>
                    <a:gd name="T23" fmla="*/ 192 h 282"/>
                    <a:gd name="T24" fmla="*/ 78 w 281"/>
                    <a:gd name="T25" fmla="*/ 215 h 282"/>
                    <a:gd name="T26" fmla="*/ 67 w 281"/>
                    <a:gd name="T27" fmla="*/ 204 h 282"/>
                    <a:gd name="T28" fmla="*/ 217 w 281"/>
                    <a:gd name="T29" fmla="*/ 54 h 282"/>
                    <a:gd name="T30" fmla="*/ 228 w 281"/>
                    <a:gd name="T31" fmla="*/ 54 h 282"/>
                    <a:gd name="T32" fmla="*/ 228 w 281"/>
                    <a:gd name="T33" fmla="*/ 65 h 282"/>
                    <a:gd name="T34" fmla="*/ 78 w 281"/>
                    <a:gd name="T35" fmla="*/ 215 h 282"/>
                    <a:gd name="T36" fmla="*/ 101 w 281"/>
                    <a:gd name="T37" fmla="*/ 238 h 282"/>
                    <a:gd name="T38" fmla="*/ 90 w 281"/>
                    <a:gd name="T39" fmla="*/ 227 h 282"/>
                    <a:gd name="T40" fmla="*/ 229 w 281"/>
                    <a:gd name="T41" fmla="*/ 88 h 282"/>
                    <a:gd name="T42" fmla="*/ 240 w 281"/>
                    <a:gd name="T43" fmla="*/ 88 h 282"/>
                    <a:gd name="T44" fmla="*/ 240 w 281"/>
                    <a:gd name="T45" fmla="*/ 99 h 282"/>
                    <a:gd name="T46" fmla="*/ 101 w 281"/>
                    <a:gd name="T47" fmla="*/ 238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1" h="282">
                      <a:moveTo>
                        <a:pt x="256" y="26"/>
                      </a:moveTo>
                      <a:cubicBezTo>
                        <a:pt x="230" y="0"/>
                        <a:pt x="189" y="0"/>
                        <a:pt x="163" y="26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92" y="282"/>
                        <a:pt x="92" y="282"/>
                        <a:pt x="92" y="282"/>
                      </a:cubicBezTo>
                      <a:cubicBezTo>
                        <a:pt x="256" y="119"/>
                        <a:pt x="256" y="119"/>
                        <a:pt x="256" y="119"/>
                      </a:cubicBezTo>
                      <a:cubicBezTo>
                        <a:pt x="281" y="93"/>
                        <a:pt x="281" y="52"/>
                        <a:pt x="256" y="26"/>
                      </a:cubicBezTo>
                      <a:close/>
                      <a:moveTo>
                        <a:pt x="55" y="192"/>
                      </a:moveTo>
                      <a:cubicBezTo>
                        <a:pt x="44" y="181"/>
                        <a:pt x="44" y="181"/>
                        <a:pt x="44" y="181"/>
                      </a:cubicBezTo>
                      <a:cubicBezTo>
                        <a:pt x="183" y="42"/>
                        <a:pt x="183" y="42"/>
                        <a:pt x="183" y="42"/>
                      </a:cubicBezTo>
                      <a:cubicBezTo>
                        <a:pt x="186" y="39"/>
                        <a:pt x="191" y="39"/>
                        <a:pt x="194" y="42"/>
                      </a:cubicBezTo>
                      <a:cubicBezTo>
                        <a:pt x="197" y="45"/>
                        <a:pt x="197" y="50"/>
                        <a:pt x="194" y="53"/>
                      </a:cubicBezTo>
                      <a:lnTo>
                        <a:pt x="55" y="192"/>
                      </a:lnTo>
                      <a:close/>
                      <a:moveTo>
                        <a:pt x="78" y="215"/>
                      </a:moveTo>
                      <a:cubicBezTo>
                        <a:pt x="67" y="204"/>
                        <a:pt x="67" y="204"/>
                        <a:pt x="67" y="204"/>
                      </a:cubicBezTo>
                      <a:cubicBezTo>
                        <a:pt x="217" y="54"/>
                        <a:pt x="217" y="54"/>
                        <a:pt x="217" y="54"/>
                      </a:cubicBezTo>
                      <a:cubicBezTo>
                        <a:pt x="220" y="51"/>
                        <a:pt x="225" y="51"/>
                        <a:pt x="228" y="54"/>
                      </a:cubicBezTo>
                      <a:cubicBezTo>
                        <a:pt x="231" y="57"/>
                        <a:pt x="231" y="62"/>
                        <a:pt x="228" y="65"/>
                      </a:cubicBezTo>
                      <a:lnTo>
                        <a:pt x="78" y="215"/>
                      </a:lnTo>
                      <a:close/>
                      <a:moveTo>
                        <a:pt x="101" y="238"/>
                      </a:moveTo>
                      <a:cubicBezTo>
                        <a:pt x="90" y="227"/>
                        <a:pt x="90" y="227"/>
                        <a:pt x="90" y="227"/>
                      </a:cubicBezTo>
                      <a:cubicBezTo>
                        <a:pt x="229" y="88"/>
                        <a:pt x="229" y="88"/>
                        <a:pt x="229" y="88"/>
                      </a:cubicBezTo>
                      <a:cubicBezTo>
                        <a:pt x="232" y="85"/>
                        <a:pt x="237" y="85"/>
                        <a:pt x="240" y="88"/>
                      </a:cubicBezTo>
                      <a:cubicBezTo>
                        <a:pt x="243" y="91"/>
                        <a:pt x="243" y="96"/>
                        <a:pt x="240" y="99"/>
                      </a:cubicBezTo>
                      <a:lnTo>
                        <a:pt x="101" y="2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78A6B6"/>
                    </a:solidFill>
                  </a:endParaRPr>
                </a:p>
              </p:txBody>
            </p:sp>
            <p:sp>
              <p:nvSpPr>
                <p:cNvPr id="88" name="Freeform 68"/>
                <p:cNvSpPr/>
                <p:nvPr/>
              </p:nvSpPr>
              <p:spPr bwMode="auto">
                <a:xfrm>
                  <a:off x="5375275" y="3662363"/>
                  <a:ext cx="554038" cy="558800"/>
                </a:xfrm>
                <a:custGeom>
                  <a:avLst/>
                  <a:gdLst>
                    <a:gd name="T0" fmla="*/ 227 w 349"/>
                    <a:gd name="T1" fmla="*/ 209 h 352"/>
                    <a:gd name="T2" fmla="*/ 210 w 349"/>
                    <a:gd name="T3" fmla="*/ 193 h 352"/>
                    <a:gd name="T4" fmla="*/ 349 w 349"/>
                    <a:gd name="T5" fmla="*/ 54 h 352"/>
                    <a:gd name="T6" fmla="*/ 295 w 349"/>
                    <a:gd name="T7" fmla="*/ 0 h 352"/>
                    <a:gd name="T8" fmla="*/ 156 w 349"/>
                    <a:gd name="T9" fmla="*/ 139 h 352"/>
                    <a:gd name="T10" fmla="*/ 142 w 349"/>
                    <a:gd name="T11" fmla="*/ 125 h 352"/>
                    <a:gd name="T12" fmla="*/ 110 w 349"/>
                    <a:gd name="T13" fmla="*/ 141 h 352"/>
                    <a:gd name="T14" fmla="*/ 0 w 349"/>
                    <a:gd name="T15" fmla="*/ 317 h 352"/>
                    <a:gd name="T16" fmla="*/ 32 w 349"/>
                    <a:gd name="T17" fmla="*/ 352 h 352"/>
                    <a:gd name="T18" fmla="*/ 207 w 349"/>
                    <a:gd name="T19" fmla="*/ 242 h 352"/>
                    <a:gd name="T20" fmla="*/ 227 w 349"/>
                    <a:gd name="T21" fmla="*/ 209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9" h="352">
                      <a:moveTo>
                        <a:pt x="227" y="209"/>
                      </a:moveTo>
                      <a:lnTo>
                        <a:pt x="210" y="193"/>
                      </a:lnTo>
                      <a:lnTo>
                        <a:pt x="349" y="54"/>
                      </a:lnTo>
                      <a:lnTo>
                        <a:pt x="295" y="0"/>
                      </a:lnTo>
                      <a:lnTo>
                        <a:pt x="156" y="139"/>
                      </a:lnTo>
                      <a:lnTo>
                        <a:pt x="142" y="125"/>
                      </a:lnTo>
                      <a:lnTo>
                        <a:pt x="110" y="141"/>
                      </a:lnTo>
                      <a:lnTo>
                        <a:pt x="0" y="317"/>
                      </a:lnTo>
                      <a:lnTo>
                        <a:pt x="32" y="352"/>
                      </a:lnTo>
                      <a:lnTo>
                        <a:pt x="207" y="242"/>
                      </a:lnTo>
                      <a:lnTo>
                        <a:pt x="227" y="20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78A6B6"/>
                    </a:solidFill>
                  </a:endParaRPr>
                </a:p>
              </p:txBody>
            </p:sp>
            <p:sp>
              <p:nvSpPr>
                <p:cNvPr id="89" name="Freeform 69"/>
                <p:cNvSpPr/>
                <p:nvPr/>
              </p:nvSpPr>
              <p:spPr bwMode="auto">
                <a:xfrm>
                  <a:off x="5278438" y="2986088"/>
                  <a:ext cx="590550" cy="590550"/>
                </a:xfrm>
                <a:custGeom>
                  <a:avLst/>
                  <a:gdLst>
                    <a:gd name="T0" fmla="*/ 104 w 207"/>
                    <a:gd name="T1" fmla="*/ 0 h 207"/>
                    <a:gd name="T2" fmla="*/ 78 w 207"/>
                    <a:gd name="T3" fmla="*/ 3 h 207"/>
                    <a:gd name="T4" fmla="*/ 81 w 207"/>
                    <a:gd name="T5" fmla="*/ 5 h 207"/>
                    <a:gd name="T6" fmla="*/ 118 w 207"/>
                    <a:gd name="T7" fmla="*/ 43 h 207"/>
                    <a:gd name="T8" fmla="*/ 118 w 207"/>
                    <a:gd name="T9" fmla="*/ 112 h 207"/>
                    <a:gd name="T10" fmla="*/ 49 w 207"/>
                    <a:gd name="T11" fmla="*/ 112 h 207"/>
                    <a:gd name="T12" fmla="*/ 12 w 207"/>
                    <a:gd name="T13" fmla="*/ 74 h 207"/>
                    <a:gd name="T14" fmla="*/ 7 w 207"/>
                    <a:gd name="T15" fmla="*/ 68 h 207"/>
                    <a:gd name="T16" fmla="*/ 0 w 207"/>
                    <a:gd name="T17" fmla="*/ 103 h 207"/>
                    <a:gd name="T18" fmla="*/ 104 w 207"/>
                    <a:gd name="T19" fmla="*/ 207 h 207"/>
                    <a:gd name="T20" fmla="*/ 207 w 207"/>
                    <a:gd name="T21" fmla="*/ 103 h 207"/>
                    <a:gd name="T22" fmla="*/ 104 w 207"/>
                    <a:gd name="T23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7" h="207">
                      <a:moveTo>
                        <a:pt x="104" y="0"/>
                      </a:moveTo>
                      <a:cubicBezTo>
                        <a:pt x="95" y="0"/>
                        <a:pt x="86" y="1"/>
                        <a:pt x="78" y="3"/>
                      </a:cubicBezTo>
                      <a:cubicBezTo>
                        <a:pt x="79" y="4"/>
                        <a:pt x="80" y="5"/>
                        <a:pt x="81" y="5"/>
                      </a:cubicBezTo>
                      <a:cubicBezTo>
                        <a:pt x="118" y="43"/>
                        <a:pt x="118" y="43"/>
                        <a:pt x="118" y="43"/>
                      </a:cubicBezTo>
                      <a:cubicBezTo>
                        <a:pt x="137" y="62"/>
                        <a:pt x="137" y="93"/>
                        <a:pt x="118" y="112"/>
                      </a:cubicBezTo>
                      <a:cubicBezTo>
                        <a:pt x="99" y="131"/>
                        <a:pt x="68" y="131"/>
                        <a:pt x="49" y="112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0" y="72"/>
                        <a:pt x="8" y="70"/>
                        <a:pt x="7" y="68"/>
                      </a:cubicBezTo>
                      <a:cubicBezTo>
                        <a:pt x="3" y="79"/>
                        <a:pt x="0" y="91"/>
                        <a:pt x="0" y="103"/>
                      </a:cubicBezTo>
                      <a:cubicBezTo>
                        <a:pt x="0" y="161"/>
                        <a:pt x="47" y="207"/>
                        <a:pt x="104" y="207"/>
                      </a:cubicBezTo>
                      <a:cubicBezTo>
                        <a:pt x="161" y="207"/>
                        <a:pt x="207" y="161"/>
                        <a:pt x="207" y="103"/>
                      </a:cubicBezTo>
                      <a:cubicBezTo>
                        <a:pt x="207" y="46"/>
                        <a:pt x="161" y="0"/>
                        <a:pt x="1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78A6B6"/>
                    </a:solidFill>
                  </a:endParaRPr>
                </a:p>
              </p:txBody>
            </p:sp>
            <p:sp>
              <p:nvSpPr>
                <p:cNvPr id="90" name="Freeform 70"/>
                <p:cNvSpPr>
                  <a:spLocks noEditPoints="1"/>
                </p:cNvSpPr>
                <p:nvPr/>
              </p:nvSpPr>
              <p:spPr bwMode="auto">
                <a:xfrm>
                  <a:off x="6008688" y="3686176"/>
                  <a:ext cx="531813" cy="531813"/>
                </a:xfrm>
                <a:custGeom>
                  <a:avLst/>
                  <a:gdLst>
                    <a:gd name="T0" fmla="*/ 164 w 186"/>
                    <a:gd name="T1" fmla="*/ 164 h 186"/>
                    <a:gd name="T2" fmla="*/ 164 w 186"/>
                    <a:gd name="T3" fmla="*/ 83 h 186"/>
                    <a:gd name="T4" fmla="*/ 81 w 186"/>
                    <a:gd name="T5" fmla="*/ 0 h 186"/>
                    <a:gd name="T6" fmla="*/ 0 w 186"/>
                    <a:gd name="T7" fmla="*/ 81 h 186"/>
                    <a:gd name="T8" fmla="*/ 82 w 186"/>
                    <a:gd name="T9" fmla="*/ 164 h 186"/>
                    <a:gd name="T10" fmla="*/ 164 w 186"/>
                    <a:gd name="T11" fmla="*/ 164 h 186"/>
                    <a:gd name="T12" fmla="*/ 109 w 186"/>
                    <a:gd name="T13" fmla="*/ 109 h 186"/>
                    <a:gd name="T14" fmla="*/ 142 w 186"/>
                    <a:gd name="T15" fmla="*/ 109 h 186"/>
                    <a:gd name="T16" fmla="*/ 142 w 186"/>
                    <a:gd name="T17" fmla="*/ 143 h 186"/>
                    <a:gd name="T18" fmla="*/ 109 w 186"/>
                    <a:gd name="T19" fmla="*/ 143 h 186"/>
                    <a:gd name="T20" fmla="*/ 109 w 186"/>
                    <a:gd name="T21" fmla="*/ 109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6" h="186">
                      <a:moveTo>
                        <a:pt x="164" y="164"/>
                      </a:moveTo>
                      <a:cubicBezTo>
                        <a:pt x="186" y="142"/>
                        <a:pt x="186" y="105"/>
                        <a:pt x="164" y="83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82" y="164"/>
                        <a:pt x="82" y="164"/>
                        <a:pt x="82" y="164"/>
                      </a:cubicBezTo>
                      <a:cubicBezTo>
                        <a:pt x="105" y="186"/>
                        <a:pt x="141" y="186"/>
                        <a:pt x="164" y="164"/>
                      </a:cubicBezTo>
                      <a:close/>
                      <a:moveTo>
                        <a:pt x="109" y="109"/>
                      </a:moveTo>
                      <a:cubicBezTo>
                        <a:pt x="118" y="100"/>
                        <a:pt x="133" y="100"/>
                        <a:pt x="142" y="109"/>
                      </a:cubicBezTo>
                      <a:cubicBezTo>
                        <a:pt x="152" y="118"/>
                        <a:pt x="152" y="133"/>
                        <a:pt x="142" y="143"/>
                      </a:cubicBezTo>
                      <a:cubicBezTo>
                        <a:pt x="133" y="152"/>
                        <a:pt x="118" y="152"/>
                        <a:pt x="109" y="143"/>
                      </a:cubicBezTo>
                      <a:cubicBezTo>
                        <a:pt x="99" y="133"/>
                        <a:pt x="99" y="118"/>
                        <a:pt x="10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78A6B6"/>
                    </a:solidFill>
                  </a:endParaRPr>
                </a:p>
              </p:txBody>
            </p:sp>
          </p:grpSp>
        </p:grpSp>
        <p:grpSp>
          <p:nvGrpSpPr>
            <p:cNvPr id="62" name="Group 111"/>
            <p:cNvGrpSpPr/>
            <p:nvPr/>
          </p:nvGrpSpPr>
          <p:grpSpPr>
            <a:xfrm>
              <a:off x="2953610" y="3349506"/>
              <a:ext cx="3123870" cy="3092137"/>
              <a:chOff x="2953610" y="3349506"/>
              <a:chExt cx="3123870" cy="3092137"/>
            </a:xfrm>
          </p:grpSpPr>
          <p:sp>
            <p:nvSpPr>
              <p:cNvPr id="74" name="空心弧 4"/>
              <p:cNvSpPr/>
              <p:nvPr/>
            </p:nvSpPr>
            <p:spPr>
              <a:xfrm rot="19070819">
                <a:off x="2953610" y="3349506"/>
                <a:ext cx="3123870" cy="3092137"/>
              </a:xfrm>
              <a:prstGeom prst="blockArc">
                <a:avLst>
                  <a:gd name="adj1" fmla="val 18792979"/>
                  <a:gd name="adj2" fmla="val 0"/>
                  <a:gd name="adj3" fmla="val 25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grpSp>
            <p:nvGrpSpPr>
              <p:cNvPr id="75" name="组合 60"/>
              <p:cNvGrpSpPr/>
              <p:nvPr/>
            </p:nvGrpSpPr>
            <p:grpSpPr>
              <a:xfrm>
                <a:off x="4881163" y="3654428"/>
                <a:ext cx="271828" cy="348560"/>
                <a:chOff x="2951163" y="2495550"/>
                <a:chExt cx="1208088" cy="1581150"/>
              </a:xfrm>
              <a:solidFill>
                <a:schemeClr val="bg1"/>
              </a:solidFill>
            </p:grpSpPr>
            <p:sp>
              <p:nvSpPr>
                <p:cNvPr id="76" name="Freeform 29"/>
                <p:cNvSpPr/>
                <p:nvPr/>
              </p:nvSpPr>
              <p:spPr bwMode="auto">
                <a:xfrm>
                  <a:off x="2978150" y="2911475"/>
                  <a:ext cx="230188" cy="306388"/>
                </a:xfrm>
                <a:custGeom>
                  <a:avLst/>
                  <a:gdLst>
                    <a:gd name="T0" fmla="*/ 69 w 79"/>
                    <a:gd name="T1" fmla="*/ 40 h 105"/>
                    <a:gd name="T2" fmla="*/ 70 w 79"/>
                    <a:gd name="T3" fmla="*/ 3 h 105"/>
                    <a:gd name="T4" fmla="*/ 52 w 79"/>
                    <a:gd name="T5" fmla="*/ 0 h 105"/>
                    <a:gd name="T6" fmla="*/ 0 w 79"/>
                    <a:gd name="T7" fmla="*/ 52 h 105"/>
                    <a:gd name="T8" fmla="*/ 52 w 79"/>
                    <a:gd name="T9" fmla="*/ 105 h 105"/>
                    <a:gd name="T10" fmla="*/ 79 w 79"/>
                    <a:gd name="T11" fmla="*/ 97 h 105"/>
                    <a:gd name="T12" fmla="*/ 69 w 79"/>
                    <a:gd name="T13" fmla="*/ 4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9" h="105">
                      <a:moveTo>
                        <a:pt x="69" y="40"/>
                      </a:moveTo>
                      <a:cubicBezTo>
                        <a:pt x="69" y="25"/>
                        <a:pt x="62" y="15"/>
                        <a:pt x="70" y="3"/>
                      </a:cubicBezTo>
                      <a:cubicBezTo>
                        <a:pt x="65" y="1"/>
                        <a:pt x="59" y="0"/>
                        <a:pt x="52" y="0"/>
                      </a:cubicBezTo>
                      <a:cubicBezTo>
                        <a:pt x="23" y="0"/>
                        <a:pt x="0" y="24"/>
                        <a:pt x="0" y="52"/>
                      </a:cubicBezTo>
                      <a:cubicBezTo>
                        <a:pt x="0" y="81"/>
                        <a:pt x="23" y="105"/>
                        <a:pt x="52" y="105"/>
                      </a:cubicBezTo>
                      <a:cubicBezTo>
                        <a:pt x="62" y="105"/>
                        <a:pt x="71" y="102"/>
                        <a:pt x="79" y="97"/>
                      </a:cubicBezTo>
                      <a:cubicBezTo>
                        <a:pt x="75" y="84"/>
                        <a:pt x="69" y="60"/>
                        <a:pt x="69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30"/>
                <p:cNvSpPr/>
                <p:nvPr/>
              </p:nvSpPr>
              <p:spPr bwMode="auto">
                <a:xfrm>
                  <a:off x="3900488" y="2911475"/>
                  <a:ext cx="228600" cy="306388"/>
                </a:xfrm>
                <a:custGeom>
                  <a:avLst/>
                  <a:gdLst>
                    <a:gd name="T0" fmla="*/ 10 w 79"/>
                    <a:gd name="T1" fmla="*/ 40 h 105"/>
                    <a:gd name="T2" fmla="*/ 9 w 79"/>
                    <a:gd name="T3" fmla="*/ 3 h 105"/>
                    <a:gd name="T4" fmla="*/ 27 w 79"/>
                    <a:gd name="T5" fmla="*/ 0 h 105"/>
                    <a:gd name="T6" fmla="*/ 79 w 79"/>
                    <a:gd name="T7" fmla="*/ 52 h 105"/>
                    <a:gd name="T8" fmla="*/ 27 w 79"/>
                    <a:gd name="T9" fmla="*/ 105 h 105"/>
                    <a:gd name="T10" fmla="*/ 0 w 79"/>
                    <a:gd name="T11" fmla="*/ 97 h 105"/>
                    <a:gd name="T12" fmla="*/ 10 w 79"/>
                    <a:gd name="T13" fmla="*/ 4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9" h="105">
                      <a:moveTo>
                        <a:pt x="10" y="40"/>
                      </a:moveTo>
                      <a:cubicBezTo>
                        <a:pt x="10" y="25"/>
                        <a:pt x="17" y="15"/>
                        <a:pt x="9" y="3"/>
                      </a:cubicBezTo>
                      <a:cubicBezTo>
                        <a:pt x="15" y="1"/>
                        <a:pt x="21" y="0"/>
                        <a:pt x="27" y="0"/>
                      </a:cubicBezTo>
                      <a:cubicBezTo>
                        <a:pt x="56" y="0"/>
                        <a:pt x="79" y="24"/>
                        <a:pt x="79" y="52"/>
                      </a:cubicBezTo>
                      <a:cubicBezTo>
                        <a:pt x="79" y="81"/>
                        <a:pt x="56" y="105"/>
                        <a:pt x="27" y="105"/>
                      </a:cubicBezTo>
                      <a:cubicBezTo>
                        <a:pt x="17" y="105"/>
                        <a:pt x="8" y="102"/>
                        <a:pt x="0" y="97"/>
                      </a:cubicBezTo>
                      <a:cubicBezTo>
                        <a:pt x="4" y="84"/>
                        <a:pt x="10" y="60"/>
                        <a:pt x="10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1"/>
                <p:cNvSpPr/>
                <p:nvPr/>
              </p:nvSpPr>
              <p:spPr bwMode="auto">
                <a:xfrm>
                  <a:off x="3481388" y="3570288"/>
                  <a:ext cx="147638" cy="328613"/>
                </a:xfrm>
                <a:custGeom>
                  <a:avLst/>
                  <a:gdLst>
                    <a:gd name="T0" fmla="*/ 25 w 93"/>
                    <a:gd name="T1" fmla="*/ 0 h 207"/>
                    <a:gd name="T2" fmla="*/ 0 w 93"/>
                    <a:gd name="T3" fmla="*/ 145 h 207"/>
                    <a:gd name="T4" fmla="*/ 47 w 93"/>
                    <a:gd name="T5" fmla="*/ 207 h 207"/>
                    <a:gd name="T6" fmla="*/ 93 w 93"/>
                    <a:gd name="T7" fmla="*/ 143 h 207"/>
                    <a:gd name="T8" fmla="*/ 68 w 93"/>
                    <a:gd name="T9" fmla="*/ 0 h 207"/>
                    <a:gd name="T10" fmla="*/ 25 w 93"/>
                    <a:gd name="T11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3" h="207">
                      <a:moveTo>
                        <a:pt x="25" y="0"/>
                      </a:moveTo>
                      <a:lnTo>
                        <a:pt x="0" y="145"/>
                      </a:lnTo>
                      <a:lnTo>
                        <a:pt x="47" y="207"/>
                      </a:lnTo>
                      <a:lnTo>
                        <a:pt x="93" y="143"/>
                      </a:lnTo>
                      <a:lnTo>
                        <a:pt x="68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2"/>
                <p:cNvSpPr/>
                <p:nvPr/>
              </p:nvSpPr>
              <p:spPr bwMode="auto">
                <a:xfrm>
                  <a:off x="3471863" y="3433763"/>
                  <a:ext cx="166688" cy="115888"/>
                </a:xfrm>
                <a:custGeom>
                  <a:avLst/>
                  <a:gdLst>
                    <a:gd name="T0" fmla="*/ 21 w 57"/>
                    <a:gd name="T1" fmla="*/ 7 h 40"/>
                    <a:gd name="T2" fmla="*/ 0 w 57"/>
                    <a:gd name="T3" fmla="*/ 5 h 40"/>
                    <a:gd name="T4" fmla="*/ 0 w 57"/>
                    <a:gd name="T5" fmla="*/ 14 h 40"/>
                    <a:gd name="T6" fmla="*/ 1 w 57"/>
                    <a:gd name="T7" fmla="*/ 13 h 40"/>
                    <a:gd name="T8" fmla="*/ 18 w 57"/>
                    <a:gd name="T9" fmla="*/ 40 h 40"/>
                    <a:gd name="T10" fmla="*/ 40 w 57"/>
                    <a:gd name="T11" fmla="*/ 40 h 40"/>
                    <a:gd name="T12" fmla="*/ 56 w 57"/>
                    <a:gd name="T13" fmla="*/ 15 h 40"/>
                    <a:gd name="T14" fmla="*/ 57 w 57"/>
                    <a:gd name="T15" fmla="*/ 0 h 40"/>
                    <a:gd name="T16" fmla="*/ 21 w 57"/>
                    <a:gd name="T17" fmla="*/ 7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7" h="40">
                      <a:moveTo>
                        <a:pt x="21" y="7"/>
                      </a:moveTo>
                      <a:cubicBezTo>
                        <a:pt x="14" y="7"/>
                        <a:pt x="7" y="7"/>
                        <a:pt x="0" y="5"/>
                      </a:cubicBezTo>
                      <a:cubicBezTo>
                        <a:pt x="0" y="8"/>
                        <a:pt x="0" y="11"/>
                        <a:pt x="0" y="14"/>
                      </a:cubicBez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56" y="15"/>
                        <a:pt x="56" y="15"/>
                        <a:pt x="56" y="15"/>
                      </a:cubicBezTo>
                      <a:cubicBezTo>
                        <a:pt x="56" y="10"/>
                        <a:pt x="56" y="5"/>
                        <a:pt x="57" y="0"/>
                      </a:cubicBezTo>
                      <a:cubicBezTo>
                        <a:pt x="46" y="5"/>
                        <a:pt x="34" y="7"/>
                        <a:pt x="2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3"/>
                <p:cNvSpPr>
                  <a:spLocks noEditPoints="1"/>
                </p:cNvSpPr>
                <p:nvPr/>
              </p:nvSpPr>
              <p:spPr bwMode="auto">
                <a:xfrm>
                  <a:off x="3140075" y="2582863"/>
                  <a:ext cx="827088" cy="827088"/>
                </a:xfrm>
                <a:custGeom>
                  <a:avLst/>
                  <a:gdLst>
                    <a:gd name="T0" fmla="*/ 0 w 284"/>
                    <a:gd name="T1" fmla="*/ 142 h 284"/>
                    <a:gd name="T2" fmla="*/ 142 w 284"/>
                    <a:gd name="T3" fmla="*/ 0 h 284"/>
                    <a:gd name="T4" fmla="*/ 142 w 284"/>
                    <a:gd name="T5" fmla="*/ 0 h 284"/>
                    <a:gd name="T6" fmla="*/ 284 w 284"/>
                    <a:gd name="T7" fmla="*/ 142 h 284"/>
                    <a:gd name="T8" fmla="*/ 284 w 284"/>
                    <a:gd name="T9" fmla="*/ 142 h 284"/>
                    <a:gd name="T10" fmla="*/ 142 w 284"/>
                    <a:gd name="T11" fmla="*/ 284 h 284"/>
                    <a:gd name="T12" fmla="*/ 142 w 284"/>
                    <a:gd name="T13" fmla="*/ 284 h 284"/>
                    <a:gd name="T14" fmla="*/ 0 w 284"/>
                    <a:gd name="T15" fmla="*/ 142 h 284"/>
                    <a:gd name="T16" fmla="*/ 25 w 284"/>
                    <a:gd name="T17" fmla="*/ 142 h 284"/>
                    <a:gd name="T18" fmla="*/ 142 w 284"/>
                    <a:gd name="T19" fmla="*/ 260 h 284"/>
                    <a:gd name="T20" fmla="*/ 142 w 284"/>
                    <a:gd name="T21" fmla="*/ 260 h 284"/>
                    <a:gd name="T22" fmla="*/ 260 w 284"/>
                    <a:gd name="T23" fmla="*/ 142 h 284"/>
                    <a:gd name="T24" fmla="*/ 260 w 284"/>
                    <a:gd name="T25" fmla="*/ 142 h 284"/>
                    <a:gd name="T26" fmla="*/ 142 w 284"/>
                    <a:gd name="T27" fmla="*/ 24 h 284"/>
                    <a:gd name="T28" fmla="*/ 142 w 284"/>
                    <a:gd name="T29" fmla="*/ 24 h 284"/>
                    <a:gd name="T30" fmla="*/ 25 w 284"/>
                    <a:gd name="T31" fmla="*/ 142 h 284"/>
                    <a:gd name="T32" fmla="*/ 25 w 284"/>
                    <a:gd name="T33" fmla="*/ 142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284">
                      <a:moveTo>
                        <a:pt x="0" y="142"/>
                      </a:moveTo>
                      <a:cubicBezTo>
                        <a:pt x="0" y="63"/>
                        <a:pt x="64" y="0"/>
                        <a:pt x="142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221" y="0"/>
                        <a:pt x="284" y="63"/>
                        <a:pt x="284" y="142"/>
                      </a:cubicBezTo>
                      <a:cubicBezTo>
                        <a:pt x="284" y="142"/>
                        <a:pt x="284" y="142"/>
                        <a:pt x="284" y="142"/>
                      </a:cubicBezTo>
                      <a:cubicBezTo>
                        <a:pt x="284" y="220"/>
                        <a:pt x="221" y="284"/>
                        <a:pt x="142" y="284"/>
                      </a:cubicBezTo>
                      <a:cubicBezTo>
                        <a:pt x="142" y="284"/>
                        <a:pt x="142" y="284"/>
                        <a:pt x="142" y="284"/>
                      </a:cubicBezTo>
                      <a:cubicBezTo>
                        <a:pt x="64" y="284"/>
                        <a:pt x="0" y="220"/>
                        <a:pt x="0" y="142"/>
                      </a:cubicBezTo>
                      <a:close/>
                      <a:moveTo>
                        <a:pt x="25" y="142"/>
                      </a:moveTo>
                      <a:cubicBezTo>
                        <a:pt x="25" y="207"/>
                        <a:pt x="77" y="259"/>
                        <a:pt x="142" y="260"/>
                      </a:cubicBezTo>
                      <a:cubicBezTo>
                        <a:pt x="142" y="260"/>
                        <a:pt x="142" y="260"/>
                        <a:pt x="142" y="260"/>
                      </a:cubicBezTo>
                      <a:cubicBezTo>
                        <a:pt x="207" y="259"/>
                        <a:pt x="260" y="207"/>
                        <a:pt x="260" y="142"/>
                      </a:cubicBezTo>
                      <a:cubicBezTo>
                        <a:pt x="260" y="142"/>
                        <a:pt x="260" y="142"/>
                        <a:pt x="260" y="142"/>
                      </a:cubicBezTo>
                      <a:cubicBezTo>
                        <a:pt x="260" y="77"/>
                        <a:pt x="207" y="24"/>
                        <a:pt x="142" y="24"/>
                      </a:cubicBezTo>
                      <a:cubicBezTo>
                        <a:pt x="142" y="24"/>
                        <a:pt x="142" y="24"/>
                        <a:pt x="142" y="24"/>
                      </a:cubicBezTo>
                      <a:cubicBezTo>
                        <a:pt x="77" y="24"/>
                        <a:pt x="25" y="77"/>
                        <a:pt x="25" y="142"/>
                      </a:cubicBezTo>
                      <a:cubicBezTo>
                        <a:pt x="25" y="142"/>
                        <a:pt x="25" y="142"/>
                        <a:pt x="25" y="1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4"/>
                <p:cNvSpPr/>
                <p:nvPr/>
              </p:nvSpPr>
              <p:spPr bwMode="auto">
                <a:xfrm>
                  <a:off x="3068638" y="2495550"/>
                  <a:ext cx="971550" cy="454025"/>
                </a:xfrm>
                <a:custGeom>
                  <a:avLst/>
                  <a:gdLst>
                    <a:gd name="T0" fmla="*/ 0 w 334"/>
                    <a:gd name="T1" fmla="*/ 155 h 156"/>
                    <a:gd name="T2" fmla="*/ 167 w 334"/>
                    <a:gd name="T3" fmla="*/ 0 h 156"/>
                    <a:gd name="T4" fmla="*/ 167 w 334"/>
                    <a:gd name="T5" fmla="*/ 0 h 156"/>
                    <a:gd name="T6" fmla="*/ 334 w 334"/>
                    <a:gd name="T7" fmla="*/ 155 h 156"/>
                    <a:gd name="T8" fmla="*/ 334 w 334"/>
                    <a:gd name="T9" fmla="*/ 155 h 156"/>
                    <a:gd name="T10" fmla="*/ 322 w 334"/>
                    <a:gd name="T11" fmla="*/ 155 h 156"/>
                    <a:gd name="T12" fmla="*/ 167 w 334"/>
                    <a:gd name="T13" fmla="*/ 12 h 156"/>
                    <a:gd name="T14" fmla="*/ 167 w 334"/>
                    <a:gd name="T15" fmla="*/ 12 h 156"/>
                    <a:gd name="T16" fmla="*/ 12 w 334"/>
                    <a:gd name="T17" fmla="*/ 156 h 156"/>
                    <a:gd name="T18" fmla="*/ 12 w 334"/>
                    <a:gd name="T19" fmla="*/ 156 h 156"/>
                    <a:gd name="T20" fmla="*/ 0 w 334"/>
                    <a:gd name="T21" fmla="*/ 155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4" h="156">
                      <a:moveTo>
                        <a:pt x="0" y="155"/>
                      </a:moveTo>
                      <a:cubicBezTo>
                        <a:pt x="7" y="68"/>
                        <a:pt x="79" y="0"/>
                        <a:pt x="167" y="0"/>
                      </a:cubicBez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255" y="0"/>
                        <a:pt x="328" y="68"/>
                        <a:pt x="334" y="155"/>
                      </a:cubicBezTo>
                      <a:cubicBezTo>
                        <a:pt x="334" y="155"/>
                        <a:pt x="334" y="155"/>
                        <a:pt x="334" y="155"/>
                      </a:cubicBezTo>
                      <a:cubicBezTo>
                        <a:pt x="322" y="155"/>
                        <a:pt x="322" y="155"/>
                        <a:pt x="322" y="155"/>
                      </a:cubicBezTo>
                      <a:cubicBezTo>
                        <a:pt x="316" y="75"/>
                        <a:pt x="249" y="12"/>
                        <a:pt x="167" y="12"/>
                      </a:cubicBezTo>
                      <a:cubicBezTo>
                        <a:pt x="167" y="12"/>
                        <a:pt x="167" y="12"/>
                        <a:pt x="167" y="12"/>
                      </a:cubicBezTo>
                      <a:cubicBezTo>
                        <a:pt x="85" y="12"/>
                        <a:pt x="18" y="75"/>
                        <a:pt x="12" y="156"/>
                      </a:cubicBezTo>
                      <a:cubicBezTo>
                        <a:pt x="12" y="156"/>
                        <a:pt x="12" y="156"/>
                        <a:pt x="12" y="156"/>
                      </a:cubicBezTo>
                      <a:cubicBezTo>
                        <a:pt x="0" y="155"/>
                        <a:pt x="0" y="155"/>
                        <a:pt x="0" y="1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5"/>
                <p:cNvSpPr/>
                <p:nvPr/>
              </p:nvSpPr>
              <p:spPr bwMode="auto">
                <a:xfrm>
                  <a:off x="2951163" y="3378200"/>
                  <a:ext cx="1208088" cy="698500"/>
                </a:xfrm>
                <a:custGeom>
                  <a:avLst/>
                  <a:gdLst>
                    <a:gd name="T0" fmla="*/ 382 w 415"/>
                    <a:gd name="T1" fmla="*/ 223 h 240"/>
                    <a:gd name="T2" fmla="*/ 326 w 415"/>
                    <a:gd name="T3" fmla="*/ 80 h 240"/>
                    <a:gd name="T4" fmla="*/ 326 w 415"/>
                    <a:gd name="T5" fmla="*/ 80 h 240"/>
                    <a:gd name="T6" fmla="*/ 207 w 415"/>
                    <a:gd name="T7" fmla="*/ 33 h 240"/>
                    <a:gd name="T8" fmla="*/ 207 w 415"/>
                    <a:gd name="T9" fmla="*/ 33 h 240"/>
                    <a:gd name="T10" fmla="*/ 161 w 415"/>
                    <a:gd name="T11" fmla="*/ 39 h 240"/>
                    <a:gd name="T12" fmla="*/ 161 w 415"/>
                    <a:gd name="T13" fmla="*/ 39 h 240"/>
                    <a:gd name="T14" fmla="*/ 60 w 415"/>
                    <a:gd name="T15" fmla="*/ 114 h 240"/>
                    <a:gd name="T16" fmla="*/ 60 w 415"/>
                    <a:gd name="T17" fmla="*/ 114 h 240"/>
                    <a:gd name="T18" fmla="*/ 33 w 415"/>
                    <a:gd name="T19" fmla="*/ 223 h 240"/>
                    <a:gd name="T20" fmla="*/ 33 w 415"/>
                    <a:gd name="T21" fmla="*/ 223 h 240"/>
                    <a:gd name="T22" fmla="*/ 16 w 415"/>
                    <a:gd name="T23" fmla="*/ 240 h 240"/>
                    <a:gd name="T24" fmla="*/ 16 w 415"/>
                    <a:gd name="T25" fmla="*/ 240 h 240"/>
                    <a:gd name="T26" fmla="*/ 0 w 415"/>
                    <a:gd name="T27" fmla="*/ 223 h 240"/>
                    <a:gd name="T28" fmla="*/ 0 w 415"/>
                    <a:gd name="T29" fmla="*/ 223 h 240"/>
                    <a:gd name="T30" fmla="*/ 32 w 415"/>
                    <a:gd name="T31" fmla="*/ 97 h 240"/>
                    <a:gd name="T32" fmla="*/ 32 w 415"/>
                    <a:gd name="T33" fmla="*/ 97 h 240"/>
                    <a:gd name="T34" fmla="*/ 152 w 415"/>
                    <a:gd name="T35" fmla="*/ 8 h 240"/>
                    <a:gd name="T36" fmla="*/ 152 w 415"/>
                    <a:gd name="T37" fmla="*/ 8 h 240"/>
                    <a:gd name="T38" fmla="*/ 207 w 415"/>
                    <a:gd name="T39" fmla="*/ 0 h 240"/>
                    <a:gd name="T40" fmla="*/ 207 w 415"/>
                    <a:gd name="T41" fmla="*/ 0 h 240"/>
                    <a:gd name="T42" fmla="*/ 349 w 415"/>
                    <a:gd name="T43" fmla="*/ 56 h 240"/>
                    <a:gd name="T44" fmla="*/ 349 w 415"/>
                    <a:gd name="T45" fmla="*/ 56 h 240"/>
                    <a:gd name="T46" fmla="*/ 414 w 415"/>
                    <a:gd name="T47" fmla="*/ 223 h 240"/>
                    <a:gd name="T48" fmla="*/ 414 w 415"/>
                    <a:gd name="T49" fmla="*/ 223 h 240"/>
                    <a:gd name="T50" fmla="*/ 398 w 415"/>
                    <a:gd name="T51" fmla="*/ 240 h 240"/>
                    <a:gd name="T52" fmla="*/ 398 w 415"/>
                    <a:gd name="T53" fmla="*/ 240 h 240"/>
                    <a:gd name="T54" fmla="*/ 382 w 415"/>
                    <a:gd name="T55" fmla="*/ 223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15" h="240">
                      <a:moveTo>
                        <a:pt x="382" y="223"/>
                      </a:moveTo>
                      <a:cubicBezTo>
                        <a:pt x="382" y="167"/>
                        <a:pt x="367" y="118"/>
                        <a:pt x="326" y="80"/>
                      </a:cubicBezTo>
                      <a:cubicBezTo>
                        <a:pt x="326" y="80"/>
                        <a:pt x="326" y="80"/>
                        <a:pt x="326" y="80"/>
                      </a:cubicBezTo>
                      <a:cubicBezTo>
                        <a:pt x="294" y="49"/>
                        <a:pt x="250" y="33"/>
                        <a:pt x="207" y="33"/>
                      </a:cubicBezTo>
                      <a:cubicBezTo>
                        <a:pt x="207" y="33"/>
                        <a:pt x="207" y="33"/>
                        <a:pt x="207" y="33"/>
                      </a:cubicBezTo>
                      <a:cubicBezTo>
                        <a:pt x="191" y="33"/>
                        <a:pt x="176" y="35"/>
                        <a:pt x="161" y="39"/>
                      </a:cubicBezTo>
                      <a:cubicBezTo>
                        <a:pt x="161" y="39"/>
                        <a:pt x="161" y="39"/>
                        <a:pt x="161" y="39"/>
                      </a:cubicBezTo>
                      <a:cubicBezTo>
                        <a:pt x="119" y="51"/>
                        <a:pt x="83" y="78"/>
                        <a:pt x="60" y="114"/>
                      </a:cubicBezTo>
                      <a:cubicBezTo>
                        <a:pt x="60" y="114"/>
                        <a:pt x="60" y="114"/>
                        <a:pt x="60" y="114"/>
                      </a:cubicBezTo>
                      <a:cubicBezTo>
                        <a:pt x="39" y="147"/>
                        <a:pt x="33" y="183"/>
                        <a:pt x="33" y="223"/>
                      </a:cubicBezTo>
                      <a:cubicBezTo>
                        <a:pt x="33" y="223"/>
                        <a:pt x="33" y="223"/>
                        <a:pt x="33" y="223"/>
                      </a:cubicBezTo>
                      <a:cubicBezTo>
                        <a:pt x="33" y="232"/>
                        <a:pt x="25" y="240"/>
                        <a:pt x="16" y="240"/>
                      </a:cubicBezTo>
                      <a:cubicBezTo>
                        <a:pt x="16" y="240"/>
                        <a:pt x="16" y="240"/>
                        <a:pt x="16" y="240"/>
                      </a:cubicBezTo>
                      <a:cubicBezTo>
                        <a:pt x="7" y="240"/>
                        <a:pt x="0" y="232"/>
                        <a:pt x="0" y="223"/>
                      </a:cubicBezTo>
                      <a:cubicBezTo>
                        <a:pt x="0" y="223"/>
                        <a:pt x="0" y="223"/>
                        <a:pt x="0" y="223"/>
                      </a:cubicBezTo>
                      <a:cubicBezTo>
                        <a:pt x="0" y="180"/>
                        <a:pt x="7" y="136"/>
                        <a:pt x="32" y="97"/>
                      </a:cubicBezTo>
                      <a:cubicBezTo>
                        <a:pt x="32" y="97"/>
                        <a:pt x="32" y="97"/>
                        <a:pt x="32" y="97"/>
                      </a:cubicBezTo>
                      <a:cubicBezTo>
                        <a:pt x="59" y="53"/>
                        <a:pt x="102" y="21"/>
                        <a:pt x="152" y="8"/>
                      </a:cubicBezTo>
                      <a:cubicBezTo>
                        <a:pt x="152" y="8"/>
                        <a:pt x="152" y="8"/>
                        <a:pt x="152" y="8"/>
                      </a:cubicBezTo>
                      <a:cubicBezTo>
                        <a:pt x="170" y="3"/>
                        <a:pt x="188" y="0"/>
                        <a:pt x="207" y="0"/>
                      </a:cubicBezTo>
                      <a:cubicBezTo>
                        <a:pt x="207" y="0"/>
                        <a:pt x="207" y="0"/>
                        <a:pt x="207" y="0"/>
                      </a:cubicBezTo>
                      <a:cubicBezTo>
                        <a:pt x="259" y="0"/>
                        <a:pt x="310" y="20"/>
                        <a:pt x="349" y="56"/>
                      </a:cubicBezTo>
                      <a:cubicBezTo>
                        <a:pt x="349" y="56"/>
                        <a:pt x="349" y="56"/>
                        <a:pt x="349" y="56"/>
                      </a:cubicBezTo>
                      <a:cubicBezTo>
                        <a:pt x="397" y="101"/>
                        <a:pt x="415" y="161"/>
                        <a:pt x="414" y="223"/>
                      </a:cubicBezTo>
                      <a:cubicBezTo>
                        <a:pt x="414" y="223"/>
                        <a:pt x="414" y="223"/>
                        <a:pt x="414" y="223"/>
                      </a:cubicBezTo>
                      <a:cubicBezTo>
                        <a:pt x="414" y="232"/>
                        <a:pt x="407" y="240"/>
                        <a:pt x="398" y="240"/>
                      </a:cubicBezTo>
                      <a:cubicBezTo>
                        <a:pt x="398" y="240"/>
                        <a:pt x="398" y="240"/>
                        <a:pt x="398" y="240"/>
                      </a:cubicBezTo>
                      <a:cubicBezTo>
                        <a:pt x="389" y="240"/>
                        <a:pt x="382" y="232"/>
                        <a:pt x="382" y="2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36"/>
                <p:cNvSpPr/>
                <p:nvPr/>
              </p:nvSpPr>
              <p:spPr bwMode="auto">
                <a:xfrm>
                  <a:off x="3446463" y="3189288"/>
                  <a:ext cx="165100" cy="88900"/>
                </a:xfrm>
                <a:custGeom>
                  <a:avLst/>
                  <a:gdLst>
                    <a:gd name="T0" fmla="*/ 57 w 57"/>
                    <a:gd name="T1" fmla="*/ 15 h 31"/>
                    <a:gd name="T2" fmla="*/ 41 w 57"/>
                    <a:gd name="T3" fmla="*/ 31 h 31"/>
                    <a:gd name="T4" fmla="*/ 16 w 57"/>
                    <a:gd name="T5" fmla="*/ 31 h 31"/>
                    <a:gd name="T6" fmla="*/ 0 w 57"/>
                    <a:gd name="T7" fmla="*/ 15 h 31"/>
                    <a:gd name="T8" fmla="*/ 0 w 57"/>
                    <a:gd name="T9" fmla="*/ 15 h 31"/>
                    <a:gd name="T10" fmla="*/ 16 w 57"/>
                    <a:gd name="T11" fmla="*/ 0 h 31"/>
                    <a:gd name="T12" fmla="*/ 41 w 57"/>
                    <a:gd name="T13" fmla="*/ 0 h 31"/>
                    <a:gd name="T14" fmla="*/ 57 w 57"/>
                    <a:gd name="T15" fmla="*/ 1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31">
                      <a:moveTo>
                        <a:pt x="57" y="15"/>
                      </a:moveTo>
                      <a:cubicBezTo>
                        <a:pt x="57" y="24"/>
                        <a:pt x="50" y="31"/>
                        <a:pt x="41" y="31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7" y="31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50" y="0"/>
                        <a:pt x="57" y="7"/>
                        <a:pt x="5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37"/>
                <p:cNvSpPr/>
                <p:nvPr/>
              </p:nvSpPr>
              <p:spPr bwMode="auto">
                <a:xfrm>
                  <a:off x="3117850" y="3168650"/>
                  <a:ext cx="349250" cy="92075"/>
                </a:xfrm>
                <a:custGeom>
                  <a:avLst/>
                  <a:gdLst>
                    <a:gd name="T0" fmla="*/ 34 w 120"/>
                    <a:gd name="T1" fmla="*/ 32 h 32"/>
                    <a:gd name="T2" fmla="*/ 0 w 120"/>
                    <a:gd name="T3" fmla="*/ 2 h 32"/>
                    <a:gd name="T4" fmla="*/ 0 w 120"/>
                    <a:gd name="T5" fmla="*/ 2 h 32"/>
                    <a:gd name="T6" fmla="*/ 12 w 120"/>
                    <a:gd name="T7" fmla="*/ 0 h 32"/>
                    <a:gd name="T8" fmla="*/ 34 w 120"/>
                    <a:gd name="T9" fmla="*/ 20 h 32"/>
                    <a:gd name="T10" fmla="*/ 34 w 120"/>
                    <a:gd name="T11" fmla="*/ 20 h 32"/>
                    <a:gd name="T12" fmla="*/ 120 w 120"/>
                    <a:gd name="T13" fmla="*/ 20 h 32"/>
                    <a:gd name="T14" fmla="*/ 120 w 120"/>
                    <a:gd name="T15" fmla="*/ 20 h 32"/>
                    <a:gd name="T16" fmla="*/ 120 w 120"/>
                    <a:gd name="T17" fmla="*/ 32 h 32"/>
                    <a:gd name="T18" fmla="*/ 34 w 120"/>
                    <a:gd name="T1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0" h="32">
                      <a:moveTo>
                        <a:pt x="34" y="32"/>
                      </a:moveTo>
                      <a:cubicBezTo>
                        <a:pt x="16" y="32"/>
                        <a:pt x="2" y="19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3" y="11"/>
                        <a:pt x="22" y="20"/>
                        <a:pt x="34" y="20"/>
                      </a:cubicBezTo>
                      <a:cubicBezTo>
                        <a:pt x="34" y="20"/>
                        <a:pt x="34" y="20"/>
                        <a:pt x="34" y="20"/>
                      </a:cubicBezTo>
                      <a:cubicBezTo>
                        <a:pt x="120" y="20"/>
                        <a:pt x="120" y="20"/>
                        <a:pt x="120" y="20"/>
                      </a:cubicBezTo>
                      <a:cubicBezTo>
                        <a:pt x="120" y="20"/>
                        <a:pt x="120" y="20"/>
                        <a:pt x="120" y="20"/>
                      </a:cubicBezTo>
                      <a:cubicBezTo>
                        <a:pt x="120" y="32"/>
                        <a:pt x="120" y="32"/>
                        <a:pt x="120" y="32"/>
                      </a:cubicBezTo>
                      <a:cubicBezTo>
                        <a:pt x="34" y="32"/>
                        <a:pt x="34" y="32"/>
                        <a:pt x="34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3" name="Group 112"/>
            <p:cNvGrpSpPr/>
            <p:nvPr/>
          </p:nvGrpSpPr>
          <p:grpSpPr>
            <a:xfrm>
              <a:off x="2953610" y="3349506"/>
              <a:ext cx="3123870" cy="3092137"/>
              <a:chOff x="2953610" y="3349506"/>
              <a:chExt cx="3123870" cy="3092137"/>
            </a:xfrm>
          </p:grpSpPr>
          <p:sp>
            <p:nvSpPr>
              <p:cNvPr id="64" name="空心弧 3"/>
              <p:cNvSpPr/>
              <p:nvPr/>
            </p:nvSpPr>
            <p:spPr>
              <a:xfrm>
                <a:off x="2953610" y="3349506"/>
                <a:ext cx="3123870" cy="3092137"/>
              </a:xfrm>
              <a:prstGeom prst="blockArc">
                <a:avLst>
                  <a:gd name="adj1" fmla="val 19121810"/>
                  <a:gd name="adj2" fmla="val 0"/>
                  <a:gd name="adj3" fmla="val 25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grpSp>
            <p:nvGrpSpPr>
              <p:cNvPr id="65" name="组合 75"/>
              <p:cNvGrpSpPr/>
              <p:nvPr/>
            </p:nvGrpSpPr>
            <p:grpSpPr>
              <a:xfrm>
                <a:off x="5448768" y="4312063"/>
                <a:ext cx="337639" cy="371790"/>
                <a:chOff x="279401" y="2698750"/>
                <a:chExt cx="1473200" cy="1655763"/>
              </a:xfrm>
              <a:solidFill>
                <a:schemeClr val="bg1"/>
              </a:solidFill>
            </p:grpSpPr>
            <p:sp>
              <p:nvSpPr>
                <p:cNvPr id="66" name="Freeform 45"/>
                <p:cNvSpPr>
                  <a:spLocks noEditPoints="1"/>
                </p:cNvSpPr>
                <p:nvPr/>
              </p:nvSpPr>
              <p:spPr bwMode="auto">
                <a:xfrm>
                  <a:off x="279401" y="2884488"/>
                  <a:ext cx="1473200" cy="1470025"/>
                </a:xfrm>
                <a:custGeom>
                  <a:avLst/>
                  <a:gdLst>
                    <a:gd name="T0" fmla="*/ 250 w 501"/>
                    <a:gd name="T1" fmla="*/ 0 h 501"/>
                    <a:gd name="T2" fmla="*/ 0 w 501"/>
                    <a:gd name="T3" fmla="*/ 251 h 501"/>
                    <a:gd name="T4" fmla="*/ 250 w 501"/>
                    <a:gd name="T5" fmla="*/ 501 h 501"/>
                    <a:gd name="T6" fmla="*/ 501 w 501"/>
                    <a:gd name="T7" fmla="*/ 251 h 501"/>
                    <a:gd name="T8" fmla="*/ 250 w 501"/>
                    <a:gd name="T9" fmla="*/ 0 h 501"/>
                    <a:gd name="T10" fmla="*/ 455 w 501"/>
                    <a:gd name="T11" fmla="*/ 267 h 501"/>
                    <a:gd name="T12" fmla="*/ 446 w 501"/>
                    <a:gd name="T13" fmla="*/ 267 h 501"/>
                    <a:gd name="T14" fmla="*/ 389 w 501"/>
                    <a:gd name="T15" fmla="*/ 390 h 501"/>
                    <a:gd name="T16" fmla="*/ 267 w 501"/>
                    <a:gd name="T17" fmla="*/ 447 h 501"/>
                    <a:gd name="T18" fmla="*/ 267 w 501"/>
                    <a:gd name="T19" fmla="*/ 455 h 501"/>
                    <a:gd name="T20" fmla="*/ 250 w 501"/>
                    <a:gd name="T21" fmla="*/ 471 h 501"/>
                    <a:gd name="T22" fmla="*/ 234 w 501"/>
                    <a:gd name="T23" fmla="*/ 455 h 501"/>
                    <a:gd name="T24" fmla="*/ 234 w 501"/>
                    <a:gd name="T25" fmla="*/ 447 h 501"/>
                    <a:gd name="T26" fmla="*/ 111 w 501"/>
                    <a:gd name="T27" fmla="*/ 390 h 501"/>
                    <a:gd name="T28" fmla="*/ 54 w 501"/>
                    <a:gd name="T29" fmla="*/ 267 h 501"/>
                    <a:gd name="T30" fmla="*/ 46 w 501"/>
                    <a:gd name="T31" fmla="*/ 267 h 501"/>
                    <a:gd name="T32" fmla="*/ 30 w 501"/>
                    <a:gd name="T33" fmla="*/ 251 h 501"/>
                    <a:gd name="T34" fmla="*/ 46 w 501"/>
                    <a:gd name="T35" fmla="*/ 234 h 501"/>
                    <a:gd name="T36" fmla="*/ 54 w 501"/>
                    <a:gd name="T37" fmla="*/ 234 h 501"/>
                    <a:gd name="T38" fmla="*/ 111 w 501"/>
                    <a:gd name="T39" fmla="*/ 111 h 501"/>
                    <a:gd name="T40" fmla="*/ 234 w 501"/>
                    <a:gd name="T41" fmla="*/ 54 h 501"/>
                    <a:gd name="T42" fmla="*/ 234 w 501"/>
                    <a:gd name="T43" fmla="*/ 46 h 501"/>
                    <a:gd name="T44" fmla="*/ 250 w 501"/>
                    <a:gd name="T45" fmla="*/ 30 h 501"/>
                    <a:gd name="T46" fmla="*/ 267 w 501"/>
                    <a:gd name="T47" fmla="*/ 46 h 501"/>
                    <a:gd name="T48" fmla="*/ 267 w 501"/>
                    <a:gd name="T49" fmla="*/ 54 h 501"/>
                    <a:gd name="T50" fmla="*/ 389 w 501"/>
                    <a:gd name="T51" fmla="*/ 111 h 501"/>
                    <a:gd name="T52" fmla="*/ 446 w 501"/>
                    <a:gd name="T53" fmla="*/ 234 h 501"/>
                    <a:gd name="T54" fmla="*/ 455 w 501"/>
                    <a:gd name="T55" fmla="*/ 234 h 501"/>
                    <a:gd name="T56" fmla="*/ 471 w 501"/>
                    <a:gd name="T57" fmla="*/ 251 h 501"/>
                    <a:gd name="T58" fmla="*/ 455 w 501"/>
                    <a:gd name="T59" fmla="*/ 267 h 5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01" h="501">
                      <a:moveTo>
                        <a:pt x="250" y="0"/>
                      </a:moveTo>
                      <a:cubicBezTo>
                        <a:pt x="112" y="0"/>
                        <a:pt x="0" y="112"/>
                        <a:pt x="0" y="251"/>
                      </a:cubicBezTo>
                      <a:cubicBezTo>
                        <a:pt x="0" y="389"/>
                        <a:pt x="112" y="501"/>
                        <a:pt x="250" y="501"/>
                      </a:cubicBezTo>
                      <a:cubicBezTo>
                        <a:pt x="389" y="501"/>
                        <a:pt x="501" y="389"/>
                        <a:pt x="501" y="251"/>
                      </a:cubicBezTo>
                      <a:cubicBezTo>
                        <a:pt x="501" y="112"/>
                        <a:pt x="389" y="0"/>
                        <a:pt x="250" y="0"/>
                      </a:cubicBezTo>
                      <a:close/>
                      <a:moveTo>
                        <a:pt x="455" y="267"/>
                      </a:moveTo>
                      <a:cubicBezTo>
                        <a:pt x="446" y="267"/>
                        <a:pt x="446" y="267"/>
                        <a:pt x="446" y="267"/>
                      </a:cubicBezTo>
                      <a:cubicBezTo>
                        <a:pt x="442" y="315"/>
                        <a:pt x="421" y="358"/>
                        <a:pt x="389" y="390"/>
                      </a:cubicBezTo>
                      <a:cubicBezTo>
                        <a:pt x="357" y="422"/>
                        <a:pt x="315" y="443"/>
                        <a:pt x="267" y="447"/>
                      </a:cubicBezTo>
                      <a:cubicBezTo>
                        <a:pt x="267" y="455"/>
                        <a:pt x="267" y="455"/>
                        <a:pt x="267" y="455"/>
                      </a:cubicBezTo>
                      <a:cubicBezTo>
                        <a:pt x="267" y="464"/>
                        <a:pt x="259" y="471"/>
                        <a:pt x="250" y="471"/>
                      </a:cubicBezTo>
                      <a:cubicBezTo>
                        <a:pt x="241" y="471"/>
                        <a:pt x="234" y="464"/>
                        <a:pt x="234" y="455"/>
                      </a:cubicBezTo>
                      <a:cubicBezTo>
                        <a:pt x="234" y="447"/>
                        <a:pt x="234" y="447"/>
                        <a:pt x="234" y="447"/>
                      </a:cubicBezTo>
                      <a:cubicBezTo>
                        <a:pt x="186" y="443"/>
                        <a:pt x="143" y="422"/>
                        <a:pt x="111" y="390"/>
                      </a:cubicBezTo>
                      <a:cubicBezTo>
                        <a:pt x="79" y="358"/>
                        <a:pt x="58" y="315"/>
                        <a:pt x="54" y="267"/>
                      </a:cubicBezTo>
                      <a:cubicBezTo>
                        <a:pt x="46" y="267"/>
                        <a:pt x="46" y="267"/>
                        <a:pt x="46" y="267"/>
                      </a:cubicBezTo>
                      <a:cubicBezTo>
                        <a:pt x="37" y="267"/>
                        <a:pt x="30" y="260"/>
                        <a:pt x="30" y="251"/>
                      </a:cubicBezTo>
                      <a:cubicBezTo>
                        <a:pt x="30" y="241"/>
                        <a:pt x="37" y="234"/>
                        <a:pt x="46" y="234"/>
                      </a:cubicBezTo>
                      <a:cubicBezTo>
                        <a:pt x="54" y="234"/>
                        <a:pt x="54" y="234"/>
                        <a:pt x="54" y="234"/>
                      </a:cubicBezTo>
                      <a:cubicBezTo>
                        <a:pt x="58" y="186"/>
                        <a:pt x="79" y="143"/>
                        <a:pt x="111" y="111"/>
                      </a:cubicBezTo>
                      <a:cubicBezTo>
                        <a:pt x="143" y="79"/>
                        <a:pt x="186" y="58"/>
                        <a:pt x="234" y="54"/>
                      </a:cubicBezTo>
                      <a:cubicBezTo>
                        <a:pt x="234" y="46"/>
                        <a:pt x="234" y="46"/>
                        <a:pt x="234" y="46"/>
                      </a:cubicBezTo>
                      <a:cubicBezTo>
                        <a:pt x="234" y="37"/>
                        <a:pt x="241" y="30"/>
                        <a:pt x="250" y="30"/>
                      </a:cubicBezTo>
                      <a:cubicBezTo>
                        <a:pt x="259" y="30"/>
                        <a:pt x="267" y="37"/>
                        <a:pt x="267" y="46"/>
                      </a:cubicBezTo>
                      <a:cubicBezTo>
                        <a:pt x="267" y="54"/>
                        <a:pt x="267" y="54"/>
                        <a:pt x="267" y="54"/>
                      </a:cubicBezTo>
                      <a:cubicBezTo>
                        <a:pt x="315" y="58"/>
                        <a:pt x="357" y="79"/>
                        <a:pt x="389" y="111"/>
                      </a:cubicBezTo>
                      <a:cubicBezTo>
                        <a:pt x="421" y="143"/>
                        <a:pt x="442" y="186"/>
                        <a:pt x="446" y="234"/>
                      </a:cubicBezTo>
                      <a:cubicBezTo>
                        <a:pt x="455" y="234"/>
                        <a:pt x="455" y="234"/>
                        <a:pt x="455" y="234"/>
                      </a:cubicBezTo>
                      <a:cubicBezTo>
                        <a:pt x="464" y="234"/>
                        <a:pt x="471" y="241"/>
                        <a:pt x="471" y="251"/>
                      </a:cubicBezTo>
                      <a:cubicBezTo>
                        <a:pt x="471" y="260"/>
                        <a:pt x="464" y="267"/>
                        <a:pt x="455" y="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46"/>
                <p:cNvSpPr/>
                <p:nvPr/>
              </p:nvSpPr>
              <p:spPr bwMode="auto">
                <a:xfrm>
                  <a:off x="966788" y="3043238"/>
                  <a:ext cx="96838" cy="117475"/>
                </a:xfrm>
                <a:custGeom>
                  <a:avLst/>
                  <a:gdLst>
                    <a:gd name="T0" fmla="*/ 16 w 33"/>
                    <a:gd name="T1" fmla="*/ 40 h 40"/>
                    <a:gd name="T2" fmla="*/ 33 w 33"/>
                    <a:gd name="T3" fmla="*/ 24 h 40"/>
                    <a:gd name="T4" fmla="*/ 33 w 33"/>
                    <a:gd name="T5" fmla="*/ 0 h 40"/>
                    <a:gd name="T6" fmla="*/ 16 w 33"/>
                    <a:gd name="T7" fmla="*/ 0 h 40"/>
                    <a:gd name="T8" fmla="*/ 0 w 33"/>
                    <a:gd name="T9" fmla="*/ 0 h 40"/>
                    <a:gd name="T10" fmla="*/ 0 w 33"/>
                    <a:gd name="T11" fmla="*/ 24 h 40"/>
                    <a:gd name="T12" fmla="*/ 16 w 33"/>
                    <a:gd name="T13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" h="40">
                      <a:moveTo>
                        <a:pt x="16" y="40"/>
                      </a:moveTo>
                      <a:cubicBezTo>
                        <a:pt x="25" y="40"/>
                        <a:pt x="33" y="33"/>
                        <a:pt x="33" y="24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27" y="0"/>
                        <a:pt x="22" y="0"/>
                        <a:pt x="16" y="0"/>
                      </a:cubicBezTo>
                      <a:cubicBezTo>
                        <a:pt x="11" y="0"/>
                        <a:pt x="5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33"/>
                        <a:pt x="7" y="40"/>
                        <a:pt x="16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47"/>
                <p:cNvSpPr/>
                <p:nvPr/>
              </p:nvSpPr>
              <p:spPr bwMode="auto">
                <a:xfrm>
                  <a:off x="966788" y="4079875"/>
                  <a:ext cx="96838" cy="115888"/>
                </a:xfrm>
                <a:custGeom>
                  <a:avLst/>
                  <a:gdLst>
                    <a:gd name="T0" fmla="*/ 16 w 33"/>
                    <a:gd name="T1" fmla="*/ 0 h 40"/>
                    <a:gd name="T2" fmla="*/ 0 w 33"/>
                    <a:gd name="T3" fmla="*/ 17 h 40"/>
                    <a:gd name="T4" fmla="*/ 0 w 33"/>
                    <a:gd name="T5" fmla="*/ 40 h 40"/>
                    <a:gd name="T6" fmla="*/ 16 w 33"/>
                    <a:gd name="T7" fmla="*/ 40 h 40"/>
                    <a:gd name="T8" fmla="*/ 33 w 33"/>
                    <a:gd name="T9" fmla="*/ 40 h 40"/>
                    <a:gd name="T10" fmla="*/ 33 w 33"/>
                    <a:gd name="T11" fmla="*/ 17 h 40"/>
                    <a:gd name="T12" fmla="*/ 16 w 33"/>
                    <a:gd name="T1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" h="40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7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5" y="40"/>
                        <a:pt x="11" y="40"/>
                        <a:pt x="16" y="40"/>
                      </a:cubicBezTo>
                      <a:cubicBezTo>
                        <a:pt x="22" y="40"/>
                        <a:pt x="27" y="40"/>
                        <a:pt x="33" y="40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3" y="7"/>
                        <a:pt x="25" y="0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48"/>
                <p:cNvSpPr/>
                <p:nvPr/>
              </p:nvSpPr>
              <p:spPr bwMode="auto">
                <a:xfrm>
                  <a:off x="434976" y="3571875"/>
                  <a:ext cx="120650" cy="96838"/>
                </a:xfrm>
                <a:custGeom>
                  <a:avLst/>
                  <a:gdLst>
                    <a:gd name="T0" fmla="*/ 41 w 41"/>
                    <a:gd name="T1" fmla="*/ 17 h 33"/>
                    <a:gd name="T2" fmla="*/ 24 w 41"/>
                    <a:gd name="T3" fmla="*/ 0 h 33"/>
                    <a:gd name="T4" fmla="*/ 1 w 41"/>
                    <a:gd name="T5" fmla="*/ 0 h 33"/>
                    <a:gd name="T6" fmla="*/ 0 w 41"/>
                    <a:gd name="T7" fmla="*/ 17 h 33"/>
                    <a:gd name="T8" fmla="*/ 1 w 41"/>
                    <a:gd name="T9" fmla="*/ 33 h 33"/>
                    <a:gd name="T10" fmla="*/ 24 w 41"/>
                    <a:gd name="T11" fmla="*/ 33 h 33"/>
                    <a:gd name="T12" fmla="*/ 41 w 41"/>
                    <a:gd name="T13" fmla="*/ 17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" h="33">
                      <a:moveTo>
                        <a:pt x="41" y="17"/>
                      </a:moveTo>
                      <a:cubicBezTo>
                        <a:pt x="41" y="7"/>
                        <a:pt x="33" y="0"/>
                        <a:pt x="24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6"/>
                        <a:pt x="0" y="11"/>
                        <a:pt x="0" y="17"/>
                      </a:cubicBezTo>
                      <a:cubicBezTo>
                        <a:pt x="0" y="22"/>
                        <a:pt x="1" y="28"/>
                        <a:pt x="1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33" y="33"/>
                        <a:pt x="41" y="26"/>
                        <a:pt x="4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49"/>
                <p:cNvSpPr/>
                <p:nvPr/>
              </p:nvSpPr>
              <p:spPr bwMode="auto">
                <a:xfrm>
                  <a:off x="1474788" y="3571875"/>
                  <a:ext cx="119063" cy="96838"/>
                </a:xfrm>
                <a:custGeom>
                  <a:avLst/>
                  <a:gdLst>
                    <a:gd name="T0" fmla="*/ 39 w 40"/>
                    <a:gd name="T1" fmla="*/ 0 h 33"/>
                    <a:gd name="T2" fmla="*/ 16 w 40"/>
                    <a:gd name="T3" fmla="*/ 0 h 33"/>
                    <a:gd name="T4" fmla="*/ 0 w 40"/>
                    <a:gd name="T5" fmla="*/ 17 h 33"/>
                    <a:gd name="T6" fmla="*/ 16 w 40"/>
                    <a:gd name="T7" fmla="*/ 33 h 33"/>
                    <a:gd name="T8" fmla="*/ 39 w 40"/>
                    <a:gd name="T9" fmla="*/ 33 h 33"/>
                    <a:gd name="T10" fmla="*/ 40 w 40"/>
                    <a:gd name="T11" fmla="*/ 17 h 33"/>
                    <a:gd name="T12" fmla="*/ 39 w 40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" h="33">
                      <a:moveTo>
                        <a:pt x="39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7"/>
                      </a:cubicBezTo>
                      <a:cubicBezTo>
                        <a:pt x="0" y="26"/>
                        <a:pt x="7" y="33"/>
                        <a:pt x="16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40" y="28"/>
                        <a:pt x="40" y="22"/>
                        <a:pt x="40" y="17"/>
                      </a:cubicBezTo>
                      <a:cubicBezTo>
                        <a:pt x="40" y="11"/>
                        <a:pt x="40" y="6"/>
                        <a:pt x="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Oval 50"/>
                <p:cNvSpPr>
                  <a:spLocks noChangeArrowheads="1"/>
                </p:cNvSpPr>
                <p:nvPr/>
              </p:nvSpPr>
              <p:spPr bwMode="auto">
                <a:xfrm>
                  <a:off x="925513" y="3532188"/>
                  <a:ext cx="176213" cy="174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51"/>
                <p:cNvSpPr>
                  <a:spLocks noEditPoints="1"/>
                </p:cNvSpPr>
                <p:nvPr/>
              </p:nvSpPr>
              <p:spPr bwMode="auto">
                <a:xfrm>
                  <a:off x="652463" y="3254375"/>
                  <a:ext cx="723900" cy="730250"/>
                </a:xfrm>
                <a:custGeom>
                  <a:avLst/>
                  <a:gdLst>
                    <a:gd name="T0" fmla="*/ 106 w 246"/>
                    <a:gd name="T1" fmla="*/ 86 h 249"/>
                    <a:gd name="T2" fmla="*/ 109 w 246"/>
                    <a:gd name="T3" fmla="*/ 89 h 249"/>
                    <a:gd name="T4" fmla="*/ 123 w 246"/>
                    <a:gd name="T5" fmla="*/ 86 h 249"/>
                    <a:gd name="T6" fmla="*/ 162 w 246"/>
                    <a:gd name="T7" fmla="*/ 125 h 249"/>
                    <a:gd name="T8" fmla="*/ 159 w 246"/>
                    <a:gd name="T9" fmla="*/ 139 h 249"/>
                    <a:gd name="T10" fmla="*/ 162 w 246"/>
                    <a:gd name="T11" fmla="*/ 142 h 249"/>
                    <a:gd name="T12" fmla="*/ 246 w 246"/>
                    <a:gd name="T13" fmla="*/ 0 h 249"/>
                    <a:gd name="T14" fmla="*/ 106 w 246"/>
                    <a:gd name="T15" fmla="*/ 86 h 249"/>
                    <a:gd name="T16" fmla="*/ 123 w 246"/>
                    <a:gd name="T17" fmla="*/ 163 h 249"/>
                    <a:gd name="T18" fmla="*/ 84 w 246"/>
                    <a:gd name="T19" fmla="*/ 125 h 249"/>
                    <a:gd name="T20" fmla="*/ 87 w 246"/>
                    <a:gd name="T21" fmla="*/ 110 h 249"/>
                    <a:gd name="T22" fmla="*/ 85 w 246"/>
                    <a:gd name="T23" fmla="*/ 107 h 249"/>
                    <a:gd name="T24" fmla="*/ 0 w 246"/>
                    <a:gd name="T25" fmla="*/ 249 h 249"/>
                    <a:gd name="T26" fmla="*/ 140 w 246"/>
                    <a:gd name="T27" fmla="*/ 163 h 249"/>
                    <a:gd name="T28" fmla="*/ 138 w 246"/>
                    <a:gd name="T29" fmla="*/ 160 h 249"/>
                    <a:gd name="T30" fmla="*/ 123 w 246"/>
                    <a:gd name="T31" fmla="*/ 163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46" h="249">
                      <a:moveTo>
                        <a:pt x="106" y="86"/>
                      </a:moveTo>
                      <a:cubicBezTo>
                        <a:pt x="109" y="89"/>
                        <a:pt x="109" y="89"/>
                        <a:pt x="109" y="89"/>
                      </a:cubicBezTo>
                      <a:cubicBezTo>
                        <a:pt x="113" y="87"/>
                        <a:pt x="118" y="86"/>
                        <a:pt x="123" y="86"/>
                      </a:cubicBezTo>
                      <a:cubicBezTo>
                        <a:pt x="145" y="86"/>
                        <a:pt x="162" y="103"/>
                        <a:pt x="162" y="125"/>
                      </a:cubicBezTo>
                      <a:cubicBezTo>
                        <a:pt x="162" y="130"/>
                        <a:pt x="161" y="135"/>
                        <a:pt x="159" y="139"/>
                      </a:cubicBezTo>
                      <a:cubicBezTo>
                        <a:pt x="162" y="142"/>
                        <a:pt x="162" y="142"/>
                        <a:pt x="162" y="142"/>
                      </a:cubicBezTo>
                      <a:cubicBezTo>
                        <a:pt x="246" y="0"/>
                        <a:pt x="246" y="0"/>
                        <a:pt x="246" y="0"/>
                      </a:cubicBezTo>
                      <a:lnTo>
                        <a:pt x="106" y="86"/>
                      </a:lnTo>
                      <a:close/>
                      <a:moveTo>
                        <a:pt x="123" y="163"/>
                      </a:moveTo>
                      <a:cubicBezTo>
                        <a:pt x="102" y="163"/>
                        <a:pt x="84" y="146"/>
                        <a:pt x="84" y="125"/>
                      </a:cubicBezTo>
                      <a:cubicBezTo>
                        <a:pt x="84" y="119"/>
                        <a:pt x="86" y="114"/>
                        <a:pt x="87" y="110"/>
                      </a:cubicBezTo>
                      <a:cubicBezTo>
                        <a:pt x="85" y="107"/>
                        <a:pt x="85" y="107"/>
                        <a:pt x="85" y="107"/>
                      </a:cubicBezTo>
                      <a:cubicBezTo>
                        <a:pt x="0" y="249"/>
                        <a:pt x="0" y="249"/>
                        <a:pt x="0" y="249"/>
                      </a:cubicBezTo>
                      <a:cubicBezTo>
                        <a:pt x="140" y="163"/>
                        <a:pt x="140" y="163"/>
                        <a:pt x="140" y="163"/>
                      </a:cubicBezTo>
                      <a:cubicBezTo>
                        <a:pt x="138" y="160"/>
                        <a:pt x="138" y="160"/>
                        <a:pt x="138" y="160"/>
                      </a:cubicBezTo>
                      <a:cubicBezTo>
                        <a:pt x="133" y="162"/>
                        <a:pt x="128" y="163"/>
                        <a:pt x="123" y="1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52"/>
                <p:cNvSpPr/>
                <p:nvPr/>
              </p:nvSpPr>
              <p:spPr bwMode="auto">
                <a:xfrm>
                  <a:off x="935038" y="2698750"/>
                  <a:ext cx="158750" cy="158750"/>
                </a:xfrm>
                <a:custGeom>
                  <a:avLst/>
                  <a:gdLst>
                    <a:gd name="T0" fmla="*/ 27 w 54"/>
                    <a:gd name="T1" fmla="*/ 0 h 54"/>
                    <a:gd name="T2" fmla="*/ 0 w 54"/>
                    <a:gd name="T3" fmla="*/ 27 h 54"/>
                    <a:gd name="T4" fmla="*/ 0 w 54"/>
                    <a:gd name="T5" fmla="*/ 54 h 54"/>
                    <a:gd name="T6" fmla="*/ 29 w 54"/>
                    <a:gd name="T7" fmla="*/ 52 h 54"/>
                    <a:gd name="T8" fmla="*/ 29 w 54"/>
                    <a:gd name="T9" fmla="*/ 52 h 54"/>
                    <a:gd name="T10" fmla="*/ 54 w 54"/>
                    <a:gd name="T11" fmla="*/ 53 h 54"/>
                    <a:gd name="T12" fmla="*/ 54 w 54"/>
                    <a:gd name="T13" fmla="*/ 27 h 54"/>
                    <a:gd name="T14" fmla="*/ 27 w 54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" h="54">
                      <a:moveTo>
                        <a:pt x="27" y="0"/>
                      </a:move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10" y="53"/>
                        <a:pt x="19" y="52"/>
                        <a:pt x="29" y="52"/>
                      </a:cubicBezTo>
                      <a:cubicBezTo>
                        <a:pt x="29" y="52"/>
                        <a:pt x="29" y="52"/>
                        <a:pt x="29" y="52"/>
                      </a:cubicBezTo>
                      <a:cubicBezTo>
                        <a:pt x="38" y="52"/>
                        <a:pt x="46" y="52"/>
                        <a:pt x="54" y="53"/>
                      </a:cubicBezTo>
                      <a:cubicBezTo>
                        <a:pt x="54" y="27"/>
                        <a:pt x="54" y="27"/>
                        <a:pt x="54" y="27"/>
                      </a:cubicBezTo>
                      <a:cubicBezTo>
                        <a:pt x="54" y="12"/>
                        <a:pt x="42" y="0"/>
                        <a:pt x="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5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5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0"/>
          <p:cNvSpPr/>
          <p:nvPr/>
        </p:nvSpPr>
        <p:spPr>
          <a:xfrm>
            <a:off x="328464" y="142539"/>
            <a:ext cx="3024336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目录页 </a:t>
            </a:r>
            <a:r>
              <a:rPr lang="en-US" altLang="zh-CN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chemeClr val="accent5"/>
                </a:solidFill>
              </a:rPr>
              <a:t>CONTENTS PAGE </a:t>
            </a:r>
            <a:endParaRPr lang="zh-CN" altLang="en-US" sz="1600" b="1" dirty="0">
              <a:solidFill>
                <a:schemeClr val="accent5"/>
              </a:solidFill>
            </a:endParaRPr>
          </a:p>
        </p:txBody>
      </p:sp>
      <p:cxnSp>
        <p:nvCxnSpPr>
          <p:cNvPr id="33" name="直接连接符 13"/>
          <p:cNvCxnSpPr/>
          <p:nvPr/>
        </p:nvCxnSpPr>
        <p:spPr bwMode="auto">
          <a:xfrm>
            <a:off x="2437449" y="2568556"/>
            <a:ext cx="518255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4" name="组合 7"/>
          <p:cNvGrpSpPr/>
          <p:nvPr/>
        </p:nvGrpSpPr>
        <p:grpSpPr>
          <a:xfrm>
            <a:off x="761525" y="1733550"/>
            <a:ext cx="1725732" cy="1731170"/>
            <a:chOff x="6609209" y="790981"/>
            <a:chExt cx="2301875" cy="2308226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6733033" y="914806"/>
              <a:ext cx="2054225" cy="2058987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682902" y="1956556"/>
            <a:ext cx="4691645" cy="623229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5"/>
                </a:solidFill>
              </a:rPr>
              <a:t>产品</a:t>
            </a:r>
            <a:r>
              <a:rPr lang="en-US" altLang="zh-CN" sz="3600" b="1" dirty="0" smtClean="0">
                <a:solidFill>
                  <a:schemeClr val="accent5"/>
                </a:solidFill>
              </a:rPr>
              <a:t>&amp;</a:t>
            </a:r>
            <a:r>
              <a:rPr lang="zh-CN" altLang="en-US" sz="3600" b="1" dirty="0" smtClean="0">
                <a:solidFill>
                  <a:schemeClr val="accent5"/>
                </a:solidFill>
              </a:rPr>
              <a:t>运营</a:t>
            </a:r>
            <a:endParaRPr lang="zh-CN" altLang="en-US" sz="3600" b="1" dirty="0">
              <a:solidFill>
                <a:schemeClr val="accent5"/>
              </a:solidFill>
            </a:endParaRPr>
          </a:p>
        </p:txBody>
      </p:sp>
      <p:sp>
        <p:nvSpPr>
          <p:cNvPr id="38" name="Oval 39"/>
          <p:cNvSpPr>
            <a:spLocks noChangeAspect="1" noChangeArrowheads="1"/>
          </p:cNvSpPr>
          <p:nvPr/>
        </p:nvSpPr>
        <p:spPr bwMode="auto">
          <a:xfrm>
            <a:off x="3279314" y="2792733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39" name="Oval 40"/>
          <p:cNvSpPr>
            <a:spLocks noChangeAspect="1" noChangeArrowheads="1"/>
          </p:cNvSpPr>
          <p:nvPr/>
        </p:nvSpPr>
        <p:spPr bwMode="auto">
          <a:xfrm>
            <a:off x="3279314" y="3120081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40" name="Oval 41"/>
          <p:cNvSpPr>
            <a:spLocks noChangeAspect="1" noChangeArrowheads="1"/>
          </p:cNvSpPr>
          <p:nvPr/>
        </p:nvSpPr>
        <p:spPr bwMode="auto">
          <a:xfrm>
            <a:off x="3279314" y="3436266"/>
            <a:ext cx="161937" cy="16200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41" name="Oval 42"/>
          <p:cNvSpPr>
            <a:spLocks noChangeAspect="1" noChangeArrowheads="1"/>
          </p:cNvSpPr>
          <p:nvPr/>
        </p:nvSpPr>
        <p:spPr bwMode="auto">
          <a:xfrm>
            <a:off x="5268690" y="2792733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51621" y="2724150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产品概述</a:t>
            </a:r>
            <a:endParaRPr lang="zh-CN" altLang="en-US" sz="1500" dirty="0">
              <a:latin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551621" y="3051498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营销方案</a:t>
            </a:r>
            <a:endParaRPr lang="zh-CN" altLang="en-US" sz="1500" dirty="0">
              <a:latin typeface="+mn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51621" y="3367224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500" dirty="0" smtClean="0">
                <a:solidFill>
                  <a:schemeClr val="tx1"/>
                </a:solidFill>
              </a:rPr>
              <a:t>代理推广</a:t>
            </a:r>
            <a:endParaRPr lang="zh-CN" altLang="en-US" sz="1500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540997" y="3367224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利润分析</a:t>
            </a:r>
            <a:endParaRPr lang="zh-CN" altLang="en-US" sz="1500" dirty="0">
              <a:latin typeface="+mn-ea"/>
            </a:endParaRPr>
          </a:p>
        </p:txBody>
      </p:sp>
      <p:sp>
        <p:nvSpPr>
          <p:cNvPr id="46" name="Oval 42"/>
          <p:cNvSpPr>
            <a:spLocks noChangeAspect="1" noChangeArrowheads="1"/>
          </p:cNvSpPr>
          <p:nvPr/>
        </p:nvSpPr>
        <p:spPr bwMode="auto">
          <a:xfrm>
            <a:off x="5268690" y="3120081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40997" y="2724150"/>
            <a:ext cx="1698003" cy="300064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产品展示</a:t>
            </a:r>
            <a:endParaRPr lang="zh-CN" altLang="en-US" sz="1500" dirty="0">
              <a:latin typeface="+mn-ea"/>
            </a:endParaRPr>
          </a:p>
        </p:txBody>
      </p:sp>
      <p:sp>
        <p:nvSpPr>
          <p:cNvPr id="48" name="Oval 42"/>
          <p:cNvSpPr>
            <a:spLocks noChangeAspect="1" noChangeArrowheads="1"/>
          </p:cNvSpPr>
          <p:nvPr/>
        </p:nvSpPr>
        <p:spPr bwMode="auto">
          <a:xfrm>
            <a:off x="5268690" y="3435807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40997" y="3051498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推广计划</a:t>
            </a:r>
            <a:endParaRPr lang="zh-CN" altLang="en-US" sz="1500" dirty="0">
              <a:latin typeface="+mn-ea"/>
            </a:endParaRPr>
          </a:p>
        </p:txBody>
      </p:sp>
      <p:sp>
        <p:nvSpPr>
          <p:cNvPr id="50" name="Freeform 12"/>
          <p:cNvSpPr>
            <a:spLocks noEditPoints="1"/>
          </p:cNvSpPr>
          <p:nvPr/>
        </p:nvSpPr>
        <p:spPr bwMode="auto">
          <a:xfrm>
            <a:off x="1187068" y="2161745"/>
            <a:ext cx="870531" cy="867205"/>
          </a:xfrm>
          <a:custGeom>
            <a:avLst/>
            <a:gdLst>
              <a:gd name="T0" fmla="*/ 862 w 954"/>
              <a:gd name="T1" fmla="*/ 813 h 944"/>
              <a:gd name="T2" fmla="*/ 763 w 954"/>
              <a:gd name="T3" fmla="*/ 813 h 944"/>
              <a:gd name="T4" fmla="*/ 625 w 954"/>
              <a:gd name="T5" fmla="*/ 549 h 944"/>
              <a:gd name="T6" fmla="*/ 611 w 954"/>
              <a:gd name="T7" fmla="*/ 601 h 944"/>
              <a:gd name="T8" fmla="*/ 535 w 954"/>
              <a:gd name="T9" fmla="*/ 658 h 944"/>
              <a:gd name="T10" fmla="*/ 782 w 954"/>
              <a:gd name="T11" fmla="*/ 932 h 944"/>
              <a:gd name="T12" fmla="*/ 941 w 954"/>
              <a:gd name="T13" fmla="*/ 826 h 944"/>
              <a:gd name="T14" fmla="*/ 824 w 954"/>
              <a:gd name="T15" fmla="*/ 704 h 944"/>
              <a:gd name="T16" fmla="*/ 650 w 954"/>
              <a:gd name="T17" fmla="*/ 561 h 944"/>
              <a:gd name="T18" fmla="*/ 345 w 954"/>
              <a:gd name="T19" fmla="*/ 335 h 944"/>
              <a:gd name="T20" fmla="*/ 397 w 954"/>
              <a:gd name="T21" fmla="*/ 321 h 944"/>
              <a:gd name="T22" fmla="*/ 411 w 954"/>
              <a:gd name="T23" fmla="*/ 269 h 944"/>
              <a:gd name="T24" fmla="*/ 423 w 954"/>
              <a:gd name="T25" fmla="*/ 221 h 944"/>
              <a:gd name="T26" fmla="*/ 184 w 954"/>
              <a:gd name="T27" fmla="*/ 21 h 944"/>
              <a:gd name="T28" fmla="*/ 151 w 954"/>
              <a:gd name="T29" fmla="*/ 267 h 944"/>
              <a:gd name="T30" fmla="*/ 1 w 954"/>
              <a:gd name="T31" fmla="*/ 204 h 944"/>
              <a:gd name="T32" fmla="*/ 284 w 954"/>
              <a:gd name="T33" fmla="*/ 406 h 944"/>
              <a:gd name="T34" fmla="*/ 320 w 954"/>
              <a:gd name="T35" fmla="*/ 360 h 944"/>
              <a:gd name="T36" fmla="*/ 920 w 954"/>
              <a:gd name="T37" fmla="*/ 91 h 944"/>
              <a:gd name="T38" fmla="*/ 791 w 954"/>
              <a:gd name="T39" fmla="*/ 0 h 944"/>
              <a:gd name="T40" fmla="*/ 448 w 954"/>
              <a:gd name="T41" fmla="*/ 306 h 944"/>
              <a:gd name="T42" fmla="*/ 399 w 954"/>
              <a:gd name="T43" fmla="*/ 376 h 944"/>
              <a:gd name="T44" fmla="*/ 357 w 954"/>
              <a:gd name="T45" fmla="*/ 397 h 944"/>
              <a:gd name="T46" fmla="*/ 362 w 954"/>
              <a:gd name="T47" fmla="*/ 527 h 944"/>
              <a:gd name="T48" fmla="*/ 85 w 954"/>
              <a:gd name="T49" fmla="*/ 768 h 944"/>
              <a:gd name="T50" fmla="*/ 55 w 954"/>
              <a:gd name="T51" fmla="*/ 944 h 944"/>
              <a:gd name="T52" fmla="*/ 198 w 954"/>
              <a:gd name="T53" fmla="*/ 800 h 944"/>
              <a:gd name="T54" fmla="*/ 423 w 954"/>
              <a:gd name="T55" fmla="*/ 588 h 944"/>
              <a:gd name="T56" fmla="*/ 549 w 954"/>
              <a:gd name="T57" fmla="*/ 588 h 944"/>
              <a:gd name="T58" fmla="*/ 585 w 954"/>
              <a:gd name="T59" fmla="*/ 509 h 944"/>
              <a:gd name="T60" fmla="*/ 639 w 954"/>
              <a:gd name="T61" fmla="*/ 498 h 944"/>
              <a:gd name="T62" fmla="*/ 920 w 954"/>
              <a:gd name="T63" fmla="*/ 91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54" h="944">
                <a:moveTo>
                  <a:pt x="813" y="764"/>
                </a:moveTo>
                <a:cubicBezTo>
                  <a:pt x="840" y="764"/>
                  <a:pt x="862" y="786"/>
                  <a:pt x="862" y="813"/>
                </a:cubicBezTo>
                <a:cubicBezTo>
                  <a:pt x="862" y="841"/>
                  <a:pt x="840" y="863"/>
                  <a:pt x="813" y="863"/>
                </a:cubicBezTo>
                <a:cubicBezTo>
                  <a:pt x="786" y="863"/>
                  <a:pt x="763" y="841"/>
                  <a:pt x="763" y="813"/>
                </a:cubicBezTo>
                <a:cubicBezTo>
                  <a:pt x="763" y="786"/>
                  <a:pt x="786" y="764"/>
                  <a:pt x="813" y="764"/>
                </a:cubicBezTo>
                <a:close/>
                <a:moveTo>
                  <a:pt x="625" y="549"/>
                </a:moveTo>
                <a:lnTo>
                  <a:pt x="637" y="574"/>
                </a:lnTo>
                <a:lnTo>
                  <a:pt x="611" y="601"/>
                </a:lnTo>
                <a:lnTo>
                  <a:pt x="586" y="625"/>
                </a:lnTo>
                <a:cubicBezTo>
                  <a:pt x="571" y="640"/>
                  <a:pt x="554" y="651"/>
                  <a:pt x="535" y="658"/>
                </a:cubicBezTo>
                <a:lnTo>
                  <a:pt x="703" y="826"/>
                </a:lnTo>
                <a:lnTo>
                  <a:pt x="782" y="932"/>
                </a:lnTo>
                <a:lnTo>
                  <a:pt x="824" y="943"/>
                </a:lnTo>
                <a:lnTo>
                  <a:pt x="941" y="826"/>
                </a:lnTo>
                <a:lnTo>
                  <a:pt x="930" y="783"/>
                </a:lnTo>
                <a:lnTo>
                  <a:pt x="824" y="704"/>
                </a:lnTo>
                <a:lnTo>
                  <a:pt x="666" y="546"/>
                </a:lnTo>
                <a:lnTo>
                  <a:pt x="650" y="561"/>
                </a:lnTo>
                <a:lnTo>
                  <a:pt x="625" y="549"/>
                </a:lnTo>
                <a:close/>
                <a:moveTo>
                  <a:pt x="345" y="335"/>
                </a:moveTo>
                <a:lnTo>
                  <a:pt x="372" y="308"/>
                </a:lnTo>
                <a:lnTo>
                  <a:pt x="397" y="321"/>
                </a:lnTo>
                <a:lnTo>
                  <a:pt x="384" y="296"/>
                </a:lnTo>
                <a:lnTo>
                  <a:pt x="411" y="269"/>
                </a:lnTo>
                <a:lnTo>
                  <a:pt x="414" y="266"/>
                </a:lnTo>
                <a:cubicBezTo>
                  <a:pt x="420" y="251"/>
                  <a:pt x="423" y="235"/>
                  <a:pt x="423" y="221"/>
                </a:cubicBezTo>
                <a:cubicBezTo>
                  <a:pt x="423" y="108"/>
                  <a:pt x="316" y="0"/>
                  <a:pt x="204" y="1"/>
                </a:cubicBezTo>
                <a:cubicBezTo>
                  <a:pt x="203" y="1"/>
                  <a:pt x="191" y="14"/>
                  <a:pt x="184" y="21"/>
                </a:cubicBezTo>
                <a:cubicBezTo>
                  <a:pt x="274" y="111"/>
                  <a:pt x="266" y="96"/>
                  <a:pt x="266" y="151"/>
                </a:cubicBezTo>
                <a:cubicBezTo>
                  <a:pt x="266" y="196"/>
                  <a:pt x="195" y="267"/>
                  <a:pt x="151" y="267"/>
                </a:cubicBezTo>
                <a:cubicBezTo>
                  <a:pt x="94" y="267"/>
                  <a:pt x="112" y="276"/>
                  <a:pt x="20" y="184"/>
                </a:cubicBezTo>
                <a:cubicBezTo>
                  <a:pt x="13" y="191"/>
                  <a:pt x="1" y="204"/>
                  <a:pt x="1" y="204"/>
                </a:cubicBezTo>
                <a:cubicBezTo>
                  <a:pt x="2" y="316"/>
                  <a:pt x="108" y="424"/>
                  <a:pt x="220" y="424"/>
                </a:cubicBezTo>
                <a:cubicBezTo>
                  <a:pt x="240" y="424"/>
                  <a:pt x="262" y="417"/>
                  <a:pt x="284" y="406"/>
                </a:cubicBezTo>
                <a:lnTo>
                  <a:pt x="288" y="411"/>
                </a:lnTo>
                <a:cubicBezTo>
                  <a:pt x="295" y="392"/>
                  <a:pt x="305" y="375"/>
                  <a:pt x="320" y="360"/>
                </a:cubicBezTo>
                <a:lnTo>
                  <a:pt x="345" y="335"/>
                </a:lnTo>
                <a:close/>
                <a:moveTo>
                  <a:pt x="920" y="91"/>
                </a:moveTo>
                <a:lnTo>
                  <a:pt x="854" y="26"/>
                </a:lnTo>
                <a:cubicBezTo>
                  <a:pt x="837" y="9"/>
                  <a:pt x="814" y="0"/>
                  <a:pt x="791" y="0"/>
                </a:cubicBezTo>
                <a:cubicBezTo>
                  <a:pt x="768" y="0"/>
                  <a:pt x="746" y="9"/>
                  <a:pt x="728" y="26"/>
                </a:cubicBezTo>
                <a:lnTo>
                  <a:pt x="448" y="306"/>
                </a:lnTo>
                <a:cubicBezTo>
                  <a:pt x="457" y="323"/>
                  <a:pt x="450" y="348"/>
                  <a:pt x="437" y="361"/>
                </a:cubicBezTo>
                <a:cubicBezTo>
                  <a:pt x="428" y="370"/>
                  <a:pt x="413" y="376"/>
                  <a:pt x="399" y="376"/>
                </a:cubicBezTo>
                <a:cubicBezTo>
                  <a:pt x="393" y="376"/>
                  <a:pt x="387" y="375"/>
                  <a:pt x="382" y="372"/>
                </a:cubicBezTo>
                <a:lnTo>
                  <a:pt x="357" y="397"/>
                </a:lnTo>
                <a:cubicBezTo>
                  <a:pt x="323" y="432"/>
                  <a:pt x="323" y="488"/>
                  <a:pt x="357" y="523"/>
                </a:cubicBezTo>
                <a:lnTo>
                  <a:pt x="362" y="527"/>
                </a:lnTo>
                <a:lnTo>
                  <a:pt x="143" y="746"/>
                </a:lnTo>
                <a:lnTo>
                  <a:pt x="85" y="768"/>
                </a:lnTo>
                <a:lnTo>
                  <a:pt x="0" y="889"/>
                </a:lnTo>
                <a:lnTo>
                  <a:pt x="55" y="944"/>
                </a:lnTo>
                <a:lnTo>
                  <a:pt x="176" y="859"/>
                </a:lnTo>
                <a:lnTo>
                  <a:pt x="198" y="800"/>
                </a:lnTo>
                <a:lnTo>
                  <a:pt x="416" y="582"/>
                </a:lnTo>
                <a:lnTo>
                  <a:pt x="423" y="588"/>
                </a:lnTo>
                <a:cubicBezTo>
                  <a:pt x="440" y="606"/>
                  <a:pt x="463" y="614"/>
                  <a:pt x="486" y="614"/>
                </a:cubicBezTo>
                <a:cubicBezTo>
                  <a:pt x="509" y="614"/>
                  <a:pt x="531" y="606"/>
                  <a:pt x="549" y="588"/>
                </a:cubicBezTo>
                <a:lnTo>
                  <a:pt x="574" y="564"/>
                </a:lnTo>
                <a:cubicBezTo>
                  <a:pt x="565" y="547"/>
                  <a:pt x="572" y="522"/>
                  <a:pt x="585" y="509"/>
                </a:cubicBezTo>
                <a:cubicBezTo>
                  <a:pt x="594" y="500"/>
                  <a:pt x="609" y="494"/>
                  <a:pt x="622" y="494"/>
                </a:cubicBezTo>
                <a:cubicBezTo>
                  <a:pt x="629" y="494"/>
                  <a:pt x="634" y="495"/>
                  <a:pt x="639" y="498"/>
                </a:cubicBezTo>
                <a:lnTo>
                  <a:pt x="920" y="217"/>
                </a:lnTo>
                <a:cubicBezTo>
                  <a:pt x="954" y="183"/>
                  <a:pt x="954" y="126"/>
                  <a:pt x="920" y="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 animBg="1"/>
      <p:bldP spid="47" grpId="0"/>
      <p:bldP spid="48" grpId="0" animBg="1"/>
      <p:bldP spid="49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2"/>
          <p:cNvSpPr txBox="1"/>
          <p:nvPr/>
        </p:nvSpPr>
        <p:spPr>
          <a:xfrm>
            <a:off x="482004" y="123795"/>
            <a:ext cx="39624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18</a:t>
            </a:fld>
            <a:endParaRPr lang="en-US" dirty="0"/>
          </a:p>
        </p:txBody>
      </p:sp>
      <p:sp>
        <p:nvSpPr>
          <p:cNvPr id="34" name="Freeform 6"/>
          <p:cNvSpPr/>
          <p:nvPr/>
        </p:nvSpPr>
        <p:spPr bwMode="auto">
          <a:xfrm>
            <a:off x="4420294" y="1790973"/>
            <a:ext cx="586124" cy="931969"/>
          </a:xfrm>
          <a:custGeom>
            <a:avLst/>
            <a:gdLst>
              <a:gd name="T0" fmla="*/ 647 w 647"/>
              <a:gd name="T1" fmla="*/ 0 h 1043"/>
              <a:gd name="T2" fmla="*/ 0 w 647"/>
              <a:gd name="T3" fmla="*/ 290 h 1043"/>
              <a:gd name="T4" fmla="*/ 0 w 647"/>
              <a:gd name="T5" fmla="*/ 1043 h 1043"/>
              <a:gd name="T6" fmla="*/ 647 w 647"/>
              <a:gd name="T7" fmla="*/ 396 h 1043"/>
              <a:gd name="T8" fmla="*/ 647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5" name="Freeform 8"/>
          <p:cNvSpPr/>
          <p:nvPr/>
        </p:nvSpPr>
        <p:spPr bwMode="auto">
          <a:xfrm>
            <a:off x="3834171" y="1790973"/>
            <a:ext cx="586124" cy="931969"/>
          </a:xfrm>
          <a:custGeom>
            <a:avLst/>
            <a:gdLst>
              <a:gd name="T0" fmla="*/ 0 w 647"/>
              <a:gd name="T1" fmla="*/ 0 h 1043"/>
              <a:gd name="T2" fmla="*/ 647 w 647"/>
              <a:gd name="T3" fmla="*/ 290 h 1043"/>
              <a:gd name="T4" fmla="*/ 647 w 647"/>
              <a:gd name="T5" fmla="*/ 1043 h 1043"/>
              <a:gd name="T6" fmla="*/ 0 w 647"/>
              <a:gd name="T7" fmla="*/ 396 h 1043"/>
              <a:gd name="T8" fmla="*/ 0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0"/>
          <p:cNvSpPr/>
          <p:nvPr/>
        </p:nvSpPr>
        <p:spPr bwMode="auto">
          <a:xfrm>
            <a:off x="4510888" y="2812297"/>
            <a:ext cx="942147" cy="578125"/>
          </a:xfrm>
          <a:custGeom>
            <a:avLst/>
            <a:gdLst>
              <a:gd name="T0" fmla="*/ 1040 w 1040"/>
              <a:gd name="T1" fmla="*/ 647 h 647"/>
              <a:gd name="T2" fmla="*/ 753 w 1040"/>
              <a:gd name="T3" fmla="*/ 0 h 647"/>
              <a:gd name="T4" fmla="*/ 0 w 1040"/>
              <a:gd name="T5" fmla="*/ 0 h 647"/>
              <a:gd name="T6" fmla="*/ 647 w 1040"/>
              <a:gd name="T7" fmla="*/ 647 h 647"/>
              <a:gd name="T8" fmla="*/ 104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7" name="Freeform 12"/>
          <p:cNvSpPr/>
          <p:nvPr/>
        </p:nvSpPr>
        <p:spPr bwMode="auto">
          <a:xfrm>
            <a:off x="4510888" y="2231491"/>
            <a:ext cx="942147" cy="580805"/>
          </a:xfrm>
          <a:custGeom>
            <a:avLst/>
            <a:gdLst>
              <a:gd name="T0" fmla="*/ 1040 w 1040"/>
              <a:gd name="T1" fmla="*/ 0 h 650"/>
              <a:gd name="T2" fmla="*/ 753 w 1040"/>
              <a:gd name="T3" fmla="*/ 650 h 650"/>
              <a:gd name="T4" fmla="*/ 0 w 1040"/>
              <a:gd name="T5" fmla="*/ 650 h 650"/>
              <a:gd name="T6" fmla="*/ 647 w 1040"/>
              <a:gd name="T7" fmla="*/ 0 h 650"/>
              <a:gd name="T8" fmla="*/ 104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8" name="Freeform 14"/>
          <p:cNvSpPr/>
          <p:nvPr/>
        </p:nvSpPr>
        <p:spPr bwMode="auto">
          <a:xfrm>
            <a:off x="3834171" y="2899864"/>
            <a:ext cx="586124" cy="931076"/>
          </a:xfrm>
          <a:custGeom>
            <a:avLst/>
            <a:gdLst>
              <a:gd name="T0" fmla="*/ 0 w 647"/>
              <a:gd name="T1" fmla="*/ 1042 h 1042"/>
              <a:gd name="T2" fmla="*/ 647 w 647"/>
              <a:gd name="T3" fmla="*/ 752 h 1042"/>
              <a:gd name="T4" fmla="*/ 647 w 647"/>
              <a:gd name="T5" fmla="*/ 0 h 1042"/>
              <a:gd name="T6" fmla="*/ 0 w 647"/>
              <a:gd name="T7" fmla="*/ 649 h 1042"/>
              <a:gd name="T8" fmla="*/ 0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9" name="Freeform 16"/>
          <p:cNvSpPr/>
          <p:nvPr/>
        </p:nvSpPr>
        <p:spPr bwMode="auto">
          <a:xfrm>
            <a:off x="4420294" y="2899864"/>
            <a:ext cx="586124" cy="931076"/>
          </a:xfrm>
          <a:custGeom>
            <a:avLst/>
            <a:gdLst>
              <a:gd name="T0" fmla="*/ 647 w 647"/>
              <a:gd name="T1" fmla="*/ 1042 h 1042"/>
              <a:gd name="T2" fmla="*/ 0 w 647"/>
              <a:gd name="T3" fmla="*/ 752 h 1042"/>
              <a:gd name="T4" fmla="*/ 0 w 647"/>
              <a:gd name="T5" fmla="*/ 0 h 1042"/>
              <a:gd name="T6" fmla="*/ 647 w 647"/>
              <a:gd name="T7" fmla="*/ 649 h 1042"/>
              <a:gd name="T8" fmla="*/ 647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0" name="Freeform 20"/>
          <p:cNvSpPr/>
          <p:nvPr/>
        </p:nvSpPr>
        <p:spPr bwMode="auto">
          <a:xfrm>
            <a:off x="3387559" y="2812297"/>
            <a:ext cx="942147" cy="578125"/>
          </a:xfrm>
          <a:custGeom>
            <a:avLst/>
            <a:gdLst>
              <a:gd name="T0" fmla="*/ 0 w 1040"/>
              <a:gd name="T1" fmla="*/ 647 h 647"/>
              <a:gd name="T2" fmla="*/ 287 w 1040"/>
              <a:gd name="T3" fmla="*/ 0 h 647"/>
              <a:gd name="T4" fmla="*/ 1040 w 1040"/>
              <a:gd name="T5" fmla="*/ 0 h 647"/>
              <a:gd name="T6" fmla="*/ 393 w 1040"/>
              <a:gd name="T7" fmla="*/ 647 h 647"/>
              <a:gd name="T8" fmla="*/ 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1" name="Freeform 22"/>
          <p:cNvSpPr/>
          <p:nvPr/>
        </p:nvSpPr>
        <p:spPr bwMode="auto">
          <a:xfrm>
            <a:off x="3869504" y="1870498"/>
            <a:ext cx="1172249" cy="931969"/>
          </a:xfrm>
          <a:custGeom>
            <a:avLst/>
            <a:gdLst>
              <a:gd name="T0" fmla="*/ 1294 w 1294"/>
              <a:gd name="T1" fmla="*/ 0 h 1043"/>
              <a:gd name="T2" fmla="*/ 1255 w 1294"/>
              <a:gd name="T3" fmla="*/ 20 h 1043"/>
              <a:gd name="T4" fmla="*/ 1255 w 1294"/>
              <a:gd name="T5" fmla="*/ 307 h 1043"/>
              <a:gd name="T6" fmla="*/ 608 w 1294"/>
              <a:gd name="T7" fmla="*/ 954 h 1043"/>
              <a:gd name="T8" fmla="*/ 0 w 1294"/>
              <a:gd name="T9" fmla="*/ 346 h 1043"/>
              <a:gd name="T10" fmla="*/ 0 w 1294"/>
              <a:gd name="T11" fmla="*/ 396 h 1043"/>
              <a:gd name="T12" fmla="*/ 647 w 1294"/>
              <a:gd name="T13" fmla="*/ 1043 h 1043"/>
              <a:gd name="T14" fmla="*/ 1294 w 1294"/>
              <a:gd name="T15" fmla="*/ 396 h 1043"/>
              <a:gd name="T16" fmla="*/ 1294 w 1294"/>
              <a:gd name="T17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1043">
                <a:moveTo>
                  <a:pt x="1294" y="0"/>
                </a:moveTo>
                <a:lnTo>
                  <a:pt x="1255" y="20"/>
                </a:lnTo>
                <a:lnTo>
                  <a:pt x="1255" y="307"/>
                </a:lnTo>
                <a:lnTo>
                  <a:pt x="608" y="954"/>
                </a:lnTo>
                <a:lnTo>
                  <a:pt x="0" y="346"/>
                </a:lnTo>
                <a:lnTo>
                  <a:pt x="0" y="396"/>
                </a:lnTo>
                <a:lnTo>
                  <a:pt x="647" y="1043"/>
                </a:lnTo>
                <a:lnTo>
                  <a:pt x="1294" y="396"/>
                </a:lnTo>
                <a:lnTo>
                  <a:pt x="12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2" name="Freeform 26"/>
          <p:cNvSpPr>
            <a:spLocks noEditPoints="1"/>
          </p:cNvSpPr>
          <p:nvPr/>
        </p:nvSpPr>
        <p:spPr bwMode="auto">
          <a:xfrm>
            <a:off x="3422887" y="2311910"/>
            <a:ext cx="2065476" cy="1158037"/>
          </a:xfrm>
          <a:custGeom>
            <a:avLst/>
            <a:gdLst>
              <a:gd name="T0" fmla="*/ 1265 w 2280"/>
              <a:gd name="T1" fmla="*/ 624 h 1296"/>
              <a:gd name="T2" fmla="*/ 1240 w 2280"/>
              <a:gd name="T3" fmla="*/ 649 h 1296"/>
              <a:gd name="T4" fmla="*/ 1887 w 2280"/>
              <a:gd name="T5" fmla="*/ 1296 h 1296"/>
              <a:gd name="T6" fmla="*/ 2280 w 2280"/>
              <a:gd name="T7" fmla="*/ 1296 h 1296"/>
              <a:gd name="T8" fmla="*/ 2241 w 2280"/>
              <a:gd name="T9" fmla="*/ 1207 h 1296"/>
              <a:gd name="T10" fmla="*/ 1848 w 2280"/>
              <a:gd name="T11" fmla="*/ 1207 h 1296"/>
              <a:gd name="T12" fmla="*/ 1265 w 2280"/>
              <a:gd name="T13" fmla="*/ 624 h 1296"/>
              <a:gd name="T14" fmla="*/ 975 w 2280"/>
              <a:gd name="T15" fmla="*/ 585 h 1296"/>
              <a:gd name="T16" fmla="*/ 354 w 2280"/>
              <a:gd name="T17" fmla="*/ 1207 h 1296"/>
              <a:gd name="T18" fmla="*/ 39 w 2280"/>
              <a:gd name="T19" fmla="*/ 1207 h 1296"/>
              <a:gd name="T20" fmla="*/ 0 w 2280"/>
              <a:gd name="T21" fmla="*/ 1296 h 1296"/>
              <a:gd name="T22" fmla="*/ 393 w 2280"/>
              <a:gd name="T23" fmla="*/ 1296 h 1296"/>
              <a:gd name="T24" fmla="*/ 1040 w 2280"/>
              <a:gd name="T25" fmla="*/ 649 h 1296"/>
              <a:gd name="T26" fmla="*/ 975 w 2280"/>
              <a:gd name="T27" fmla="*/ 585 h 1296"/>
              <a:gd name="T28" fmla="*/ 0 w 2280"/>
              <a:gd name="T29" fmla="*/ 0 h 1296"/>
              <a:gd name="T30" fmla="*/ 0 w 2280"/>
              <a:gd name="T31" fmla="*/ 0 h 1296"/>
              <a:gd name="T32" fmla="*/ 248 w 2280"/>
              <a:gd name="T33" fmla="*/ 560 h 1296"/>
              <a:gd name="T34" fmla="*/ 248 w 2280"/>
              <a:gd name="T35" fmla="*/ 560 h 1296"/>
              <a:gd name="T36" fmla="*/ 0 w 2280"/>
              <a:gd name="T37" fmla="*/ 0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80" h="1296">
                <a:moveTo>
                  <a:pt x="1265" y="624"/>
                </a:moveTo>
                <a:lnTo>
                  <a:pt x="1240" y="649"/>
                </a:lnTo>
                <a:lnTo>
                  <a:pt x="1887" y="1296"/>
                </a:lnTo>
                <a:lnTo>
                  <a:pt x="2280" y="1296"/>
                </a:lnTo>
                <a:lnTo>
                  <a:pt x="2241" y="1207"/>
                </a:lnTo>
                <a:lnTo>
                  <a:pt x="1848" y="1207"/>
                </a:lnTo>
                <a:lnTo>
                  <a:pt x="1265" y="624"/>
                </a:lnTo>
                <a:moveTo>
                  <a:pt x="975" y="585"/>
                </a:moveTo>
                <a:lnTo>
                  <a:pt x="354" y="1207"/>
                </a:lnTo>
                <a:lnTo>
                  <a:pt x="39" y="1207"/>
                </a:lnTo>
                <a:lnTo>
                  <a:pt x="0" y="1296"/>
                </a:lnTo>
                <a:lnTo>
                  <a:pt x="393" y="1296"/>
                </a:lnTo>
                <a:lnTo>
                  <a:pt x="1040" y="649"/>
                </a:lnTo>
                <a:lnTo>
                  <a:pt x="975" y="585"/>
                </a:lnTo>
                <a:moveTo>
                  <a:pt x="0" y="0"/>
                </a:moveTo>
                <a:lnTo>
                  <a:pt x="0" y="0"/>
                </a:lnTo>
                <a:lnTo>
                  <a:pt x="248" y="560"/>
                </a:lnTo>
                <a:lnTo>
                  <a:pt x="248" y="5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3" name="Freeform 27"/>
          <p:cNvSpPr/>
          <p:nvPr/>
        </p:nvSpPr>
        <p:spPr bwMode="auto">
          <a:xfrm>
            <a:off x="4568866" y="2869483"/>
            <a:ext cx="884169" cy="520938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  <a:close/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4" name="Freeform 28"/>
          <p:cNvSpPr/>
          <p:nvPr/>
        </p:nvSpPr>
        <p:spPr bwMode="auto">
          <a:xfrm>
            <a:off x="4568866" y="2869483"/>
            <a:ext cx="884169" cy="520938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5" name="Freeform 31"/>
          <p:cNvSpPr/>
          <p:nvPr/>
        </p:nvSpPr>
        <p:spPr bwMode="auto">
          <a:xfrm>
            <a:off x="3458218" y="2834634"/>
            <a:ext cx="847932" cy="555786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  <a:close/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46" name="Group 45"/>
          <p:cNvGrpSpPr/>
          <p:nvPr/>
        </p:nvGrpSpPr>
        <p:grpSpPr>
          <a:xfrm>
            <a:off x="3722743" y="835988"/>
            <a:ext cx="2581890" cy="926408"/>
            <a:chOff x="336640" y="2982432"/>
            <a:chExt cx="2581890" cy="926408"/>
          </a:xfrm>
        </p:grpSpPr>
        <p:sp>
          <p:nvSpPr>
            <p:cNvPr id="47" name="文本框 11"/>
            <p:cNvSpPr txBox="1"/>
            <p:nvPr/>
          </p:nvSpPr>
          <p:spPr>
            <a:xfrm>
              <a:off x="398742" y="2982432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9"/>
            <p:cNvSpPr/>
            <p:nvPr/>
          </p:nvSpPr>
          <p:spPr>
            <a:xfrm>
              <a:off x="336640" y="3290209"/>
              <a:ext cx="2581890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097421" y="2388237"/>
            <a:ext cx="2711321" cy="962490"/>
            <a:chOff x="803868" y="2946350"/>
            <a:chExt cx="2711321" cy="962490"/>
          </a:xfrm>
        </p:grpSpPr>
        <p:sp>
          <p:nvSpPr>
            <p:cNvPr id="50" name="文本框 11"/>
            <p:cNvSpPr txBox="1"/>
            <p:nvPr/>
          </p:nvSpPr>
          <p:spPr>
            <a:xfrm>
              <a:off x="803869" y="2946350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9"/>
            <p:cNvSpPr/>
            <p:nvPr/>
          </p:nvSpPr>
          <p:spPr>
            <a:xfrm>
              <a:off x="803868" y="3290209"/>
              <a:ext cx="2711321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60694" y="2433097"/>
            <a:ext cx="2513985" cy="957323"/>
            <a:chOff x="580847" y="2982432"/>
            <a:chExt cx="2513985" cy="957323"/>
          </a:xfrm>
        </p:grpSpPr>
        <p:sp>
          <p:nvSpPr>
            <p:cNvPr id="53" name="文本框 11"/>
            <p:cNvSpPr txBox="1"/>
            <p:nvPr/>
          </p:nvSpPr>
          <p:spPr>
            <a:xfrm>
              <a:off x="1692801" y="2982432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9"/>
            <p:cNvSpPr/>
            <p:nvPr/>
          </p:nvSpPr>
          <p:spPr>
            <a:xfrm>
              <a:off x="580847" y="3321124"/>
              <a:ext cx="2513985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786546" y="3872937"/>
            <a:ext cx="2581890" cy="926408"/>
            <a:chOff x="336640" y="2982432"/>
            <a:chExt cx="2581890" cy="926408"/>
          </a:xfrm>
        </p:grpSpPr>
        <p:sp>
          <p:nvSpPr>
            <p:cNvPr id="56" name="文本框 11"/>
            <p:cNvSpPr txBox="1"/>
            <p:nvPr/>
          </p:nvSpPr>
          <p:spPr>
            <a:xfrm>
              <a:off x="398742" y="2982432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9"/>
            <p:cNvSpPr/>
            <p:nvPr/>
          </p:nvSpPr>
          <p:spPr>
            <a:xfrm>
              <a:off x="336640" y="3290209"/>
              <a:ext cx="2581890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834173" y="1790973"/>
            <a:ext cx="1172247" cy="931969"/>
            <a:chOff x="3834171" y="1790972"/>
            <a:chExt cx="1172247" cy="931969"/>
          </a:xfrm>
        </p:grpSpPr>
        <p:sp>
          <p:nvSpPr>
            <p:cNvPr id="59" name="Freeform 5"/>
            <p:cNvSpPr/>
            <p:nvPr/>
          </p:nvSpPr>
          <p:spPr bwMode="auto">
            <a:xfrm>
              <a:off x="4420294" y="1790972"/>
              <a:ext cx="586124" cy="931969"/>
            </a:xfrm>
            <a:custGeom>
              <a:avLst/>
              <a:gdLst>
                <a:gd name="T0" fmla="*/ 647 w 647"/>
                <a:gd name="T1" fmla="*/ 0 h 1043"/>
                <a:gd name="T2" fmla="*/ 0 w 647"/>
                <a:gd name="T3" fmla="*/ 290 h 1043"/>
                <a:gd name="T4" fmla="*/ 0 w 647"/>
                <a:gd name="T5" fmla="*/ 1043 h 1043"/>
                <a:gd name="T6" fmla="*/ 647 w 647"/>
                <a:gd name="T7" fmla="*/ 396 h 1043"/>
                <a:gd name="T8" fmla="*/ 647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647" y="0"/>
                  </a:moveTo>
                  <a:lnTo>
                    <a:pt x="0" y="290"/>
                  </a:lnTo>
                  <a:lnTo>
                    <a:pt x="0" y="1043"/>
                  </a:lnTo>
                  <a:lnTo>
                    <a:pt x="647" y="396"/>
                  </a:lnTo>
                  <a:lnTo>
                    <a:pt x="647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7"/>
            <p:cNvSpPr/>
            <p:nvPr/>
          </p:nvSpPr>
          <p:spPr bwMode="auto">
            <a:xfrm>
              <a:off x="3834171" y="1790972"/>
              <a:ext cx="586124" cy="931969"/>
            </a:xfrm>
            <a:custGeom>
              <a:avLst/>
              <a:gdLst>
                <a:gd name="T0" fmla="*/ 0 w 647"/>
                <a:gd name="T1" fmla="*/ 0 h 1043"/>
                <a:gd name="T2" fmla="*/ 647 w 647"/>
                <a:gd name="T3" fmla="*/ 290 h 1043"/>
                <a:gd name="T4" fmla="*/ 647 w 647"/>
                <a:gd name="T5" fmla="*/ 1043 h 1043"/>
                <a:gd name="T6" fmla="*/ 0 w 647"/>
                <a:gd name="T7" fmla="*/ 396 h 1043"/>
                <a:gd name="T8" fmla="*/ 0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0" y="0"/>
                  </a:moveTo>
                  <a:lnTo>
                    <a:pt x="647" y="290"/>
                  </a:lnTo>
                  <a:lnTo>
                    <a:pt x="647" y="1043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4"/>
            <p:cNvSpPr>
              <a:spLocks noEditPoints="1"/>
            </p:cNvSpPr>
            <p:nvPr/>
          </p:nvSpPr>
          <p:spPr bwMode="auto">
            <a:xfrm>
              <a:off x="4033471" y="2057249"/>
              <a:ext cx="313445" cy="281467"/>
            </a:xfrm>
            <a:custGeom>
              <a:avLst/>
              <a:gdLst>
                <a:gd name="T0" fmla="*/ 23 w 124"/>
                <a:gd name="T1" fmla="*/ 38 h 113"/>
                <a:gd name="T2" fmla="*/ 0 w 124"/>
                <a:gd name="T3" fmla="*/ 66 h 113"/>
                <a:gd name="T4" fmla="*/ 47 w 124"/>
                <a:gd name="T5" fmla="*/ 98 h 113"/>
                <a:gd name="T6" fmla="*/ 61 w 124"/>
                <a:gd name="T7" fmla="*/ 96 h 113"/>
                <a:gd name="T8" fmla="*/ 78 w 124"/>
                <a:gd name="T9" fmla="*/ 113 h 113"/>
                <a:gd name="T10" fmla="*/ 74 w 124"/>
                <a:gd name="T11" fmla="*/ 92 h 113"/>
                <a:gd name="T12" fmla="*/ 93 w 124"/>
                <a:gd name="T13" fmla="*/ 71 h 113"/>
                <a:gd name="T14" fmla="*/ 74 w 124"/>
                <a:gd name="T15" fmla="*/ 74 h 113"/>
                <a:gd name="T16" fmla="*/ 61 w 124"/>
                <a:gd name="T17" fmla="*/ 73 h 113"/>
                <a:gd name="T18" fmla="*/ 43 w 124"/>
                <a:gd name="T19" fmla="*/ 85 h 113"/>
                <a:gd name="T20" fmla="*/ 43 w 124"/>
                <a:gd name="T21" fmla="*/ 66 h 113"/>
                <a:gd name="T22" fmla="*/ 23 w 124"/>
                <a:gd name="T23" fmla="*/ 38 h 113"/>
                <a:gd name="T24" fmla="*/ 77 w 124"/>
                <a:gd name="T25" fmla="*/ 0 h 113"/>
                <a:gd name="T26" fmla="*/ 30 w 124"/>
                <a:gd name="T27" fmla="*/ 33 h 113"/>
                <a:gd name="T28" fmla="*/ 50 w 124"/>
                <a:gd name="T29" fmla="*/ 59 h 113"/>
                <a:gd name="T30" fmla="*/ 50 w 124"/>
                <a:gd name="T31" fmla="*/ 72 h 113"/>
                <a:gd name="T32" fmla="*/ 63 w 124"/>
                <a:gd name="T33" fmla="*/ 64 h 113"/>
                <a:gd name="T34" fmla="*/ 77 w 124"/>
                <a:gd name="T35" fmla="*/ 65 h 113"/>
                <a:gd name="T36" fmla="*/ 124 w 124"/>
                <a:gd name="T37" fmla="*/ 33 h 113"/>
                <a:gd name="T38" fmla="*/ 77 w 124"/>
                <a:gd name="T3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4" h="113">
                  <a:moveTo>
                    <a:pt x="23" y="38"/>
                  </a:moveTo>
                  <a:cubicBezTo>
                    <a:pt x="9" y="43"/>
                    <a:pt x="0" y="54"/>
                    <a:pt x="0" y="66"/>
                  </a:cubicBezTo>
                  <a:cubicBezTo>
                    <a:pt x="0" y="83"/>
                    <a:pt x="21" y="98"/>
                    <a:pt x="47" y="98"/>
                  </a:cubicBezTo>
                  <a:cubicBezTo>
                    <a:pt x="52" y="98"/>
                    <a:pt x="57" y="97"/>
                    <a:pt x="61" y="96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84" y="87"/>
                    <a:pt x="91" y="80"/>
                    <a:pt x="93" y="71"/>
                  </a:cubicBezTo>
                  <a:cubicBezTo>
                    <a:pt x="87" y="73"/>
                    <a:pt x="81" y="74"/>
                    <a:pt x="74" y="74"/>
                  </a:cubicBezTo>
                  <a:cubicBezTo>
                    <a:pt x="70" y="74"/>
                    <a:pt x="65" y="74"/>
                    <a:pt x="61" y="73"/>
                  </a:cubicBezTo>
                  <a:cubicBezTo>
                    <a:pt x="59" y="74"/>
                    <a:pt x="43" y="85"/>
                    <a:pt x="43" y="85"/>
                  </a:cubicBezTo>
                  <a:cubicBezTo>
                    <a:pt x="43" y="85"/>
                    <a:pt x="43" y="70"/>
                    <a:pt x="43" y="66"/>
                  </a:cubicBezTo>
                  <a:cubicBezTo>
                    <a:pt x="31" y="60"/>
                    <a:pt x="23" y="49"/>
                    <a:pt x="23" y="38"/>
                  </a:cubicBezTo>
                  <a:moveTo>
                    <a:pt x="77" y="0"/>
                  </a:moveTo>
                  <a:cubicBezTo>
                    <a:pt x="51" y="0"/>
                    <a:pt x="30" y="15"/>
                    <a:pt x="30" y="33"/>
                  </a:cubicBezTo>
                  <a:cubicBezTo>
                    <a:pt x="30" y="44"/>
                    <a:pt x="38" y="53"/>
                    <a:pt x="50" y="59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7" y="65"/>
                    <a:pt x="72" y="65"/>
                    <a:pt x="77" y="65"/>
                  </a:cubicBezTo>
                  <a:cubicBezTo>
                    <a:pt x="103" y="65"/>
                    <a:pt x="124" y="51"/>
                    <a:pt x="124" y="33"/>
                  </a:cubicBezTo>
                  <a:cubicBezTo>
                    <a:pt x="124" y="15"/>
                    <a:pt x="103" y="0"/>
                    <a:pt x="7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505771" y="2053960"/>
              <a:ext cx="3738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397082" y="2228084"/>
            <a:ext cx="948902" cy="1158930"/>
            <a:chOff x="3397082" y="2228084"/>
            <a:chExt cx="948902" cy="1158930"/>
          </a:xfrm>
        </p:grpSpPr>
        <p:sp>
          <p:nvSpPr>
            <p:cNvPr id="64" name="Freeform 19"/>
            <p:cNvSpPr/>
            <p:nvPr/>
          </p:nvSpPr>
          <p:spPr bwMode="auto">
            <a:xfrm>
              <a:off x="3397082" y="2802771"/>
              <a:ext cx="942147" cy="578125"/>
            </a:xfrm>
            <a:custGeom>
              <a:avLst/>
              <a:gdLst>
                <a:gd name="T0" fmla="*/ 0 w 1040"/>
                <a:gd name="T1" fmla="*/ 647 h 647"/>
                <a:gd name="T2" fmla="*/ 287 w 1040"/>
                <a:gd name="T3" fmla="*/ 0 h 647"/>
                <a:gd name="T4" fmla="*/ 1040 w 1040"/>
                <a:gd name="T5" fmla="*/ 0 h 647"/>
                <a:gd name="T6" fmla="*/ 393 w 1040"/>
                <a:gd name="T7" fmla="*/ 647 h 647"/>
                <a:gd name="T8" fmla="*/ 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0" y="647"/>
                  </a:moveTo>
                  <a:lnTo>
                    <a:pt x="287" y="0"/>
                  </a:lnTo>
                  <a:lnTo>
                    <a:pt x="1040" y="0"/>
                  </a:lnTo>
                  <a:lnTo>
                    <a:pt x="393" y="647"/>
                  </a:lnTo>
                  <a:lnTo>
                    <a:pt x="0" y="647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5" name="Group 90"/>
            <p:cNvGrpSpPr/>
            <p:nvPr/>
          </p:nvGrpSpPr>
          <p:grpSpPr>
            <a:xfrm>
              <a:off x="3403837" y="2228084"/>
              <a:ext cx="942147" cy="1158930"/>
              <a:chOff x="3387557" y="2231490"/>
              <a:chExt cx="942147" cy="1158930"/>
            </a:xfrm>
          </p:grpSpPr>
          <p:sp>
            <p:nvSpPr>
              <p:cNvPr id="66" name="Freeform 18"/>
              <p:cNvSpPr/>
              <p:nvPr/>
            </p:nvSpPr>
            <p:spPr bwMode="auto">
              <a:xfrm>
                <a:off x="3387557" y="2231490"/>
                <a:ext cx="942147" cy="580805"/>
              </a:xfrm>
              <a:custGeom>
                <a:avLst/>
                <a:gdLst>
                  <a:gd name="T0" fmla="*/ 0 w 1040"/>
                  <a:gd name="T1" fmla="*/ 0 h 650"/>
                  <a:gd name="T2" fmla="*/ 287 w 1040"/>
                  <a:gd name="T3" fmla="*/ 650 h 650"/>
                  <a:gd name="T4" fmla="*/ 1040 w 1040"/>
                  <a:gd name="T5" fmla="*/ 650 h 650"/>
                  <a:gd name="T6" fmla="*/ 393 w 1040"/>
                  <a:gd name="T7" fmla="*/ 0 h 650"/>
                  <a:gd name="T8" fmla="*/ 0 w 1040"/>
                  <a:gd name="T9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650">
                    <a:moveTo>
                      <a:pt x="0" y="0"/>
                    </a:moveTo>
                    <a:lnTo>
                      <a:pt x="287" y="650"/>
                    </a:lnTo>
                    <a:lnTo>
                      <a:pt x="1040" y="650"/>
                    </a:lnTo>
                    <a:lnTo>
                      <a:pt x="39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32"/>
              <p:cNvSpPr/>
              <p:nvPr/>
            </p:nvSpPr>
            <p:spPr bwMode="auto">
              <a:xfrm>
                <a:off x="3458218" y="2834634"/>
                <a:ext cx="847932" cy="555786"/>
              </a:xfrm>
              <a:custGeom>
                <a:avLst/>
                <a:gdLst>
                  <a:gd name="T0" fmla="*/ 936 w 936"/>
                  <a:gd name="T1" fmla="*/ 0 h 622"/>
                  <a:gd name="T2" fmla="*/ 315 w 936"/>
                  <a:gd name="T3" fmla="*/ 622 h 622"/>
                  <a:gd name="T4" fmla="*/ 0 w 936"/>
                  <a:gd name="T5" fmla="*/ 622 h 622"/>
                  <a:gd name="T6" fmla="*/ 315 w 936"/>
                  <a:gd name="T7" fmla="*/ 622 h 622"/>
                  <a:gd name="T8" fmla="*/ 936 w 936"/>
                  <a:gd name="T9" fmla="*/ 0 h 622"/>
                  <a:gd name="T10" fmla="*/ 936 w 936"/>
                  <a:gd name="T11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6" h="622">
                    <a:moveTo>
                      <a:pt x="936" y="0"/>
                    </a:moveTo>
                    <a:lnTo>
                      <a:pt x="315" y="622"/>
                    </a:lnTo>
                    <a:lnTo>
                      <a:pt x="0" y="622"/>
                    </a:lnTo>
                    <a:lnTo>
                      <a:pt x="315" y="622"/>
                    </a:lnTo>
                    <a:lnTo>
                      <a:pt x="936" y="0"/>
                    </a:lnTo>
                    <a:lnTo>
                      <a:pt x="9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33"/>
              <p:cNvSpPr>
                <a:spLocks noEditPoints="1"/>
              </p:cNvSpPr>
              <p:nvPr/>
            </p:nvSpPr>
            <p:spPr bwMode="auto">
              <a:xfrm>
                <a:off x="3722743" y="2463811"/>
                <a:ext cx="265432" cy="296658"/>
              </a:xfrm>
              <a:custGeom>
                <a:avLst/>
                <a:gdLst>
                  <a:gd name="T0" fmla="*/ 54 w 105"/>
                  <a:gd name="T1" fmla="*/ 33 h 119"/>
                  <a:gd name="T2" fmla="*/ 51 w 105"/>
                  <a:gd name="T3" fmla="*/ 33 h 119"/>
                  <a:gd name="T4" fmla="*/ 51 w 105"/>
                  <a:gd name="T5" fmla="*/ 66 h 119"/>
                  <a:gd name="T6" fmla="*/ 49 w 105"/>
                  <a:gd name="T7" fmla="*/ 69 h 119"/>
                  <a:gd name="T8" fmla="*/ 50 w 105"/>
                  <a:gd name="T9" fmla="*/ 71 h 119"/>
                  <a:gd name="T10" fmla="*/ 51 w 105"/>
                  <a:gd name="T11" fmla="*/ 70 h 119"/>
                  <a:gd name="T12" fmla="*/ 51 w 105"/>
                  <a:gd name="T13" fmla="*/ 73 h 119"/>
                  <a:gd name="T14" fmla="*/ 54 w 105"/>
                  <a:gd name="T15" fmla="*/ 73 h 119"/>
                  <a:gd name="T16" fmla="*/ 54 w 105"/>
                  <a:gd name="T17" fmla="*/ 67 h 119"/>
                  <a:gd name="T18" fmla="*/ 72 w 105"/>
                  <a:gd name="T19" fmla="*/ 49 h 119"/>
                  <a:gd name="T20" fmla="*/ 71 w 105"/>
                  <a:gd name="T21" fmla="*/ 47 h 119"/>
                  <a:gd name="T22" fmla="*/ 54 w 105"/>
                  <a:gd name="T23" fmla="*/ 64 h 119"/>
                  <a:gd name="T24" fmla="*/ 54 w 105"/>
                  <a:gd name="T25" fmla="*/ 33 h 119"/>
                  <a:gd name="T26" fmla="*/ 51 w 105"/>
                  <a:gd name="T27" fmla="*/ 31 h 119"/>
                  <a:gd name="T28" fmla="*/ 54 w 105"/>
                  <a:gd name="T29" fmla="*/ 31 h 119"/>
                  <a:gd name="T30" fmla="*/ 54 w 105"/>
                  <a:gd name="T31" fmla="*/ 21 h 119"/>
                  <a:gd name="T32" fmla="*/ 84 w 105"/>
                  <a:gd name="T33" fmla="*/ 34 h 119"/>
                  <a:gd name="T34" fmla="*/ 77 w 105"/>
                  <a:gd name="T35" fmla="*/ 40 h 119"/>
                  <a:gd name="T36" fmla="*/ 79 w 105"/>
                  <a:gd name="T37" fmla="*/ 42 h 119"/>
                  <a:gd name="T38" fmla="*/ 86 w 105"/>
                  <a:gd name="T39" fmla="*/ 35 h 119"/>
                  <a:gd name="T40" fmla="*/ 98 w 105"/>
                  <a:gd name="T41" fmla="*/ 65 h 119"/>
                  <a:gd name="T42" fmla="*/ 89 w 105"/>
                  <a:gd name="T43" fmla="*/ 65 h 119"/>
                  <a:gd name="T44" fmla="*/ 89 w 105"/>
                  <a:gd name="T45" fmla="*/ 68 h 119"/>
                  <a:gd name="T46" fmla="*/ 98 w 105"/>
                  <a:gd name="T47" fmla="*/ 68 h 119"/>
                  <a:gd name="T48" fmla="*/ 86 w 105"/>
                  <a:gd name="T49" fmla="*/ 98 h 119"/>
                  <a:gd name="T50" fmla="*/ 79 w 105"/>
                  <a:gd name="T51" fmla="*/ 91 h 119"/>
                  <a:gd name="T52" fmla="*/ 77 w 105"/>
                  <a:gd name="T53" fmla="*/ 93 h 119"/>
                  <a:gd name="T54" fmla="*/ 84 w 105"/>
                  <a:gd name="T55" fmla="*/ 100 h 119"/>
                  <a:gd name="T56" fmla="*/ 54 w 105"/>
                  <a:gd name="T57" fmla="*/ 112 h 119"/>
                  <a:gd name="T58" fmla="*/ 54 w 105"/>
                  <a:gd name="T59" fmla="*/ 103 h 119"/>
                  <a:gd name="T60" fmla="*/ 51 w 105"/>
                  <a:gd name="T61" fmla="*/ 103 h 119"/>
                  <a:gd name="T62" fmla="*/ 51 w 105"/>
                  <a:gd name="T63" fmla="*/ 112 h 119"/>
                  <a:gd name="T64" fmla="*/ 21 w 105"/>
                  <a:gd name="T65" fmla="*/ 100 h 119"/>
                  <a:gd name="T66" fmla="*/ 28 w 105"/>
                  <a:gd name="T67" fmla="*/ 93 h 119"/>
                  <a:gd name="T68" fmla="*/ 26 w 105"/>
                  <a:gd name="T69" fmla="*/ 91 h 119"/>
                  <a:gd name="T70" fmla="*/ 20 w 105"/>
                  <a:gd name="T71" fmla="*/ 98 h 119"/>
                  <a:gd name="T72" fmla="*/ 7 w 105"/>
                  <a:gd name="T73" fmla="*/ 68 h 119"/>
                  <a:gd name="T74" fmla="*/ 17 w 105"/>
                  <a:gd name="T75" fmla="*/ 68 h 119"/>
                  <a:gd name="T76" fmla="*/ 17 w 105"/>
                  <a:gd name="T77" fmla="*/ 65 h 119"/>
                  <a:gd name="T78" fmla="*/ 7 w 105"/>
                  <a:gd name="T79" fmla="*/ 65 h 119"/>
                  <a:gd name="T80" fmla="*/ 20 w 105"/>
                  <a:gd name="T81" fmla="*/ 35 h 119"/>
                  <a:gd name="T82" fmla="*/ 26 w 105"/>
                  <a:gd name="T83" fmla="*/ 42 h 119"/>
                  <a:gd name="T84" fmla="*/ 28 w 105"/>
                  <a:gd name="T85" fmla="*/ 40 h 119"/>
                  <a:gd name="T86" fmla="*/ 21 w 105"/>
                  <a:gd name="T87" fmla="*/ 34 h 119"/>
                  <a:gd name="T88" fmla="*/ 51 w 105"/>
                  <a:gd name="T89" fmla="*/ 21 h 119"/>
                  <a:gd name="T90" fmla="*/ 51 w 105"/>
                  <a:gd name="T91" fmla="*/ 31 h 119"/>
                  <a:gd name="T92" fmla="*/ 65 w 105"/>
                  <a:gd name="T93" fmla="*/ 0 h 119"/>
                  <a:gd name="T94" fmla="*/ 40 w 105"/>
                  <a:gd name="T95" fmla="*/ 0 h 119"/>
                  <a:gd name="T96" fmla="*/ 40 w 105"/>
                  <a:gd name="T97" fmla="*/ 10 h 119"/>
                  <a:gd name="T98" fmla="*/ 50 w 105"/>
                  <a:gd name="T99" fmla="*/ 10 h 119"/>
                  <a:gd name="T100" fmla="*/ 50 w 105"/>
                  <a:gd name="T101" fmla="*/ 14 h 119"/>
                  <a:gd name="T102" fmla="*/ 0 w 105"/>
                  <a:gd name="T103" fmla="*/ 67 h 119"/>
                  <a:gd name="T104" fmla="*/ 53 w 105"/>
                  <a:gd name="T105" fmla="*/ 119 h 119"/>
                  <a:gd name="T106" fmla="*/ 105 w 105"/>
                  <a:gd name="T107" fmla="*/ 67 h 119"/>
                  <a:gd name="T108" fmla="*/ 56 w 105"/>
                  <a:gd name="T109" fmla="*/ 14 h 119"/>
                  <a:gd name="T110" fmla="*/ 56 w 105"/>
                  <a:gd name="T111" fmla="*/ 10 h 119"/>
                  <a:gd name="T112" fmla="*/ 65 w 105"/>
                  <a:gd name="T113" fmla="*/ 10 h 119"/>
                  <a:gd name="T114" fmla="*/ 65 w 105"/>
                  <a:gd name="T1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5" h="119">
                    <a:moveTo>
                      <a:pt x="54" y="33"/>
                    </a:move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33"/>
                      <a:pt x="54" y="33"/>
                      <a:pt x="54" y="33"/>
                    </a:cubicBezTo>
                    <a:moveTo>
                      <a:pt x="51" y="31"/>
                    </a:move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66" y="21"/>
                      <a:pt x="76" y="26"/>
                      <a:pt x="84" y="34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93" y="43"/>
                      <a:pt x="98" y="54"/>
                      <a:pt x="98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89" y="68"/>
                      <a:pt x="89" y="68"/>
                      <a:pt x="89" y="68"/>
                    </a:cubicBezTo>
                    <a:cubicBezTo>
                      <a:pt x="98" y="68"/>
                      <a:pt x="98" y="68"/>
                      <a:pt x="98" y="68"/>
                    </a:cubicBezTo>
                    <a:cubicBezTo>
                      <a:pt x="98" y="79"/>
                      <a:pt x="93" y="90"/>
                      <a:pt x="86" y="98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76" y="107"/>
                      <a:pt x="66" y="112"/>
                      <a:pt x="54" y="112"/>
                    </a:cubicBezTo>
                    <a:cubicBezTo>
                      <a:pt x="54" y="103"/>
                      <a:pt x="54" y="103"/>
                      <a:pt x="54" y="103"/>
                    </a:cubicBezTo>
                    <a:cubicBezTo>
                      <a:pt x="51" y="103"/>
                      <a:pt x="51" y="103"/>
                      <a:pt x="51" y="103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40" y="112"/>
                      <a:pt x="29" y="107"/>
                      <a:pt x="21" y="100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26" y="91"/>
                      <a:pt x="26" y="91"/>
                      <a:pt x="26" y="91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12" y="90"/>
                      <a:pt x="8" y="79"/>
                      <a:pt x="7" y="68"/>
                    </a:cubicBezTo>
                    <a:cubicBezTo>
                      <a:pt x="17" y="68"/>
                      <a:pt x="17" y="68"/>
                      <a:pt x="17" y="68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8" y="54"/>
                      <a:pt x="12" y="43"/>
                      <a:pt x="20" y="35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9" y="26"/>
                      <a:pt x="40" y="21"/>
                      <a:pt x="51" y="21"/>
                    </a:cubicBezTo>
                    <a:cubicBezTo>
                      <a:pt x="51" y="31"/>
                      <a:pt x="51" y="31"/>
                      <a:pt x="51" y="31"/>
                    </a:cubicBezTo>
                    <a:moveTo>
                      <a:pt x="65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22" y="16"/>
                      <a:pt x="0" y="39"/>
                      <a:pt x="0" y="67"/>
                    </a:cubicBezTo>
                    <a:cubicBezTo>
                      <a:pt x="0" y="96"/>
                      <a:pt x="24" y="119"/>
                      <a:pt x="53" y="119"/>
                    </a:cubicBezTo>
                    <a:cubicBezTo>
                      <a:pt x="82" y="119"/>
                      <a:pt x="105" y="96"/>
                      <a:pt x="105" y="67"/>
                    </a:cubicBezTo>
                    <a:cubicBezTo>
                      <a:pt x="105" y="39"/>
                      <a:pt x="83" y="16"/>
                      <a:pt x="56" y="14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609161" y="2909388"/>
                <a:ext cx="3738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altLang="zh-CN" sz="1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3834173" y="2899864"/>
            <a:ext cx="1172247" cy="931076"/>
            <a:chOff x="3834171" y="2899863"/>
            <a:chExt cx="1172247" cy="931076"/>
          </a:xfrm>
        </p:grpSpPr>
        <p:sp>
          <p:nvSpPr>
            <p:cNvPr id="82" name="Freeform 13"/>
            <p:cNvSpPr/>
            <p:nvPr/>
          </p:nvSpPr>
          <p:spPr bwMode="auto">
            <a:xfrm>
              <a:off x="3834171" y="2899863"/>
              <a:ext cx="586124" cy="931076"/>
            </a:xfrm>
            <a:custGeom>
              <a:avLst/>
              <a:gdLst>
                <a:gd name="T0" fmla="*/ 0 w 647"/>
                <a:gd name="T1" fmla="*/ 1042 h 1042"/>
                <a:gd name="T2" fmla="*/ 647 w 647"/>
                <a:gd name="T3" fmla="*/ 752 h 1042"/>
                <a:gd name="T4" fmla="*/ 647 w 647"/>
                <a:gd name="T5" fmla="*/ 0 h 1042"/>
                <a:gd name="T6" fmla="*/ 0 w 647"/>
                <a:gd name="T7" fmla="*/ 649 h 1042"/>
                <a:gd name="T8" fmla="*/ 0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0" y="1042"/>
                  </a:moveTo>
                  <a:lnTo>
                    <a:pt x="647" y="752"/>
                  </a:lnTo>
                  <a:lnTo>
                    <a:pt x="647" y="0"/>
                  </a:lnTo>
                  <a:lnTo>
                    <a:pt x="0" y="649"/>
                  </a:lnTo>
                  <a:lnTo>
                    <a:pt x="0" y="10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5"/>
            <p:cNvSpPr/>
            <p:nvPr/>
          </p:nvSpPr>
          <p:spPr bwMode="auto">
            <a:xfrm>
              <a:off x="4420294" y="2899863"/>
              <a:ext cx="586124" cy="931076"/>
            </a:xfrm>
            <a:custGeom>
              <a:avLst/>
              <a:gdLst>
                <a:gd name="T0" fmla="*/ 647 w 647"/>
                <a:gd name="T1" fmla="*/ 1042 h 1042"/>
                <a:gd name="T2" fmla="*/ 0 w 647"/>
                <a:gd name="T3" fmla="*/ 752 h 1042"/>
                <a:gd name="T4" fmla="*/ 0 w 647"/>
                <a:gd name="T5" fmla="*/ 0 h 1042"/>
                <a:gd name="T6" fmla="*/ 647 w 647"/>
                <a:gd name="T7" fmla="*/ 649 h 1042"/>
                <a:gd name="T8" fmla="*/ 647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647" y="1042"/>
                  </a:moveTo>
                  <a:lnTo>
                    <a:pt x="0" y="752"/>
                  </a:lnTo>
                  <a:lnTo>
                    <a:pt x="0" y="0"/>
                  </a:lnTo>
                  <a:lnTo>
                    <a:pt x="647" y="649"/>
                  </a:lnTo>
                  <a:lnTo>
                    <a:pt x="647" y="104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36"/>
            <p:cNvSpPr>
              <a:spLocks noEditPoints="1"/>
            </p:cNvSpPr>
            <p:nvPr/>
          </p:nvSpPr>
          <p:spPr bwMode="auto">
            <a:xfrm>
              <a:off x="4056119" y="3255495"/>
              <a:ext cx="303480" cy="302019"/>
            </a:xfrm>
            <a:custGeom>
              <a:avLst/>
              <a:gdLst>
                <a:gd name="T0" fmla="*/ 67 w 120"/>
                <a:gd name="T1" fmla="*/ 53 h 121"/>
                <a:gd name="T2" fmla="*/ 67 w 120"/>
                <a:gd name="T3" fmla="*/ 26 h 121"/>
                <a:gd name="T4" fmla="*/ 53 w 120"/>
                <a:gd name="T5" fmla="*/ 26 h 121"/>
                <a:gd name="T6" fmla="*/ 53 w 120"/>
                <a:gd name="T7" fmla="*/ 53 h 121"/>
                <a:gd name="T8" fmla="*/ 27 w 120"/>
                <a:gd name="T9" fmla="*/ 53 h 121"/>
                <a:gd name="T10" fmla="*/ 27 w 120"/>
                <a:gd name="T11" fmla="*/ 68 h 121"/>
                <a:gd name="T12" fmla="*/ 53 w 120"/>
                <a:gd name="T13" fmla="*/ 68 h 121"/>
                <a:gd name="T14" fmla="*/ 53 w 120"/>
                <a:gd name="T15" fmla="*/ 94 h 121"/>
                <a:gd name="T16" fmla="*/ 67 w 120"/>
                <a:gd name="T17" fmla="*/ 94 h 121"/>
                <a:gd name="T18" fmla="*/ 67 w 120"/>
                <a:gd name="T19" fmla="*/ 68 h 121"/>
                <a:gd name="T20" fmla="*/ 93 w 120"/>
                <a:gd name="T21" fmla="*/ 68 h 121"/>
                <a:gd name="T22" fmla="*/ 93 w 120"/>
                <a:gd name="T23" fmla="*/ 53 h 121"/>
                <a:gd name="T24" fmla="*/ 67 w 120"/>
                <a:gd name="T25" fmla="*/ 53 h 121"/>
                <a:gd name="T26" fmla="*/ 60 w 120"/>
                <a:gd name="T27" fmla="*/ 0 h 121"/>
                <a:gd name="T28" fmla="*/ 0 w 120"/>
                <a:gd name="T29" fmla="*/ 61 h 121"/>
                <a:gd name="T30" fmla="*/ 60 w 120"/>
                <a:gd name="T31" fmla="*/ 121 h 121"/>
                <a:gd name="T32" fmla="*/ 120 w 120"/>
                <a:gd name="T33" fmla="*/ 61 h 121"/>
                <a:gd name="T34" fmla="*/ 60 w 120"/>
                <a:gd name="T35" fmla="*/ 0 h 121"/>
                <a:gd name="T36" fmla="*/ 60 w 120"/>
                <a:gd name="T37" fmla="*/ 107 h 121"/>
                <a:gd name="T38" fmla="*/ 13 w 120"/>
                <a:gd name="T39" fmla="*/ 61 h 121"/>
                <a:gd name="T40" fmla="*/ 60 w 120"/>
                <a:gd name="T41" fmla="*/ 14 h 121"/>
                <a:gd name="T42" fmla="*/ 107 w 120"/>
                <a:gd name="T43" fmla="*/ 61 h 121"/>
                <a:gd name="T44" fmla="*/ 60 w 120"/>
                <a:gd name="T45" fmla="*/ 10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121">
                  <a:moveTo>
                    <a:pt x="67" y="53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3" y="53"/>
                    <a:pt x="93" y="53"/>
                    <a:pt x="93" y="53"/>
                  </a:cubicBezTo>
                  <a:lnTo>
                    <a:pt x="67" y="53"/>
                  </a:lnTo>
                  <a:close/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3" y="121"/>
                    <a:pt x="120" y="94"/>
                    <a:pt x="120" y="61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60" y="107"/>
                  </a:moveTo>
                  <a:cubicBezTo>
                    <a:pt x="34" y="107"/>
                    <a:pt x="13" y="86"/>
                    <a:pt x="13" y="61"/>
                  </a:cubicBezTo>
                  <a:cubicBezTo>
                    <a:pt x="13" y="35"/>
                    <a:pt x="34" y="14"/>
                    <a:pt x="60" y="14"/>
                  </a:cubicBezTo>
                  <a:cubicBezTo>
                    <a:pt x="86" y="14"/>
                    <a:pt x="107" y="35"/>
                    <a:pt x="107" y="61"/>
                  </a:cubicBezTo>
                  <a:cubicBezTo>
                    <a:pt x="107" y="86"/>
                    <a:pt x="86" y="107"/>
                    <a:pt x="60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442446" y="3270970"/>
              <a:ext cx="3738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510888" y="2231491"/>
            <a:ext cx="942147" cy="1158931"/>
            <a:chOff x="4510886" y="2231490"/>
            <a:chExt cx="942147" cy="1158931"/>
          </a:xfrm>
        </p:grpSpPr>
        <p:sp>
          <p:nvSpPr>
            <p:cNvPr id="97" name="Freeform 9"/>
            <p:cNvSpPr/>
            <p:nvPr/>
          </p:nvSpPr>
          <p:spPr bwMode="auto">
            <a:xfrm>
              <a:off x="4510886" y="2812296"/>
              <a:ext cx="942147" cy="578125"/>
            </a:xfrm>
            <a:custGeom>
              <a:avLst/>
              <a:gdLst>
                <a:gd name="T0" fmla="*/ 1040 w 1040"/>
                <a:gd name="T1" fmla="*/ 647 h 647"/>
                <a:gd name="T2" fmla="*/ 753 w 1040"/>
                <a:gd name="T3" fmla="*/ 0 h 647"/>
                <a:gd name="T4" fmla="*/ 0 w 1040"/>
                <a:gd name="T5" fmla="*/ 0 h 647"/>
                <a:gd name="T6" fmla="*/ 647 w 1040"/>
                <a:gd name="T7" fmla="*/ 647 h 647"/>
                <a:gd name="T8" fmla="*/ 104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1040" y="647"/>
                  </a:moveTo>
                  <a:lnTo>
                    <a:pt x="753" y="0"/>
                  </a:lnTo>
                  <a:lnTo>
                    <a:pt x="0" y="0"/>
                  </a:lnTo>
                  <a:lnTo>
                    <a:pt x="647" y="647"/>
                  </a:lnTo>
                  <a:lnTo>
                    <a:pt x="1040" y="647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1"/>
            <p:cNvSpPr/>
            <p:nvPr/>
          </p:nvSpPr>
          <p:spPr bwMode="auto">
            <a:xfrm>
              <a:off x="4510886" y="2231490"/>
              <a:ext cx="942147" cy="580805"/>
            </a:xfrm>
            <a:custGeom>
              <a:avLst/>
              <a:gdLst>
                <a:gd name="T0" fmla="*/ 1040 w 1040"/>
                <a:gd name="T1" fmla="*/ 0 h 650"/>
                <a:gd name="T2" fmla="*/ 753 w 1040"/>
                <a:gd name="T3" fmla="*/ 650 h 650"/>
                <a:gd name="T4" fmla="*/ 0 w 1040"/>
                <a:gd name="T5" fmla="*/ 650 h 650"/>
                <a:gd name="T6" fmla="*/ 647 w 1040"/>
                <a:gd name="T7" fmla="*/ 0 h 650"/>
                <a:gd name="T8" fmla="*/ 1040 w 1040"/>
                <a:gd name="T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50">
                  <a:moveTo>
                    <a:pt x="1040" y="0"/>
                  </a:moveTo>
                  <a:lnTo>
                    <a:pt x="753" y="650"/>
                  </a:lnTo>
                  <a:lnTo>
                    <a:pt x="0" y="650"/>
                  </a:lnTo>
                  <a:lnTo>
                    <a:pt x="647" y="0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5"/>
            <p:cNvSpPr>
              <a:spLocks noEditPoints="1"/>
            </p:cNvSpPr>
            <p:nvPr/>
          </p:nvSpPr>
          <p:spPr bwMode="auto">
            <a:xfrm>
              <a:off x="4879591" y="2423603"/>
              <a:ext cx="343340" cy="278787"/>
            </a:xfrm>
            <a:custGeom>
              <a:avLst/>
              <a:gdLst>
                <a:gd name="T0" fmla="*/ 18 w 136"/>
                <a:gd name="T1" fmla="*/ 63 h 112"/>
                <a:gd name="T2" fmla="*/ 80 w 136"/>
                <a:gd name="T3" fmla="*/ 63 h 112"/>
                <a:gd name="T4" fmla="*/ 56 w 136"/>
                <a:gd name="T5" fmla="*/ 14 h 112"/>
                <a:gd name="T6" fmla="*/ 41 w 136"/>
                <a:gd name="T7" fmla="*/ 23 h 112"/>
                <a:gd name="T8" fmla="*/ 19 w 136"/>
                <a:gd name="T9" fmla="*/ 23 h 112"/>
                <a:gd name="T10" fmla="*/ 15 w 136"/>
                <a:gd name="T11" fmla="*/ 40 h 112"/>
                <a:gd name="T12" fmla="*/ 0 w 136"/>
                <a:gd name="T13" fmla="*/ 55 h 112"/>
                <a:gd name="T14" fmla="*/ 9 w 136"/>
                <a:gd name="T15" fmla="*/ 70 h 112"/>
                <a:gd name="T16" fmla="*/ 9 w 136"/>
                <a:gd name="T17" fmla="*/ 92 h 112"/>
                <a:gd name="T18" fmla="*/ 26 w 136"/>
                <a:gd name="T19" fmla="*/ 97 h 112"/>
                <a:gd name="T20" fmla="*/ 41 w 136"/>
                <a:gd name="T21" fmla="*/ 112 h 112"/>
                <a:gd name="T22" fmla="*/ 56 w 136"/>
                <a:gd name="T23" fmla="*/ 103 h 112"/>
                <a:gd name="T24" fmla="*/ 78 w 136"/>
                <a:gd name="T25" fmla="*/ 103 h 112"/>
                <a:gd name="T26" fmla="*/ 83 w 136"/>
                <a:gd name="T27" fmla="*/ 86 h 112"/>
                <a:gd name="T28" fmla="*/ 98 w 136"/>
                <a:gd name="T29" fmla="*/ 70 h 112"/>
                <a:gd name="T30" fmla="*/ 89 w 136"/>
                <a:gd name="T31" fmla="*/ 55 h 112"/>
                <a:gd name="T32" fmla="*/ 89 w 136"/>
                <a:gd name="T33" fmla="*/ 33 h 112"/>
                <a:gd name="T34" fmla="*/ 72 w 136"/>
                <a:gd name="T35" fmla="*/ 29 h 112"/>
                <a:gd name="T36" fmla="*/ 56 w 136"/>
                <a:gd name="T37" fmla="*/ 14 h 112"/>
                <a:gd name="T38" fmla="*/ 100 w 136"/>
                <a:gd name="T39" fmla="*/ 23 h 112"/>
                <a:gd name="T40" fmla="*/ 124 w 136"/>
                <a:gd name="T41" fmla="*/ 23 h 112"/>
                <a:gd name="T42" fmla="*/ 116 w 136"/>
                <a:gd name="T43" fmla="*/ 0 h 112"/>
                <a:gd name="T44" fmla="*/ 108 w 136"/>
                <a:gd name="T45" fmla="*/ 4 h 112"/>
                <a:gd name="T46" fmla="*/ 98 w 136"/>
                <a:gd name="T47" fmla="*/ 4 h 112"/>
                <a:gd name="T48" fmla="*/ 96 w 136"/>
                <a:gd name="T49" fmla="*/ 12 h 112"/>
                <a:gd name="T50" fmla="*/ 88 w 136"/>
                <a:gd name="T51" fmla="*/ 20 h 112"/>
                <a:gd name="T52" fmla="*/ 93 w 136"/>
                <a:gd name="T53" fmla="*/ 27 h 112"/>
                <a:gd name="T54" fmla="*/ 93 w 136"/>
                <a:gd name="T55" fmla="*/ 37 h 112"/>
                <a:gd name="T56" fmla="*/ 101 w 136"/>
                <a:gd name="T57" fmla="*/ 39 h 112"/>
                <a:gd name="T58" fmla="*/ 108 w 136"/>
                <a:gd name="T59" fmla="*/ 47 h 112"/>
                <a:gd name="T60" fmla="*/ 116 w 136"/>
                <a:gd name="T61" fmla="*/ 42 h 112"/>
                <a:gd name="T62" fmla="*/ 126 w 136"/>
                <a:gd name="T63" fmla="*/ 43 h 112"/>
                <a:gd name="T64" fmla="*/ 128 w 136"/>
                <a:gd name="T65" fmla="*/ 34 h 112"/>
                <a:gd name="T66" fmla="*/ 136 w 136"/>
                <a:gd name="T67" fmla="*/ 27 h 112"/>
                <a:gd name="T68" fmla="*/ 131 w 136"/>
                <a:gd name="T69" fmla="*/ 20 h 112"/>
                <a:gd name="T70" fmla="*/ 131 w 136"/>
                <a:gd name="T71" fmla="*/ 9 h 112"/>
                <a:gd name="T72" fmla="*/ 123 w 136"/>
                <a:gd name="T73" fmla="*/ 7 h 112"/>
                <a:gd name="T74" fmla="*/ 116 w 136"/>
                <a:gd name="T7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" h="112">
                  <a:moveTo>
                    <a:pt x="49" y="94"/>
                  </a:moveTo>
                  <a:cubicBezTo>
                    <a:pt x="32" y="94"/>
                    <a:pt x="18" y="80"/>
                    <a:pt x="18" y="63"/>
                  </a:cubicBezTo>
                  <a:cubicBezTo>
                    <a:pt x="18" y="46"/>
                    <a:pt x="32" y="32"/>
                    <a:pt x="49" y="32"/>
                  </a:cubicBezTo>
                  <a:cubicBezTo>
                    <a:pt x="66" y="32"/>
                    <a:pt x="80" y="46"/>
                    <a:pt x="80" y="63"/>
                  </a:cubicBezTo>
                  <a:cubicBezTo>
                    <a:pt x="80" y="80"/>
                    <a:pt x="66" y="94"/>
                    <a:pt x="49" y="94"/>
                  </a:cubicBezTo>
                  <a:moveTo>
                    <a:pt x="56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36" y="24"/>
                    <a:pt x="30" y="26"/>
                    <a:pt x="26" y="29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2" y="44"/>
                    <a:pt x="10" y="50"/>
                    <a:pt x="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6"/>
                    <a:pt x="12" y="81"/>
                    <a:pt x="15" y="86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30" y="100"/>
                    <a:pt x="36" y="102"/>
                    <a:pt x="41" y="103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62" y="102"/>
                    <a:pt x="67" y="100"/>
                    <a:pt x="72" y="97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89" y="92"/>
                    <a:pt x="89" y="92"/>
                    <a:pt x="89" y="92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6" y="81"/>
                    <a:pt x="88" y="76"/>
                    <a:pt x="89" y="70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8" y="50"/>
                    <a:pt x="86" y="44"/>
                    <a:pt x="83" y="40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67" y="26"/>
                    <a:pt x="62" y="24"/>
                    <a:pt x="56" y="23"/>
                  </a:cubicBezTo>
                  <a:cubicBezTo>
                    <a:pt x="56" y="14"/>
                    <a:pt x="56" y="14"/>
                    <a:pt x="56" y="14"/>
                  </a:cubicBezTo>
                  <a:moveTo>
                    <a:pt x="112" y="35"/>
                  </a:moveTo>
                  <a:cubicBezTo>
                    <a:pt x="105" y="35"/>
                    <a:pt x="100" y="30"/>
                    <a:pt x="100" y="23"/>
                  </a:cubicBezTo>
                  <a:cubicBezTo>
                    <a:pt x="100" y="16"/>
                    <a:pt x="105" y="11"/>
                    <a:pt x="112" y="11"/>
                  </a:cubicBezTo>
                  <a:cubicBezTo>
                    <a:pt x="119" y="11"/>
                    <a:pt x="124" y="16"/>
                    <a:pt x="124" y="23"/>
                  </a:cubicBezTo>
                  <a:cubicBezTo>
                    <a:pt x="124" y="30"/>
                    <a:pt x="119" y="35"/>
                    <a:pt x="112" y="35"/>
                  </a:cubicBezTo>
                  <a:moveTo>
                    <a:pt x="116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6" y="4"/>
                    <a:pt x="103" y="6"/>
                    <a:pt x="101" y="7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4" y="14"/>
                    <a:pt x="93" y="17"/>
                    <a:pt x="93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30"/>
                    <a:pt x="94" y="32"/>
                    <a:pt x="96" y="34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3" y="41"/>
                    <a:pt x="106" y="42"/>
                    <a:pt x="108" y="42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18" y="42"/>
                    <a:pt x="121" y="41"/>
                    <a:pt x="123" y="39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31" y="37"/>
                    <a:pt x="131" y="37"/>
                    <a:pt x="131" y="37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30" y="32"/>
                    <a:pt x="131" y="30"/>
                    <a:pt x="131" y="27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17"/>
                    <a:pt x="130" y="14"/>
                    <a:pt x="128" y="12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1" y="6"/>
                    <a:pt x="118" y="4"/>
                    <a:pt x="116" y="4"/>
                  </a:cubicBezTo>
                  <a:cubicBezTo>
                    <a:pt x="116" y="0"/>
                    <a:pt x="116" y="0"/>
                    <a:pt x="1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873417" y="2920359"/>
              <a:ext cx="3738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50"/>
                            </p:stCondLst>
                            <p:childTnLst>
                              <p:par>
                                <p:cTn id="3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50"/>
                            </p:stCondLst>
                            <p:childTnLst>
                              <p:par>
                                <p:cTn id="4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5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899114" y="1326969"/>
            <a:ext cx="1318842" cy="13245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7" name="矩形 46"/>
          <p:cNvSpPr/>
          <p:nvPr/>
        </p:nvSpPr>
        <p:spPr>
          <a:xfrm>
            <a:off x="899114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2389405" y="1326969"/>
            <a:ext cx="1318842" cy="13245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9" name="矩形 48"/>
          <p:cNvSpPr/>
          <p:nvPr/>
        </p:nvSpPr>
        <p:spPr>
          <a:xfrm>
            <a:off x="2389405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3879697" y="1326969"/>
            <a:ext cx="1318842" cy="13245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51" name="矩形 50"/>
          <p:cNvSpPr/>
          <p:nvPr/>
        </p:nvSpPr>
        <p:spPr>
          <a:xfrm>
            <a:off x="3879697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5369990" y="1326969"/>
            <a:ext cx="1318842" cy="13245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53" name="矩形 52"/>
          <p:cNvSpPr/>
          <p:nvPr/>
        </p:nvSpPr>
        <p:spPr>
          <a:xfrm>
            <a:off x="5369990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6860281" y="1326969"/>
            <a:ext cx="1318842" cy="13245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55" name="矩形 54"/>
          <p:cNvSpPr/>
          <p:nvPr/>
        </p:nvSpPr>
        <p:spPr>
          <a:xfrm>
            <a:off x="6860281" y="2651501"/>
            <a:ext cx="1318842" cy="794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2" name="组合 55"/>
          <p:cNvGrpSpPr/>
          <p:nvPr/>
        </p:nvGrpSpPr>
        <p:grpSpPr>
          <a:xfrm>
            <a:off x="1321338" y="1485912"/>
            <a:ext cx="474396" cy="612440"/>
            <a:chOff x="3095876" y="2479873"/>
            <a:chExt cx="366231" cy="470769"/>
          </a:xfrm>
        </p:grpSpPr>
        <p:sp>
          <p:nvSpPr>
            <p:cNvPr id="57" name="Freeform 108"/>
            <p:cNvSpPr/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1" name="Freeform 64"/>
          <p:cNvSpPr>
            <a:spLocks noEditPoints="1"/>
          </p:cNvSpPr>
          <p:nvPr/>
        </p:nvSpPr>
        <p:spPr bwMode="auto">
          <a:xfrm flipH="1">
            <a:off x="2722293" y="1520258"/>
            <a:ext cx="653068" cy="54374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7099" tIns="33549" rIns="67099" bIns="33549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560">
              <a:defRPr/>
            </a:pPr>
            <a:endParaRPr lang="zh-CN" altLang="en-US" sz="120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3" name="组合 61"/>
          <p:cNvGrpSpPr/>
          <p:nvPr/>
        </p:nvGrpSpPr>
        <p:grpSpPr>
          <a:xfrm>
            <a:off x="4335276" y="1494180"/>
            <a:ext cx="407684" cy="595906"/>
            <a:chOff x="5690315" y="3674507"/>
            <a:chExt cx="314729" cy="458061"/>
          </a:xfrm>
        </p:grpSpPr>
        <p:sp>
          <p:nvSpPr>
            <p:cNvPr id="63" name="Freeform 36"/>
            <p:cNvSpPr/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5" name="Freeform 9"/>
          <p:cNvSpPr/>
          <p:nvPr/>
        </p:nvSpPr>
        <p:spPr bwMode="auto">
          <a:xfrm flipH="1">
            <a:off x="5690544" y="1578936"/>
            <a:ext cx="677736" cy="426393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7099" tIns="33549" rIns="67099" bIns="33549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560">
              <a:defRPr/>
            </a:pPr>
            <a:endParaRPr lang="zh-CN" altLang="en-US" sz="120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4" name="组合 65"/>
          <p:cNvGrpSpPr/>
          <p:nvPr/>
        </p:nvGrpSpPr>
        <p:grpSpPr>
          <a:xfrm>
            <a:off x="7230822" y="1519606"/>
            <a:ext cx="577765" cy="545054"/>
            <a:chOff x="1784487" y="2486066"/>
            <a:chExt cx="446032" cy="418971"/>
          </a:xfrm>
          <a:solidFill>
            <a:schemeClr val="bg1"/>
          </a:solidFill>
        </p:grpSpPr>
        <p:sp>
          <p:nvSpPr>
            <p:cNvPr id="67" name="Freeform 68"/>
            <p:cNvSpPr/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8" name="Freeform 69"/>
            <p:cNvSpPr/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9" name="Freeform 70"/>
            <p:cNvSpPr/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0" name="Freeform 71"/>
            <p:cNvSpPr/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1" name="Freeform 72"/>
            <p:cNvSpPr/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72"/>
          <p:cNvGrpSpPr/>
          <p:nvPr/>
        </p:nvGrpSpPr>
        <p:grpSpPr>
          <a:xfrm>
            <a:off x="1479406" y="2280631"/>
            <a:ext cx="6119428" cy="158944"/>
            <a:chOff x="1918742" y="3212976"/>
            <a:chExt cx="8352927" cy="216024"/>
          </a:xfrm>
        </p:grpSpPr>
        <p:sp>
          <p:nvSpPr>
            <p:cNvPr id="74" name="椭圆 7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5" name="椭圆 7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6" name="椭圆 7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7" name="椭圆 7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8" name="椭圆 7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9" name="矩形 7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</p:grpSp>
      <p:sp>
        <p:nvSpPr>
          <p:cNvPr id="80" name="等腰三角形 79"/>
          <p:cNvSpPr/>
          <p:nvPr/>
        </p:nvSpPr>
        <p:spPr>
          <a:xfrm flipV="1">
            <a:off x="1466744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1" name="等腰三角形 80"/>
          <p:cNvSpPr/>
          <p:nvPr/>
        </p:nvSpPr>
        <p:spPr>
          <a:xfrm flipV="1">
            <a:off x="2957036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2" name="等腰三角形 81"/>
          <p:cNvSpPr/>
          <p:nvPr/>
        </p:nvSpPr>
        <p:spPr>
          <a:xfrm flipV="1">
            <a:off x="4447328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3" name="等腰三角形 82"/>
          <p:cNvSpPr/>
          <p:nvPr/>
        </p:nvSpPr>
        <p:spPr>
          <a:xfrm flipV="1">
            <a:off x="5937619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4" name="等腰三角形 83"/>
          <p:cNvSpPr/>
          <p:nvPr/>
        </p:nvSpPr>
        <p:spPr>
          <a:xfrm flipV="1">
            <a:off x="7427913" y="3446218"/>
            <a:ext cx="183583" cy="15894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5" name="TextBox 84"/>
          <p:cNvSpPr txBox="1"/>
          <p:nvPr/>
        </p:nvSpPr>
        <p:spPr>
          <a:xfrm>
            <a:off x="1080427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570719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061012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551304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041595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90" name="矩形 89"/>
          <p:cNvSpPr/>
          <p:nvPr/>
        </p:nvSpPr>
        <p:spPr>
          <a:xfrm>
            <a:off x="899115" y="4081995"/>
            <a:ext cx="7280010" cy="4335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2"/>
          <p:cNvSpPr txBox="1"/>
          <p:nvPr/>
        </p:nvSpPr>
        <p:spPr>
          <a:xfrm>
            <a:off x="482004" y="133350"/>
            <a:ext cx="32766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19</a:t>
            </a:fld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5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1" grpId="0" animBg="1"/>
      <p:bldP spid="6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6" grpId="0"/>
      <p:bldP spid="87" grpId="0"/>
      <p:bldP spid="88" grpId="0"/>
      <p:bldP spid="89" grpId="0"/>
      <p:bldP spid="90" grpId="0" animBg="1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09600" y="1417644"/>
            <a:ext cx="1429394" cy="2754306"/>
            <a:chOff x="609600" y="1417644"/>
            <a:chExt cx="1429394" cy="2754306"/>
          </a:xfrm>
        </p:grpSpPr>
        <p:sp>
          <p:nvSpPr>
            <p:cNvPr id="22" name="Pentagon 78"/>
            <p:cNvSpPr/>
            <p:nvPr/>
          </p:nvSpPr>
          <p:spPr>
            <a:xfrm rot="5400000">
              <a:off x="42537" y="1984707"/>
              <a:ext cx="2484276" cy="1350150"/>
            </a:xfrm>
            <a:prstGeom prst="homePlate">
              <a:avLst>
                <a:gd name="adj" fmla="val 31766"/>
              </a:avLst>
            </a:prstGeom>
            <a:solidFill>
              <a:schemeClr val="accent5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76"/>
            <p:cNvSpPr/>
            <p:nvPr/>
          </p:nvSpPr>
          <p:spPr>
            <a:xfrm>
              <a:off x="609600" y="2821800"/>
              <a:ext cx="1350150" cy="1350150"/>
            </a:xfrm>
            <a:prstGeom prst="ellipse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79"/>
            <p:cNvSpPr txBox="1"/>
            <p:nvPr/>
          </p:nvSpPr>
          <p:spPr>
            <a:xfrm>
              <a:off x="819485" y="2884885"/>
              <a:ext cx="930383" cy="83869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5000" b="1" dirty="0" smtClean="0">
                  <a:solidFill>
                    <a:schemeClr val="accent5"/>
                  </a:solidFill>
                </a:rPr>
                <a:t>01</a:t>
              </a:r>
              <a:endParaRPr lang="en-US" sz="5000" b="1" dirty="0">
                <a:solidFill>
                  <a:schemeClr val="accent5"/>
                </a:solidFill>
              </a:endParaRPr>
            </a:p>
          </p:txBody>
        </p:sp>
        <p:sp>
          <p:nvSpPr>
            <p:cNvPr id="25" name="TextBox 80"/>
            <p:cNvSpPr txBox="1"/>
            <p:nvPr/>
          </p:nvSpPr>
          <p:spPr>
            <a:xfrm>
              <a:off x="805055" y="3543106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zh-CN" altLang="en-US" sz="1600" cap="small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endParaRPr lang="en-US" sz="1600" cap="small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30"/>
            <p:cNvGrpSpPr/>
            <p:nvPr/>
          </p:nvGrpSpPr>
          <p:grpSpPr>
            <a:xfrm>
              <a:off x="660027" y="1725182"/>
              <a:ext cx="1378967" cy="811492"/>
              <a:chOff x="3658206" y="2768280"/>
              <a:chExt cx="1838623" cy="1081987"/>
            </a:xfrm>
          </p:grpSpPr>
          <p:sp>
            <p:nvSpPr>
              <p:cNvPr id="27" name="矩形 47"/>
              <p:cNvSpPr>
                <a:spLocks noChangeArrowheads="1"/>
              </p:cNvSpPr>
              <p:nvPr/>
            </p:nvSpPr>
            <p:spPr bwMode="auto">
              <a:xfrm>
                <a:off x="3658206" y="3275752"/>
                <a:ext cx="1711816" cy="5745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1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 Unicode MS" panose="020B0604020202020204" pitchFamily="34" charset="-122"/>
                    <a:sym typeface="Calibri" panose="020F0502020204030204" pitchFamily="34" charset="0"/>
                  </a:rPr>
                  <a:t>点击输入文字说明细节内容</a:t>
                </a:r>
                <a:endParaRPr 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8" name="文本框 48"/>
              <p:cNvSpPr>
                <a:spLocks noChangeArrowheads="1"/>
              </p:cNvSpPr>
              <p:nvPr/>
            </p:nvSpPr>
            <p:spPr bwMode="auto">
              <a:xfrm>
                <a:off x="3676450" y="2768280"/>
                <a:ext cx="1820379" cy="492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公司</a:t>
                </a: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介绍</a:t>
                </a:r>
                <a:endPara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2200925" y="1417644"/>
            <a:ext cx="1448125" cy="2754306"/>
            <a:chOff x="2200925" y="1417644"/>
            <a:chExt cx="1448125" cy="2754306"/>
          </a:xfrm>
        </p:grpSpPr>
        <p:sp>
          <p:nvSpPr>
            <p:cNvPr id="30" name="Pentagon 143"/>
            <p:cNvSpPr/>
            <p:nvPr/>
          </p:nvSpPr>
          <p:spPr>
            <a:xfrm rot="5400000">
              <a:off x="1633862" y="1984707"/>
              <a:ext cx="2484276" cy="1350150"/>
            </a:xfrm>
            <a:prstGeom prst="homePlate">
              <a:avLst>
                <a:gd name="adj" fmla="val 31766"/>
              </a:avLst>
            </a:prstGeom>
            <a:solidFill>
              <a:schemeClr val="accent5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147"/>
            <p:cNvSpPr/>
            <p:nvPr/>
          </p:nvSpPr>
          <p:spPr>
            <a:xfrm>
              <a:off x="2200925" y="2821800"/>
              <a:ext cx="1350150" cy="1350150"/>
            </a:xfrm>
            <a:prstGeom prst="ellipse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145"/>
            <p:cNvSpPr txBox="1"/>
            <p:nvPr/>
          </p:nvSpPr>
          <p:spPr>
            <a:xfrm>
              <a:off x="2410808" y="2884885"/>
              <a:ext cx="930383" cy="83869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5000" b="1" dirty="0" smtClean="0">
                  <a:solidFill>
                    <a:schemeClr val="accent5"/>
                  </a:solidFill>
                </a:rPr>
                <a:t>02</a:t>
              </a:r>
              <a:endParaRPr lang="en-US" sz="5000" b="1" dirty="0">
                <a:solidFill>
                  <a:schemeClr val="accent5"/>
                </a:solidFill>
              </a:endParaRPr>
            </a:p>
          </p:txBody>
        </p:sp>
        <p:sp>
          <p:nvSpPr>
            <p:cNvPr id="33" name="TextBox 146"/>
            <p:cNvSpPr txBox="1"/>
            <p:nvPr/>
          </p:nvSpPr>
          <p:spPr>
            <a:xfrm>
              <a:off x="2396379" y="3543106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zh-CN" altLang="en-US" sz="1600" cap="small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endParaRPr lang="en-US" sz="1600" cap="small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2270083" y="1725183"/>
              <a:ext cx="1378967" cy="811492"/>
              <a:chOff x="3658206" y="2768280"/>
              <a:chExt cx="1838623" cy="1081987"/>
            </a:xfrm>
          </p:grpSpPr>
          <p:sp>
            <p:nvSpPr>
              <p:cNvPr id="35" name="矩形 47"/>
              <p:cNvSpPr>
                <a:spLocks noChangeArrowheads="1"/>
              </p:cNvSpPr>
              <p:nvPr/>
            </p:nvSpPr>
            <p:spPr bwMode="auto">
              <a:xfrm>
                <a:off x="3658206" y="3275752"/>
                <a:ext cx="1711816" cy="5745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1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 Unicode MS" panose="020B0604020202020204" pitchFamily="34" charset="-122"/>
                    <a:sym typeface="Calibri" panose="020F0502020204030204" pitchFamily="34" charset="0"/>
                  </a:rPr>
                  <a:t>点击输入文字说明细节内容</a:t>
                </a:r>
                <a:endParaRPr 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38" name="文本框 48"/>
              <p:cNvSpPr>
                <a:spLocks noChangeArrowheads="1"/>
              </p:cNvSpPr>
              <p:nvPr/>
            </p:nvSpPr>
            <p:spPr bwMode="auto">
              <a:xfrm>
                <a:off x="3676450" y="2768280"/>
                <a:ext cx="1820379" cy="492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项目简介</a:t>
                </a:r>
                <a:endPara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792249" y="1417644"/>
            <a:ext cx="1383035" cy="2754306"/>
            <a:chOff x="3792249" y="1417644"/>
            <a:chExt cx="1383035" cy="2754306"/>
          </a:xfrm>
        </p:grpSpPr>
        <p:sp>
          <p:nvSpPr>
            <p:cNvPr id="42" name="Pentagon 150"/>
            <p:cNvSpPr/>
            <p:nvPr/>
          </p:nvSpPr>
          <p:spPr>
            <a:xfrm rot="5400000">
              <a:off x="3225186" y="1984707"/>
              <a:ext cx="2484276" cy="1350150"/>
            </a:xfrm>
            <a:prstGeom prst="homePlate">
              <a:avLst>
                <a:gd name="adj" fmla="val 31766"/>
              </a:avLst>
            </a:prstGeom>
            <a:solidFill>
              <a:schemeClr val="accent5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154"/>
            <p:cNvSpPr/>
            <p:nvPr/>
          </p:nvSpPr>
          <p:spPr>
            <a:xfrm>
              <a:off x="3792249" y="2821800"/>
              <a:ext cx="1350150" cy="1350150"/>
            </a:xfrm>
            <a:prstGeom prst="ellipse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152"/>
            <p:cNvSpPr txBox="1"/>
            <p:nvPr/>
          </p:nvSpPr>
          <p:spPr>
            <a:xfrm>
              <a:off x="4002133" y="2884885"/>
              <a:ext cx="930383" cy="83869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5000" b="1" dirty="0" smtClean="0">
                  <a:solidFill>
                    <a:schemeClr val="accent5"/>
                  </a:solidFill>
                </a:rPr>
                <a:t>03</a:t>
              </a:r>
              <a:endParaRPr lang="en-US" sz="5000" b="1" dirty="0">
                <a:solidFill>
                  <a:schemeClr val="accent5"/>
                </a:solidFill>
              </a:endParaRPr>
            </a:p>
          </p:txBody>
        </p:sp>
        <p:sp>
          <p:nvSpPr>
            <p:cNvPr id="45" name="TextBox 153"/>
            <p:cNvSpPr txBox="1"/>
            <p:nvPr/>
          </p:nvSpPr>
          <p:spPr>
            <a:xfrm>
              <a:off x="3987705" y="3543106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zh-CN" altLang="en-US" sz="1600" cap="small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endParaRPr lang="en-US" sz="1600" cap="small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9" name="组合 37"/>
            <p:cNvGrpSpPr/>
            <p:nvPr/>
          </p:nvGrpSpPr>
          <p:grpSpPr>
            <a:xfrm>
              <a:off x="3810000" y="1725183"/>
              <a:ext cx="1365284" cy="811492"/>
              <a:chOff x="3564687" y="2768280"/>
              <a:chExt cx="1820379" cy="1081987"/>
            </a:xfrm>
          </p:grpSpPr>
          <p:sp>
            <p:nvSpPr>
              <p:cNvPr id="50" name="矩形 47"/>
              <p:cNvSpPr>
                <a:spLocks noChangeArrowheads="1"/>
              </p:cNvSpPr>
              <p:nvPr/>
            </p:nvSpPr>
            <p:spPr bwMode="auto">
              <a:xfrm>
                <a:off x="3658206" y="3275752"/>
                <a:ext cx="1711816" cy="5745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1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 Unicode MS" panose="020B0604020202020204" pitchFamily="34" charset="-122"/>
                    <a:sym typeface="Calibri" panose="020F0502020204030204" pitchFamily="34" charset="0"/>
                  </a:rPr>
                  <a:t>点击输入文字说明细节内容</a:t>
                </a:r>
                <a:r>
                  <a:rPr lang="en-US" sz="1100" dirty="0" smtClean="0">
                    <a:solidFill>
                      <a:schemeClr val="bg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  <a:sym typeface="Calibri" panose="020F0502020204030204" pitchFamily="34" charset="0"/>
                  </a:rPr>
                  <a:t>. </a:t>
                </a:r>
              </a:p>
            </p:txBody>
          </p:sp>
          <p:sp>
            <p:nvSpPr>
              <p:cNvPr id="52" name="文本框 48"/>
              <p:cNvSpPr>
                <a:spLocks noChangeArrowheads="1"/>
              </p:cNvSpPr>
              <p:nvPr/>
            </p:nvSpPr>
            <p:spPr bwMode="auto">
              <a:xfrm>
                <a:off x="3564687" y="2768280"/>
                <a:ext cx="1820379" cy="492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产品</a:t>
                </a:r>
                <a:r>
                  <a:rPr lang="en-US" altLang="zh-CN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&amp;</a:t>
                </a: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营运</a:t>
                </a:r>
                <a:endPara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5383575" y="1417644"/>
            <a:ext cx="1485586" cy="2754306"/>
            <a:chOff x="5383575" y="1417644"/>
            <a:chExt cx="1485586" cy="2754306"/>
          </a:xfrm>
        </p:grpSpPr>
        <p:grpSp>
          <p:nvGrpSpPr>
            <p:cNvPr id="55" name="Group 40"/>
            <p:cNvGrpSpPr/>
            <p:nvPr/>
          </p:nvGrpSpPr>
          <p:grpSpPr>
            <a:xfrm>
              <a:off x="5383575" y="1417644"/>
              <a:ext cx="1350150" cy="2754306"/>
              <a:chOff x="5383575" y="1417644"/>
              <a:chExt cx="1350150" cy="2754306"/>
            </a:xfrm>
          </p:grpSpPr>
          <p:sp>
            <p:nvSpPr>
              <p:cNvPr id="68" name="Pentagon 157"/>
              <p:cNvSpPr/>
              <p:nvPr/>
            </p:nvSpPr>
            <p:spPr>
              <a:xfrm rot="5400000">
                <a:off x="4816512" y="1984707"/>
                <a:ext cx="2484276" cy="1350150"/>
              </a:xfrm>
              <a:prstGeom prst="homePlate">
                <a:avLst>
                  <a:gd name="adj" fmla="val 31766"/>
                </a:avLst>
              </a:prstGeom>
              <a:solidFill>
                <a:schemeClr val="accent5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Oval 161"/>
              <p:cNvSpPr/>
              <p:nvPr/>
            </p:nvSpPr>
            <p:spPr>
              <a:xfrm>
                <a:off x="5383575" y="2821800"/>
                <a:ext cx="1350150" cy="1350150"/>
              </a:xfrm>
              <a:prstGeom prst="ellipse">
                <a:avLst/>
              </a:prstGeom>
              <a:solidFill>
                <a:srgbClr val="EEF0F0"/>
              </a:solidFill>
              <a:ln w="28575">
                <a:gradFill flip="none" rotWithShape="1">
                  <a:gsLst>
                    <a:gs pos="0">
                      <a:srgbClr val="FFFFFF"/>
                    </a:gs>
                    <a:gs pos="100000">
                      <a:srgbClr val="D9D9DA"/>
                    </a:gs>
                  </a:gsLst>
                  <a:lin ang="2700000" scaled="0"/>
                  <a:tileRect/>
                </a:gradFill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159"/>
              <p:cNvSpPr txBox="1"/>
              <p:nvPr/>
            </p:nvSpPr>
            <p:spPr>
              <a:xfrm>
                <a:off x="5593459" y="2884885"/>
                <a:ext cx="930383" cy="838691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5000" b="1" dirty="0" smtClean="0">
                    <a:solidFill>
                      <a:schemeClr val="accent5"/>
                    </a:solidFill>
                  </a:rPr>
                  <a:t>04</a:t>
                </a:r>
                <a:endParaRPr lang="en-US" sz="5000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71" name="TextBox 160"/>
              <p:cNvSpPr txBox="1"/>
              <p:nvPr/>
            </p:nvSpPr>
            <p:spPr>
              <a:xfrm>
                <a:off x="5579029" y="3543106"/>
                <a:ext cx="959237" cy="315471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zh-CN" altLang="en-US" sz="1600" cap="small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文字说明</a:t>
                </a:r>
                <a:endParaRPr lang="en-US" sz="1600" cap="small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6" name="组合 40"/>
            <p:cNvGrpSpPr/>
            <p:nvPr/>
          </p:nvGrpSpPr>
          <p:grpSpPr>
            <a:xfrm>
              <a:off x="5490194" y="1725183"/>
              <a:ext cx="1378967" cy="811492"/>
              <a:chOff x="3658206" y="2768280"/>
              <a:chExt cx="1838623" cy="1081987"/>
            </a:xfrm>
          </p:grpSpPr>
          <p:sp>
            <p:nvSpPr>
              <p:cNvPr id="58" name="矩形 47"/>
              <p:cNvSpPr>
                <a:spLocks noChangeArrowheads="1"/>
              </p:cNvSpPr>
              <p:nvPr/>
            </p:nvSpPr>
            <p:spPr bwMode="auto">
              <a:xfrm>
                <a:off x="3658206" y="3275752"/>
                <a:ext cx="1711816" cy="5745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1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 Unicode MS" panose="020B0604020202020204" pitchFamily="34" charset="-122"/>
                    <a:sym typeface="Calibri" panose="020F0502020204030204" pitchFamily="34" charset="0"/>
                  </a:rPr>
                  <a:t>点击输入文字说明细节内容</a:t>
                </a:r>
                <a:endParaRPr 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59" name="文本框 48"/>
              <p:cNvSpPr>
                <a:spLocks noChangeArrowheads="1"/>
              </p:cNvSpPr>
              <p:nvPr/>
            </p:nvSpPr>
            <p:spPr bwMode="auto">
              <a:xfrm>
                <a:off x="3676450" y="2768280"/>
                <a:ext cx="1820379" cy="492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发展计划</a:t>
                </a:r>
                <a:endPara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7045685" y="1417644"/>
            <a:ext cx="1390481" cy="2754306"/>
            <a:chOff x="6934200" y="1417644"/>
            <a:chExt cx="1390481" cy="2754306"/>
          </a:xfrm>
        </p:grpSpPr>
        <p:sp>
          <p:nvSpPr>
            <p:cNvPr id="73" name="Pentagon 157"/>
            <p:cNvSpPr/>
            <p:nvPr/>
          </p:nvSpPr>
          <p:spPr>
            <a:xfrm rot="5400000">
              <a:off x="6367137" y="1984707"/>
              <a:ext cx="2484276" cy="1350150"/>
            </a:xfrm>
            <a:prstGeom prst="homePlate">
              <a:avLst>
                <a:gd name="adj" fmla="val 31766"/>
              </a:avLst>
            </a:prstGeom>
            <a:solidFill>
              <a:schemeClr val="accent5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Oval 161"/>
            <p:cNvSpPr/>
            <p:nvPr/>
          </p:nvSpPr>
          <p:spPr>
            <a:xfrm>
              <a:off x="6934200" y="2821800"/>
              <a:ext cx="1350150" cy="1350150"/>
            </a:xfrm>
            <a:prstGeom prst="ellipse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159"/>
            <p:cNvSpPr txBox="1"/>
            <p:nvPr/>
          </p:nvSpPr>
          <p:spPr>
            <a:xfrm>
              <a:off x="7144084" y="2884885"/>
              <a:ext cx="930383" cy="83869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5000" b="1" dirty="0" smtClean="0">
                  <a:solidFill>
                    <a:schemeClr val="accent5"/>
                  </a:solidFill>
                </a:rPr>
                <a:t>05</a:t>
              </a:r>
              <a:endParaRPr lang="en-US" sz="5000" b="1" dirty="0">
                <a:solidFill>
                  <a:schemeClr val="accent5"/>
                </a:solidFill>
              </a:endParaRPr>
            </a:p>
          </p:txBody>
        </p:sp>
        <p:sp>
          <p:nvSpPr>
            <p:cNvPr id="76" name="TextBox 160"/>
            <p:cNvSpPr txBox="1"/>
            <p:nvPr/>
          </p:nvSpPr>
          <p:spPr>
            <a:xfrm>
              <a:off x="7129654" y="3543106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zh-CN" altLang="en-US" sz="1600" cap="small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endParaRPr lang="en-US" sz="1600" cap="small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7" name="组合 40"/>
            <p:cNvGrpSpPr/>
            <p:nvPr/>
          </p:nvGrpSpPr>
          <p:grpSpPr>
            <a:xfrm>
              <a:off x="6934200" y="1725183"/>
              <a:ext cx="1390481" cy="811492"/>
              <a:chOff x="3516047" y="2768280"/>
              <a:chExt cx="1853975" cy="1081987"/>
            </a:xfrm>
          </p:grpSpPr>
          <p:sp>
            <p:nvSpPr>
              <p:cNvPr id="78" name="矩形 47"/>
              <p:cNvSpPr>
                <a:spLocks noChangeArrowheads="1"/>
              </p:cNvSpPr>
              <p:nvPr/>
            </p:nvSpPr>
            <p:spPr bwMode="auto">
              <a:xfrm>
                <a:off x="3658206" y="3275752"/>
                <a:ext cx="1711816" cy="5745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1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 Unicode MS" panose="020B0604020202020204" pitchFamily="34" charset="-122"/>
                    <a:sym typeface="Calibri" panose="020F0502020204030204" pitchFamily="34" charset="0"/>
                  </a:rPr>
                  <a:t>点击输入文字说明细节内容</a:t>
                </a:r>
                <a:endParaRPr 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79" name="文本框 48"/>
              <p:cNvSpPr>
                <a:spLocks noChangeArrowheads="1"/>
              </p:cNvSpPr>
              <p:nvPr/>
            </p:nvSpPr>
            <p:spPr bwMode="auto">
              <a:xfrm>
                <a:off x="3516047" y="2768280"/>
                <a:ext cx="1820379" cy="492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财务</a:t>
                </a:r>
                <a:r>
                  <a:rPr lang="en-US" altLang="zh-CN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&amp;</a:t>
                </a: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融资</a:t>
                </a:r>
                <a:endPara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80" name="矩形 10"/>
          <p:cNvSpPr/>
          <p:nvPr/>
        </p:nvSpPr>
        <p:spPr>
          <a:xfrm>
            <a:off x="328464" y="142539"/>
            <a:ext cx="3024336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目录页 </a:t>
            </a:r>
            <a:r>
              <a:rPr lang="en-US" altLang="zh-CN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chemeClr val="accent5"/>
                </a:solidFill>
              </a:rPr>
              <a:t>CONTENTS PAGE </a:t>
            </a:r>
            <a:endParaRPr lang="zh-CN" altLang="en-US" sz="16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4419599" y="2824686"/>
            <a:ext cx="2956429" cy="7876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087401" y="1307374"/>
            <a:ext cx="2953512" cy="8229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32" name="椭圆 64"/>
          <p:cNvSpPr>
            <a:spLocks noChangeArrowheads="1"/>
          </p:cNvSpPr>
          <p:nvPr/>
        </p:nvSpPr>
        <p:spPr bwMode="auto">
          <a:xfrm>
            <a:off x="953128" y="1059932"/>
            <a:ext cx="1244209" cy="1243536"/>
          </a:xfrm>
          <a:prstGeom prst="ellipse">
            <a:avLst/>
          </a:prstGeom>
          <a:solidFill>
            <a:schemeClr val="accent5"/>
          </a:solidFill>
          <a:ln w="190500" cap="sq" cmpd="sng">
            <a:solidFill>
              <a:schemeClr val="bg1">
                <a:lumMod val="65000"/>
              </a:schemeClr>
            </a:solidFill>
            <a:round/>
          </a:ln>
        </p:spPr>
        <p:txBody>
          <a:bodyPr lIns="68595" tIns="34297" rIns="68595" bIns="34297" anchor="ctr"/>
          <a:lstStyle/>
          <a:p>
            <a:pPr algn="ctr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36039" y="1432206"/>
            <a:ext cx="2364561" cy="911289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34" name="椭圆 64"/>
          <p:cNvSpPr>
            <a:spLocks noChangeArrowheads="1"/>
          </p:cNvSpPr>
          <p:nvPr/>
        </p:nvSpPr>
        <p:spPr bwMode="auto">
          <a:xfrm>
            <a:off x="7213991" y="2343150"/>
            <a:ext cx="1244209" cy="1243536"/>
          </a:xfrm>
          <a:prstGeom prst="ellipse">
            <a:avLst/>
          </a:prstGeom>
          <a:solidFill>
            <a:schemeClr val="accent5"/>
          </a:solidFill>
          <a:ln w="190500" cap="sq" cmpd="sng">
            <a:solidFill>
              <a:schemeClr val="bg1">
                <a:lumMod val="65000"/>
              </a:schemeClr>
            </a:solidFill>
            <a:round/>
          </a:ln>
        </p:spPr>
        <p:txBody>
          <a:bodyPr lIns="68595" tIns="34297" rIns="68595" bIns="34297" anchor="ctr"/>
          <a:lstStyle/>
          <a:p>
            <a:pPr algn="ctr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19600" y="2964920"/>
            <a:ext cx="2602899" cy="911289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609600" y="198226"/>
            <a:ext cx="2465430" cy="39232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21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1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20</a:t>
            </a:fld>
            <a:endParaRPr lang="en-US" dirty="0"/>
          </a:p>
        </p:txBody>
      </p:sp>
      <p:pic>
        <p:nvPicPr>
          <p:cNvPr id="1026" name="Picture 2" descr="D:\cecy\PPT template download\PPT管理软件\picture for PPT\PNG\image38 (3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800350"/>
            <a:ext cx="4038600" cy="22281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5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2" grpId="1" animBg="1"/>
      <p:bldP spid="33" grpId="0"/>
      <p:bldP spid="34" grpId="0" animBg="1"/>
      <p:bldP spid="34" grpId="1" animBg="1"/>
      <p:bldP spid="62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AF4AA5-1B32-4B1D-9466-74C2062FAF79}" type="slidenum">
              <a:rPr lang="uk-UA" smtClean="0"/>
              <a:t>21</a:t>
            </a:fld>
            <a:endParaRPr lang="uk-UA"/>
          </a:p>
        </p:txBody>
      </p:sp>
      <p:pic>
        <p:nvPicPr>
          <p:cNvPr id="9" name="Picture Placeholder 8" descr="image6.jpe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Picture Placeholder 10" descr="image1 (9).jpeg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Picture Placeholder 9" descr="image1 (17).jpeg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Picture Placeholder 11" descr="image34 (15).jpeg"/>
          <p:cNvPicPr>
            <a:picLocks noGrp="1" noChangeAspect="1"/>
          </p:cNvPicPr>
          <p:nvPr>
            <p:ph type="pic" sz="quarter" idx="15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文本框 2"/>
          <p:cNvSpPr txBox="1"/>
          <p:nvPr/>
        </p:nvSpPr>
        <p:spPr>
          <a:xfrm>
            <a:off x="609600" y="198226"/>
            <a:ext cx="2465430" cy="39232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21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1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4"/>
          <p:cNvGrpSpPr/>
          <p:nvPr/>
        </p:nvGrpSpPr>
        <p:grpSpPr>
          <a:xfrm>
            <a:off x="4038600" y="1276350"/>
            <a:ext cx="4724400" cy="3352800"/>
            <a:chOff x="5377507" y="2387517"/>
            <a:chExt cx="5898811" cy="3636192"/>
          </a:xfrm>
        </p:grpSpPr>
        <p:grpSp>
          <p:nvGrpSpPr>
            <p:cNvPr id="27" name="组合 19"/>
            <p:cNvGrpSpPr/>
            <p:nvPr/>
          </p:nvGrpSpPr>
          <p:grpSpPr>
            <a:xfrm>
              <a:off x="5391317" y="2387517"/>
              <a:ext cx="5885001" cy="3636192"/>
              <a:chOff x="5449514" y="1883461"/>
              <a:chExt cx="5885001" cy="3636192"/>
            </a:xfrm>
          </p:grpSpPr>
          <p:sp>
            <p:nvSpPr>
              <p:cNvPr id="32" name="矩形 3"/>
              <p:cNvSpPr>
                <a:spLocks noChangeArrowheads="1"/>
              </p:cNvSpPr>
              <p:nvPr/>
            </p:nvSpPr>
            <p:spPr bwMode="auto">
              <a:xfrm>
                <a:off x="5809555" y="2663679"/>
                <a:ext cx="5524960" cy="2512612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zh-CN" altLang="en-US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轻点此处输入文字内容，</a:t>
                </a:r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模板所有文字图片都可编辑，数据图表都可以修改颜色大小形状轻点此处输入文字内容</a:t>
                </a:r>
                <a:endPara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>
                  <a:lnSpc>
                    <a:spcPct val="114000"/>
                  </a:lnSpc>
                </a:pPr>
                <a:endPara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>
                  <a:lnSpc>
                    <a:spcPct val="114000"/>
                  </a:lnSpc>
                </a:pPr>
                <a:r>
                  <a:rPr lang="zh-CN" altLang="en-US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轻点此处输入文字内容，</a:t>
                </a:r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模板所有文字图片都可编辑，数据图表都可以修改颜色大小形状轻点此处输入文字内容</a:t>
                </a:r>
              </a:p>
              <a:p>
                <a:pPr algn="just">
                  <a:lnSpc>
                    <a:spcPct val="114000"/>
                  </a:lnSpc>
                </a:pPr>
                <a:endPara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矩形 17"/>
              <p:cNvSpPr>
                <a:spLocks noChangeArrowheads="1"/>
              </p:cNvSpPr>
              <p:nvPr/>
            </p:nvSpPr>
            <p:spPr bwMode="auto">
              <a:xfrm>
                <a:off x="5449514" y="1883461"/>
                <a:ext cx="5885001" cy="642938"/>
              </a:xfrm>
              <a:prstGeom prst="rect">
                <a:avLst/>
              </a:prstGeom>
              <a:solidFill>
                <a:schemeClr val="accent5"/>
              </a:solidFill>
              <a:ln>
                <a:solidFill>
                  <a:schemeClr val="accent1"/>
                </a:solidFill>
              </a:ln>
            </p:spPr>
            <p:txBody>
              <a:bodyPr anchor="ctr"/>
              <a:lstStyle/>
              <a:p>
                <a:pPr algn="ctr"/>
                <a:r>
                  <a:rPr lang="zh-CN" altLang="en-US" sz="2400" b="1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</a:t>
                </a:r>
                <a:r>
                  <a:rPr lang="zh-CN" altLang="en-US" sz="3200" b="1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en-US" sz="3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矩形 4"/>
              <p:cNvSpPr/>
              <p:nvPr/>
            </p:nvSpPr>
            <p:spPr>
              <a:xfrm>
                <a:off x="5449515" y="1883461"/>
                <a:ext cx="5885000" cy="363619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等腰三角形 20"/>
            <p:cNvSpPr/>
            <p:nvPr/>
          </p:nvSpPr>
          <p:spPr>
            <a:xfrm rot="5400000">
              <a:off x="5373317" y="4431133"/>
              <a:ext cx="216000" cy="18000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等腰三角形 21"/>
            <p:cNvSpPr/>
            <p:nvPr/>
          </p:nvSpPr>
          <p:spPr>
            <a:xfrm rot="5400000">
              <a:off x="5359507" y="3903075"/>
              <a:ext cx="216000" cy="18000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等腰三角形 22"/>
            <p:cNvSpPr/>
            <p:nvPr/>
          </p:nvSpPr>
          <p:spPr>
            <a:xfrm rot="5400000">
              <a:off x="5373317" y="4959192"/>
              <a:ext cx="216000" cy="18000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等腰三角形 23"/>
            <p:cNvSpPr/>
            <p:nvPr/>
          </p:nvSpPr>
          <p:spPr>
            <a:xfrm rot="5400000">
              <a:off x="5373328" y="3375006"/>
              <a:ext cx="216000" cy="18002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62000" y="1366013"/>
            <a:ext cx="2776526" cy="3257490"/>
          </a:xfrm>
          <a:prstGeom prst="rect">
            <a:avLst/>
          </a:prstGeom>
          <a:solidFill>
            <a:schemeClr val="accent3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762000" y="1069720"/>
            <a:ext cx="2776526" cy="592586"/>
          </a:xfrm>
          <a:prstGeom prst="homePlate">
            <a:avLst>
              <a:gd name="adj" fmla="val 63872"/>
            </a:avLst>
          </a:prstGeom>
          <a:solidFill>
            <a:schemeClr val="accent5"/>
          </a:solidFill>
          <a:ln w="9525">
            <a:noFill/>
            <a:miter lim="800000"/>
          </a:ln>
        </p:spPr>
        <p:txBody>
          <a:bodyPr wrap="none" lIns="68595" tIns="34297" rIns="68595" bIns="34297" anchor="ctr"/>
          <a:lstStyle/>
          <a:p>
            <a:pPr algn="ctr"/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0026" y="1869197"/>
            <a:ext cx="2482774" cy="1963821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29274" y="1366013"/>
            <a:ext cx="2776526" cy="3257490"/>
          </a:xfrm>
          <a:prstGeom prst="rect">
            <a:avLst/>
          </a:prstGeom>
          <a:solidFill>
            <a:schemeClr val="accent3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 flipH="1">
            <a:off x="5529274" y="1069720"/>
            <a:ext cx="2776526" cy="592586"/>
          </a:xfrm>
          <a:prstGeom prst="homePlate">
            <a:avLst>
              <a:gd name="adj" fmla="val 63872"/>
            </a:avLst>
          </a:prstGeom>
          <a:solidFill>
            <a:schemeClr val="accent5"/>
          </a:solidFill>
          <a:ln w="9525">
            <a:noFill/>
            <a:miter lim="800000"/>
          </a:ln>
        </p:spPr>
        <p:txBody>
          <a:bodyPr wrap="none" lIns="68595" tIns="34297" rIns="68595" bIns="34297" anchor="ctr"/>
          <a:lstStyle/>
          <a:p>
            <a:pPr algn="ctr"/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3500" y="1869197"/>
            <a:ext cx="2439900" cy="1737349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482004" y="133350"/>
            <a:ext cx="35814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22</a:t>
            </a:fld>
            <a:endParaRPr lang="en-US" dirty="0"/>
          </a:p>
        </p:txBody>
      </p:sp>
      <p:sp>
        <p:nvSpPr>
          <p:cNvPr id="12" name="Freeform 49"/>
          <p:cNvSpPr/>
          <p:nvPr/>
        </p:nvSpPr>
        <p:spPr bwMode="auto">
          <a:xfrm>
            <a:off x="3810000" y="2647950"/>
            <a:ext cx="1423981" cy="1799632"/>
          </a:xfrm>
          <a:custGeom>
            <a:avLst/>
            <a:gdLst/>
            <a:ahLst/>
            <a:cxnLst>
              <a:cxn ang="0">
                <a:pos x="202" y="190"/>
              </a:cxn>
              <a:cxn ang="0">
                <a:pos x="197" y="170"/>
              </a:cxn>
              <a:cxn ang="0">
                <a:pos x="200" y="121"/>
              </a:cxn>
              <a:cxn ang="0">
                <a:pos x="250" y="145"/>
              </a:cxn>
              <a:cxn ang="0">
                <a:pos x="287" y="141"/>
              </a:cxn>
              <a:cxn ang="0">
                <a:pos x="313" y="143"/>
              </a:cxn>
              <a:cxn ang="0">
                <a:pos x="323" y="141"/>
              </a:cxn>
              <a:cxn ang="0">
                <a:pos x="319" y="133"/>
              </a:cxn>
              <a:cxn ang="0">
                <a:pos x="306" y="127"/>
              </a:cxn>
              <a:cxn ang="0">
                <a:pos x="312" y="123"/>
              </a:cxn>
              <a:cxn ang="0">
                <a:pos x="316" y="117"/>
              </a:cxn>
              <a:cxn ang="0">
                <a:pos x="304" y="119"/>
              </a:cxn>
              <a:cxn ang="0">
                <a:pos x="287" y="123"/>
              </a:cxn>
              <a:cxn ang="0">
                <a:pos x="275" y="120"/>
              </a:cxn>
              <a:cxn ang="0">
                <a:pos x="256" y="122"/>
              </a:cxn>
              <a:cxn ang="0">
                <a:pos x="239" y="112"/>
              </a:cxn>
              <a:cxn ang="0">
                <a:pos x="201" y="73"/>
              </a:cxn>
              <a:cxn ang="0">
                <a:pos x="174" y="57"/>
              </a:cxn>
              <a:cxn ang="0">
                <a:pos x="180" y="36"/>
              </a:cxn>
              <a:cxn ang="0">
                <a:pos x="169" y="3"/>
              </a:cxn>
              <a:cxn ang="0">
                <a:pos x="141" y="14"/>
              </a:cxn>
              <a:cxn ang="0">
                <a:pos x="144" y="41"/>
              </a:cxn>
              <a:cxn ang="0">
                <a:pos x="147" y="53"/>
              </a:cxn>
              <a:cxn ang="0">
                <a:pos x="140" y="62"/>
              </a:cxn>
              <a:cxn ang="0">
                <a:pos x="89" y="105"/>
              </a:cxn>
              <a:cxn ang="0">
                <a:pos x="73" y="119"/>
              </a:cxn>
              <a:cxn ang="0">
                <a:pos x="37" y="123"/>
              </a:cxn>
              <a:cxn ang="0">
                <a:pos x="20" y="115"/>
              </a:cxn>
              <a:cxn ang="0">
                <a:pos x="14" y="118"/>
              </a:cxn>
              <a:cxn ang="0">
                <a:pos x="21" y="124"/>
              </a:cxn>
              <a:cxn ang="0">
                <a:pos x="0" y="129"/>
              </a:cxn>
              <a:cxn ang="0">
                <a:pos x="2" y="136"/>
              </a:cxn>
              <a:cxn ang="0">
                <a:pos x="9" y="138"/>
              </a:cxn>
              <a:cxn ang="0">
                <a:pos x="22" y="140"/>
              </a:cxn>
              <a:cxn ang="0">
                <a:pos x="36" y="142"/>
              </a:cxn>
              <a:cxn ang="0">
                <a:pos x="63" y="146"/>
              </a:cxn>
              <a:cxn ang="0">
                <a:pos x="109" y="136"/>
              </a:cxn>
              <a:cxn ang="0">
                <a:pos x="124" y="139"/>
              </a:cxn>
              <a:cxn ang="0">
                <a:pos x="128" y="165"/>
              </a:cxn>
              <a:cxn ang="0">
                <a:pos x="126" y="180"/>
              </a:cxn>
              <a:cxn ang="0">
                <a:pos x="126" y="273"/>
              </a:cxn>
              <a:cxn ang="0">
                <a:pos x="131" y="338"/>
              </a:cxn>
              <a:cxn ang="0">
                <a:pos x="137" y="359"/>
              </a:cxn>
              <a:cxn ang="0">
                <a:pos x="135" y="378"/>
              </a:cxn>
              <a:cxn ang="0">
                <a:pos x="119" y="393"/>
              </a:cxn>
              <a:cxn ang="0">
                <a:pos x="112" y="406"/>
              </a:cxn>
              <a:cxn ang="0">
                <a:pos x="141" y="402"/>
              </a:cxn>
              <a:cxn ang="0">
                <a:pos x="160" y="397"/>
              </a:cxn>
              <a:cxn ang="0">
                <a:pos x="160" y="376"/>
              </a:cxn>
              <a:cxn ang="0">
                <a:pos x="160" y="325"/>
              </a:cxn>
              <a:cxn ang="0">
                <a:pos x="165" y="264"/>
              </a:cxn>
              <a:cxn ang="0">
                <a:pos x="165" y="233"/>
              </a:cxn>
              <a:cxn ang="0">
                <a:pos x="173" y="283"/>
              </a:cxn>
              <a:cxn ang="0">
                <a:pos x="188" y="369"/>
              </a:cxn>
              <a:cxn ang="0">
                <a:pos x="193" y="392"/>
              </a:cxn>
              <a:cxn ang="0">
                <a:pos x="196" y="404"/>
              </a:cxn>
              <a:cxn ang="0">
                <a:pos x="214" y="404"/>
              </a:cxn>
              <a:cxn ang="0">
                <a:pos x="237" y="411"/>
              </a:cxn>
              <a:cxn ang="0">
                <a:pos x="248" y="398"/>
              </a:cxn>
              <a:cxn ang="0">
                <a:pos x="224" y="383"/>
              </a:cxn>
              <a:cxn ang="0">
                <a:pos x="219" y="367"/>
              </a:cxn>
              <a:cxn ang="0">
                <a:pos x="215" y="265"/>
              </a:cxn>
            </a:cxnLst>
            <a:rect l="0" t="0" r="r" b="b"/>
            <a:pathLst>
              <a:path w="326" h="411">
                <a:moveTo>
                  <a:pt x="207" y="220"/>
                </a:moveTo>
                <a:cubicBezTo>
                  <a:pt x="206" y="213"/>
                  <a:pt x="205" y="207"/>
                  <a:pt x="204" y="200"/>
                </a:cubicBezTo>
                <a:cubicBezTo>
                  <a:pt x="204" y="200"/>
                  <a:pt x="202" y="191"/>
                  <a:pt x="202" y="190"/>
                </a:cubicBezTo>
                <a:cubicBezTo>
                  <a:pt x="202" y="189"/>
                  <a:pt x="201" y="185"/>
                  <a:pt x="200" y="184"/>
                </a:cubicBezTo>
                <a:cubicBezTo>
                  <a:pt x="199" y="183"/>
                  <a:pt x="197" y="182"/>
                  <a:pt x="197" y="181"/>
                </a:cubicBezTo>
                <a:cubicBezTo>
                  <a:pt x="197" y="179"/>
                  <a:pt x="197" y="171"/>
                  <a:pt x="197" y="170"/>
                </a:cubicBezTo>
                <a:cubicBezTo>
                  <a:pt x="197" y="169"/>
                  <a:pt x="199" y="166"/>
                  <a:pt x="200" y="164"/>
                </a:cubicBezTo>
                <a:cubicBezTo>
                  <a:pt x="200" y="162"/>
                  <a:pt x="202" y="159"/>
                  <a:pt x="202" y="157"/>
                </a:cubicBezTo>
                <a:cubicBezTo>
                  <a:pt x="202" y="155"/>
                  <a:pt x="200" y="121"/>
                  <a:pt x="200" y="121"/>
                </a:cubicBezTo>
                <a:cubicBezTo>
                  <a:pt x="200" y="121"/>
                  <a:pt x="203" y="125"/>
                  <a:pt x="204" y="125"/>
                </a:cubicBezTo>
                <a:cubicBezTo>
                  <a:pt x="208" y="130"/>
                  <a:pt x="211" y="135"/>
                  <a:pt x="216" y="140"/>
                </a:cubicBezTo>
                <a:cubicBezTo>
                  <a:pt x="226" y="148"/>
                  <a:pt x="238" y="145"/>
                  <a:pt x="250" y="145"/>
                </a:cubicBezTo>
                <a:cubicBezTo>
                  <a:pt x="259" y="144"/>
                  <a:pt x="269" y="144"/>
                  <a:pt x="278" y="143"/>
                </a:cubicBezTo>
                <a:cubicBezTo>
                  <a:pt x="279" y="143"/>
                  <a:pt x="285" y="143"/>
                  <a:pt x="285" y="143"/>
                </a:cubicBezTo>
                <a:cubicBezTo>
                  <a:pt x="285" y="143"/>
                  <a:pt x="286" y="141"/>
                  <a:pt x="287" y="141"/>
                </a:cubicBezTo>
                <a:cubicBezTo>
                  <a:pt x="288" y="140"/>
                  <a:pt x="292" y="142"/>
                  <a:pt x="293" y="143"/>
                </a:cubicBezTo>
                <a:cubicBezTo>
                  <a:pt x="295" y="143"/>
                  <a:pt x="303" y="144"/>
                  <a:pt x="304" y="144"/>
                </a:cubicBezTo>
                <a:cubicBezTo>
                  <a:pt x="306" y="144"/>
                  <a:pt x="312" y="143"/>
                  <a:pt x="313" y="143"/>
                </a:cubicBezTo>
                <a:cubicBezTo>
                  <a:pt x="313" y="143"/>
                  <a:pt x="317" y="143"/>
                  <a:pt x="318" y="143"/>
                </a:cubicBezTo>
                <a:cubicBezTo>
                  <a:pt x="318" y="143"/>
                  <a:pt x="320" y="142"/>
                  <a:pt x="320" y="142"/>
                </a:cubicBezTo>
                <a:cubicBezTo>
                  <a:pt x="320" y="142"/>
                  <a:pt x="322" y="142"/>
                  <a:pt x="323" y="141"/>
                </a:cubicBezTo>
                <a:cubicBezTo>
                  <a:pt x="324" y="140"/>
                  <a:pt x="325" y="139"/>
                  <a:pt x="325" y="138"/>
                </a:cubicBezTo>
                <a:cubicBezTo>
                  <a:pt x="326" y="137"/>
                  <a:pt x="325" y="134"/>
                  <a:pt x="324" y="134"/>
                </a:cubicBezTo>
                <a:cubicBezTo>
                  <a:pt x="323" y="134"/>
                  <a:pt x="320" y="133"/>
                  <a:pt x="319" y="133"/>
                </a:cubicBezTo>
                <a:cubicBezTo>
                  <a:pt x="319" y="132"/>
                  <a:pt x="315" y="131"/>
                  <a:pt x="315" y="131"/>
                </a:cubicBezTo>
                <a:cubicBezTo>
                  <a:pt x="314" y="131"/>
                  <a:pt x="310" y="130"/>
                  <a:pt x="310" y="130"/>
                </a:cubicBezTo>
                <a:cubicBezTo>
                  <a:pt x="310" y="130"/>
                  <a:pt x="307" y="128"/>
                  <a:pt x="306" y="127"/>
                </a:cubicBezTo>
                <a:cubicBezTo>
                  <a:pt x="306" y="127"/>
                  <a:pt x="304" y="126"/>
                  <a:pt x="304" y="125"/>
                </a:cubicBezTo>
                <a:cubicBezTo>
                  <a:pt x="304" y="125"/>
                  <a:pt x="306" y="124"/>
                  <a:pt x="306" y="124"/>
                </a:cubicBezTo>
                <a:cubicBezTo>
                  <a:pt x="307" y="124"/>
                  <a:pt x="312" y="123"/>
                  <a:pt x="312" y="123"/>
                </a:cubicBezTo>
                <a:cubicBezTo>
                  <a:pt x="315" y="122"/>
                  <a:pt x="315" y="122"/>
                  <a:pt x="315" y="122"/>
                </a:cubicBezTo>
                <a:cubicBezTo>
                  <a:pt x="316" y="119"/>
                  <a:pt x="316" y="119"/>
                  <a:pt x="316" y="119"/>
                </a:cubicBezTo>
                <a:cubicBezTo>
                  <a:pt x="316" y="117"/>
                  <a:pt x="316" y="117"/>
                  <a:pt x="316" y="117"/>
                </a:cubicBezTo>
                <a:cubicBezTo>
                  <a:pt x="313" y="117"/>
                  <a:pt x="313" y="117"/>
                  <a:pt x="313" y="117"/>
                </a:cubicBezTo>
                <a:cubicBezTo>
                  <a:pt x="313" y="117"/>
                  <a:pt x="311" y="118"/>
                  <a:pt x="310" y="118"/>
                </a:cubicBezTo>
                <a:cubicBezTo>
                  <a:pt x="309" y="118"/>
                  <a:pt x="305" y="119"/>
                  <a:pt x="304" y="119"/>
                </a:cubicBezTo>
                <a:cubicBezTo>
                  <a:pt x="303" y="119"/>
                  <a:pt x="298" y="119"/>
                  <a:pt x="296" y="119"/>
                </a:cubicBezTo>
                <a:cubicBezTo>
                  <a:pt x="294" y="120"/>
                  <a:pt x="291" y="120"/>
                  <a:pt x="290" y="121"/>
                </a:cubicBezTo>
                <a:cubicBezTo>
                  <a:pt x="289" y="122"/>
                  <a:pt x="288" y="123"/>
                  <a:pt x="287" y="123"/>
                </a:cubicBezTo>
                <a:cubicBezTo>
                  <a:pt x="286" y="123"/>
                  <a:pt x="285" y="123"/>
                  <a:pt x="284" y="124"/>
                </a:cubicBezTo>
                <a:cubicBezTo>
                  <a:pt x="283" y="124"/>
                  <a:pt x="277" y="123"/>
                  <a:pt x="277" y="123"/>
                </a:cubicBezTo>
                <a:cubicBezTo>
                  <a:pt x="277" y="123"/>
                  <a:pt x="276" y="120"/>
                  <a:pt x="275" y="120"/>
                </a:cubicBezTo>
                <a:cubicBezTo>
                  <a:pt x="275" y="120"/>
                  <a:pt x="273" y="119"/>
                  <a:pt x="271" y="119"/>
                </a:cubicBezTo>
                <a:cubicBezTo>
                  <a:pt x="269" y="120"/>
                  <a:pt x="265" y="120"/>
                  <a:pt x="263" y="121"/>
                </a:cubicBezTo>
                <a:cubicBezTo>
                  <a:pt x="261" y="122"/>
                  <a:pt x="258" y="122"/>
                  <a:pt x="256" y="122"/>
                </a:cubicBezTo>
                <a:cubicBezTo>
                  <a:pt x="254" y="123"/>
                  <a:pt x="249" y="122"/>
                  <a:pt x="247" y="121"/>
                </a:cubicBezTo>
                <a:cubicBezTo>
                  <a:pt x="245" y="120"/>
                  <a:pt x="245" y="120"/>
                  <a:pt x="244" y="117"/>
                </a:cubicBezTo>
                <a:cubicBezTo>
                  <a:pt x="243" y="115"/>
                  <a:pt x="241" y="113"/>
                  <a:pt x="239" y="112"/>
                </a:cubicBezTo>
                <a:cubicBezTo>
                  <a:pt x="236" y="108"/>
                  <a:pt x="232" y="104"/>
                  <a:pt x="228" y="100"/>
                </a:cubicBezTo>
                <a:cubicBezTo>
                  <a:pt x="223" y="96"/>
                  <a:pt x="220" y="91"/>
                  <a:pt x="216" y="86"/>
                </a:cubicBezTo>
                <a:cubicBezTo>
                  <a:pt x="212" y="80"/>
                  <a:pt x="207" y="77"/>
                  <a:pt x="201" y="73"/>
                </a:cubicBezTo>
                <a:cubicBezTo>
                  <a:pt x="196" y="70"/>
                  <a:pt x="191" y="68"/>
                  <a:pt x="186" y="66"/>
                </a:cubicBezTo>
                <a:cubicBezTo>
                  <a:pt x="185" y="66"/>
                  <a:pt x="176" y="63"/>
                  <a:pt x="176" y="61"/>
                </a:cubicBezTo>
                <a:cubicBezTo>
                  <a:pt x="175" y="60"/>
                  <a:pt x="174" y="58"/>
                  <a:pt x="174" y="57"/>
                </a:cubicBezTo>
                <a:cubicBezTo>
                  <a:pt x="174" y="56"/>
                  <a:pt x="173" y="54"/>
                  <a:pt x="173" y="53"/>
                </a:cubicBezTo>
                <a:cubicBezTo>
                  <a:pt x="173" y="52"/>
                  <a:pt x="173" y="48"/>
                  <a:pt x="174" y="47"/>
                </a:cubicBezTo>
                <a:cubicBezTo>
                  <a:pt x="174" y="46"/>
                  <a:pt x="180" y="37"/>
                  <a:pt x="180" y="36"/>
                </a:cubicBezTo>
                <a:cubicBezTo>
                  <a:pt x="181" y="36"/>
                  <a:pt x="181" y="29"/>
                  <a:pt x="181" y="27"/>
                </a:cubicBezTo>
                <a:cubicBezTo>
                  <a:pt x="181" y="23"/>
                  <a:pt x="182" y="19"/>
                  <a:pt x="180" y="15"/>
                </a:cubicBezTo>
                <a:cubicBezTo>
                  <a:pt x="178" y="11"/>
                  <a:pt x="172" y="4"/>
                  <a:pt x="169" y="3"/>
                </a:cubicBezTo>
                <a:cubicBezTo>
                  <a:pt x="168" y="2"/>
                  <a:pt x="164" y="0"/>
                  <a:pt x="162" y="0"/>
                </a:cubicBezTo>
                <a:cubicBezTo>
                  <a:pt x="161" y="1"/>
                  <a:pt x="159" y="1"/>
                  <a:pt x="157" y="2"/>
                </a:cubicBezTo>
                <a:cubicBezTo>
                  <a:pt x="150" y="2"/>
                  <a:pt x="145" y="8"/>
                  <a:pt x="141" y="14"/>
                </a:cubicBezTo>
                <a:cubicBezTo>
                  <a:pt x="138" y="19"/>
                  <a:pt x="139" y="29"/>
                  <a:pt x="141" y="35"/>
                </a:cubicBezTo>
                <a:cubicBezTo>
                  <a:pt x="142" y="36"/>
                  <a:pt x="142" y="39"/>
                  <a:pt x="142" y="39"/>
                </a:cubicBezTo>
                <a:cubicBezTo>
                  <a:pt x="143" y="40"/>
                  <a:pt x="144" y="41"/>
                  <a:pt x="144" y="41"/>
                </a:cubicBezTo>
                <a:cubicBezTo>
                  <a:pt x="144" y="41"/>
                  <a:pt x="145" y="43"/>
                  <a:pt x="145" y="44"/>
                </a:cubicBezTo>
                <a:cubicBezTo>
                  <a:pt x="145" y="45"/>
                  <a:pt x="146" y="48"/>
                  <a:pt x="146" y="49"/>
                </a:cubicBezTo>
                <a:cubicBezTo>
                  <a:pt x="147" y="50"/>
                  <a:pt x="147" y="51"/>
                  <a:pt x="147" y="53"/>
                </a:cubicBezTo>
                <a:cubicBezTo>
                  <a:pt x="147" y="54"/>
                  <a:pt x="147" y="55"/>
                  <a:pt x="146" y="56"/>
                </a:cubicBezTo>
                <a:cubicBezTo>
                  <a:pt x="145" y="56"/>
                  <a:pt x="143" y="57"/>
                  <a:pt x="142" y="58"/>
                </a:cubicBezTo>
                <a:cubicBezTo>
                  <a:pt x="141" y="59"/>
                  <a:pt x="141" y="61"/>
                  <a:pt x="140" y="62"/>
                </a:cubicBezTo>
                <a:cubicBezTo>
                  <a:pt x="135" y="69"/>
                  <a:pt x="126" y="69"/>
                  <a:pt x="119" y="73"/>
                </a:cubicBezTo>
                <a:cubicBezTo>
                  <a:pt x="109" y="78"/>
                  <a:pt x="101" y="88"/>
                  <a:pt x="96" y="98"/>
                </a:cubicBezTo>
                <a:cubicBezTo>
                  <a:pt x="94" y="101"/>
                  <a:pt x="91" y="104"/>
                  <a:pt x="89" y="105"/>
                </a:cubicBezTo>
                <a:cubicBezTo>
                  <a:pt x="88" y="106"/>
                  <a:pt x="86" y="109"/>
                  <a:pt x="85" y="111"/>
                </a:cubicBezTo>
                <a:cubicBezTo>
                  <a:pt x="84" y="112"/>
                  <a:pt x="80" y="113"/>
                  <a:pt x="78" y="114"/>
                </a:cubicBezTo>
                <a:cubicBezTo>
                  <a:pt x="77" y="115"/>
                  <a:pt x="73" y="118"/>
                  <a:pt x="73" y="119"/>
                </a:cubicBezTo>
                <a:cubicBezTo>
                  <a:pt x="72" y="121"/>
                  <a:pt x="48" y="122"/>
                  <a:pt x="46" y="123"/>
                </a:cubicBezTo>
                <a:cubicBezTo>
                  <a:pt x="45" y="124"/>
                  <a:pt x="44" y="125"/>
                  <a:pt x="43" y="125"/>
                </a:cubicBezTo>
                <a:cubicBezTo>
                  <a:pt x="42" y="124"/>
                  <a:pt x="37" y="123"/>
                  <a:pt x="37" y="123"/>
                </a:cubicBezTo>
                <a:cubicBezTo>
                  <a:pt x="37" y="123"/>
                  <a:pt x="31" y="118"/>
                  <a:pt x="30" y="118"/>
                </a:cubicBezTo>
                <a:cubicBezTo>
                  <a:pt x="30" y="118"/>
                  <a:pt x="24" y="117"/>
                  <a:pt x="24" y="117"/>
                </a:cubicBezTo>
                <a:cubicBezTo>
                  <a:pt x="24" y="117"/>
                  <a:pt x="21" y="115"/>
                  <a:pt x="20" y="115"/>
                </a:cubicBezTo>
                <a:cubicBezTo>
                  <a:pt x="20" y="115"/>
                  <a:pt x="17" y="114"/>
                  <a:pt x="16" y="113"/>
                </a:cubicBezTo>
                <a:cubicBezTo>
                  <a:pt x="15" y="113"/>
                  <a:pt x="12" y="114"/>
                  <a:pt x="12" y="114"/>
                </a:cubicBezTo>
                <a:cubicBezTo>
                  <a:pt x="12" y="114"/>
                  <a:pt x="13" y="117"/>
                  <a:pt x="14" y="118"/>
                </a:cubicBezTo>
                <a:cubicBezTo>
                  <a:pt x="14" y="118"/>
                  <a:pt x="16" y="119"/>
                  <a:pt x="17" y="120"/>
                </a:cubicBezTo>
                <a:cubicBezTo>
                  <a:pt x="18" y="120"/>
                  <a:pt x="19" y="120"/>
                  <a:pt x="20" y="121"/>
                </a:cubicBezTo>
                <a:cubicBezTo>
                  <a:pt x="21" y="121"/>
                  <a:pt x="21" y="123"/>
                  <a:pt x="21" y="124"/>
                </a:cubicBezTo>
                <a:cubicBezTo>
                  <a:pt x="21" y="124"/>
                  <a:pt x="20" y="126"/>
                  <a:pt x="19" y="126"/>
                </a:cubicBezTo>
                <a:cubicBezTo>
                  <a:pt x="17" y="126"/>
                  <a:pt x="3" y="127"/>
                  <a:pt x="3" y="127"/>
                </a:cubicBezTo>
                <a:cubicBezTo>
                  <a:pt x="2" y="127"/>
                  <a:pt x="0" y="129"/>
                  <a:pt x="0" y="129"/>
                </a:cubicBezTo>
                <a:cubicBezTo>
                  <a:pt x="0" y="130"/>
                  <a:pt x="1" y="132"/>
                  <a:pt x="1" y="132"/>
                </a:cubicBezTo>
                <a:cubicBezTo>
                  <a:pt x="2" y="133"/>
                  <a:pt x="2" y="133"/>
                  <a:pt x="2" y="133"/>
                </a:cubicBezTo>
                <a:cubicBezTo>
                  <a:pt x="2" y="133"/>
                  <a:pt x="2" y="135"/>
                  <a:pt x="2" y="136"/>
                </a:cubicBezTo>
                <a:cubicBezTo>
                  <a:pt x="3" y="136"/>
                  <a:pt x="3" y="136"/>
                  <a:pt x="4" y="136"/>
                </a:cubicBezTo>
                <a:cubicBezTo>
                  <a:pt x="4" y="137"/>
                  <a:pt x="6" y="137"/>
                  <a:pt x="7" y="137"/>
                </a:cubicBezTo>
                <a:cubicBezTo>
                  <a:pt x="7" y="137"/>
                  <a:pt x="9" y="137"/>
                  <a:pt x="9" y="138"/>
                </a:cubicBezTo>
                <a:cubicBezTo>
                  <a:pt x="8" y="138"/>
                  <a:pt x="8" y="139"/>
                  <a:pt x="9" y="139"/>
                </a:cubicBezTo>
                <a:cubicBezTo>
                  <a:pt x="10" y="140"/>
                  <a:pt x="12" y="141"/>
                  <a:pt x="12" y="141"/>
                </a:cubicBezTo>
                <a:cubicBezTo>
                  <a:pt x="13" y="141"/>
                  <a:pt x="20" y="141"/>
                  <a:pt x="22" y="140"/>
                </a:cubicBezTo>
                <a:cubicBezTo>
                  <a:pt x="23" y="140"/>
                  <a:pt x="28" y="140"/>
                  <a:pt x="29" y="140"/>
                </a:cubicBezTo>
                <a:cubicBezTo>
                  <a:pt x="31" y="140"/>
                  <a:pt x="32" y="141"/>
                  <a:pt x="33" y="141"/>
                </a:cubicBezTo>
                <a:cubicBezTo>
                  <a:pt x="33" y="141"/>
                  <a:pt x="35" y="142"/>
                  <a:pt x="36" y="142"/>
                </a:cubicBezTo>
                <a:cubicBezTo>
                  <a:pt x="37" y="142"/>
                  <a:pt x="38" y="142"/>
                  <a:pt x="40" y="143"/>
                </a:cubicBezTo>
                <a:cubicBezTo>
                  <a:pt x="42" y="144"/>
                  <a:pt x="49" y="145"/>
                  <a:pt x="52" y="145"/>
                </a:cubicBezTo>
                <a:cubicBezTo>
                  <a:pt x="54" y="146"/>
                  <a:pt x="61" y="147"/>
                  <a:pt x="63" y="146"/>
                </a:cubicBezTo>
                <a:cubicBezTo>
                  <a:pt x="65" y="145"/>
                  <a:pt x="84" y="144"/>
                  <a:pt x="84" y="144"/>
                </a:cubicBezTo>
                <a:cubicBezTo>
                  <a:pt x="84" y="144"/>
                  <a:pt x="96" y="143"/>
                  <a:pt x="99" y="142"/>
                </a:cubicBezTo>
                <a:cubicBezTo>
                  <a:pt x="102" y="140"/>
                  <a:pt x="107" y="139"/>
                  <a:pt x="109" y="136"/>
                </a:cubicBezTo>
                <a:cubicBezTo>
                  <a:pt x="111" y="134"/>
                  <a:pt x="117" y="130"/>
                  <a:pt x="119" y="128"/>
                </a:cubicBezTo>
                <a:cubicBezTo>
                  <a:pt x="121" y="126"/>
                  <a:pt x="122" y="126"/>
                  <a:pt x="123" y="127"/>
                </a:cubicBezTo>
                <a:cubicBezTo>
                  <a:pt x="123" y="127"/>
                  <a:pt x="125" y="138"/>
                  <a:pt x="124" y="139"/>
                </a:cubicBezTo>
                <a:cubicBezTo>
                  <a:pt x="124" y="141"/>
                  <a:pt x="125" y="151"/>
                  <a:pt x="125" y="153"/>
                </a:cubicBezTo>
                <a:cubicBezTo>
                  <a:pt x="125" y="154"/>
                  <a:pt x="125" y="160"/>
                  <a:pt x="125" y="161"/>
                </a:cubicBezTo>
                <a:cubicBezTo>
                  <a:pt x="126" y="162"/>
                  <a:pt x="127" y="164"/>
                  <a:pt x="128" y="165"/>
                </a:cubicBezTo>
                <a:cubicBezTo>
                  <a:pt x="128" y="166"/>
                  <a:pt x="129" y="167"/>
                  <a:pt x="129" y="169"/>
                </a:cubicBezTo>
                <a:cubicBezTo>
                  <a:pt x="129" y="171"/>
                  <a:pt x="129" y="173"/>
                  <a:pt x="128" y="174"/>
                </a:cubicBezTo>
                <a:cubicBezTo>
                  <a:pt x="128" y="176"/>
                  <a:pt x="126" y="177"/>
                  <a:pt x="126" y="180"/>
                </a:cubicBezTo>
                <a:cubicBezTo>
                  <a:pt x="121" y="198"/>
                  <a:pt x="123" y="217"/>
                  <a:pt x="123" y="235"/>
                </a:cubicBezTo>
                <a:cubicBezTo>
                  <a:pt x="124" y="237"/>
                  <a:pt x="124" y="239"/>
                  <a:pt x="124" y="241"/>
                </a:cubicBezTo>
                <a:cubicBezTo>
                  <a:pt x="125" y="252"/>
                  <a:pt x="125" y="262"/>
                  <a:pt x="126" y="273"/>
                </a:cubicBezTo>
                <a:cubicBezTo>
                  <a:pt x="127" y="280"/>
                  <a:pt x="128" y="288"/>
                  <a:pt x="128" y="295"/>
                </a:cubicBezTo>
                <a:cubicBezTo>
                  <a:pt x="128" y="304"/>
                  <a:pt x="128" y="314"/>
                  <a:pt x="129" y="324"/>
                </a:cubicBezTo>
                <a:cubicBezTo>
                  <a:pt x="129" y="328"/>
                  <a:pt x="130" y="333"/>
                  <a:pt x="131" y="338"/>
                </a:cubicBezTo>
                <a:cubicBezTo>
                  <a:pt x="131" y="341"/>
                  <a:pt x="133" y="346"/>
                  <a:pt x="133" y="349"/>
                </a:cubicBezTo>
                <a:cubicBezTo>
                  <a:pt x="133" y="350"/>
                  <a:pt x="134" y="352"/>
                  <a:pt x="134" y="354"/>
                </a:cubicBezTo>
                <a:cubicBezTo>
                  <a:pt x="135" y="355"/>
                  <a:pt x="137" y="358"/>
                  <a:pt x="137" y="359"/>
                </a:cubicBezTo>
                <a:cubicBezTo>
                  <a:pt x="137" y="361"/>
                  <a:pt x="134" y="366"/>
                  <a:pt x="134" y="368"/>
                </a:cubicBezTo>
                <a:cubicBezTo>
                  <a:pt x="133" y="370"/>
                  <a:pt x="133" y="372"/>
                  <a:pt x="133" y="374"/>
                </a:cubicBezTo>
                <a:cubicBezTo>
                  <a:pt x="134" y="375"/>
                  <a:pt x="135" y="377"/>
                  <a:pt x="135" y="378"/>
                </a:cubicBezTo>
                <a:cubicBezTo>
                  <a:pt x="134" y="379"/>
                  <a:pt x="131" y="381"/>
                  <a:pt x="131" y="382"/>
                </a:cubicBezTo>
                <a:cubicBezTo>
                  <a:pt x="130" y="382"/>
                  <a:pt x="128" y="385"/>
                  <a:pt x="126" y="388"/>
                </a:cubicBezTo>
                <a:cubicBezTo>
                  <a:pt x="124" y="390"/>
                  <a:pt x="122" y="392"/>
                  <a:pt x="119" y="393"/>
                </a:cubicBezTo>
                <a:cubicBezTo>
                  <a:pt x="116" y="394"/>
                  <a:pt x="113" y="397"/>
                  <a:pt x="112" y="397"/>
                </a:cubicBezTo>
                <a:cubicBezTo>
                  <a:pt x="112" y="398"/>
                  <a:pt x="111" y="400"/>
                  <a:pt x="111" y="401"/>
                </a:cubicBezTo>
                <a:cubicBezTo>
                  <a:pt x="110" y="403"/>
                  <a:pt x="111" y="405"/>
                  <a:pt x="112" y="406"/>
                </a:cubicBezTo>
                <a:cubicBezTo>
                  <a:pt x="113" y="407"/>
                  <a:pt x="123" y="407"/>
                  <a:pt x="124" y="407"/>
                </a:cubicBezTo>
                <a:cubicBezTo>
                  <a:pt x="125" y="407"/>
                  <a:pt x="132" y="407"/>
                  <a:pt x="134" y="406"/>
                </a:cubicBezTo>
                <a:cubicBezTo>
                  <a:pt x="136" y="405"/>
                  <a:pt x="140" y="403"/>
                  <a:pt x="141" y="402"/>
                </a:cubicBezTo>
                <a:cubicBezTo>
                  <a:pt x="143" y="400"/>
                  <a:pt x="147" y="400"/>
                  <a:pt x="148" y="400"/>
                </a:cubicBezTo>
                <a:cubicBezTo>
                  <a:pt x="149" y="399"/>
                  <a:pt x="154" y="399"/>
                  <a:pt x="156" y="399"/>
                </a:cubicBezTo>
                <a:cubicBezTo>
                  <a:pt x="157" y="398"/>
                  <a:pt x="159" y="399"/>
                  <a:pt x="160" y="397"/>
                </a:cubicBezTo>
                <a:cubicBezTo>
                  <a:pt x="161" y="395"/>
                  <a:pt x="160" y="392"/>
                  <a:pt x="160" y="390"/>
                </a:cubicBezTo>
                <a:cubicBezTo>
                  <a:pt x="159" y="389"/>
                  <a:pt x="159" y="385"/>
                  <a:pt x="159" y="383"/>
                </a:cubicBezTo>
                <a:cubicBezTo>
                  <a:pt x="160" y="381"/>
                  <a:pt x="158" y="379"/>
                  <a:pt x="160" y="376"/>
                </a:cubicBezTo>
                <a:cubicBezTo>
                  <a:pt x="164" y="369"/>
                  <a:pt x="163" y="362"/>
                  <a:pt x="163" y="355"/>
                </a:cubicBezTo>
                <a:cubicBezTo>
                  <a:pt x="162" y="349"/>
                  <a:pt x="162" y="342"/>
                  <a:pt x="161" y="336"/>
                </a:cubicBezTo>
                <a:cubicBezTo>
                  <a:pt x="161" y="336"/>
                  <a:pt x="160" y="327"/>
                  <a:pt x="160" y="325"/>
                </a:cubicBezTo>
                <a:cubicBezTo>
                  <a:pt x="160" y="317"/>
                  <a:pt x="159" y="310"/>
                  <a:pt x="160" y="302"/>
                </a:cubicBezTo>
                <a:cubicBezTo>
                  <a:pt x="160" y="295"/>
                  <a:pt x="163" y="288"/>
                  <a:pt x="163" y="281"/>
                </a:cubicBezTo>
                <a:cubicBezTo>
                  <a:pt x="164" y="275"/>
                  <a:pt x="164" y="269"/>
                  <a:pt x="165" y="264"/>
                </a:cubicBezTo>
                <a:cubicBezTo>
                  <a:pt x="165" y="262"/>
                  <a:pt x="165" y="260"/>
                  <a:pt x="165" y="259"/>
                </a:cubicBezTo>
                <a:cubicBezTo>
                  <a:pt x="165" y="258"/>
                  <a:pt x="166" y="246"/>
                  <a:pt x="165" y="245"/>
                </a:cubicBezTo>
                <a:cubicBezTo>
                  <a:pt x="165" y="244"/>
                  <a:pt x="165" y="233"/>
                  <a:pt x="165" y="23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7" y="240"/>
                  <a:pt x="169" y="257"/>
                  <a:pt x="169" y="257"/>
                </a:cubicBezTo>
                <a:cubicBezTo>
                  <a:pt x="169" y="258"/>
                  <a:pt x="173" y="283"/>
                  <a:pt x="173" y="283"/>
                </a:cubicBezTo>
                <a:cubicBezTo>
                  <a:pt x="174" y="291"/>
                  <a:pt x="175" y="299"/>
                  <a:pt x="175" y="308"/>
                </a:cubicBezTo>
                <a:cubicBezTo>
                  <a:pt x="176" y="319"/>
                  <a:pt x="178" y="329"/>
                  <a:pt x="181" y="340"/>
                </a:cubicBezTo>
                <a:cubicBezTo>
                  <a:pt x="183" y="349"/>
                  <a:pt x="184" y="360"/>
                  <a:pt x="188" y="369"/>
                </a:cubicBezTo>
                <a:cubicBezTo>
                  <a:pt x="189" y="371"/>
                  <a:pt x="191" y="379"/>
                  <a:pt x="191" y="380"/>
                </a:cubicBezTo>
                <a:cubicBezTo>
                  <a:pt x="191" y="381"/>
                  <a:pt x="191" y="387"/>
                  <a:pt x="192" y="388"/>
                </a:cubicBezTo>
                <a:cubicBezTo>
                  <a:pt x="192" y="389"/>
                  <a:pt x="193" y="391"/>
                  <a:pt x="193" y="392"/>
                </a:cubicBezTo>
                <a:cubicBezTo>
                  <a:pt x="193" y="393"/>
                  <a:pt x="192" y="396"/>
                  <a:pt x="192" y="397"/>
                </a:cubicBezTo>
                <a:cubicBezTo>
                  <a:pt x="192" y="398"/>
                  <a:pt x="192" y="401"/>
                  <a:pt x="192" y="402"/>
                </a:cubicBezTo>
                <a:cubicBezTo>
                  <a:pt x="192" y="403"/>
                  <a:pt x="196" y="404"/>
                  <a:pt x="196" y="404"/>
                </a:cubicBezTo>
                <a:cubicBezTo>
                  <a:pt x="196" y="404"/>
                  <a:pt x="202" y="404"/>
                  <a:pt x="203" y="404"/>
                </a:cubicBezTo>
                <a:cubicBezTo>
                  <a:pt x="204" y="405"/>
                  <a:pt x="208" y="404"/>
                  <a:pt x="209" y="404"/>
                </a:cubicBezTo>
                <a:cubicBezTo>
                  <a:pt x="210" y="404"/>
                  <a:pt x="213" y="403"/>
                  <a:pt x="214" y="404"/>
                </a:cubicBezTo>
                <a:cubicBezTo>
                  <a:pt x="214" y="404"/>
                  <a:pt x="218" y="407"/>
                  <a:pt x="218" y="407"/>
                </a:cubicBezTo>
                <a:cubicBezTo>
                  <a:pt x="219" y="408"/>
                  <a:pt x="227" y="410"/>
                  <a:pt x="229" y="410"/>
                </a:cubicBezTo>
                <a:cubicBezTo>
                  <a:pt x="230" y="410"/>
                  <a:pt x="237" y="411"/>
                  <a:pt x="237" y="411"/>
                </a:cubicBezTo>
                <a:cubicBezTo>
                  <a:pt x="237" y="411"/>
                  <a:pt x="246" y="410"/>
                  <a:pt x="247" y="410"/>
                </a:cubicBezTo>
                <a:cubicBezTo>
                  <a:pt x="250" y="409"/>
                  <a:pt x="253" y="409"/>
                  <a:pt x="253" y="406"/>
                </a:cubicBezTo>
                <a:cubicBezTo>
                  <a:pt x="253" y="402"/>
                  <a:pt x="250" y="399"/>
                  <a:pt x="248" y="398"/>
                </a:cubicBezTo>
                <a:cubicBezTo>
                  <a:pt x="245" y="397"/>
                  <a:pt x="242" y="397"/>
                  <a:pt x="240" y="395"/>
                </a:cubicBezTo>
                <a:cubicBezTo>
                  <a:pt x="239" y="395"/>
                  <a:pt x="235" y="393"/>
                  <a:pt x="234" y="392"/>
                </a:cubicBezTo>
                <a:cubicBezTo>
                  <a:pt x="233" y="391"/>
                  <a:pt x="225" y="384"/>
                  <a:pt x="224" y="383"/>
                </a:cubicBezTo>
                <a:cubicBezTo>
                  <a:pt x="224" y="383"/>
                  <a:pt x="222" y="379"/>
                  <a:pt x="222" y="378"/>
                </a:cubicBezTo>
                <a:cubicBezTo>
                  <a:pt x="223" y="378"/>
                  <a:pt x="221" y="374"/>
                  <a:pt x="221" y="373"/>
                </a:cubicBezTo>
                <a:cubicBezTo>
                  <a:pt x="221" y="372"/>
                  <a:pt x="221" y="368"/>
                  <a:pt x="219" y="367"/>
                </a:cubicBezTo>
                <a:cubicBezTo>
                  <a:pt x="218" y="366"/>
                  <a:pt x="215" y="364"/>
                  <a:pt x="215" y="362"/>
                </a:cubicBezTo>
                <a:cubicBezTo>
                  <a:pt x="215" y="361"/>
                  <a:pt x="217" y="325"/>
                  <a:pt x="217" y="325"/>
                </a:cubicBezTo>
                <a:cubicBezTo>
                  <a:pt x="218" y="305"/>
                  <a:pt x="217" y="285"/>
                  <a:pt x="215" y="265"/>
                </a:cubicBezTo>
                <a:cubicBezTo>
                  <a:pt x="214" y="259"/>
                  <a:pt x="214" y="253"/>
                  <a:pt x="213" y="248"/>
                </a:cubicBezTo>
                <a:cubicBezTo>
                  <a:pt x="210" y="238"/>
                  <a:pt x="209" y="229"/>
                  <a:pt x="207" y="2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5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5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5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 animBg="1"/>
      <p:bldP spid="9" grpId="0"/>
      <p:bldP spid="11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7"/>
          <p:cNvSpPr/>
          <p:nvPr/>
        </p:nvSpPr>
        <p:spPr bwMode="auto">
          <a:xfrm rot="18900000">
            <a:off x="6194518" y="1272999"/>
            <a:ext cx="1309559" cy="1309938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2" name="Freeform 6"/>
          <p:cNvSpPr/>
          <p:nvPr/>
        </p:nvSpPr>
        <p:spPr bwMode="auto">
          <a:xfrm rot="18900000">
            <a:off x="6682761" y="2221553"/>
            <a:ext cx="1311892" cy="1309938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Freeform 5"/>
          <p:cNvSpPr/>
          <p:nvPr/>
        </p:nvSpPr>
        <p:spPr bwMode="auto">
          <a:xfrm rot="18900000">
            <a:off x="5736472" y="2711930"/>
            <a:ext cx="1309559" cy="1309938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Freeform 8"/>
          <p:cNvSpPr/>
          <p:nvPr/>
        </p:nvSpPr>
        <p:spPr bwMode="auto">
          <a:xfrm rot="18900000">
            <a:off x="5247063" y="1763373"/>
            <a:ext cx="1309559" cy="1309938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45" name="직선 연결선 250"/>
          <p:cNvCxnSpPr/>
          <p:nvPr/>
        </p:nvCxnSpPr>
        <p:spPr>
          <a:xfrm>
            <a:off x="5013096" y="2114550"/>
            <a:ext cx="244704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250"/>
          <p:cNvCxnSpPr/>
          <p:nvPr/>
        </p:nvCxnSpPr>
        <p:spPr>
          <a:xfrm>
            <a:off x="5638800" y="3869346"/>
            <a:ext cx="457200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250"/>
          <p:cNvCxnSpPr/>
          <p:nvPr/>
        </p:nvCxnSpPr>
        <p:spPr>
          <a:xfrm flipH="1">
            <a:off x="7280439" y="1441645"/>
            <a:ext cx="457200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250"/>
          <p:cNvCxnSpPr/>
          <p:nvPr/>
        </p:nvCxnSpPr>
        <p:spPr>
          <a:xfrm flipH="1">
            <a:off x="8009908" y="3144847"/>
            <a:ext cx="340046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59"/>
          <p:cNvCxnSpPr/>
          <p:nvPr/>
        </p:nvCxnSpPr>
        <p:spPr>
          <a:xfrm flipV="1">
            <a:off x="3886200" y="1207726"/>
            <a:ext cx="0" cy="3361784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矩形 10"/>
          <p:cNvSpPr>
            <a:spLocks noChangeArrowheads="1"/>
          </p:cNvSpPr>
          <p:nvPr/>
        </p:nvSpPr>
        <p:spPr bwMode="auto">
          <a:xfrm>
            <a:off x="4038600" y="1809750"/>
            <a:ext cx="856627" cy="5001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1" tIns="34285" rIns="68571" bIns="34285">
            <a:spAutoFit/>
          </a:bodyPr>
          <a:lstStyle/>
          <a:p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endParaRPr lang="en-US" altLang="zh-CN" sz="14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2" name="矩形 10"/>
          <p:cNvSpPr>
            <a:spLocks noChangeArrowheads="1"/>
          </p:cNvSpPr>
          <p:nvPr/>
        </p:nvSpPr>
        <p:spPr bwMode="auto">
          <a:xfrm>
            <a:off x="7772400" y="1200150"/>
            <a:ext cx="856627" cy="5001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1" tIns="34285" rIns="68571" bIns="34285">
            <a:spAutoFit/>
          </a:bodyPr>
          <a:lstStyle/>
          <a:p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endParaRPr lang="en-US" altLang="zh-CN" sz="14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3" name="矩形 10"/>
          <p:cNvSpPr>
            <a:spLocks noChangeArrowheads="1"/>
          </p:cNvSpPr>
          <p:nvPr/>
        </p:nvSpPr>
        <p:spPr bwMode="auto">
          <a:xfrm>
            <a:off x="4572000" y="3714750"/>
            <a:ext cx="856627" cy="5001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1" tIns="34285" rIns="68571" bIns="34285">
            <a:spAutoFit/>
          </a:bodyPr>
          <a:lstStyle/>
          <a:p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endParaRPr lang="en-US" altLang="zh-CN" sz="14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4" name="矩形 10"/>
          <p:cNvSpPr>
            <a:spLocks noChangeArrowheads="1"/>
          </p:cNvSpPr>
          <p:nvPr/>
        </p:nvSpPr>
        <p:spPr bwMode="auto">
          <a:xfrm>
            <a:off x="8153400" y="3257550"/>
            <a:ext cx="856627" cy="5001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1" tIns="34285" rIns="68571" bIns="34285">
            <a:spAutoFit/>
          </a:bodyPr>
          <a:lstStyle/>
          <a:p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</a:t>
            </a:r>
            <a:endParaRPr lang="en-US" altLang="zh-CN" sz="14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17" name="文本框 2"/>
          <p:cNvSpPr txBox="1"/>
          <p:nvPr/>
        </p:nvSpPr>
        <p:spPr>
          <a:xfrm>
            <a:off x="482004" y="133350"/>
            <a:ext cx="31242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52400" y="971550"/>
            <a:ext cx="3433375" cy="887645"/>
            <a:chOff x="138498" y="3002145"/>
            <a:chExt cx="3433375" cy="887645"/>
          </a:xfrm>
        </p:grpSpPr>
        <p:sp>
          <p:nvSpPr>
            <p:cNvPr id="20" name="椭圆 10"/>
            <p:cNvSpPr/>
            <p:nvPr/>
          </p:nvSpPr>
          <p:spPr>
            <a:xfrm>
              <a:off x="138498" y="324858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9"/>
            <p:cNvSpPr/>
            <p:nvPr/>
          </p:nvSpPr>
          <p:spPr>
            <a:xfrm>
              <a:off x="484796" y="3271159"/>
              <a:ext cx="3087077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1925" y="1856162"/>
            <a:ext cx="3538151" cy="887645"/>
            <a:chOff x="138498" y="3002145"/>
            <a:chExt cx="3538151" cy="887645"/>
          </a:xfrm>
        </p:grpSpPr>
        <p:sp>
          <p:nvSpPr>
            <p:cNvPr id="24" name="椭圆 10"/>
            <p:cNvSpPr/>
            <p:nvPr/>
          </p:nvSpPr>
          <p:spPr>
            <a:xfrm>
              <a:off x="138498" y="326763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9"/>
            <p:cNvSpPr/>
            <p:nvPr/>
          </p:nvSpPr>
          <p:spPr>
            <a:xfrm>
              <a:off x="484796" y="3271159"/>
              <a:ext cx="3191853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71450" y="2740167"/>
            <a:ext cx="3414325" cy="887645"/>
            <a:chOff x="138498" y="3002145"/>
            <a:chExt cx="3414325" cy="887645"/>
          </a:xfrm>
        </p:grpSpPr>
        <p:sp>
          <p:nvSpPr>
            <p:cNvPr id="28" name="椭圆 10"/>
            <p:cNvSpPr/>
            <p:nvPr/>
          </p:nvSpPr>
          <p:spPr>
            <a:xfrm>
              <a:off x="138498" y="326763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9"/>
            <p:cNvSpPr/>
            <p:nvPr/>
          </p:nvSpPr>
          <p:spPr>
            <a:xfrm>
              <a:off x="484797" y="3271159"/>
              <a:ext cx="3068026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1450" y="3627812"/>
            <a:ext cx="3414325" cy="887645"/>
            <a:chOff x="138498" y="3002145"/>
            <a:chExt cx="3414325" cy="887645"/>
          </a:xfrm>
        </p:grpSpPr>
        <p:sp>
          <p:nvSpPr>
            <p:cNvPr id="32" name="椭圆 10"/>
            <p:cNvSpPr/>
            <p:nvPr/>
          </p:nvSpPr>
          <p:spPr>
            <a:xfrm>
              <a:off x="138498" y="326763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9"/>
            <p:cNvSpPr/>
            <p:nvPr/>
          </p:nvSpPr>
          <p:spPr>
            <a:xfrm>
              <a:off x="484797" y="3271159"/>
              <a:ext cx="3068026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5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5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5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85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3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5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50"/>
                            </p:stCondLst>
                            <p:childTnLst>
                              <p:par>
                                <p:cTn id="7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850"/>
                            </p:stCondLst>
                            <p:childTnLst>
                              <p:par>
                                <p:cTn id="8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350"/>
                            </p:stCondLst>
                            <p:childTnLst>
                              <p:par>
                                <p:cTn id="8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850"/>
                            </p:stCondLst>
                            <p:childTnLst>
                              <p:par>
                                <p:cTn id="8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51" grpId="0"/>
      <p:bldP spid="52" grpId="0"/>
      <p:bldP spid="53" grpId="0"/>
      <p:bldP spid="54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0"/>
          <p:cNvSpPr/>
          <p:nvPr/>
        </p:nvSpPr>
        <p:spPr>
          <a:xfrm>
            <a:off x="328464" y="142539"/>
            <a:ext cx="3024336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目录页 </a:t>
            </a:r>
            <a:r>
              <a:rPr lang="en-US" altLang="zh-CN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chemeClr val="accent5"/>
                </a:solidFill>
              </a:rPr>
              <a:t>CONTENTS PAGE </a:t>
            </a:r>
            <a:endParaRPr lang="zh-CN" altLang="en-US" sz="1600" b="1" dirty="0">
              <a:solidFill>
                <a:schemeClr val="accent5"/>
              </a:solidFill>
            </a:endParaRPr>
          </a:p>
        </p:txBody>
      </p:sp>
      <p:cxnSp>
        <p:nvCxnSpPr>
          <p:cNvPr id="21" name="直接连接符 13"/>
          <p:cNvCxnSpPr/>
          <p:nvPr/>
        </p:nvCxnSpPr>
        <p:spPr bwMode="auto">
          <a:xfrm>
            <a:off x="2437449" y="2568556"/>
            <a:ext cx="518255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2" name="组合 7"/>
          <p:cNvGrpSpPr/>
          <p:nvPr/>
        </p:nvGrpSpPr>
        <p:grpSpPr>
          <a:xfrm>
            <a:off x="761525" y="1733550"/>
            <a:ext cx="1725732" cy="1731170"/>
            <a:chOff x="6609209" y="790981"/>
            <a:chExt cx="2301875" cy="2308226"/>
          </a:xfrm>
        </p:grpSpPr>
        <p:sp>
          <p:nvSpPr>
            <p:cNvPr id="23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6733033" y="914806"/>
              <a:ext cx="2054225" cy="2058987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682902" y="1956556"/>
            <a:ext cx="4691645" cy="623229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5"/>
                </a:solidFill>
              </a:rPr>
              <a:t>发展规划</a:t>
            </a:r>
            <a:endParaRPr lang="zh-CN" altLang="en-US" sz="3600" b="1" dirty="0">
              <a:solidFill>
                <a:schemeClr val="accent5"/>
              </a:solidFill>
            </a:endParaRPr>
          </a:p>
        </p:txBody>
      </p:sp>
      <p:sp>
        <p:nvSpPr>
          <p:cNvPr id="26" name="Oval 39"/>
          <p:cNvSpPr>
            <a:spLocks noChangeAspect="1" noChangeArrowheads="1"/>
          </p:cNvSpPr>
          <p:nvPr/>
        </p:nvSpPr>
        <p:spPr bwMode="auto">
          <a:xfrm>
            <a:off x="3279314" y="2792733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27" name="Oval 40"/>
          <p:cNvSpPr>
            <a:spLocks noChangeAspect="1" noChangeArrowheads="1"/>
          </p:cNvSpPr>
          <p:nvPr/>
        </p:nvSpPr>
        <p:spPr bwMode="auto">
          <a:xfrm>
            <a:off x="3279314" y="3120081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28" name="Oval 41"/>
          <p:cNvSpPr>
            <a:spLocks noChangeAspect="1" noChangeArrowheads="1"/>
          </p:cNvSpPr>
          <p:nvPr/>
        </p:nvSpPr>
        <p:spPr bwMode="auto">
          <a:xfrm>
            <a:off x="3279314" y="3436266"/>
            <a:ext cx="161937" cy="16200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29" name="Oval 42"/>
          <p:cNvSpPr>
            <a:spLocks noChangeAspect="1" noChangeArrowheads="1"/>
          </p:cNvSpPr>
          <p:nvPr/>
        </p:nvSpPr>
        <p:spPr bwMode="auto">
          <a:xfrm>
            <a:off x="5268690" y="2792733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51621" y="2724150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公司战略目标</a:t>
            </a:r>
            <a:endParaRPr lang="zh-CN" altLang="en-US" sz="1500" dirty="0"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51621" y="3051498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五年发展规划</a:t>
            </a:r>
            <a:endParaRPr lang="zh-CN" altLang="en-US" sz="1500" dirty="0">
              <a:latin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51621" y="3367224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500" dirty="0" smtClean="0">
                <a:solidFill>
                  <a:schemeClr val="tx1"/>
                </a:solidFill>
              </a:rPr>
              <a:t>市场拓展计划</a:t>
            </a:r>
            <a:endParaRPr lang="zh-CN" altLang="en-US" sz="1500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40997" y="3367224"/>
            <a:ext cx="1698003" cy="300064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  <a:ea typeface="+mn-ea"/>
              </a:rPr>
              <a:t>行业前景畅想</a:t>
            </a:r>
            <a:endParaRPr lang="zh-CN" altLang="en-US" sz="1500" dirty="0">
              <a:latin typeface="+mn-ea"/>
              <a:ea typeface="+mn-ea"/>
            </a:endParaRPr>
          </a:p>
        </p:txBody>
      </p:sp>
      <p:sp>
        <p:nvSpPr>
          <p:cNvPr id="51" name="Oval 42"/>
          <p:cNvSpPr>
            <a:spLocks noChangeAspect="1" noChangeArrowheads="1"/>
          </p:cNvSpPr>
          <p:nvPr/>
        </p:nvSpPr>
        <p:spPr bwMode="auto">
          <a:xfrm>
            <a:off x="5268690" y="3120081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40997" y="2724150"/>
            <a:ext cx="1698003" cy="300064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短期盈利计划</a:t>
            </a:r>
            <a:endParaRPr lang="zh-CN" altLang="en-US" sz="1500" dirty="0">
              <a:latin typeface="+mn-ea"/>
            </a:endParaRPr>
          </a:p>
        </p:txBody>
      </p:sp>
      <p:sp>
        <p:nvSpPr>
          <p:cNvPr id="53" name="Oval 42"/>
          <p:cNvSpPr>
            <a:spLocks noChangeAspect="1" noChangeArrowheads="1"/>
          </p:cNvSpPr>
          <p:nvPr/>
        </p:nvSpPr>
        <p:spPr bwMode="auto">
          <a:xfrm>
            <a:off x="5268690" y="3435807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40997" y="3051498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产品开发计划</a:t>
            </a:r>
            <a:endParaRPr lang="zh-CN" altLang="en-US" sz="1500" dirty="0">
              <a:latin typeface="+mn-ea"/>
            </a:endParaRPr>
          </a:p>
        </p:txBody>
      </p:sp>
      <p:sp>
        <p:nvSpPr>
          <p:cNvPr id="55" name="Freeform 13"/>
          <p:cNvSpPr>
            <a:spLocks noEditPoints="1"/>
          </p:cNvSpPr>
          <p:nvPr/>
        </p:nvSpPr>
        <p:spPr bwMode="auto">
          <a:xfrm>
            <a:off x="1175132" y="2071401"/>
            <a:ext cx="930397" cy="1001505"/>
          </a:xfrm>
          <a:custGeom>
            <a:avLst/>
            <a:gdLst>
              <a:gd name="T0" fmla="*/ 255 w 847"/>
              <a:gd name="T1" fmla="*/ 138 h 903"/>
              <a:gd name="T2" fmla="*/ 555 w 847"/>
              <a:gd name="T3" fmla="*/ 100 h 903"/>
              <a:gd name="T4" fmla="*/ 448 w 847"/>
              <a:gd name="T5" fmla="*/ 61 h 903"/>
              <a:gd name="T6" fmla="*/ 324 w 847"/>
              <a:gd name="T7" fmla="*/ 61 h 903"/>
              <a:gd name="T8" fmla="*/ 217 w 847"/>
              <a:gd name="T9" fmla="*/ 100 h 903"/>
              <a:gd name="T10" fmla="*/ 697 w 847"/>
              <a:gd name="T11" fmla="*/ 782 h 903"/>
              <a:gd name="T12" fmla="*/ 709 w 847"/>
              <a:gd name="T13" fmla="*/ 755 h 903"/>
              <a:gd name="T14" fmla="*/ 660 w 847"/>
              <a:gd name="T15" fmla="*/ 586 h 903"/>
              <a:gd name="T16" fmla="*/ 629 w 847"/>
              <a:gd name="T17" fmla="*/ 586 h 903"/>
              <a:gd name="T18" fmla="*/ 629 w 847"/>
              <a:gd name="T19" fmla="*/ 716 h 903"/>
              <a:gd name="T20" fmla="*/ 630 w 847"/>
              <a:gd name="T21" fmla="*/ 719 h 903"/>
              <a:gd name="T22" fmla="*/ 631 w 847"/>
              <a:gd name="T23" fmla="*/ 722 h 903"/>
              <a:gd name="T24" fmla="*/ 633 w 847"/>
              <a:gd name="T25" fmla="*/ 724 h 903"/>
              <a:gd name="T26" fmla="*/ 807 w 847"/>
              <a:gd name="T27" fmla="*/ 596 h 903"/>
              <a:gd name="T28" fmla="*/ 644 w 847"/>
              <a:gd name="T29" fmla="*/ 510 h 903"/>
              <a:gd name="T30" fmla="*/ 607 w 847"/>
              <a:gd name="T31" fmla="*/ 899 h 903"/>
              <a:gd name="T32" fmla="*/ 837 w 847"/>
              <a:gd name="T33" fmla="*/ 743 h 903"/>
              <a:gd name="T34" fmla="*/ 808 w 847"/>
              <a:gd name="T35" fmla="*/ 737 h 903"/>
              <a:gd name="T36" fmla="*/ 645 w 847"/>
              <a:gd name="T37" fmla="*/ 872 h 903"/>
              <a:gd name="T38" fmla="*/ 481 w 847"/>
              <a:gd name="T39" fmla="*/ 675 h 903"/>
              <a:gd name="T40" fmla="*/ 676 w 847"/>
              <a:gd name="T41" fmla="*/ 543 h 903"/>
              <a:gd name="T42" fmla="*/ 808 w 847"/>
              <a:gd name="T43" fmla="*/ 737 h 903"/>
              <a:gd name="T44" fmla="*/ 284 w 847"/>
              <a:gd name="T45" fmla="*/ 736 h 903"/>
              <a:gd name="T46" fmla="*/ 485 w 847"/>
              <a:gd name="T47" fmla="*/ 536 h 903"/>
              <a:gd name="T48" fmla="*/ 526 w 847"/>
              <a:gd name="T49" fmla="*/ 505 h 903"/>
              <a:gd name="T50" fmla="*/ 732 w 847"/>
              <a:gd name="T51" fmla="*/ 306 h 903"/>
              <a:gd name="T52" fmla="*/ 740 w 847"/>
              <a:gd name="T53" fmla="*/ 494 h 903"/>
              <a:gd name="T54" fmla="*/ 772 w 847"/>
              <a:gd name="T55" fmla="*/ 505 h 903"/>
              <a:gd name="T56" fmla="*/ 772 w 847"/>
              <a:gd name="T57" fmla="*/ 208 h 903"/>
              <a:gd name="T58" fmla="*/ 40 w 847"/>
              <a:gd name="T59" fmla="*/ 167 h 903"/>
              <a:gd name="T60" fmla="*/ 0 w 847"/>
              <a:gd name="T61" fmla="*/ 314 h 903"/>
              <a:gd name="T62" fmla="*/ 0 w 847"/>
              <a:gd name="T63" fmla="*/ 536 h 903"/>
              <a:gd name="T64" fmla="*/ 0 w 847"/>
              <a:gd name="T65" fmla="*/ 751 h 903"/>
              <a:gd name="T66" fmla="*/ 427 w 847"/>
              <a:gd name="T67" fmla="*/ 791 h 903"/>
              <a:gd name="T68" fmla="*/ 32 w 847"/>
              <a:gd name="T69" fmla="*/ 314 h 903"/>
              <a:gd name="T70" fmla="*/ 40 w 847"/>
              <a:gd name="T71" fmla="*/ 306 h 903"/>
              <a:gd name="T72" fmla="*/ 252 w 847"/>
              <a:gd name="T73" fmla="*/ 505 h 903"/>
              <a:gd name="T74" fmla="*/ 32 w 847"/>
              <a:gd name="T75" fmla="*/ 314 h 903"/>
              <a:gd name="T76" fmla="*/ 252 w 847"/>
              <a:gd name="T77" fmla="*/ 536 h 903"/>
              <a:gd name="T78" fmla="*/ 40 w 847"/>
              <a:gd name="T79" fmla="*/ 736 h 903"/>
              <a:gd name="T80" fmla="*/ 32 w 847"/>
              <a:gd name="T81" fmla="*/ 536 h 903"/>
              <a:gd name="T82" fmla="*/ 284 w 847"/>
              <a:gd name="T83" fmla="*/ 505 h 903"/>
              <a:gd name="T84" fmla="*/ 284 w 847"/>
              <a:gd name="T85" fmla="*/ 306 h 903"/>
              <a:gd name="T86" fmla="*/ 495 w 847"/>
              <a:gd name="T87" fmla="*/ 505 h 903"/>
              <a:gd name="T88" fmla="*/ 511 w 847"/>
              <a:gd name="T89" fmla="*/ 207 h 903"/>
              <a:gd name="T90" fmla="*/ 538 w 847"/>
              <a:gd name="T91" fmla="*/ 235 h 903"/>
              <a:gd name="T92" fmla="*/ 483 w 847"/>
              <a:gd name="T93" fmla="*/ 235 h 903"/>
              <a:gd name="T94" fmla="*/ 268 w 847"/>
              <a:gd name="T95" fmla="*/ 207 h 903"/>
              <a:gd name="T96" fmla="*/ 295 w 847"/>
              <a:gd name="T97" fmla="*/ 235 h 903"/>
              <a:gd name="T98" fmla="*/ 241 w 847"/>
              <a:gd name="T99" fmla="*/ 235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47" h="903">
                <a:moveTo>
                  <a:pt x="217" y="100"/>
                </a:moveTo>
                <a:cubicBezTo>
                  <a:pt x="217" y="121"/>
                  <a:pt x="234" y="138"/>
                  <a:pt x="255" y="138"/>
                </a:cubicBezTo>
                <a:lnTo>
                  <a:pt x="517" y="138"/>
                </a:lnTo>
                <a:cubicBezTo>
                  <a:pt x="538" y="138"/>
                  <a:pt x="555" y="121"/>
                  <a:pt x="555" y="100"/>
                </a:cubicBezTo>
                <a:cubicBezTo>
                  <a:pt x="555" y="79"/>
                  <a:pt x="538" y="61"/>
                  <a:pt x="517" y="61"/>
                </a:cubicBezTo>
                <a:lnTo>
                  <a:pt x="448" y="61"/>
                </a:lnTo>
                <a:cubicBezTo>
                  <a:pt x="448" y="27"/>
                  <a:pt x="420" y="0"/>
                  <a:pt x="386" y="0"/>
                </a:cubicBezTo>
                <a:cubicBezTo>
                  <a:pt x="352" y="0"/>
                  <a:pt x="324" y="27"/>
                  <a:pt x="324" y="61"/>
                </a:cubicBezTo>
                <a:lnTo>
                  <a:pt x="255" y="61"/>
                </a:lnTo>
                <a:cubicBezTo>
                  <a:pt x="234" y="61"/>
                  <a:pt x="217" y="79"/>
                  <a:pt x="217" y="100"/>
                </a:cubicBezTo>
                <a:close/>
                <a:moveTo>
                  <a:pt x="686" y="777"/>
                </a:moveTo>
                <a:cubicBezTo>
                  <a:pt x="689" y="780"/>
                  <a:pt x="693" y="782"/>
                  <a:pt x="697" y="782"/>
                </a:cubicBezTo>
                <a:cubicBezTo>
                  <a:pt x="702" y="782"/>
                  <a:pt x="706" y="780"/>
                  <a:pt x="709" y="777"/>
                </a:cubicBezTo>
                <a:cubicBezTo>
                  <a:pt x="715" y="771"/>
                  <a:pt x="715" y="761"/>
                  <a:pt x="709" y="755"/>
                </a:cubicBezTo>
                <a:lnTo>
                  <a:pt x="660" y="706"/>
                </a:lnTo>
                <a:lnTo>
                  <a:pt x="660" y="586"/>
                </a:lnTo>
                <a:cubicBezTo>
                  <a:pt x="660" y="577"/>
                  <a:pt x="653" y="570"/>
                  <a:pt x="644" y="570"/>
                </a:cubicBezTo>
                <a:cubicBezTo>
                  <a:pt x="636" y="570"/>
                  <a:pt x="629" y="577"/>
                  <a:pt x="629" y="586"/>
                </a:cubicBezTo>
                <a:lnTo>
                  <a:pt x="629" y="713"/>
                </a:lnTo>
                <a:cubicBezTo>
                  <a:pt x="629" y="714"/>
                  <a:pt x="629" y="715"/>
                  <a:pt x="629" y="716"/>
                </a:cubicBezTo>
                <a:cubicBezTo>
                  <a:pt x="629" y="716"/>
                  <a:pt x="629" y="717"/>
                  <a:pt x="629" y="717"/>
                </a:cubicBezTo>
                <a:cubicBezTo>
                  <a:pt x="629" y="718"/>
                  <a:pt x="630" y="718"/>
                  <a:pt x="630" y="719"/>
                </a:cubicBezTo>
                <a:cubicBezTo>
                  <a:pt x="630" y="719"/>
                  <a:pt x="630" y="720"/>
                  <a:pt x="631" y="720"/>
                </a:cubicBezTo>
                <a:cubicBezTo>
                  <a:pt x="631" y="721"/>
                  <a:pt x="631" y="721"/>
                  <a:pt x="631" y="722"/>
                </a:cubicBezTo>
                <a:cubicBezTo>
                  <a:pt x="632" y="722"/>
                  <a:pt x="632" y="723"/>
                  <a:pt x="633" y="724"/>
                </a:cubicBezTo>
                <a:cubicBezTo>
                  <a:pt x="633" y="724"/>
                  <a:pt x="633" y="724"/>
                  <a:pt x="633" y="724"/>
                </a:cubicBezTo>
                <a:lnTo>
                  <a:pt x="686" y="777"/>
                </a:lnTo>
                <a:close/>
                <a:moveTo>
                  <a:pt x="807" y="596"/>
                </a:moveTo>
                <a:cubicBezTo>
                  <a:pt x="777" y="552"/>
                  <a:pt x="733" y="523"/>
                  <a:pt x="681" y="513"/>
                </a:cubicBezTo>
                <a:cubicBezTo>
                  <a:pt x="669" y="511"/>
                  <a:pt x="657" y="510"/>
                  <a:pt x="644" y="510"/>
                </a:cubicBezTo>
                <a:cubicBezTo>
                  <a:pt x="550" y="510"/>
                  <a:pt x="469" y="577"/>
                  <a:pt x="451" y="669"/>
                </a:cubicBezTo>
                <a:cubicBezTo>
                  <a:pt x="431" y="776"/>
                  <a:pt x="501" y="879"/>
                  <a:pt x="607" y="899"/>
                </a:cubicBezTo>
                <a:cubicBezTo>
                  <a:pt x="620" y="902"/>
                  <a:pt x="632" y="903"/>
                  <a:pt x="645" y="903"/>
                </a:cubicBezTo>
                <a:cubicBezTo>
                  <a:pt x="739" y="903"/>
                  <a:pt x="820" y="836"/>
                  <a:pt x="837" y="743"/>
                </a:cubicBezTo>
                <a:cubicBezTo>
                  <a:pt x="847" y="692"/>
                  <a:pt x="836" y="639"/>
                  <a:pt x="807" y="596"/>
                </a:cubicBezTo>
                <a:close/>
                <a:moveTo>
                  <a:pt x="808" y="737"/>
                </a:moveTo>
                <a:lnTo>
                  <a:pt x="808" y="737"/>
                </a:lnTo>
                <a:cubicBezTo>
                  <a:pt x="793" y="816"/>
                  <a:pt x="724" y="872"/>
                  <a:pt x="645" y="872"/>
                </a:cubicBezTo>
                <a:cubicBezTo>
                  <a:pt x="634" y="872"/>
                  <a:pt x="624" y="871"/>
                  <a:pt x="613" y="869"/>
                </a:cubicBezTo>
                <a:cubicBezTo>
                  <a:pt x="523" y="852"/>
                  <a:pt x="464" y="765"/>
                  <a:pt x="481" y="675"/>
                </a:cubicBezTo>
                <a:cubicBezTo>
                  <a:pt x="496" y="597"/>
                  <a:pt x="565" y="540"/>
                  <a:pt x="644" y="540"/>
                </a:cubicBezTo>
                <a:cubicBezTo>
                  <a:pt x="655" y="540"/>
                  <a:pt x="665" y="541"/>
                  <a:pt x="676" y="543"/>
                </a:cubicBezTo>
                <a:cubicBezTo>
                  <a:pt x="719" y="551"/>
                  <a:pt x="757" y="576"/>
                  <a:pt x="782" y="613"/>
                </a:cubicBezTo>
                <a:cubicBezTo>
                  <a:pt x="807" y="650"/>
                  <a:pt x="816" y="694"/>
                  <a:pt x="808" y="737"/>
                </a:cubicBezTo>
                <a:close/>
                <a:moveTo>
                  <a:pt x="413" y="736"/>
                </a:moveTo>
                <a:lnTo>
                  <a:pt x="284" y="736"/>
                </a:lnTo>
                <a:lnTo>
                  <a:pt x="284" y="536"/>
                </a:lnTo>
                <a:lnTo>
                  <a:pt x="485" y="536"/>
                </a:lnTo>
                <a:cubicBezTo>
                  <a:pt x="497" y="524"/>
                  <a:pt x="512" y="514"/>
                  <a:pt x="527" y="505"/>
                </a:cubicBezTo>
                <a:lnTo>
                  <a:pt x="526" y="505"/>
                </a:lnTo>
                <a:lnTo>
                  <a:pt x="526" y="306"/>
                </a:lnTo>
                <a:lnTo>
                  <a:pt x="732" y="306"/>
                </a:lnTo>
                <a:cubicBezTo>
                  <a:pt x="736" y="306"/>
                  <a:pt x="740" y="309"/>
                  <a:pt x="740" y="314"/>
                </a:cubicBezTo>
                <a:lnTo>
                  <a:pt x="740" y="494"/>
                </a:lnTo>
                <a:cubicBezTo>
                  <a:pt x="751" y="499"/>
                  <a:pt x="762" y="505"/>
                  <a:pt x="772" y="511"/>
                </a:cubicBezTo>
                <a:lnTo>
                  <a:pt x="772" y="505"/>
                </a:lnTo>
                <a:lnTo>
                  <a:pt x="772" y="314"/>
                </a:lnTo>
                <a:lnTo>
                  <a:pt x="772" y="208"/>
                </a:lnTo>
                <a:cubicBezTo>
                  <a:pt x="772" y="185"/>
                  <a:pt x="754" y="167"/>
                  <a:pt x="732" y="167"/>
                </a:cubicBezTo>
                <a:lnTo>
                  <a:pt x="40" y="167"/>
                </a:lnTo>
                <a:cubicBezTo>
                  <a:pt x="18" y="167"/>
                  <a:pt x="0" y="185"/>
                  <a:pt x="0" y="208"/>
                </a:cubicBezTo>
                <a:lnTo>
                  <a:pt x="0" y="314"/>
                </a:lnTo>
                <a:lnTo>
                  <a:pt x="0" y="505"/>
                </a:lnTo>
                <a:lnTo>
                  <a:pt x="0" y="536"/>
                </a:lnTo>
                <a:lnTo>
                  <a:pt x="0" y="727"/>
                </a:lnTo>
                <a:lnTo>
                  <a:pt x="0" y="751"/>
                </a:lnTo>
                <a:cubicBezTo>
                  <a:pt x="0" y="773"/>
                  <a:pt x="18" y="791"/>
                  <a:pt x="40" y="791"/>
                </a:cubicBezTo>
                <a:lnTo>
                  <a:pt x="427" y="791"/>
                </a:lnTo>
                <a:cubicBezTo>
                  <a:pt x="420" y="773"/>
                  <a:pt x="415" y="755"/>
                  <a:pt x="413" y="736"/>
                </a:cubicBezTo>
                <a:close/>
                <a:moveTo>
                  <a:pt x="32" y="314"/>
                </a:moveTo>
                <a:lnTo>
                  <a:pt x="32" y="314"/>
                </a:lnTo>
                <a:cubicBezTo>
                  <a:pt x="32" y="309"/>
                  <a:pt x="36" y="306"/>
                  <a:pt x="40" y="306"/>
                </a:cubicBezTo>
                <a:lnTo>
                  <a:pt x="252" y="306"/>
                </a:lnTo>
                <a:lnTo>
                  <a:pt x="252" y="505"/>
                </a:lnTo>
                <a:lnTo>
                  <a:pt x="32" y="505"/>
                </a:lnTo>
                <a:lnTo>
                  <a:pt x="32" y="314"/>
                </a:lnTo>
                <a:close/>
                <a:moveTo>
                  <a:pt x="252" y="536"/>
                </a:moveTo>
                <a:lnTo>
                  <a:pt x="252" y="536"/>
                </a:lnTo>
                <a:lnTo>
                  <a:pt x="252" y="736"/>
                </a:lnTo>
                <a:lnTo>
                  <a:pt x="40" y="736"/>
                </a:lnTo>
                <a:cubicBezTo>
                  <a:pt x="36" y="736"/>
                  <a:pt x="32" y="732"/>
                  <a:pt x="32" y="727"/>
                </a:cubicBezTo>
                <a:lnTo>
                  <a:pt x="32" y="536"/>
                </a:lnTo>
                <a:lnTo>
                  <a:pt x="252" y="536"/>
                </a:lnTo>
                <a:close/>
                <a:moveTo>
                  <a:pt x="284" y="505"/>
                </a:moveTo>
                <a:lnTo>
                  <a:pt x="284" y="505"/>
                </a:lnTo>
                <a:lnTo>
                  <a:pt x="284" y="306"/>
                </a:lnTo>
                <a:lnTo>
                  <a:pt x="495" y="306"/>
                </a:lnTo>
                <a:lnTo>
                  <a:pt x="495" y="505"/>
                </a:lnTo>
                <a:lnTo>
                  <a:pt x="284" y="505"/>
                </a:lnTo>
                <a:close/>
                <a:moveTo>
                  <a:pt x="511" y="207"/>
                </a:moveTo>
                <a:lnTo>
                  <a:pt x="511" y="207"/>
                </a:lnTo>
                <a:cubicBezTo>
                  <a:pt x="526" y="207"/>
                  <a:pt x="538" y="219"/>
                  <a:pt x="538" y="235"/>
                </a:cubicBezTo>
                <a:cubicBezTo>
                  <a:pt x="538" y="250"/>
                  <a:pt x="526" y="262"/>
                  <a:pt x="511" y="262"/>
                </a:cubicBezTo>
                <a:cubicBezTo>
                  <a:pt x="496" y="262"/>
                  <a:pt x="483" y="250"/>
                  <a:pt x="483" y="235"/>
                </a:cubicBezTo>
                <a:cubicBezTo>
                  <a:pt x="483" y="219"/>
                  <a:pt x="496" y="207"/>
                  <a:pt x="511" y="207"/>
                </a:cubicBezTo>
                <a:close/>
                <a:moveTo>
                  <a:pt x="268" y="207"/>
                </a:moveTo>
                <a:lnTo>
                  <a:pt x="268" y="207"/>
                </a:lnTo>
                <a:cubicBezTo>
                  <a:pt x="283" y="207"/>
                  <a:pt x="295" y="219"/>
                  <a:pt x="295" y="235"/>
                </a:cubicBezTo>
                <a:cubicBezTo>
                  <a:pt x="295" y="250"/>
                  <a:pt x="283" y="262"/>
                  <a:pt x="268" y="262"/>
                </a:cubicBezTo>
                <a:cubicBezTo>
                  <a:pt x="253" y="262"/>
                  <a:pt x="241" y="250"/>
                  <a:pt x="241" y="235"/>
                </a:cubicBezTo>
                <a:cubicBezTo>
                  <a:pt x="241" y="219"/>
                  <a:pt x="253" y="207"/>
                  <a:pt x="268" y="20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5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4" grpId="0"/>
      <p:bldP spid="51" grpId="0" animBg="1"/>
      <p:bldP spid="52" grpId="0"/>
      <p:bldP spid="53" grpId="0" animBg="1"/>
      <p:bldP spid="54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25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4800" y="1352550"/>
            <a:ext cx="2637896" cy="636209"/>
            <a:chOff x="867304" y="2284758"/>
            <a:chExt cx="2637896" cy="636209"/>
          </a:xfrm>
        </p:grpSpPr>
        <p:sp>
          <p:nvSpPr>
            <p:cNvPr id="4" name="TextBox 14"/>
            <p:cNvSpPr txBox="1"/>
            <p:nvPr/>
          </p:nvSpPr>
          <p:spPr>
            <a:xfrm>
              <a:off x="867304" y="2284758"/>
              <a:ext cx="2561696" cy="37978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257175" indent="-257175">
                <a:lnSpc>
                  <a:spcPct val="123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点击输入文字内容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xtBox 14"/>
            <p:cNvSpPr txBox="1"/>
            <p:nvPr/>
          </p:nvSpPr>
          <p:spPr>
            <a:xfrm>
              <a:off x="891704" y="2644738"/>
              <a:ext cx="2613496" cy="27622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257175" indent="-257175">
                <a:lnSpc>
                  <a:spcPct val="123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添加副标题，轻点此处输入文字内容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04800" y="2876550"/>
            <a:ext cx="2637896" cy="636209"/>
            <a:chOff x="867304" y="2284758"/>
            <a:chExt cx="2637896" cy="636209"/>
          </a:xfrm>
        </p:grpSpPr>
        <p:sp>
          <p:nvSpPr>
            <p:cNvPr id="7" name="TextBox 14"/>
            <p:cNvSpPr txBox="1"/>
            <p:nvPr/>
          </p:nvSpPr>
          <p:spPr>
            <a:xfrm>
              <a:off x="867304" y="2284758"/>
              <a:ext cx="2561696" cy="37978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257175" indent="-257175">
                <a:lnSpc>
                  <a:spcPct val="123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点击输入文字内容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4"/>
            <p:cNvSpPr txBox="1"/>
            <p:nvPr/>
          </p:nvSpPr>
          <p:spPr>
            <a:xfrm>
              <a:off x="891704" y="2644738"/>
              <a:ext cx="2613496" cy="27622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257175" indent="-257175">
                <a:lnSpc>
                  <a:spcPct val="123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添加副标题，轻点此处输入文字内容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353704" y="1352550"/>
            <a:ext cx="2637896" cy="636209"/>
            <a:chOff x="867304" y="2284758"/>
            <a:chExt cx="2637896" cy="636209"/>
          </a:xfrm>
        </p:grpSpPr>
        <p:sp>
          <p:nvSpPr>
            <p:cNvPr id="10" name="TextBox 14"/>
            <p:cNvSpPr txBox="1"/>
            <p:nvPr/>
          </p:nvSpPr>
          <p:spPr>
            <a:xfrm>
              <a:off x="867304" y="2284758"/>
              <a:ext cx="2561696" cy="37978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257175" indent="-257175">
                <a:lnSpc>
                  <a:spcPct val="123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点击输入文字内容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891704" y="2644738"/>
              <a:ext cx="2613496" cy="27622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257175" indent="-257175">
                <a:lnSpc>
                  <a:spcPct val="123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添加副标题，轻点此处输入文字内容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53704" y="2906007"/>
            <a:ext cx="2637896" cy="636209"/>
            <a:chOff x="867304" y="2284758"/>
            <a:chExt cx="2637896" cy="636209"/>
          </a:xfrm>
        </p:grpSpPr>
        <p:sp>
          <p:nvSpPr>
            <p:cNvPr id="13" name="TextBox 14"/>
            <p:cNvSpPr txBox="1"/>
            <p:nvPr/>
          </p:nvSpPr>
          <p:spPr>
            <a:xfrm>
              <a:off x="867304" y="2284758"/>
              <a:ext cx="2561696" cy="37978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257175" indent="-257175">
                <a:lnSpc>
                  <a:spcPct val="123000"/>
                </a:lnSpc>
              </a:pP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点击输入文字内容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891704" y="2644738"/>
              <a:ext cx="2613496" cy="27622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257175" indent="-257175">
                <a:lnSpc>
                  <a:spcPct val="123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添加副标题，轻点此处输入文字内容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5" name="Picture 2" descr="D:\cecy\PPT template download\PPT管理软件\picture for PPT\布衣公子 Low Poly 分享\布衣公子 Low Poly 分享\Low Poly背景图片\蓝色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9144000" cy="1428750"/>
          </a:xfrm>
          <a:prstGeom prst="rect">
            <a:avLst/>
          </a:prstGeom>
          <a:noFill/>
        </p:spPr>
      </p:pic>
      <p:pic>
        <p:nvPicPr>
          <p:cNvPr id="16" name="Picture 2" descr="D:\cecy\PPT template download\演界网下载素材\图片素材-cecy\苹果产品png图片加高光渐变\苹果产品png图片加高光渐变\iPad竖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1047750"/>
            <a:ext cx="2381729" cy="3714750"/>
          </a:xfrm>
          <a:prstGeom prst="rect">
            <a:avLst/>
          </a:prstGeom>
          <a:noFill/>
        </p:spPr>
      </p:pic>
      <p:pic>
        <p:nvPicPr>
          <p:cNvPr id="17" name="Picture 2" descr="D:\cecy\PPT template download\PPT管理软件\picture for PPT\04-金融\xpic39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1428750"/>
            <a:ext cx="1889760" cy="2834640"/>
          </a:xfrm>
          <a:prstGeom prst="rect">
            <a:avLst/>
          </a:prstGeom>
          <a:noFill/>
        </p:spPr>
      </p:pic>
      <p:grpSp>
        <p:nvGrpSpPr>
          <p:cNvPr id="18" name="组合 20"/>
          <p:cNvGrpSpPr/>
          <p:nvPr/>
        </p:nvGrpSpPr>
        <p:grpSpPr>
          <a:xfrm>
            <a:off x="2895600" y="2952750"/>
            <a:ext cx="457200" cy="548640"/>
            <a:chOff x="7156451" y="4826087"/>
            <a:chExt cx="763588" cy="862012"/>
          </a:xfrm>
          <a:solidFill>
            <a:schemeClr val="accent5"/>
          </a:solidFill>
        </p:grpSpPr>
        <p:sp>
          <p:nvSpPr>
            <p:cNvPr id="19" name="Freeform 78"/>
            <p:cNvSpPr/>
            <p:nvPr/>
          </p:nvSpPr>
          <p:spPr bwMode="auto">
            <a:xfrm>
              <a:off x="7375526" y="5242012"/>
              <a:ext cx="230188" cy="230187"/>
            </a:xfrm>
            <a:custGeom>
              <a:avLst/>
              <a:gdLst>
                <a:gd name="T0" fmla="*/ 37 w 47"/>
                <a:gd name="T1" fmla="*/ 25 h 47"/>
                <a:gd name="T2" fmla="*/ 16 w 47"/>
                <a:gd name="T3" fmla="*/ 27 h 47"/>
                <a:gd name="T4" fmla="*/ 36 w 47"/>
                <a:gd name="T5" fmla="*/ 3 h 47"/>
                <a:gd name="T6" fmla="*/ 23 w 47"/>
                <a:gd name="T7" fmla="*/ 0 h 47"/>
                <a:gd name="T8" fmla="*/ 0 w 47"/>
                <a:gd name="T9" fmla="*/ 23 h 47"/>
                <a:gd name="T10" fmla="*/ 23 w 47"/>
                <a:gd name="T11" fmla="*/ 47 h 47"/>
                <a:gd name="T12" fmla="*/ 47 w 47"/>
                <a:gd name="T13" fmla="*/ 23 h 47"/>
                <a:gd name="T14" fmla="*/ 45 w 47"/>
                <a:gd name="T15" fmla="*/ 16 h 47"/>
                <a:gd name="T16" fmla="*/ 37 w 47"/>
                <a:gd name="T17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7">
                  <a:moveTo>
                    <a:pt x="37" y="25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2" y="1"/>
                    <a:pt x="28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7"/>
                    <a:pt x="23" y="47"/>
                  </a:cubicBezTo>
                  <a:cubicBezTo>
                    <a:pt x="36" y="47"/>
                    <a:pt x="47" y="36"/>
                    <a:pt x="47" y="23"/>
                  </a:cubicBezTo>
                  <a:cubicBezTo>
                    <a:pt x="47" y="21"/>
                    <a:pt x="46" y="18"/>
                    <a:pt x="45" y="16"/>
                  </a:cubicBezTo>
                  <a:lnTo>
                    <a:pt x="3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79"/>
            <p:cNvSpPr/>
            <p:nvPr/>
          </p:nvSpPr>
          <p:spPr bwMode="auto">
            <a:xfrm>
              <a:off x="7156451" y="5022937"/>
              <a:ext cx="669925" cy="665162"/>
            </a:xfrm>
            <a:custGeom>
              <a:avLst/>
              <a:gdLst>
                <a:gd name="T0" fmla="*/ 108 w 137"/>
                <a:gd name="T1" fmla="*/ 43 h 136"/>
                <a:gd name="T2" fmla="*/ 115 w 137"/>
                <a:gd name="T3" fmla="*/ 68 h 136"/>
                <a:gd name="T4" fmla="*/ 68 w 137"/>
                <a:gd name="T5" fmla="*/ 115 h 136"/>
                <a:gd name="T6" fmla="*/ 22 w 137"/>
                <a:gd name="T7" fmla="*/ 68 h 136"/>
                <a:gd name="T8" fmla="*/ 68 w 137"/>
                <a:gd name="T9" fmla="*/ 22 h 136"/>
                <a:gd name="T10" fmla="*/ 98 w 137"/>
                <a:gd name="T11" fmla="*/ 32 h 136"/>
                <a:gd name="T12" fmla="*/ 111 w 137"/>
                <a:gd name="T13" fmla="*/ 15 h 136"/>
                <a:gd name="T14" fmla="*/ 68 w 137"/>
                <a:gd name="T15" fmla="*/ 0 h 136"/>
                <a:gd name="T16" fmla="*/ 0 w 137"/>
                <a:gd name="T17" fmla="*/ 68 h 136"/>
                <a:gd name="T18" fmla="*/ 68 w 137"/>
                <a:gd name="T19" fmla="*/ 136 h 136"/>
                <a:gd name="T20" fmla="*/ 137 w 137"/>
                <a:gd name="T21" fmla="*/ 68 h 136"/>
                <a:gd name="T22" fmla="*/ 121 w 137"/>
                <a:gd name="T23" fmla="*/ 26 h 136"/>
                <a:gd name="T24" fmla="*/ 108 w 137"/>
                <a:gd name="T25" fmla="*/ 4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36">
                  <a:moveTo>
                    <a:pt x="108" y="43"/>
                  </a:moveTo>
                  <a:cubicBezTo>
                    <a:pt x="112" y="50"/>
                    <a:pt x="115" y="59"/>
                    <a:pt x="115" y="68"/>
                  </a:cubicBezTo>
                  <a:cubicBezTo>
                    <a:pt x="115" y="94"/>
                    <a:pt x="94" y="115"/>
                    <a:pt x="68" y="115"/>
                  </a:cubicBezTo>
                  <a:cubicBezTo>
                    <a:pt x="43" y="115"/>
                    <a:pt x="22" y="94"/>
                    <a:pt x="22" y="68"/>
                  </a:cubicBezTo>
                  <a:cubicBezTo>
                    <a:pt x="22" y="42"/>
                    <a:pt x="43" y="22"/>
                    <a:pt x="68" y="22"/>
                  </a:cubicBezTo>
                  <a:cubicBezTo>
                    <a:pt x="80" y="22"/>
                    <a:pt x="90" y="25"/>
                    <a:pt x="98" y="32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00" y="6"/>
                    <a:pt x="85" y="0"/>
                    <a:pt x="68" y="0"/>
                  </a:cubicBezTo>
                  <a:cubicBezTo>
                    <a:pt x="31" y="0"/>
                    <a:pt x="0" y="31"/>
                    <a:pt x="0" y="68"/>
                  </a:cubicBezTo>
                  <a:cubicBezTo>
                    <a:pt x="0" y="106"/>
                    <a:pt x="31" y="136"/>
                    <a:pt x="68" y="136"/>
                  </a:cubicBezTo>
                  <a:cubicBezTo>
                    <a:pt x="106" y="136"/>
                    <a:pt x="137" y="106"/>
                    <a:pt x="137" y="68"/>
                  </a:cubicBezTo>
                  <a:cubicBezTo>
                    <a:pt x="137" y="52"/>
                    <a:pt x="131" y="37"/>
                    <a:pt x="121" y="26"/>
                  </a:cubicBezTo>
                  <a:lnTo>
                    <a:pt x="10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80"/>
            <p:cNvSpPr/>
            <p:nvPr/>
          </p:nvSpPr>
          <p:spPr bwMode="auto">
            <a:xfrm>
              <a:off x="7454901" y="4826087"/>
              <a:ext cx="465138" cy="549275"/>
            </a:xfrm>
            <a:custGeom>
              <a:avLst/>
              <a:gdLst>
                <a:gd name="T0" fmla="*/ 293 w 293"/>
                <a:gd name="T1" fmla="*/ 59 h 346"/>
                <a:gd name="T2" fmla="*/ 225 w 293"/>
                <a:gd name="T3" fmla="*/ 65 h 346"/>
                <a:gd name="T4" fmla="*/ 219 w 293"/>
                <a:gd name="T5" fmla="*/ 0 h 346"/>
                <a:gd name="T6" fmla="*/ 163 w 293"/>
                <a:gd name="T7" fmla="*/ 65 h 346"/>
                <a:gd name="T8" fmla="*/ 157 w 293"/>
                <a:gd name="T9" fmla="*/ 114 h 346"/>
                <a:gd name="T10" fmla="*/ 6 w 293"/>
                <a:gd name="T11" fmla="*/ 306 h 346"/>
                <a:gd name="T12" fmla="*/ 0 w 293"/>
                <a:gd name="T13" fmla="*/ 346 h 346"/>
                <a:gd name="T14" fmla="*/ 40 w 293"/>
                <a:gd name="T15" fmla="*/ 333 h 346"/>
                <a:gd name="T16" fmla="*/ 194 w 293"/>
                <a:gd name="T17" fmla="*/ 142 h 346"/>
                <a:gd name="T18" fmla="*/ 240 w 293"/>
                <a:gd name="T19" fmla="*/ 127 h 346"/>
                <a:gd name="T20" fmla="*/ 293 w 293"/>
                <a:gd name="T21" fmla="*/ 59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3" h="346">
                  <a:moveTo>
                    <a:pt x="293" y="59"/>
                  </a:moveTo>
                  <a:lnTo>
                    <a:pt x="225" y="65"/>
                  </a:lnTo>
                  <a:lnTo>
                    <a:pt x="219" y="0"/>
                  </a:lnTo>
                  <a:lnTo>
                    <a:pt x="163" y="65"/>
                  </a:lnTo>
                  <a:lnTo>
                    <a:pt x="157" y="114"/>
                  </a:lnTo>
                  <a:lnTo>
                    <a:pt x="6" y="306"/>
                  </a:lnTo>
                  <a:lnTo>
                    <a:pt x="0" y="346"/>
                  </a:lnTo>
                  <a:lnTo>
                    <a:pt x="40" y="333"/>
                  </a:lnTo>
                  <a:lnTo>
                    <a:pt x="194" y="142"/>
                  </a:lnTo>
                  <a:lnTo>
                    <a:pt x="240" y="127"/>
                  </a:lnTo>
                  <a:lnTo>
                    <a:pt x="293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" name="组合 24"/>
          <p:cNvGrpSpPr/>
          <p:nvPr/>
        </p:nvGrpSpPr>
        <p:grpSpPr>
          <a:xfrm>
            <a:off x="2971800" y="1352550"/>
            <a:ext cx="292160" cy="577913"/>
            <a:chOff x="8080376" y="1863812"/>
            <a:chExt cx="361950" cy="715962"/>
          </a:xfrm>
          <a:solidFill>
            <a:schemeClr val="accent5"/>
          </a:solidFill>
        </p:grpSpPr>
        <p:sp>
          <p:nvSpPr>
            <p:cNvPr id="23" name="Freeform 81"/>
            <p:cNvSpPr/>
            <p:nvPr/>
          </p:nvSpPr>
          <p:spPr bwMode="auto">
            <a:xfrm>
              <a:off x="8159751" y="2500399"/>
              <a:ext cx="204788" cy="79375"/>
            </a:xfrm>
            <a:custGeom>
              <a:avLst/>
              <a:gdLst>
                <a:gd name="T0" fmla="*/ 37 w 42"/>
                <a:gd name="T1" fmla="*/ 0 h 16"/>
                <a:gd name="T2" fmla="*/ 5 w 42"/>
                <a:gd name="T3" fmla="*/ 0 h 16"/>
                <a:gd name="T4" fmla="*/ 0 w 42"/>
                <a:gd name="T5" fmla="*/ 4 h 16"/>
                <a:gd name="T6" fmla="*/ 5 w 42"/>
                <a:gd name="T7" fmla="*/ 9 h 16"/>
                <a:gd name="T8" fmla="*/ 12 w 42"/>
                <a:gd name="T9" fmla="*/ 9 h 16"/>
                <a:gd name="T10" fmla="*/ 12 w 42"/>
                <a:gd name="T11" fmla="*/ 9 h 16"/>
                <a:gd name="T12" fmla="*/ 21 w 42"/>
                <a:gd name="T13" fmla="*/ 16 h 16"/>
                <a:gd name="T14" fmla="*/ 30 w 42"/>
                <a:gd name="T15" fmla="*/ 9 h 16"/>
                <a:gd name="T16" fmla="*/ 30 w 42"/>
                <a:gd name="T17" fmla="*/ 9 h 16"/>
                <a:gd name="T18" fmla="*/ 37 w 42"/>
                <a:gd name="T19" fmla="*/ 9 h 16"/>
                <a:gd name="T20" fmla="*/ 42 w 42"/>
                <a:gd name="T21" fmla="*/ 4 h 16"/>
                <a:gd name="T22" fmla="*/ 37 w 42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16">
                  <a:moveTo>
                    <a:pt x="3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3"/>
                    <a:pt x="16" y="16"/>
                    <a:pt x="21" y="16"/>
                  </a:cubicBezTo>
                  <a:cubicBezTo>
                    <a:pt x="26" y="16"/>
                    <a:pt x="30" y="13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40" y="9"/>
                    <a:pt x="42" y="7"/>
                    <a:pt x="42" y="4"/>
                  </a:cubicBezTo>
                  <a:cubicBezTo>
                    <a:pt x="42" y="2"/>
                    <a:pt x="40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82"/>
            <p:cNvSpPr>
              <a:spLocks noEditPoints="1"/>
            </p:cNvSpPr>
            <p:nvPr/>
          </p:nvSpPr>
          <p:spPr bwMode="auto">
            <a:xfrm>
              <a:off x="8080376" y="2040024"/>
              <a:ext cx="361950" cy="396875"/>
            </a:xfrm>
            <a:custGeom>
              <a:avLst/>
              <a:gdLst>
                <a:gd name="T0" fmla="*/ 74 w 74"/>
                <a:gd name="T1" fmla="*/ 36 h 81"/>
                <a:gd name="T2" fmla="*/ 37 w 74"/>
                <a:gd name="T3" fmla="*/ 0 h 81"/>
                <a:gd name="T4" fmla="*/ 0 w 74"/>
                <a:gd name="T5" fmla="*/ 36 h 81"/>
                <a:gd name="T6" fmla="*/ 17 w 74"/>
                <a:gd name="T7" fmla="*/ 81 h 81"/>
                <a:gd name="T8" fmla="*/ 58 w 74"/>
                <a:gd name="T9" fmla="*/ 81 h 81"/>
                <a:gd name="T10" fmla="*/ 74 w 74"/>
                <a:gd name="T11" fmla="*/ 36 h 81"/>
                <a:gd name="T12" fmla="*/ 37 w 74"/>
                <a:gd name="T13" fmla="*/ 9 h 81"/>
                <a:gd name="T14" fmla="*/ 44 w 74"/>
                <a:gd name="T15" fmla="*/ 16 h 81"/>
                <a:gd name="T16" fmla="*/ 37 w 74"/>
                <a:gd name="T17" fmla="*/ 24 h 81"/>
                <a:gd name="T18" fmla="*/ 29 w 74"/>
                <a:gd name="T19" fmla="*/ 16 h 81"/>
                <a:gd name="T20" fmla="*/ 37 w 74"/>
                <a:gd name="T21" fmla="*/ 9 h 81"/>
                <a:gd name="T22" fmla="*/ 51 w 74"/>
                <a:gd name="T23" fmla="*/ 46 h 81"/>
                <a:gd name="T24" fmla="*/ 45 w 74"/>
                <a:gd name="T25" fmla="*/ 52 h 81"/>
                <a:gd name="T26" fmla="*/ 45 w 74"/>
                <a:gd name="T27" fmla="*/ 52 h 81"/>
                <a:gd name="T28" fmla="*/ 46 w 74"/>
                <a:gd name="T29" fmla="*/ 53 h 81"/>
                <a:gd name="T30" fmla="*/ 46 w 74"/>
                <a:gd name="T31" fmla="*/ 75 h 81"/>
                <a:gd name="T32" fmla="*/ 41 w 74"/>
                <a:gd name="T33" fmla="*/ 79 h 81"/>
                <a:gd name="T34" fmla="*/ 37 w 74"/>
                <a:gd name="T35" fmla="*/ 75 h 81"/>
                <a:gd name="T36" fmla="*/ 33 w 74"/>
                <a:gd name="T37" fmla="*/ 79 h 81"/>
                <a:gd name="T38" fmla="*/ 28 w 74"/>
                <a:gd name="T39" fmla="*/ 75 h 81"/>
                <a:gd name="T40" fmla="*/ 28 w 74"/>
                <a:gd name="T41" fmla="*/ 53 h 81"/>
                <a:gd name="T42" fmla="*/ 29 w 74"/>
                <a:gd name="T43" fmla="*/ 52 h 81"/>
                <a:gd name="T44" fmla="*/ 28 w 74"/>
                <a:gd name="T45" fmla="*/ 52 h 81"/>
                <a:gd name="T46" fmla="*/ 22 w 74"/>
                <a:gd name="T47" fmla="*/ 46 h 81"/>
                <a:gd name="T48" fmla="*/ 22 w 74"/>
                <a:gd name="T49" fmla="*/ 32 h 81"/>
                <a:gd name="T50" fmla="*/ 28 w 74"/>
                <a:gd name="T51" fmla="*/ 26 h 81"/>
                <a:gd name="T52" fmla="*/ 31 w 74"/>
                <a:gd name="T53" fmla="*/ 26 h 81"/>
                <a:gd name="T54" fmla="*/ 37 w 74"/>
                <a:gd name="T55" fmla="*/ 33 h 81"/>
                <a:gd name="T56" fmla="*/ 43 w 74"/>
                <a:gd name="T57" fmla="*/ 26 h 81"/>
                <a:gd name="T58" fmla="*/ 45 w 74"/>
                <a:gd name="T59" fmla="*/ 26 h 81"/>
                <a:gd name="T60" fmla="*/ 51 w 74"/>
                <a:gd name="T61" fmla="*/ 32 h 81"/>
                <a:gd name="T62" fmla="*/ 51 w 74"/>
                <a:gd name="T63" fmla="*/ 4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81">
                  <a:moveTo>
                    <a:pt x="74" y="36"/>
                  </a:moveTo>
                  <a:cubicBezTo>
                    <a:pt x="74" y="16"/>
                    <a:pt x="57" y="0"/>
                    <a:pt x="37" y="0"/>
                  </a:cubicBezTo>
                  <a:cubicBezTo>
                    <a:pt x="17" y="0"/>
                    <a:pt x="0" y="16"/>
                    <a:pt x="0" y="36"/>
                  </a:cubicBezTo>
                  <a:cubicBezTo>
                    <a:pt x="0" y="54"/>
                    <a:pt x="17" y="64"/>
                    <a:pt x="17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8" y="63"/>
                    <a:pt x="74" y="54"/>
                    <a:pt x="74" y="36"/>
                  </a:cubicBezTo>
                  <a:close/>
                  <a:moveTo>
                    <a:pt x="37" y="9"/>
                  </a:moveTo>
                  <a:cubicBezTo>
                    <a:pt x="41" y="9"/>
                    <a:pt x="44" y="12"/>
                    <a:pt x="44" y="16"/>
                  </a:cubicBezTo>
                  <a:cubicBezTo>
                    <a:pt x="44" y="20"/>
                    <a:pt x="41" y="24"/>
                    <a:pt x="37" y="24"/>
                  </a:cubicBezTo>
                  <a:cubicBezTo>
                    <a:pt x="33" y="24"/>
                    <a:pt x="29" y="20"/>
                    <a:pt x="29" y="16"/>
                  </a:cubicBezTo>
                  <a:cubicBezTo>
                    <a:pt x="29" y="12"/>
                    <a:pt x="33" y="9"/>
                    <a:pt x="37" y="9"/>
                  </a:cubicBezTo>
                  <a:close/>
                  <a:moveTo>
                    <a:pt x="51" y="46"/>
                  </a:moveTo>
                  <a:cubicBezTo>
                    <a:pt x="51" y="49"/>
                    <a:pt x="49" y="52"/>
                    <a:pt x="45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6" y="52"/>
                    <a:pt x="46" y="53"/>
                    <a:pt x="46" y="53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7"/>
                    <a:pt x="44" y="79"/>
                    <a:pt x="41" y="79"/>
                  </a:cubicBezTo>
                  <a:cubicBezTo>
                    <a:pt x="39" y="79"/>
                    <a:pt x="37" y="77"/>
                    <a:pt x="37" y="75"/>
                  </a:cubicBezTo>
                  <a:cubicBezTo>
                    <a:pt x="37" y="77"/>
                    <a:pt x="35" y="79"/>
                    <a:pt x="33" y="79"/>
                  </a:cubicBezTo>
                  <a:cubicBezTo>
                    <a:pt x="30" y="79"/>
                    <a:pt x="28" y="77"/>
                    <a:pt x="28" y="75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2"/>
                    <a:pt x="29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5" y="52"/>
                    <a:pt x="22" y="49"/>
                    <a:pt x="22" y="4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29"/>
                    <a:pt x="25" y="26"/>
                    <a:pt x="28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6"/>
                    <a:pt x="51" y="29"/>
                    <a:pt x="51" y="32"/>
                  </a:cubicBezTo>
                  <a:lnTo>
                    <a:pt x="5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83"/>
            <p:cNvSpPr/>
            <p:nvPr/>
          </p:nvSpPr>
          <p:spPr bwMode="auto">
            <a:xfrm>
              <a:off x="8159751" y="2455949"/>
              <a:ext cx="204788" cy="30162"/>
            </a:xfrm>
            <a:custGeom>
              <a:avLst/>
              <a:gdLst>
                <a:gd name="T0" fmla="*/ 42 w 42"/>
                <a:gd name="T1" fmla="*/ 3 h 6"/>
                <a:gd name="T2" fmla="*/ 39 w 42"/>
                <a:gd name="T3" fmla="*/ 6 h 6"/>
                <a:gd name="T4" fmla="*/ 3 w 42"/>
                <a:gd name="T5" fmla="*/ 6 h 6"/>
                <a:gd name="T6" fmla="*/ 0 w 42"/>
                <a:gd name="T7" fmla="*/ 3 h 6"/>
                <a:gd name="T8" fmla="*/ 0 w 42"/>
                <a:gd name="T9" fmla="*/ 3 h 6"/>
                <a:gd name="T10" fmla="*/ 3 w 42"/>
                <a:gd name="T11" fmla="*/ 0 h 6"/>
                <a:gd name="T12" fmla="*/ 39 w 42"/>
                <a:gd name="T13" fmla="*/ 0 h 6"/>
                <a:gd name="T14" fmla="*/ 42 w 42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">
                  <a:moveTo>
                    <a:pt x="42" y="3"/>
                  </a:moveTo>
                  <a:cubicBezTo>
                    <a:pt x="42" y="4"/>
                    <a:pt x="40" y="6"/>
                    <a:pt x="3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2" y="1"/>
                    <a:pt x="4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84"/>
            <p:cNvSpPr/>
            <p:nvPr/>
          </p:nvSpPr>
          <p:spPr bwMode="auto">
            <a:xfrm>
              <a:off x="8085138" y="1917787"/>
              <a:ext cx="84138" cy="77787"/>
            </a:xfrm>
            <a:custGeom>
              <a:avLst/>
              <a:gdLst>
                <a:gd name="T0" fmla="*/ 13 w 17"/>
                <a:gd name="T1" fmla="*/ 16 h 16"/>
                <a:gd name="T2" fmla="*/ 10 w 17"/>
                <a:gd name="T3" fmla="*/ 15 h 16"/>
                <a:gd name="T4" fmla="*/ 2 w 17"/>
                <a:gd name="T5" fmla="*/ 7 h 16"/>
                <a:gd name="T6" fmla="*/ 2 w 17"/>
                <a:gd name="T7" fmla="*/ 2 h 16"/>
                <a:gd name="T8" fmla="*/ 7 w 17"/>
                <a:gd name="T9" fmla="*/ 2 h 16"/>
                <a:gd name="T10" fmla="*/ 15 w 17"/>
                <a:gd name="T11" fmla="*/ 10 h 16"/>
                <a:gd name="T12" fmla="*/ 15 w 17"/>
                <a:gd name="T13" fmla="*/ 15 h 16"/>
                <a:gd name="T14" fmla="*/ 13 w 17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6">
                  <a:moveTo>
                    <a:pt x="13" y="16"/>
                  </a:moveTo>
                  <a:cubicBezTo>
                    <a:pt x="12" y="16"/>
                    <a:pt x="11" y="16"/>
                    <a:pt x="10" y="1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7" y="12"/>
                    <a:pt x="17" y="14"/>
                    <a:pt x="15" y="15"/>
                  </a:cubicBezTo>
                  <a:cubicBezTo>
                    <a:pt x="15" y="16"/>
                    <a:pt x="14" y="16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85"/>
            <p:cNvSpPr/>
            <p:nvPr/>
          </p:nvSpPr>
          <p:spPr bwMode="auto">
            <a:xfrm>
              <a:off x="8355013" y="1917787"/>
              <a:ext cx="82550" cy="84137"/>
            </a:xfrm>
            <a:custGeom>
              <a:avLst/>
              <a:gdLst>
                <a:gd name="T0" fmla="*/ 4 w 17"/>
                <a:gd name="T1" fmla="*/ 17 h 17"/>
                <a:gd name="T2" fmla="*/ 2 w 17"/>
                <a:gd name="T3" fmla="*/ 16 h 17"/>
                <a:gd name="T4" fmla="*/ 2 w 17"/>
                <a:gd name="T5" fmla="*/ 11 h 17"/>
                <a:gd name="T6" fmla="*/ 10 w 17"/>
                <a:gd name="T7" fmla="*/ 2 h 17"/>
                <a:gd name="T8" fmla="*/ 15 w 17"/>
                <a:gd name="T9" fmla="*/ 2 h 17"/>
                <a:gd name="T10" fmla="*/ 15 w 17"/>
                <a:gd name="T11" fmla="*/ 7 h 17"/>
                <a:gd name="T12" fmla="*/ 7 w 17"/>
                <a:gd name="T13" fmla="*/ 16 h 17"/>
                <a:gd name="T14" fmla="*/ 4 w 17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7">
                  <a:moveTo>
                    <a:pt x="4" y="17"/>
                  </a:moveTo>
                  <a:cubicBezTo>
                    <a:pt x="3" y="17"/>
                    <a:pt x="2" y="16"/>
                    <a:pt x="2" y="16"/>
                  </a:cubicBezTo>
                  <a:cubicBezTo>
                    <a:pt x="0" y="14"/>
                    <a:pt x="0" y="12"/>
                    <a:pt x="2" y="1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3"/>
                    <a:pt x="17" y="5"/>
                    <a:pt x="15" y="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7"/>
                    <a:pt x="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86"/>
            <p:cNvSpPr/>
            <p:nvPr/>
          </p:nvSpPr>
          <p:spPr bwMode="auto">
            <a:xfrm>
              <a:off x="8242301" y="1863812"/>
              <a:ext cx="34925" cy="98425"/>
            </a:xfrm>
            <a:custGeom>
              <a:avLst/>
              <a:gdLst>
                <a:gd name="T0" fmla="*/ 3 w 7"/>
                <a:gd name="T1" fmla="*/ 20 h 20"/>
                <a:gd name="T2" fmla="*/ 0 w 7"/>
                <a:gd name="T3" fmla="*/ 16 h 20"/>
                <a:gd name="T4" fmla="*/ 0 w 7"/>
                <a:gd name="T5" fmla="*/ 4 h 20"/>
                <a:gd name="T6" fmla="*/ 3 w 7"/>
                <a:gd name="T7" fmla="*/ 0 h 20"/>
                <a:gd name="T8" fmla="*/ 7 w 7"/>
                <a:gd name="T9" fmla="*/ 4 h 20"/>
                <a:gd name="T10" fmla="*/ 7 w 7"/>
                <a:gd name="T11" fmla="*/ 16 h 20"/>
                <a:gd name="T12" fmla="*/ 3 w 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0">
                  <a:moveTo>
                    <a:pt x="3" y="20"/>
                  </a:moveTo>
                  <a:cubicBezTo>
                    <a:pt x="1" y="20"/>
                    <a:pt x="0" y="18"/>
                    <a:pt x="0" y="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2"/>
                    <a:pt x="7" y="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8"/>
                    <a:pt x="5" y="20"/>
                    <a:pt x="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31"/>
          <p:cNvGrpSpPr/>
          <p:nvPr/>
        </p:nvGrpSpPr>
        <p:grpSpPr>
          <a:xfrm>
            <a:off x="5867400" y="2876550"/>
            <a:ext cx="500985" cy="720659"/>
            <a:chOff x="10885488" y="4680037"/>
            <a:chExt cx="503238" cy="723900"/>
          </a:xfrm>
          <a:solidFill>
            <a:schemeClr val="accent5"/>
          </a:solidFill>
        </p:grpSpPr>
        <p:sp>
          <p:nvSpPr>
            <p:cNvPr id="30" name="Freeform 87"/>
            <p:cNvSpPr/>
            <p:nvPr/>
          </p:nvSpPr>
          <p:spPr bwMode="auto">
            <a:xfrm>
              <a:off x="11071226" y="4680037"/>
              <a:ext cx="317500" cy="303212"/>
            </a:xfrm>
            <a:custGeom>
              <a:avLst/>
              <a:gdLst>
                <a:gd name="T0" fmla="*/ 179 w 200"/>
                <a:gd name="T1" fmla="*/ 145 h 191"/>
                <a:gd name="T2" fmla="*/ 157 w 200"/>
                <a:gd name="T3" fmla="*/ 145 h 191"/>
                <a:gd name="T4" fmla="*/ 175 w 200"/>
                <a:gd name="T5" fmla="*/ 160 h 191"/>
                <a:gd name="T6" fmla="*/ 31 w 200"/>
                <a:gd name="T7" fmla="*/ 160 h 191"/>
                <a:gd name="T8" fmla="*/ 31 w 200"/>
                <a:gd name="T9" fmla="*/ 24 h 191"/>
                <a:gd name="T10" fmla="*/ 46 w 200"/>
                <a:gd name="T11" fmla="*/ 43 h 191"/>
                <a:gd name="T12" fmla="*/ 46 w 200"/>
                <a:gd name="T13" fmla="*/ 21 h 191"/>
                <a:gd name="T14" fmla="*/ 24 w 200"/>
                <a:gd name="T15" fmla="*/ 0 h 191"/>
                <a:gd name="T16" fmla="*/ 0 w 200"/>
                <a:gd name="T17" fmla="*/ 21 h 191"/>
                <a:gd name="T18" fmla="*/ 0 w 200"/>
                <a:gd name="T19" fmla="*/ 43 h 191"/>
                <a:gd name="T20" fmla="*/ 18 w 200"/>
                <a:gd name="T21" fmla="*/ 24 h 191"/>
                <a:gd name="T22" fmla="*/ 18 w 200"/>
                <a:gd name="T23" fmla="*/ 175 h 191"/>
                <a:gd name="T24" fmla="*/ 175 w 200"/>
                <a:gd name="T25" fmla="*/ 175 h 191"/>
                <a:gd name="T26" fmla="*/ 157 w 200"/>
                <a:gd name="T27" fmla="*/ 191 h 191"/>
                <a:gd name="T28" fmla="*/ 179 w 200"/>
                <a:gd name="T29" fmla="*/ 191 h 191"/>
                <a:gd name="T30" fmla="*/ 200 w 200"/>
                <a:gd name="T31" fmla="*/ 166 h 191"/>
                <a:gd name="T32" fmla="*/ 179 w 200"/>
                <a:gd name="T33" fmla="*/ 14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91">
                  <a:moveTo>
                    <a:pt x="179" y="145"/>
                  </a:moveTo>
                  <a:lnTo>
                    <a:pt x="157" y="145"/>
                  </a:lnTo>
                  <a:lnTo>
                    <a:pt x="175" y="160"/>
                  </a:lnTo>
                  <a:lnTo>
                    <a:pt x="31" y="160"/>
                  </a:lnTo>
                  <a:lnTo>
                    <a:pt x="31" y="24"/>
                  </a:lnTo>
                  <a:lnTo>
                    <a:pt x="46" y="43"/>
                  </a:lnTo>
                  <a:lnTo>
                    <a:pt x="46" y="21"/>
                  </a:lnTo>
                  <a:lnTo>
                    <a:pt x="24" y="0"/>
                  </a:lnTo>
                  <a:lnTo>
                    <a:pt x="0" y="21"/>
                  </a:lnTo>
                  <a:lnTo>
                    <a:pt x="0" y="43"/>
                  </a:lnTo>
                  <a:lnTo>
                    <a:pt x="18" y="24"/>
                  </a:lnTo>
                  <a:lnTo>
                    <a:pt x="18" y="175"/>
                  </a:lnTo>
                  <a:lnTo>
                    <a:pt x="175" y="175"/>
                  </a:lnTo>
                  <a:lnTo>
                    <a:pt x="157" y="191"/>
                  </a:lnTo>
                  <a:lnTo>
                    <a:pt x="179" y="191"/>
                  </a:lnTo>
                  <a:lnTo>
                    <a:pt x="200" y="166"/>
                  </a:lnTo>
                  <a:lnTo>
                    <a:pt x="179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88"/>
            <p:cNvSpPr/>
            <p:nvPr/>
          </p:nvSpPr>
          <p:spPr bwMode="auto">
            <a:xfrm>
              <a:off x="11134726" y="4699087"/>
              <a:ext cx="204788" cy="220662"/>
            </a:xfrm>
            <a:custGeom>
              <a:avLst/>
              <a:gdLst>
                <a:gd name="T0" fmla="*/ 0 w 129"/>
                <a:gd name="T1" fmla="*/ 93 h 139"/>
                <a:gd name="T2" fmla="*/ 37 w 129"/>
                <a:gd name="T3" fmla="*/ 59 h 139"/>
                <a:gd name="T4" fmla="*/ 46 w 129"/>
                <a:gd name="T5" fmla="*/ 68 h 139"/>
                <a:gd name="T6" fmla="*/ 0 w 129"/>
                <a:gd name="T7" fmla="*/ 108 h 139"/>
                <a:gd name="T8" fmla="*/ 0 w 129"/>
                <a:gd name="T9" fmla="*/ 117 h 139"/>
                <a:gd name="T10" fmla="*/ 52 w 129"/>
                <a:gd name="T11" fmla="*/ 71 h 139"/>
                <a:gd name="T12" fmla="*/ 58 w 129"/>
                <a:gd name="T13" fmla="*/ 77 h 139"/>
                <a:gd name="T14" fmla="*/ 0 w 129"/>
                <a:gd name="T15" fmla="*/ 133 h 139"/>
                <a:gd name="T16" fmla="*/ 0 w 129"/>
                <a:gd name="T17" fmla="*/ 139 h 139"/>
                <a:gd name="T18" fmla="*/ 3 w 129"/>
                <a:gd name="T19" fmla="*/ 139 h 139"/>
                <a:gd name="T20" fmla="*/ 129 w 129"/>
                <a:gd name="T21" fmla="*/ 22 h 139"/>
                <a:gd name="T22" fmla="*/ 129 w 129"/>
                <a:gd name="T23" fmla="*/ 0 h 139"/>
                <a:gd name="T24" fmla="*/ 65 w 129"/>
                <a:gd name="T25" fmla="*/ 65 h 139"/>
                <a:gd name="T26" fmla="*/ 37 w 129"/>
                <a:gd name="T27" fmla="*/ 43 h 139"/>
                <a:gd name="T28" fmla="*/ 0 w 129"/>
                <a:gd name="T29" fmla="*/ 74 h 139"/>
                <a:gd name="T30" fmla="*/ 0 w 129"/>
                <a:gd name="T31" fmla="*/ 9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39">
                  <a:moveTo>
                    <a:pt x="0" y="93"/>
                  </a:moveTo>
                  <a:lnTo>
                    <a:pt x="37" y="59"/>
                  </a:lnTo>
                  <a:lnTo>
                    <a:pt x="46" y="68"/>
                  </a:lnTo>
                  <a:lnTo>
                    <a:pt x="0" y="108"/>
                  </a:lnTo>
                  <a:lnTo>
                    <a:pt x="0" y="117"/>
                  </a:lnTo>
                  <a:lnTo>
                    <a:pt x="52" y="71"/>
                  </a:lnTo>
                  <a:lnTo>
                    <a:pt x="58" y="77"/>
                  </a:lnTo>
                  <a:lnTo>
                    <a:pt x="0" y="133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129" y="22"/>
                  </a:lnTo>
                  <a:lnTo>
                    <a:pt x="129" y="0"/>
                  </a:lnTo>
                  <a:lnTo>
                    <a:pt x="65" y="65"/>
                  </a:lnTo>
                  <a:lnTo>
                    <a:pt x="37" y="43"/>
                  </a:lnTo>
                  <a:lnTo>
                    <a:pt x="0" y="74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89"/>
            <p:cNvSpPr/>
            <p:nvPr/>
          </p:nvSpPr>
          <p:spPr bwMode="auto">
            <a:xfrm>
              <a:off x="11163301" y="4753062"/>
              <a:ext cx="176213" cy="166687"/>
            </a:xfrm>
            <a:custGeom>
              <a:avLst/>
              <a:gdLst>
                <a:gd name="T0" fmla="*/ 111 w 111"/>
                <a:gd name="T1" fmla="*/ 0 h 105"/>
                <a:gd name="T2" fmla="*/ 0 w 111"/>
                <a:gd name="T3" fmla="*/ 105 h 105"/>
                <a:gd name="T4" fmla="*/ 10 w 111"/>
                <a:gd name="T5" fmla="*/ 105 h 105"/>
                <a:gd name="T6" fmla="*/ 111 w 111"/>
                <a:gd name="T7" fmla="*/ 9 h 105"/>
                <a:gd name="T8" fmla="*/ 111 w 111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5">
                  <a:moveTo>
                    <a:pt x="111" y="0"/>
                  </a:moveTo>
                  <a:lnTo>
                    <a:pt x="0" y="105"/>
                  </a:lnTo>
                  <a:lnTo>
                    <a:pt x="10" y="105"/>
                  </a:lnTo>
                  <a:lnTo>
                    <a:pt x="111" y="9"/>
                  </a:lnTo>
                  <a:lnTo>
                    <a:pt x="1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90"/>
            <p:cNvSpPr/>
            <p:nvPr/>
          </p:nvSpPr>
          <p:spPr bwMode="auto">
            <a:xfrm>
              <a:off x="11202988" y="4792749"/>
              <a:ext cx="136525" cy="127000"/>
            </a:xfrm>
            <a:custGeom>
              <a:avLst/>
              <a:gdLst>
                <a:gd name="T0" fmla="*/ 86 w 86"/>
                <a:gd name="T1" fmla="*/ 0 h 80"/>
                <a:gd name="T2" fmla="*/ 0 w 86"/>
                <a:gd name="T3" fmla="*/ 80 h 80"/>
                <a:gd name="T4" fmla="*/ 9 w 86"/>
                <a:gd name="T5" fmla="*/ 80 h 80"/>
                <a:gd name="T6" fmla="*/ 86 w 86"/>
                <a:gd name="T7" fmla="*/ 9 h 80"/>
                <a:gd name="T8" fmla="*/ 86 w 86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0">
                  <a:moveTo>
                    <a:pt x="86" y="0"/>
                  </a:moveTo>
                  <a:lnTo>
                    <a:pt x="0" y="80"/>
                  </a:lnTo>
                  <a:lnTo>
                    <a:pt x="9" y="80"/>
                  </a:lnTo>
                  <a:lnTo>
                    <a:pt x="86" y="9"/>
                  </a:lnTo>
                  <a:lnTo>
                    <a:pt x="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91"/>
            <p:cNvSpPr/>
            <p:nvPr/>
          </p:nvSpPr>
          <p:spPr bwMode="auto">
            <a:xfrm>
              <a:off x="11242676" y="4826087"/>
              <a:ext cx="96838" cy="93662"/>
            </a:xfrm>
            <a:custGeom>
              <a:avLst/>
              <a:gdLst>
                <a:gd name="T0" fmla="*/ 61 w 61"/>
                <a:gd name="T1" fmla="*/ 0 h 59"/>
                <a:gd name="T2" fmla="*/ 0 w 61"/>
                <a:gd name="T3" fmla="*/ 59 h 59"/>
                <a:gd name="T4" fmla="*/ 9 w 61"/>
                <a:gd name="T5" fmla="*/ 59 h 59"/>
                <a:gd name="T6" fmla="*/ 61 w 61"/>
                <a:gd name="T7" fmla="*/ 13 h 59"/>
                <a:gd name="T8" fmla="*/ 61 w 6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9">
                  <a:moveTo>
                    <a:pt x="61" y="0"/>
                  </a:moveTo>
                  <a:lnTo>
                    <a:pt x="0" y="59"/>
                  </a:lnTo>
                  <a:lnTo>
                    <a:pt x="9" y="59"/>
                  </a:lnTo>
                  <a:lnTo>
                    <a:pt x="61" y="13"/>
                  </a:lnTo>
                  <a:lnTo>
                    <a:pt x="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92"/>
            <p:cNvSpPr/>
            <p:nvPr/>
          </p:nvSpPr>
          <p:spPr bwMode="auto">
            <a:xfrm>
              <a:off x="11280776" y="4865774"/>
              <a:ext cx="58738" cy="53975"/>
            </a:xfrm>
            <a:custGeom>
              <a:avLst/>
              <a:gdLst>
                <a:gd name="T0" fmla="*/ 37 w 37"/>
                <a:gd name="T1" fmla="*/ 9 h 34"/>
                <a:gd name="T2" fmla="*/ 37 w 37"/>
                <a:gd name="T3" fmla="*/ 0 h 34"/>
                <a:gd name="T4" fmla="*/ 0 w 37"/>
                <a:gd name="T5" fmla="*/ 34 h 34"/>
                <a:gd name="T6" fmla="*/ 10 w 37"/>
                <a:gd name="T7" fmla="*/ 34 h 34"/>
                <a:gd name="T8" fmla="*/ 37 w 37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4">
                  <a:moveTo>
                    <a:pt x="37" y="9"/>
                  </a:moveTo>
                  <a:lnTo>
                    <a:pt x="37" y="0"/>
                  </a:lnTo>
                  <a:lnTo>
                    <a:pt x="0" y="34"/>
                  </a:lnTo>
                  <a:lnTo>
                    <a:pt x="10" y="34"/>
                  </a:ln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Oval 93"/>
            <p:cNvSpPr>
              <a:spLocks noChangeArrowheads="1"/>
            </p:cNvSpPr>
            <p:nvPr/>
          </p:nvSpPr>
          <p:spPr bwMode="auto">
            <a:xfrm>
              <a:off x="10939463" y="4856249"/>
              <a:ext cx="117475" cy="1174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94"/>
            <p:cNvSpPr/>
            <p:nvPr/>
          </p:nvSpPr>
          <p:spPr bwMode="auto">
            <a:xfrm>
              <a:off x="10885488" y="4997537"/>
              <a:ext cx="336550" cy="406400"/>
            </a:xfrm>
            <a:custGeom>
              <a:avLst/>
              <a:gdLst>
                <a:gd name="T0" fmla="*/ 69 w 69"/>
                <a:gd name="T1" fmla="*/ 7 h 83"/>
                <a:gd name="T2" fmla="*/ 61 w 69"/>
                <a:gd name="T3" fmla="*/ 0 h 83"/>
                <a:gd name="T4" fmla="*/ 33 w 69"/>
                <a:gd name="T5" fmla="*/ 0 h 83"/>
                <a:gd name="T6" fmla="*/ 23 w 69"/>
                <a:gd name="T7" fmla="*/ 9 h 83"/>
                <a:gd name="T8" fmla="*/ 23 w 69"/>
                <a:gd name="T9" fmla="*/ 10 h 83"/>
                <a:gd name="T10" fmla="*/ 13 w 69"/>
                <a:gd name="T11" fmla="*/ 0 h 83"/>
                <a:gd name="T12" fmla="*/ 10 w 69"/>
                <a:gd name="T13" fmla="*/ 0 h 83"/>
                <a:gd name="T14" fmla="*/ 0 w 69"/>
                <a:gd name="T15" fmla="*/ 9 h 83"/>
                <a:gd name="T16" fmla="*/ 0 w 69"/>
                <a:gd name="T17" fmla="*/ 30 h 83"/>
                <a:gd name="T18" fmla="*/ 10 w 69"/>
                <a:gd name="T19" fmla="*/ 40 h 83"/>
                <a:gd name="T20" fmla="*/ 10 w 69"/>
                <a:gd name="T21" fmla="*/ 40 h 83"/>
                <a:gd name="T22" fmla="*/ 9 w 69"/>
                <a:gd name="T23" fmla="*/ 42 h 83"/>
                <a:gd name="T24" fmla="*/ 9 w 69"/>
                <a:gd name="T25" fmla="*/ 76 h 83"/>
                <a:gd name="T26" fmla="*/ 16 w 69"/>
                <a:gd name="T27" fmla="*/ 83 h 83"/>
                <a:gd name="T28" fmla="*/ 23 w 69"/>
                <a:gd name="T29" fmla="*/ 76 h 83"/>
                <a:gd name="T30" fmla="*/ 30 w 69"/>
                <a:gd name="T31" fmla="*/ 83 h 83"/>
                <a:gd name="T32" fmla="*/ 37 w 69"/>
                <a:gd name="T33" fmla="*/ 76 h 83"/>
                <a:gd name="T34" fmla="*/ 37 w 69"/>
                <a:gd name="T35" fmla="*/ 13 h 83"/>
                <a:gd name="T36" fmla="*/ 61 w 69"/>
                <a:gd name="T37" fmla="*/ 13 h 83"/>
                <a:gd name="T38" fmla="*/ 69 w 69"/>
                <a:gd name="T39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9" h="83">
                  <a:moveTo>
                    <a:pt x="69" y="7"/>
                  </a:moveTo>
                  <a:cubicBezTo>
                    <a:pt x="69" y="2"/>
                    <a:pt x="65" y="0"/>
                    <a:pt x="61" y="0"/>
                  </a:cubicBezTo>
                  <a:cubicBezTo>
                    <a:pt x="57" y="0"/>
                    <a:pt x="33" y="0"/>
                    <a:pt x="3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6"/>
                    <a:pt x="4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9" y="80"/>
                    <a:pt x="12" y="83"/>
                    <a:pt x="16" y="83"/>
                  </a:cubicBezTo>
                  <a:cubicBezTo>
                    <a:pt x="20" y="83"/>
                    <a:pt x="23" y="80"/>
                    <a:pt x="23" y="76"/>
                  </a:cubicBezTo>
                  <a:cubicBezTo>
                    <a:pt x="23" y="80"/>
                    <a:pt x="26" y="83"/>
                    <a:pt x="30" y="83"/>
                  </a:cubicBezTo>
                  <a:cubicBezTo>
                    <a:pt x="34" y="83"/>
                    <a:pt x="37" y="80"/>
                    <a:pt x="37" y="76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58" y="13"/>
                    <a:pt x="61" y="13"/>
                  </a:cubicBezTo>
                  <a:cubicBezTo>
                    <a:pt x="64" y="13"/>
                    <a:pt x="69" y="12"/>
                    <a:pt x="6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组合 40"/>
          <p:cNvGrpSpPr/>
          <p:nvPr/>
        </p:nvGrpSpPr>
        <p:grpSpPr>
          <a:xfrm>
            <a:off x="5867400" y="1352550"/>
            <a:ext cx="428625" cy="581816"/>
            <a:chOff x="10709276" y="1628862"/>
            <a:chExt cx="439738" cy="596900"/>
          </a:xfrm>
          <a:solidFill>
            <a:schemeClr val="accent5"/>
          </a:solidFill>
        </p:grpSpPr>
        <p:sp>
          <p:nvSpPr>
            <p:cNvPr id="39" name="Freeform 95"/>
            <p:cNvSpPr/>
            <p:nvPr/>
          </p:nvSpPr>
          <p:spPr bwMode="auto">
            <a:xfrm>
              <a:off x="10709276" y="1809837"/>
              <a:ext cx="341313" cy="415925"/>
            </a:xfrm>
            <a:custGeom>
              <a:avLst/>
              <a:gdLst>
                <a:gd name="T0" fmla="*/ 62 w 70"/>
                <a:gd name="T1" fmla="*/ 0 h 85"/>
                <a:gd name="T2" fmla="*/ 33 w 70"/>
                <a:gd name="T3" fmla="*/ 0 h 85"/>
                <a:gd name="T4" fmla="*/ 23 w 70"/>
                <a:gd name="T5" fmla="*/ 9 h 85"/>
                <a:gd name="T6" fmla="*/ 23 w 70"/>
                <a:gd name="T7" fmla="*/ 10 h 85"/>
                <a:gd name="T8" fmla="*/ 13 w 70"/>
                <a:gd name="T9" fmla="*/ 0 h 85"/>
                <a:gd name="T10" fmla="*/ 10 w 70"/>
                <a:gd name="T11" fmla="*/ 0 h 85"/>
                <a:gd name="T12" fmla="*/ 0 w 70"/>
                <a:gd name="T13" fmla="*/ 9 h 85"/>
                <a:gd name="T14" fmla="*/ 0 w 70"/>
                <a:gd name="T15" fmla="*/ 31 h 85"/>
                <a:gd name="T16" fmla="*/ 10 w 70"/>
                <a:gd name="T17" fmla="*/ 41 h 85"/>
                <a:gd name="T18" fmla="*/ 10 w 70"/>
                <a:gd name="T19" fmla="*/ 41 h 85"/>
                <a:gd name="T20" fmla="*/ 9 w 70"/>
                <a:gd name="T21" fmla="*/ 43 h 85"/>
                <a:gd name="T22" fmla="*/ 9 w 70"/>
                <a:gd name="T23" fmla="*/ 78 h 85"/>
                <a:gd name="T24" fmla="*/ 16 w 70"/>
                <a:gd name="T25" fmla="*/ 85 h 85"/>
                <a:gd name="T26" fmla="*/ 23 w 70"/>
                <a:gd name="T27" fmla="*/ 78 h 85"/>
                <a:gd name="T28" fmla="*/ 30 w 70"/>
                <a:gd name="T29" fmla="*/ 85 h 85"/>
                <a:gd name="T30" fmla="*/ 37 w 70"/>
                <a:gd name="T31" fmla="*/ 78 h 85"/>
                <a:gd name="T32" fmla="*/ 37 w 70"/>
                <a:gd name="T33" fmla="*/ 13 h 85"/>
                <a:gd name="T34" fmla="*/ 62 w 70"/>
                <a:gd name="T35" fmla="*/ 13 h 85"/>
                <a:gd name="T36" fmla="*/ 70 w 70"/>
                <a:gd name="T37" fmla="*/ 7 h 85"/>
                <a:gd name="T38" fmla="*/ 62 w 70"/>
                <a:gd name="T3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85">
                  <a:moveTo>
                    <a:pt x="62" y="0"/>
                  </a:moveTo>
                  <a:cubicBezTo>
                    <a:pt x="58" y="0"/>
                    <a:pt x="33" y="0"/>
                    <a:pt x="3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4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9" y="42"/>
                    <a:pt x="9" y="43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82"/>
                    <a:pt x="13" y="85"/>
                    <a:pt x="16" y="85"/>
                  </a:cubicBezTo>
                  <a:cubicBezTo>
                    <a:pt x="20" y="85"/>
                    <a:pt x="23" y="82"/>
                    <a:pt x="23" y="78"/>
                  </a:cubicBezTo>
                  <a:cubicBezTo>
                    <a:pt x="23" y="82"/>
                    <a:pt x="27" y="85"/>
                    <a:pt x="30" y="85"/>
                  </a:cubicBezTo>
                  <a:cubicBezTo>
                    <a:pt x="34" y="85"/>
                    <a:pt x="37" y="82"/>
                    <a:pt x="37" y="78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59" y="13"/>
                    <a:pt x="62" y="13"/>
                  </a:cubicBezTo>
                  <a:cubicBezTo>
                    <a:pt x="66" y="13"/>
                    <a:pt x="70" y="12"/>
                    <a:pt x="70" y="7"/>
                  </a:cubicBezTo>
                  <a:cubicBezTo>
                    <a:pt x="70" y="2"/>
                    <a:pt x="66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96"/>
            <p:cNvSpPr>
              <a:spLocks noEditPoints="1"/>
            </p:cNvSpPr>
            <p:nvPr/>
          </p:nvSpPr>
          <p:spPr bwMode="auto">
            <a:xfrm>
              <a:off x="10763251" y="1628862"/>
              <a:ext cx="385763" cy="161925"/>
            </a:xfrm>
            <a:custGeom>
              <a:avLst/>
              <a:gdLst>
                <a:gd name="T0" fmla="*/ 68 w 79"/>
                <a:gd name="T1" fmla="*/ 1 h 33"/>
                <a:gd name="T2" fmla="*/ 62 w 79"/>
                <a:gd name="T3" fmla="*/ 4 h 33"/>
                <a:gd name="T4" fmla="*/ 56 w 79"/>
                <a:gd name="T5" fmla="*/ 8 h 33"/>
                <a:gd name="T6" fmla="*/ 46 w 79"/>
                <a:gd name="T7" fmla="*/ 0 h 33"/>
                <a:gd name="T8" fmla="*/ 38 w 79"/>
                <a:gd name="T9" fmla="*/ 4 h 33"/>
                <a:gd name="T10" fmla="*/ 23 w 79"/>
                <a:gd name="T11" fmla="*/ 14 h 33"/>
                <a:gd name="T12" fmla="*/ 12 w 79"/>
                <a:gd name="T13" fmla="*/ 8 h 33"/>
                <a:gd name="T14" fmla="*/ 0 w 79"/>
                <a:gd name="T15" fmla="*/ 20 h 33"/>
                <a:gd name="T16" fmla="*/ 12 w 79"/>
                <a:gd name="T17" fmla="*/ 32 h 33"/>
                <a:gd name="T18" fmla="*/ 22 w 79"/>
                <a:gd name="T19" fmla="*/ 27 h 33"/>
                <a:gd name="T20" fmla="*/ 46 w 79"/>
                <a:gd name="T21" fmla="*/ 33 h 33"/>
                <a:gd name="T22" fmla="*/ 54 w 79"/>
                <a:gd name="T23" fmla="*/ 29 h 33"/>
                <a:gd name="T24" fmla="*/ 68 w 79"/>
                <a:gd name="T25" fmla="*/ 33 h 33"/>
                <a:gd name="T26" fmla="*/ 79 w 79"/>
                <a:gd name="T27" fmla="*/ 17 h 33"/>
                <a:gd name="T28" fmla="*/ 68 w 79"/>
                <a:gd name="T29" fmla="*/ 1 h 33"/>
                <a:gd name="T30" fmla="*/ 46 w 79"/>
                <a:gd name="T31" fmla="*/ 27 h 33"/>
                <a:gd name="T32" fmla="*/ 39 w 79"/>
                <a:gd name="T33" fmla="*/ 17 h 33"/>
                <a:gd name="T34" fmla="*/ 46 w 79"/>
                <a:gd name="T35" fmla="*/ 6 h 33"/>
                <a:gd name="T36" fmla="*/ 53 w 79"/>
                <a:gd name="T37" fmla="*/ 17 h 33"/>
                <a:gd name="T38" fmla="*/ 46 w 79"/>
                <a:gd name="T39" fmla="*/ 27 h 33"/>
                <a:gd name="T40" fmla="*/ 68 w 79"/>
                <a:gd name="T41" fmla="*/ 28 h 33"/>
                <a:gd name="T42" fmla="*/ 60 w 79"/>
                <a:gd name="T43" fmla="*/ 17 h 33"/>
                <a:gd name="T44" fmla="*/ 68 w 79"/>
                <a:gd name="T45" fmla="*/ 7 h 33"/>
                <a:gd name="T46" fmla="*/ 75 w 79"/>
                <a:gd name="T47" fmla="*/ 17 h 33"/>
                <a:gd name="T48" fmla="*/ 68 w 79"/>
                <a:gd name="T4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" h="33">
                  <a:moveTo>
                    <a:pt x="68" y="1"/>
                  </a:moveTo>
                  <a:cubicBezTo>
                    <a:pt x="66" y="1"/>
                    <a:pt x="64" y="2"/>
                    <a:pt x="62" y="4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4" y="3"/>
                    <a:pt x="50" y="0"/>
                    <a:pt x="46" y="0"/>
                  </a:cubicBezTo>
                  <a:cubicBezTo>
                    <a:pt x="44" y="0"/>
                    <a:pt x="41" y="3"/>
                    <a:pt x="38" y="4"/>
                  </a:cubicBezTo>
                  <a:cubicBezTo>
                    <a:pt x="36" y="6"/>
                    <a:pt x="26" y="12"/>
                    <a:pt x="23" y="14"/>
                  </a:cubicBezTo>
                  <a:cubicBezTo>
                    <a:pt x="21" y="10"/>
                    <a:pt x="17" y="8"/>
                    <a:pt x="12" y="8"/>
                  </a:cubicBezTo>
                  <a:cubicBezTo>
                    <a:pt x="6" y="8"/>
                    <a:pt x="0" y="13"/>
                    <a:pt x="0" y="20"/>
                  </a:cubicBezTo>
                  <a:cubicBezTo>
                    <a:pt x="0" y="27"/>
                    <a:pt x="6" y="32"/>
                    <a:pt x="12" y="32"/>
                  </a:cubicBezTo>
                  <a:cubicBezTo>
                    <a:pt x="16" y="32"/>
                    <a:pt x="20" y="30"/>
                    <a:pt x="22" y="27"/>
                  </a:cubicBezTo>
                  <a:cubicBezTo>
                    <a:pt x="26" y="28"/>
                    <a:pt x="45" y="33"/>
                    <a:pt x="46" y="33"/>
                  </a:cubicBezTo>
                  <a:cubicBezTo>
                    <a:pt x="49" y="33"/>
                    <a:pt x="52" y="32"/>
                    <a:pt x="54" y="29"/>
                  </a:cubicBezTo>
                  <a:cubicBezTo>
                    <a:pt x="54" y="29"/>
                    <a:pt x="64" y="33"/>
                    <a:pt x="68" y="33"/>
                  </a:cubicBezTo>
                  <a:cubicBezTo>
                    <a:pt x="74" y="33"/>
                    <a:pt x="79" y="26"/>
                    <a:pt x="79" y="17"/>
                  </a:cubicBezTo>
                  <a:cubicBezTo>
                    <a:pt x="79" y="8"/>
                    <a:pt x="74" y="1"/>
                    <a:pt x="68" y="1"/>
                  </a:cubicBezTo>
                  <a:close/>
                  <a:moveTo>
                    <a:pt x="46" y="27"/>
                  </a:moveTo>
                  <a:cubicBezTo>
                    <a:pt x="42" y="27"/>
                    <a:pt x="39" y="23"/>
                    <a:pt x="39" y="17"/>
                  </a:cubicBezTo>
                  <a:cubicBezTo>
                    <a:pt x="39" y="11"/>
                    <a:pt x="42" y="6"/>
                    <a:pt x="46" y="6"/>
                  </a:cubicBezTo>
                  <a:cubicBezTo>
                    <a:pt x="50" y="6"/>
                    <a:pt x="53" y="11"/>
                    <a:pt x="53" y="17"/>
                  </a:cubicBezTo>
                  <a:cubicBezTo>
                    <a:pt x="53" y="23"/>
                    <a:pt x="50" y="27"/>
                    <a:pt x="46" y="27"/>
                  </a:cubicBezTo>
                  <a:close/>
                  <a:moveTo>
                    <a:pt x="68" y="28"/>
                  </a:moveTo>
                  <a:cubicBezTo>
                    <a:pt x="64" y="28"/>
                    <a:pt x="60" y="23"/>
                    <a:pt x="60" y="17"/>
                  </a:cubicBezTo>
                  <a:cubicBezTo>
                    <a:pt x="60" y="12"/>
                    <a:pt x="64" y="7"/>
                    <a:pt x="68" y="7"/>
                  </a:cubicBezTo>
                  <a:cubicBezTo>
                    <a:pt x="72" y="7"/>
                    <a:pt x="75" y="12"/>
                    <a:pt x="75" y="17"/>
                  </a:cubicBezTo>
                  <a:cubicBezTo>
                    <a:pt x="75" y="23"/>
                    <a:pt x="72" y="28"/>
                    <a:pt x="6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1" name="文本框 2"/>
          <p:cNvSpPr txBox="1"/>
          <p:nvPr/>
        </p:nvSpPr>
        <p:spPr>
          <a:xfrm>
            <a:off x="497506" y="133350"/>
            <a:ext cx="337983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5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2"/>
          <p:cNvSpPr txBox="1"/>
          <p:nvPr/>
        </p:nvSpPr>
        <p:spPr>
          <a:xfrm>
            <a:off x="501501" y="133350"/>
            <a:ext cx="32766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26</a:t>
            </a:fld>
            <a:endParaRPr lang="en-US" dirty="0"/>
          </a:p>
        </p:txBody>
      </p:sp>
      <p:grpSp>
        <p:nvGrpSpPr>
          <p:cNvPr id="22" name="组合 2"/>
          <p:cNvGrpSpPr/>
          <p:nvPr/>
        </p:nvGrpSpPr>
        <p:grpSpPr>
          <a:xfrm>
            <a:off x="-1492" y="1085398"/>
            <a:ext cx="4293916" cy="3391352"/>
            <a:chOff x="2217021" y="1435223"/>
            <a:chExt cx="5607258" cy="4018294"/>
          </a:xfrm>
        </p:grpSpPr>
        <p:sp>
          <p:nvSpPr>
            <p:cNvPr id="23" name="矩形 31"/>
            <p:cNvSpPr/>
            <p:nvPr/>
          </p:nvSpPr>
          <p:spPr>
            <a:xfrm>
              <a:off x="2217021" y="4445378"/>
              <a:ext cx="936104" cy="10081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32"/>
            <p:cNvSpPr/>
            <p:nvPr/>
          </p:nvSpPr>
          <p:spPr>
            <a:xfrm>
              <a:off x="2217021" y="3437266"/>
              <a:ext cx="936104" cy="10081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33"/>
            <p:cNvSpPr/>
            <p:nvPr/>
          </p:nvSpPr>
          <p:spPr>
            <a:xfrm>
              <a:off x="2217021" y="2439051"/>
              <a:ext cx="936104" cy="10081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34"/>
            <p:cNvSpPr/>
            <p:nvPr/>
          </p:nvSpPr>
          <p:spPr>
            <a:xfrm>
              <a:off x="2217021" y="1435224"/>
              <a:ext cx="936104" cy="10081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35"/>
            <p:cNvSpPr/>
            <p:nvPr/>
          </p:nvSpPr>
          <p:spPr>
            <a:xfrm>
              <a:off x="4979837" y="4158714"/>
              <a:ext cx="2618878" cy="72655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36"/>
            <p:cNvSpPr/>
            <p:nvPr/>
          </p:nvSpPr>
          <p:spPr>
            <a:xfrm>
              <a:off x="4979837" y="3432155"/>
              <a:ext cx="2618878" cy="72655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37"/>
            <p:cNvSpPr/>
            <p:nvPr/>
          </p:nvSpPr>
          <p:spPr>
            <a:xfrm>
              <a:off x="4979837" y="2712729"/>
              <a:ext cx="2618878" cy="72655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38"/>
            <p:cNvSpPr/>
            <p:nvPr/>
          </p:nvSpPr>
          <p:spPr>
            <a:xfrm>
              <a:off x="4979837" y="1989258"/>
              <a:ext cx="2618878" cy="72655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28"/>
            <p:cNvSpPr/>
            <p:nvPr/>
          </p:nvSpPr>
          <p:spPr>
            <a:xfrm>
              <a:off x="3153125" y="1447970"/>
              <a:ext cx="1826712" cy="1280593"/>
            </a:xfrm>
            <a:custGeom>
              <a:avLst/>
              <a:gdLst>
                <a:gd name="connsiteX0" fmla="*/ 0 w 1826712"/>
                <a:gd name="connsiteY0" fmla="*/ 0 h 1280593"/>
                <a:gd name="connsiteX1" fmla="*/ 1826712 w 1826712"/>
                <a:gd name="connsiteY1" fmla="*/ 0 h 1280593"/>
                <a:gd name="connsiteX2" fmla="*/ 1826712 w 1826712"/>
                <a:gd name="connsiteY2" fmla="*/ 1280593 h 1280593"/>
                <a:gd name="connsiteX3" fmla="*/ 0 w 1826712"/>
                <a:gd name="connsiteY3" fmla="*/ 1280593 h 1280593"/>
                <a:gd name="connsiteX4" fmla="*/ 0 w 1826712"/>
                <a:gd name="connsiteY4" fmla="*/ 0 h 1280593"/>
                <a:gd name="connsiteX0-1" fmla="*/ 0 w 1826712"/>
                <a:gd name="connsiteY0-2" fmla="*/ 0 h 1280593"/>
                <a:gd name="connsiteX1-3" fmla="*/ 1826712 w 1826712"/>
                <a:gd name="connsiteY1-4" fmla="*/ 0 h 1280593"/>
                <a:gd name="connsiteX2-5" fmla="*/ 1826712 w 1826712"/>
                <a:gd name="connsiteY2-6" fmla="*/ 1280593 h 1280593"/>
                <a:gd name="connsiteX3-7" fmla="*/ 0 w 1826712"/>
                <a:gd name="connsiteY3-8" fmla="*/ 1007543 h 1280593"/>
                <a:gd name="connsiteX4-9" fmla="*/ 0 w 1826712"/>
                <a:gd name="connsiteY4-10" fmla="*/ 0 h 1280593"/>
                <a:gd name="connsiteX0-11" fmla="*/ 0 w 1826712"/>
                <a:gd name="connsiteY0-12" fmla="*/ 0 h 1280593"/>
                <a:gd name="connsiteX1-13" fmla="*/ 1826712 w 1826712"/>
                <a:gd name="connsiteY1-14" fmla="*/ 555625 h 1280593"/>
                <a:gd name="connsiteX2-15" fmla="*/ 1826712 w 1826712"/>
                <a:gd name="connsiteY2-16" fmla="*/ 1280593 h 1280593"/>
                <a:gd name="connsiteX3-17" fmla="*/ 0 w 1826712"/>
                <a:gd name="connsiteY3-18" fmla="*/ 1007543 h 1280593"/>
                <a:gd name="connsiteX4-19" fmla="*/ 0 w 1826712"/>
                <a:gd name="connsiteY4-20" fmla="*/ 0 h 12805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6712" h="1280593">
                  <a:moveTo>
                    <a:pt x="0" y="0"/>
                  </a:moveTo>
                  <a:lnTo>
                    <a:pt x="1826712" y="555625"/>
                  </a:lnTo>
                  <a:lnTo>
                    <a:pt x="1826712" y="1280593"/>
                  </a:lnTo>
                  <a:lnTo>
                    <a:pt x="0" y="10075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28"/>
            <p:cNvSpPr/>
            <p:nvPr/>
          </p:nvSpPr>
          <p:spPr>
            <a:xfrm>
              <a:off x="3153125" y="2440955"/>
              <a:ext cx="1829888" cy="1007543"/>
            </a:xfrm>
            <a:custGeom>
              <a:avLst/>
              <a:gdLst>
                <a:gd name="connsiteX0" fmla="*/ 0 w 1826712"/>
                <a:gd name="connsiteY0" fmla="*/ 0 h 1280593"/>
                <a:gd name="connsiteX1" fmla="*/ 1826712 w 1826712"/>
                <a:gd name="connsiteY1" fmla="*/ 0 h 1280593"/>
                <a:gd name="connsiteX2" fmla="*/ 1826712 w 1826712"/>
                <a:gd name="connsiteY2" fmla="*/ 1280593 h 1280593"/>
                <a:gd name="connsiteX3" fmla="*/ 0 w 1826712"/>
                <a:gd name="connsiteY3" fmla="*/ 1280593 h 1280593"/>
                <a:gd name="connsiteX4" fmla="*/ 0 w 1826712"/>
                <a:gd name="connsiteY4" fmla="*/ 0 h 1280593"/>
                <a:gd name="connsiteX0-1" fmla="*/ 0 w 1826712"/>
                <a:gd name="connsiteY0-2" fmla="*/ 0 h 1280593"/>
                <a:gd name="connsiteX1-3" fmla="*/ 1826712 w 1826712"/>
                <a:gd name="connsiteY1-4" fmla="*/ 0 h 1280593"/>
                <a:gd name="connsiteX2-5" fmla="*/ 1826712 w 1826712"/>
                <a:gd name="connsiteY2-6" fmla="*/ 1280593 h 1280593"/>
                <a:gd name="connsiteX3-7" fmla="*/ 0 w 1826712"/>
                <a:gd name="connsiteY3-8" fmla="*/ 1007543 h 1280593"/>
                <a:gd name="connsiteX4-9" fmla="*/ 0 w 1826712"/>
                <a:gd name="connsiteY4-10" fmla="*/ 0 h 1280593"/>
                <a:gd name="connsiteX0-11" fmla="*/ 0 w 1826712"/>
                <a:gd name="connsiteY0-12" fmla="*/ 0 h 1280593"/>
                <a:gd name="connsiteX1-13" fmla="*/ 1826712 w 1826712"/>
                <a:gd name="connsiteY1-14" fmla="*/ 555625 h 1280593"/>
                <a:gd name="connsiteX2-15" fmla="*/ 1826712 w 1826712"/>
                <a:gd name="connsiteY2-16" fmla="*/ 1280593 h 1280593"/>
                <a:gd name="connsiteX3-17" fmla="*/ 0 w 1826712"/>
                <a:gd name="connsiteY3-18" fmla="*/ 1007543 h 1280593"/>
                <a:gd name="connsiteX4-19" fmla="*/ 0 w 1826712"/>
                <a:gd name="connsiteY4-20" fmla="*/ 0 h 1280593"/>
                <a:gd name="connsiteX0-21" fmla="*/ 0 w 1829887"/>
                <a:gd name="connsiteY0-22" fmla="*/ 0 h 1280593"/>
                <a:gd name="connsiteX1-23" fmla="*/ 1829887 w 1829887"/>
                <a:gd name="connsiteY1-24" fmla="*/ 273050 h 1280593"/>
                <a:gd name="connsiteX2-25" fmla="*/ 1826712 w 1829887"/>
                <a:gd name="connsiteY2-26" fmla="*/ 1280593 h 1280593"/>
                <a:gd name="connsiteX3-27" fmla="*/ 0 w 1829887"/>
                <a:gd name="connsiteY3-28" fmla="*/ 1007543 h 1280593"/>
                <a:gd name="connsiteX4-29" fmla="*/ 0 w 1829887"/>
                <a:gd name="connsiteY4-30" fmla="*/ 0 h 1280593"/>
                <a:gd name="connsiteX0-31" fmla="*/ 0 w 1830192"/>
                <a:gd name="connsiteY0-32" fmla="*/ 0 h 1007543"/>
                <a:gd name="connsiteX1-33" fmla="*/ 1829887 w 1830192"/>
                <a:gd name="connsiteY1-34" fmla="*/ 273050 h 1007543"/>
                <a:gd name="connsiteX2-35" fmla="*/ 1829887 w 1830192"/>
                <a:gd name="connsiteY2-36" fmla="*/ 998018 h 1007543"/>
                <a:gd name="connsiteX3-37" fmla="*/ 0 w 1830192"/>
                <a:gd name="connsiteY3-38" fmla="*/ 1007543 h 1007543"/>
                <a:gd name="connsiteX4-39" fmla="*/ 0 w 1830192"/>
                <a:gd name="connsiteY4-40" fmla="*/ 0 h 1007543"/>
                <a:gd name="connsiteX0-41" fmla="*/ 0 w 1829887"/>
                <a:gd name="connsiteY0-42" fmla="*/ 0 h 1007543"/>
                <a:gd name="connsiteX1-43" fmla="*/ 1829887 w 1829887"/>
                <a:gd name="connsiteY1-44" fmla="*/ 273050 h 1007543"/>
                <a:gd name="connsiteX2-45" fmla="*/ 1823537 w 1829887"/>
                <a:gd name="connsiteY2-46" fmla="*/ 1001193 h 1007543"/>
                <a:gd name="connsiteX3-47" fmla="*/ 0 w 1829887"/>
                <a:gd name="connsiteY3-48" fmla="*/ 1007543 h 1007543"/>
                <a:gd name="connsiteX4-49" fmla="*/ 0 w 1829887"/>
                <a:gd name="connsiteY4-50" fmla="*/ 0 h 1007543"/>
                <a:gd name="connsiteX0-51" fmla="*/ 0 w 1830192"/>
                <a:gd name="connsiteY0-52" fmla="*/ 0 h 1007543"/>
                <a:gd name="connsiteX1-53" fmla="*/ 1829887 w 1830192"/>
                <a:gd name="connsiteY1-54" fmla="*/ 273050 h 1007543"/>
                <a:gd name="connsiteX2-55" fmla="*/ 1829887 w 1830192"/>
                <a:gd name="connsiteY2-56" fmla="*/ 1001193 h 1007543"/>
                <a:gd name="connsiteX3-57" fmla="*/ 0 w 1830192"/>
                <a:gd name="connsiteY3-58" fmla="*/ 1007543 h 1007543"/>
                <a:gd name="connsiteX4-59" fmla="*/ 0 w 1830192"/>
                <a:gd name="connsiteY4-60" fmla="*/ 0 h 1007543"/>
                <a:gd name="connsiteX0-61" fmla="*/ 0 w 1829887"/>
                <a:gd name="connsiteY0-62" fmla="*/ 0 h 1007543"/>
                <a:gd name="connsiteX1-63" fmla="*/ 1829887 w 1829887"/>
                <a:gd name="connsiteY1-64" fmla="*/ 273050 h 1007543"/>
                <a:gd name="connsiteX2-65" fmla="*/ 1826712 w 1829887"/>
                <a:gd name="connsiteY2-66" fmla="*/ 1001193 h 1007543"/>
                <a:gd name="connsiteX3-67" fmla="*/ 0 w 1829887"/>
                <a:gd name="connsiteY3-68" fmla="*/ 1007543 h 1007543"/>
                <a:gd name="connsiteX4-69" fmla="*/ 0 w 1829887"/>
                <a:gd name="connsiteY4-70" fmla="*/ 0 h 1007543"/>
                <a:gd name="connsiteX0-71" fmla="*/ 0 w 1833980"/>
                <a:gd name="connsiteY0-72" fmla="*/ 0 h 1007543"/>
                <a:gd name="connsiteX1-73" fmla="*/ 1829887 w 1833980"/>
                <a:gd name="connsiteY1-74" fmla="*/ 273050 h 1007543"/>
                <a:gd name="connsiteX2-75" fmla="*/ 1833856 w 1833980"/>
                <a:gd name="connsiteY2-76" fmla="*/ 1001193 h 1007543"/>
                <a:gd name="connsiteX3-77" fmla="*/ 0 w 1833980"/>
                <a:gd name="connsiteY3-78" fmla="*/ 1007543 h 1007543"/>
                <a:gd name="connsiteX4-79" fmla="*/ 0 w 1833980"/>
                <a:gd name="connsiteY4-80" fmla="*/ 0 h 1007543"/>
                <a:gd name="connsiteX0-81" fmla="*/ 0 w 1829887"/>
                <a:gd name="connsiteY0-82" fmla="*/ 0 h 1007543"/>
                <a:gd name="connsiteX1-83" fmla="*/ 1829887 w 1829887"/>
                <a:gd name="connsiteY1-84" fmla="*/ 273050 h 1007543"/>
                <a:gd name="connsiteX2-85" fmla="*/ 1829093 w 1829887"/>
                <a:gd name="connsiteY2-86" fmla="*/ 1003575 h 1007543"/>
                <a:gd name="connsiteX3-87" fmla="*/ 0 w 1829887"/>
                <a:gd name="connsiteY3-88" fmla="*/ 1007543 h 1007543"/>
                <a:gd name="connsiteX4-89" fmla="*/ 0 w 1829887"/>
                <a:gd name="connsiteY4-90" fmla="*/ 0 h 10075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9887" h="1007543">
                  <a:moveTo>
                    <a:pt x="0" y="0"/>
                  </a:moveTo>
                  <a:lnTo>
                    <a:pt x="1829887" y="273050"/>
                  </a:lnTo>
                  <a:cubicBezTo>
                    <a:pt x="1828829" y="608898"/>
                    <a:pt x="1830151" y="667727"/>
                    <a:pt x="1829093" y="1003575"/>
                  </a:cubicBezTo>
                  <a:lnTo>
                    <a:pt x="0" y="10075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28"/>
            <p:cNvSpPr/>
            <p:nvPr/>
          </p:nvSpPr>
          <p:spPr>
            <a:xfrm>
              <a:off x="3153126" y="3441607"/>
              <a:ext cx="1834048" cy="1003574"/>
            </a:xfrm>
            <a:custGeom>
              <a:avLst/>
              <a:gdLst>
                <a:gd name="connsiteX0" fmla="*/ 0 w 1826712"/>
                <a:gd name="connsiteY0" fmla="*/ 0 h 1280593"/>
                <a:gd name="connsiteX1" fmla="*/ 1826712 w 1826712"/>
                <a:gd name="connsiteY1" fmla="*/ 0 h 1280593"/>
                <a:gd name="connsiteX2" fmla="*/ 1826712 w 1826712"/>
                <a:gd name="connsiteY2" fmla="*/ 1280593 h 1280593"/>
                <a:gd name="connsiteX3" fmla="*/ 0 w 1826712"/>
                <a:gd name="connsiteY3" fmla="*/ 1280593 h 1280593"/>
                <a:gd name="connsiteX4" fmla="*/ 0 w 1826712"/>
                <a:gd name="connsiteY4" fmla="*/ 0 h 1280593"/>
                <a:gd name="connsiteX0-1" fmla="*/ 0 w 1826712"/>
                <a:gd name="connsiteY0-2" fmla="*/ 0 h 1280593"/>
                <a:gd name="connsiteX1-3" fmla="*/ 1826712 w 1826712"/>
                <a:gd name="connsiteY1-4" fmla="*/ 0 h 1280593"/>
                <a:gd name="connsiteX2-5" fmla="*/ 1826712 w 1826712"/>
                <a:gd name="connsiteY2-6" fmla="*/ 1280593 h 1280593"/>
                <a:gd name="connsiteX3-7" fmla="*/ 0 w 1826712"/>
                <a:gd name="connsiteY3-8" fmla="*/ 1007543 h 1280593"/>
                <a:gd name="connsiteX4-9" fmla="*/ 0 w 1826712"/>
                <a:gd name="connsiteY4-10" fmla="*/ 0 h 1280593"/>
                <a:gd name="connsiteX0-11" fmla="*/ 0 w 1826712"/>
                <a:gd name="connsiteY0-12" fmla="*/ 0 h 1280593"/>
                <a:gd name="connsiteX1-13" fmla="*/ 1826712 w 1826712"/>
                <a:gd name="connsiteY1-14" fmla="*/ 555625 h 1280593"/>
                <a:gd name="connsiteX2-15" fmla="*/ 1826712 w 1826712"/>
                <a:gd name="connsiteY2-16" fmla="*/ 1280593 h 1280593"/>
                <a:gd name="connsiteX3-17" fmla="*/ 0 w 1826712"/>
                <a:gd name="connsiteY3-18" fmla="*/ 1007543 h 1280593"/>
                <a:gd name="connsiteX4-19" fmla="*/ 0 w 1826712"/>
                <a:gd name="connsiteY4-20" fmla="*/ 0 h 1280593"/>
                <a:gd name="connsiteX0-21" fmla="*/ 0 w 1829887"/>
                <a:gd name="connsiteY0-22" fmla="*/ 0 h 1280593"/>
                <a:gd name="connsiteX1-23" fmla="*/ 1829887 w 1829887"/>
                <a:gd name="connsiteY1-24" fmla="*/ 273050 h 1280593"/>
                <a:gd name="connsiteX2-25" fmla="*/ 1826712 w 1829887"/>
                <a:gd name="connsiteY2-26" fmla="*/ 1280593 h 1280593"/>
                <a:gd name="connsiteX3-27" fmla="*/ 0 w 1829887"/>
                <a:gd name="connsiteY3-28" fmla="*/ 1007543 h 1280593"/>
                <a:gd name="connsiteX4-29" fmla="*/ 0 w 1829887"/>
                <a:gd name="connsiteY4-30" fmla="*/ 0 h 1280593"/>
                <a:gd name="connsiteX0-31" fmla="*/ 0 w 1830192"/>
                <a:gd name="connsiteY0-32" fmla="*/ 0 h 1007543"/>
                <a:gd name="connsiteX1-33" fmla="*/ 1829887 w 1830192"/>
                <a:gd name="connsiteY1-34" fmla="*/ 273050 h 1007543"/>
                <a:gd name="connsiteX2-35" fmla="*/ 1829887 w 1830192"/>
                <a:gd name="connsiteY2-36" fmla="*/ 998018 h 1007543"/>
                <a:gd name="connsiteX3-37" fmla="*/ 0 w 1830192"/>
                <a:gd name="connsiteY3-38" fmla="*/ 1007543 h 1007543"/>
                <a:gd name="connsiteX4-39" fmla="*/ 0 w 1830192"/>
                <a:gd name="connsiteY4-40" fmla="*/ 0 h 1007543"/>
                <a:gd name="connsiteX0-41" fmla="*/ 0 w 1829887"/>
                <a:gd name="connsiteY0-42" fmla="*/ 0 h 1007543"/>
                <a:gd name="connsiteX1-43" fmla="*/ 1829887 w 1829887"/>
                <a:gd name="connsiteY1-44" fmla="*/ 273050 h 1007543"/>
                <a:gd name="connsiteX2-45" fmla="*/ 1823537 w 1829887"/>
                <a:gd name="connsiteY2-46" fmla="*/ 1001193 h 1007543"/>
                <a:gd name="connsiteX3-47" fmla="*/ 0 w 1829887"/>
                <a:gd name="connsiteY3-48" fmla="*/ 1007543 h 1007543"/>
                <a:gd name="connsiteX4-49" fmla="*/ 0 w 1829887"/>
                <a:gd name="connsiteY4-50" fmla="*/ 0 h 1007543"/>
                <a:gd name="connsiteX0-51" fmla="*/ 0 w 1830192"/>
                <a:gd name="connsiteY0-52" fmla="*/ 0 h 1007543"/>
                <a:gd name="connsiteX1-53" fmla="*/ 1829887 w 1830192"/>
                <a:gd name="connsiteY1-54" fmla="*/ 273050 h 1007543"/>
                <a:gd name="connsiteX2-55" fmla="*/ 1829887 w 1830192"/>
                <a:gd name="connsiteY2-56" fmla="*/ 1001193 h 1007543"/>
                <a:gd name="connsiteX3-57" fmla="*/ 0 w 1830192"/>
                <a:gd name="connsiteY3-58" fmla="*/ 1007543 h 1007543"/>
                <a:gd name="connsiteX4-59" fmla="*/ 0 w 1830192"/>
                <a:gd name="connsiteY4-60" fmla="*/ 0 h 1007543"/>
                <a:gd name="connsiteX0-61" fmla="*/ 0 w 1829887"/>
                <a:gd name="connsiteY0-62" fmla="*/ 0 h 1007543"/>
                <a:gd name="connsiteX1-63" fmla="*/ 1829887 w 1829887"/>
                <a:gd name="connsiteY1-64" fmla="*/ 273050 h 1007543"/>
                <a:gd name="connsiteX2-65" fmla="*/ 1826712 w 1829887"/>
                <a:gd name="connsiteY2-66" fmla="*/ 1001193 h 1007543"/>
                <a:gd name="connsiteX3-67" fmla="*/ 0 w 1829887"/>
                <a:gd name="connsiteY3-68" fmla="*/ 1007543 h 1007543"/>
                <a:gd name="connsiteX4-69" fmla="*/ 0 w 1829887"/>
                <a:gd name="connsiteY4-70" fmla="*/ 0 h 1007543"/>
                <a:gd name="connsiteX0-71" fmla="*/ 0 w 1829887"/>
                <a:gd name="connsiteY0-72" fmla="*/ 0 h 1001193"/>
                <a:gd name="connsiteX1-73" fmla="*/ 1829887 w 1829887"/>
                <a:gd name="connsiteY1-74" fmla="*/ 273050 h 1001193"/>
                <a:gd name="connsiteX2-75" fmla="*/ 1826712 w 1829887"/>
                <a:gd name="connsiteY2-76" fmla="*/ 1001193 h 1001193"/>
                <a:gd name="connsiteX3-77" fmla="*/ 0 w 1829887"/>
                <a:gd name="connsiteY3-78" fmla="*/ 998018 h 1001193"/>
                <a:gd name="connsiteX4-79" fmla="*/ 0 w 1829887"/>
                <a:gd name="connsiteY4-80" fmla="*/ 0 h 1001193"/>
                <a:gd name="connsiteX0-81" fmla="*/ 0 w 1832268"/>
                <a:gd name="connsiteY0-82" fmla="*/ 5556 h 1006749"/>
                <a:gd name="connsiteX1-83" fmla="*/ 1832268 w 1832268"/>
                <a:gd name="connsiteY1-84" fmla="*/ 0 h 1006749"/>
                <a:gd name="connsiteX2-85" fmla="*/ 1826712 w 1832268"/>
                <a:gd name="connsiteY2-86" fmla="*/ 1006749 h 1006749"/>
                <a:gd name="connsiteX3-87" fmla="*/ 0 w 1832268"/>
                <a:gd name="connsiteY3-88" fmla="*/ 1003574 h 1006749"/>
                <a:gd name="connsiteX4-89" fmla="*/ 0 w 1832268"/>
                <a:gd name="connsiteY4-90" fmla="*/ 5556 h 1006749"/>
                <a:gd name="connsiteX0-91" fmla="*/ 0 w 1832268"/>
                <a:gd name="connsiteY0-92" fmla="*/ 5556 h 1003574"/>
                <a:gd name="connsiteX1-93" fmla="*/ 1832268 w 1832268"/>
                <a:gd name="connsiteY1-94" fmla="*/ 0 h 1003574"/>
                <a:gd name="connsiteX2-95" fmla="*/ 1829093 w 1832268"/>
                <a:gd name="connsiteY2-96" fmla="*/ 720999 h 1003574"/>
                <a:gd name="connsiteX3-97" fmla="*/ 0 w 1832268"/>
                <a:gd name="connsiteY3-98" fmla="*/ 1003574 h 1003574"/>
                <a:gd name="connsiteX4-99" fmla="*/ 0 w 1832268"/>
                <a:gd name="connsiteY4-100" fmla="*/ 5556 h 1003574"/>
                <a:gd name="connsiteX0-101" fmla="*/ 0 w 1834048"/>
                <a:gd name="connsiteY0-102" fmla="*/ 5556 h 1003574"/>
                <a:gd name="connsiteX1-103" fmla="*/ 1832268 w 1834048"/>
                <a:gd name="connsiteY1-104" fmla="*/ 0 h 1003574"/>
                <a:gd name="connsiteX2-105" fmla="*/ 1833856 w 1834048"/>
                <a:gd name="connsiteY2-106" fmla="*/ 720999 h 1003574"/>
                <a:gd name="connsiteX3-107" fmla="*/ 0 w 1834048"/>
                <a:gd name="connsiteY3-108" fmla="*/ 1003574 h 1003574"/>
                <a:gd name="connsiteX4-109" fmla="*/ 0 w 1834048"/>
                <a:gd name="connsiteY4-110" fmla="*/ 5556 h 10035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34048" h="1003574">
                  <a:moveTo>
                    <a:pt x="0" y="5556"/>
                  </a:moveTo>
                  <a:lnTo>
                    <a:pt x="1832268" y="0"/>
                  </a:lnTo>
                  <a:cubicBezTo>
                    <a:pt x="1831210" y="335848"/>
                    <a:pt x="1834914" y="385151"/>
                    <a:pt x="1833856" y="720999"/>
                  </a:cubicBezTo>
                  <a:lnTo>
                    <a:pt x="0" y="1003574"/>
                  </a:lnTo>
                  <a:lnTo>
                    <a:pt x="0" y="555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28"/>
            <p:cNvSpPr/>
            <p:nvPr/>
          </p:nvSpPr>
          <p:spPr>
            <a:xfrm>
              <a:off x="3148257" y="4157049"/>
              <a:ext cx="1837135" cy="1296468"/>
            </a:xfrm>
            <a:custGeom>
              <a:avLst/>
              <a:gdLst>
                <a:gd name="connsiteX0" fmla="*/ 0 w 1826712"/>
                <a:gd name="connsiteY0" fmla="*/ 0 h 1280593"/>
                <a:gd name="connsiteX1" fmla="*/ 1826712 w 1826712"/>
                <a:gd name="connsiteY1" fmla="*/ 0 h 1280593"/>
                <a:gd name="connsiteX2" fmla="*/ 1826712 w 1826712"/>
                <a:gd name="connsiteY2" fmla="*/ 1280593 h 1280593"/>
                <a:gd name="connsiteX3" fmla="*/ 0 w 1826712"/>
                <a:gd name="connsiteY3" fmla="*/ 1280593 h 1280593"/>
                <a:gd name="connsiteX4" fmla="*/ 0 w 1826712"/>
                <a:gd name="connsiteY4" fmla="*/ 0 h 1280593"/>
                <a:gd name="connsiteX0-1" fmla="*/ 0 w 1826712"/>
                <a:gd name="connsiteY0-2" fmla="*/ 0 h 1280593"/>
                <a:gd name="connsiteX1-3" fmla="*/ 1826712 w 1826712"/>
                <a:gd name="connsiteY1-4" fmla="*/ 0 h 1280593"/>
                <a:gd name="connsiteX2-5" fmla="*/ 1826712 w 1826712"/>
                <a:gd name="connsiteY2-6" fmla="*/ 1280593 h 1280593"/>
                <a:gd name="connsiteX3-7" fmla="*/ 0 w 1826712"/>
                <a:gd name="connsiteY3-8" fmla="*/ 1007543 h 1280593"/>
                <a:gd name="connsiteX4-9" fmla="*/ 0 w 1826712"/>
                <a:gd name="connsiteY4-10" fmla="*/ 0 h 1280593"/>
                <a:gd name="connsiteX0-11" fmla="*/ 0 w 1826712"/>
                <a:gd name="connsiteY0-12" fmla="*/ 0 h 1280593"/>
                <a:gd name="connsiteX1-13" fmla="*/ 1826712 w 1826712"/>
                <a:gd name="connsiteY1-14" fmla="*/ 555625 h 1280593"/>
                <a:gd name="connsiteX2-15" fmla="*/ 1826712 w 1826712"/>
                <a:gd name="connsiteY2-16" fmla="*/ 1280593 h 1280593"/>
                <a:gd name="connsiteX3-17" fmla="*/ 0 w 1826712"/>
                <a:gd name="connsiteY3-18" fmla="*/ 1007543 h 1280593"/>
                <a:gd name="connsiteX4-19" fmla="*/ 0 w 1826712"/>
                <a:gd name="connsiteY4-20" fmla="*/ 0 h 1280593"/>
                <a:gd name="connsiteX0-21" fmla="*/ 0 w 1829887"/>
                <a:gd name="connsiteY0-22" fmla="*/ 0 h 1280593"/>
                <a:gd name="connsiteX1-23" fmla="*/ 1829887 w 1829887"/>
                <a:gd name="connsiteY1-24" fmla="*/ 273050 h 1280593"/>
                <a:gd name="connsiteX2-25" fmla="*/ 1826712 w 1829887"/>
                <a:gd name="connsiteY2-26" fmla="*/ 1280593 h 1280593"/>
                <a:gd name="connsiteX3-27" fmla="*/ 0 w 1829887"/>
                <a:gd name="connsiteY3-28" fmla="*/ 1007543 h 1280593"/>
                <a:gd name="connsiteX4-29" fmla="*/ 0 w 1829887"/>
                <a:gd name="connsiteY4-30" fmla="*/ 0 h 1280593"/>
                <a:gd name="connsiteX0-31" fmla="*/ 0 w 1830192"/>
                <a:gd name="connsiteY0-32" fmla="*/ 0 h 1007543"/>
                <a:gd name="connsiteX1-33" fmla="*/ 1829887 w 1830192"/>
                <a:gd name="connsiteY1-34" fmla="*/ 273050 h 1007543"/>
                <a:gd name="connsiteX2-35" fmla="*/ 1829887 w 1830192"/>
                <a:gd name="connsiteY2-36" fmla="*/ 998018 h 1007543"/>
                <a:gd name="connsiteX3-37" fmla="*/ 0 w 1830192"/>
                <a:gd name="connsiteY3-38" fmla="*/ 1007543 h 1007543"/>
                <a:gd name="connsiteX4-39" fmla="*/ 0 w 1830192"/>
                <a:gd name="connsiteY4-40" fmla="*/ 0 h 1007543"/>
                <a:gd name="connsiteX0-41" fmla="*/ 0 w 1829887"/>
                <a:gd name="connsiteY0-42" fmla="*/ 0 h 1007543"/>
                <a:gd name="connsiteX1-43" fmla="*/ 1829887 w 1829887"/>
                <a:gd name="connsiteY1-44" fmla="*/ 273050 h 1007543"/>
                <a:gd name="connsiteX2-45" fmla="*/ 1823537 w 1829887"/>
                <a:gd name="connsiteY2-46" fmla="*/ 1001193 h 1007543"/>
                <a:gd name="connsiteX3-47" fmla="*/ 0 w 1829887"/>
                <a:gd name="connsiteY3-48" fmla="*/ 1007543 h 1007543"/>
                <a:gd name="connsiteX4-49" fmla="*/ 0 w 1829887"/>
                <a:gd name="connsiteY4-50" fmla="*/ 0 h 1007543"/>
                <a:gd name="connsiteX0-51" fmla="*/ 0 w 1830192"/>
                <a:gd name="connsiteY0-52" fmla="*/ 0 h 1007543"/>
                <a:gd name="connsiteX1-53" fmla="*/ 1829887 w 1830192"/>
                <a:gd name="connsiteY1-54" fmla="*/ 273050 h 1007543"/>
                <a:gd name="connsiteX2-55" fmla="*/ 1829887 w 1830192"/>
                <a:gd name="connsiteY2-56" fmla="*/ 1001193 h 1007543"/>
                <a:gd name="connsiteX3-57" fmla="*/ 0 w 1830192"/>
                <a:gd name="connsiteY3-58" fmla="*/ 1007543 h 1007543"/>
                <a:gd name="connsiteX4-59" fmla="*/ 0 w 1830192"/>
                <a:gd name="connsiteY4-60" fmla="*/ 0 h 1007543"/>
                <a:gd name="connsiteX0-61" fmla="*/ 0 w 1829887"/>
                <a:gd name="connsiteY0-62" fmla="*/ 0 h 1007543"/>
                <a:gd name="connsiteX1-63" fmla="*/ 1829887 w 1829887"/>
                <a:gd name="connsiteY1-64" fmla="*/ 273050 h 1007543"/>
                <a:gd name="connsiteX2-65" fmla="*/ 1826712 w 1829887"/>
                <a:gd name="connsiteY2-66" fmla="*/ 1001193 h 1007543"/>
                <a:gd name="connsiteX3-67" fmla="*/ 0 w 1829887"/>
                <a:gd name="connsiteY3-68" fmla="*/ 1007543 h 1007543"/>
                <a:gd name="connsiteX4-69" fmla="*/ 0 w 1829887"/>
                <a:gd name="connsiteY4-70" fmla="*/ 0 h 1007543"/>
                <a:gd name="connsiteX0-71" fmla="*/ 0 w 1829887"/>
                <a:gd name="connsiteY0-72" fmla="*/ 0 h 1001193"/>
                <a:gd name="connsiteX1-73" fmla="*/ 1829887 w 1829887"/>
                <a:gd name="connsiteY1-74" fmla="*/ 273050 h 1001193"/>
                <a:gd name="connsiteX2-75" fmla="*/ 1826712 w 1829887"/>
                <a:gd name="connsiteY2-76" fmla="*/ 1001193 h 1001193"/>
                <a:gd name="connsiteX3-77" fmla="*/ 0 w 1829887"/>
                <a:gd name="connsiteY3-78" fmla="*/ 998018 h 1001193"/>
                <a:gd name="connsiteX4-79" fmla="*/ 0 w 1829887"/>
                <a:gd name="connsiteY4-80" fmla="*/ 0 h 1001193"/>
                <a:gd name="connsiteX0-81" fmla="*/ 0 w 1832268"/>
                <a:gd name="connsiteY0-82" fmla="*/ 5556 h 1006749"/>
                <a:gd name="connsiteX1-83" fmla="*/ 1832268 w 1832268"/>
                <a:gd name="connsiteY1-84" fmla="*/ 0 h 1006749"/>
                <a:gd name="connsiteX2-85" fmla="*/ 1826712 w 1832268"/>
                <a:gd name="connsiteY2-86" fmla="*/ 1006749 h 1006749"/>
                <a:gd name="connsiteX3-87" fmla="*/ 0 w 1832268"/>
                <a:gd name="connsiteY3-88" fmla="*/ 1003574 h 1006749"/>
                <a:gd name="connsiteX4-89" fmla="*/ 0 w 1832268"/>
                <a:gd name="connsiteY4-90" fmla="*/ 5556 h 1006749"/>
                <a:gd name="connsiteX0-91" fmla="*/ 0 w 1832268"/>
                <a:gd name="connsiteY0-92" fmla="*/ 5556 h 1003574"/>
                <a:gd name="connsiteX1-93" fmla="*/ 1832268 w 1832268"/>
                <a:gd name="connsiteY1-94" fmla="*/ 0 h 1003574"/>
                <a:gd name="connsiteX2-95" fmla="*/ 1829093 w 1832268"/>
                <a:gd name="connsiteY2-96" fmla="*/ 720999 h 1003574"/>
                <a:gd name="connsiteX3-97" fmla="*/ 0 w 1832268"/>
                <a:gd name="connsiteY3-98" fmla="*/ 1003574 h 1003574"/>
                <a:gd name="connsiteX4-99" fmla="*/ 0 w 1832268"/>
                <a:gd name="connsiteY4-100" fmla="*/ 5556 h 1003574"/>
                <a:gd name="connsiteX0-101" fmla="*/ 0 w 1834649"/>
                <a:gd name="connsiteY0-102" fmla="*/ 793 h 1003574"/>
                <a:gd name="connsiteX1-103" fmla="*/ 1834649 w 1834649"/>
                <a:gd name="connsiteY1-104" fmla="*/ 0 h 1003574"/>
                <a:gd name="connsiteX2-105" fmla="*/ 1831474 w 1834649"/>
                <a:gd name="connsiteY2-106" fmla="*/ 720999 h 1003574"/>
                <a:gd name="connsiteX3-107" fmla="*/ 2381 w 1834649"/>
                <a:gd name="connsiteY3-108" fmla="*/ 1003574 h 1003574"/>
                <a:gd name="connsiteX4-109" fmla="*/ 0 w 1834649"/>
                <a:gd name="connsiteY4-110" fmla="*/ 793 h 1003574"/>
                <a:gd name="connsiteX0-111" fmla="*/ 0 w 1834649"/>
                <a:gd name="connsiteY0-112" fmla="*/ 284162 h 1286943"/>
                <a:gd name="connsiteX1-113" fmla="*/ 1834649 w 1834649"/>
                <a:gd name="connsiteY1-114" fmla="*/ 0 h 1286943"/>
                <a:gd name="connsiteX2-115" fmla="*/ 1831474 w 1834649"/>
                <a:gd name="connsiteY2-116" fmla="*/ 1004368 h 1286943"/>
                <a:gd name="connsiteX3-117" fmla="*/ 2381 w 1834649"/>
                <a:gd name="connsiteY3-118" fmla="*/ 1286943 h 1286943"/>
                <a:gd name="connsiteX4-119" fmla="*/ 0 w 1834649"/>
                <a:gd name="connsiteY4-120" fmla="*/ 284162 h 1286943"/>
                <a:gd name="connsiteX0-121" fmla="*/ 0 w 1834649"/>
                <a:gd name="connsiteY0-122" fmla="*/ 284162 h 1286943"/>
                <a:gd name="connsiteX1-123" fmla="*/ 1834649 w 1834649"/>
                <a:gd name="connsiteY1-124" fmla="*/ 0 h 1286943"/>
                <a:gd name="connsiteX2-125" fmla="*/ 1829093 w 1834649"/>
                <a:gd name="connsiteY2-126" fmla="*/ 721000 h 1286943"/>
                <a:gd name="connsiteX3-127" fmla="*/ 2381 w 1834649"/>
                <a:gd name="connsiteY3-128" fmla="*/ 1286943 h 1286943"/>
                <a:gd name="connsiteX4-129" fmla="*/ 0 w 1834649"/>
                <a:gd name="connsiteY4-130" fmla="*/ 284162 h 1286943"/>
                <a:gd name="connsiteX0-131" fmla="*/ 229 w 1834878"/>
                <a:gd name="connsiteY0-132" fmla="*/ 284162 h 1289324"/>
                <a:gd name="connsiteX1-133" fmla="*/ 1834878 w 1834878"/>
                <a:gd name="connsiteY1-134" fmla="*/ 0 h 1289324"/>
                <a:gd name="connsiteX2-135" fmla="*/ 1829322 w 1834878"/>
                <a:gd name="connsiteY2-136" fmla="*/ 721000 h 1289324"/>
                <a:gd name="connsiteX3-137" fmla="*/ 229 w 1834878"/>
                <a:gd name="connsiteY3-138" fmla="*/ 1289324 h 1289324"/>
                <a:gd name="connsiteX4-139" fmla="*/ 229 w 1834878"/>
                <a:gd name="connsiteY4-140" fmla="*/ 284162 h 1289324"/>
                <a:gd name="connsiteX0-141" fmla="*/ 2486 w 1837135"/>
                <a:gd name="connsiteY0-142" fmla="*/ 284162 h 1296468"/>
                <a:gd name="connsiteX1-143" fmla="*/ 1837135 w 1837135"/>
                <a:gd name="connsiteY1-144" fmla="*/ 0 h 1296468"/>
                <a:gd name="connsiteX2-145" fmla="*/ 1831579 w 1837135"/>
                <a:gd name="connsiteY2-146" fmla="*/ 721000 h 1296468"/>
                <a:gd name="connsiteX3-147" fmla="*/ 105 w 1837135"/>
                <a:gd name="connsiteY3-148" fmla="*/ 1296468 h 1296468"/>
                <a:gd name="connsiteX4-149" fmla="*/ 2486 w 1837135"/>
                <a:gd name="connsiteY4-150" fmla="*/ 284162 h 1296468"/>
                <a:gd name="connsiteX0-151" fmla="*/ 2486 w 1837135"/>
                <a:gd name="connsiteY0-152" fmla="*/ 284162 h 1296468"/>
                <a:gd name="connsiteX1-153" fmla="*/ 1837135 w 1837135"/>
                <a:gd name="connsiteY1-154" fmla="*/ 0 h 1296468"/>
                <a:gd name="connsiteX2-155" fmla="*/ 1836342 w 1837135"/>
                <a:gd name="connsiteY2-156" fmla="*/ 728144 h 1296468"/>
                <a:gd name="connsiteX3-157" fmla="*/ 105 w 1837135"/>
                <a:gd name="connsiteY3-158" fmla="*/ 1296468 h 1296468"/>
                <a:gd name="connsiteX4-159" fmla="*/ 2486 w 1837135"/>
                <a:gd name="connsiteY4-160" fmla="*/ 284162 h 12964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37135" h="1296468">
                  <a:moveTo>
                    <a:pt x="2486" y="284162"/>
                  </a:moveTo>
                  <a:lnTo>
                    <a:pt x="1837135" y="0"/>
                  </a:lnTo>
                  <a:cubicBezTo>
                    <a:pt x="1836077" y="335848"/>
                    <a:pt x="1837400" y="392296"/>
                    <a:pt x="1836342" y="728144"/>
                  </a:cubicBezTo>
                  <a:lnTo>
                    <a:pt x="105" y="1296468"/>
                  </a:lnTo>
                  <a:cubicBezTo>
                    <a:pt x="-689" y="962208"/>
                    <a:pt x="3280" y="618422"/>
                    <a:pt x="2486" y="28416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43"/>
            <p:cNvSpPr/>
            <p:nvPr/>
          </p:nvSpPr>
          <p:spPr>
            <a:xfrm>
              <a:off x="4987174" y="1989258"/>
              <a:ext cx="523309" cy="2896015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16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44"/>
            <p:cNvSpPr/>
            <p:nvPr/>
          </p:nvSpPr>
          <p:spPr>
            <a:xfrm rot="10800000">
              <a:off x="2629816" y="1435223"/>
              <a:ext cx="523309" cy="4018293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16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2328714" y="1639439"/>
              <a:ext cx="592822" cy="437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42"/>
            <p:cNvSpPr txBox="1"/>
            <p:nvPr/>
          </p:nvSpPr>
          <p:spPr>
            <a:xfrm>
              <a:off x="2328714" y="2715816"/>
              <a:ext cx="592822" cy="437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44"/>
            <p:cNvSpPr txBox="1"/>
            <p:nvPr/>
          </p:nvSpPr>
          <p:spPr>
            <a:xfrm>
              <a:off x="2328714" y="3716507"/>
              <a:ext cx="592822" cy="437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46"/>
            <p:cNvSpPr txBox="1"/>
            <p:nvPr/>
          </p:nvSpPr>
          <p:spPr>
            <a:xfrm>
              <a:off x="2328714" y="4625602"/>
              <a:ext cx="592822" cy="437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49"/>
            <p:cNvSpPr txBox="1"/>
            <p:nvPr/>
          </p:nvSpPr>
          <p:spPr>
            <a:xfrm>
              <a:off x="5150443" y="2141437"/>
              <a:ext cx="2336644" cy="40114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53"/>
            <p:cNvSpPr txBox="1"/>
            <p:nvPr/>
          </p:nvSpPr>
          <p:spPr>
            <a:xfrm>
              <a:off x="5150443" y="2885755"/>
              <a:ext cx="2336644" cy="364674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Box 54"/>
            <p:cNvSpPr txBox="1"/>
            <p:nvPr/>
          </p:nvSpPr>
          <p:spPr>
            <a:xfrm>
              <a:off x="5150443" y="3606490"/>
              <a:ext cx="2336644" cy="364674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55"/>
            <p:cNvSpPr txBox="1"/>
            <p:nvPr/>
          </p:nvSpPr>
          <p:spPr>
            <a:xfrm>
              <a:off x="5150443" y="4326569"/>
              <a:ext cx="2336644" cy="364674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144"/>
            <p:cNvSpPr>
              <a:spLocks noEditPoints="1"/>
            </p:cNvSpPr>
            <p:nvPr/>
          </p:nvSpPr>
          <p:spPr bwMode="black">
            <a:xfrm>
              <a:off x="3857821" y="2743880"/>
              <a:ext cx="342989" cy="605370"/>
            </a:xfrm>
            <a:custGeom>
              <a:avLst/>
              <a:gdLst>
                <a:gd name="T0" fmla="*/ 35 w 46"/>
                <a:gd name="T1" fmla="*/ 7 h 84"/>
                <a:gd name="T2" fmla="*/ 29 w 46"/>
                <a:gd name="T3" fmla="*/ 14 h 84"/>
                <a:gd name="T4" fmla="*/ 22 w 46"/>
                <a:gd name="T5" fmla="*/ 7 h 84"/>
                <a:gd name="T6" fmla="*/ 29 w 46"/>
                <a:gd name="T7" fmla="*/ 0 h 84"/>
                <a:gd name="T8" fmla="*/ 35 w 46"/>
                <a:gd name="T9" fmla="*/ 7 h 84"/>
                <a:gd name="T10" fmla="*/ 20 w 46"/>
                <a:gd name="T11" fmla="*/ 12 h 84"/>
                <a:gd name="T12" fmla="*/ 2 w 46"/>
                <a:gd name="T13" fmla="*/ 22 h 84"/>
                <a:gd name="T14" fmla="*/ 0 w 46"/>
                <a:gd name="T15" fmla="*/ 41 h 84"/>
                <a:gd name="T16" fmla="*/ 6 w 46"/>
                <a:gd name="T17" fmla="*/ 41 h 84"/>
                <a:gd name="T18" fmla="*/ 7 w 46"/>
                <a:gd name="T19" fmla="*/ 26 h 84"/>
                <a:gd name="T20" fmla="*/ 15 w 46"/>
                <a:gd name="T21" fmla="*/ 22 h 84"/>
                <a:gd name="T22" fmla="*/ 10 w 46"/>
                <a:gd name="T23" fmla="*/ 37 h 84"/>
                <a:gd name="T24" fmla="*/ 12 w 46"/>
                <a:gd name="T25" fmla="*/ 45 h 84"/>
                <a:gd name="T26" fmla="*/ 0 w 46"/>
                <a:gd name="T27" fmla="*/ 82 h 84"/>
                <a:gd name="T28" fmla="*/ 8 w 46"/>
                <a:gd name="T29" fmla="*/ 84 h 84"/>
                <a:gd name="T30" fmla="*/ 18 w 46"/>
                <a:gd name="T31" fmla="*/ 57 h 84"/>
                <a:gd name="T32" fmla="*/ 21 w 46"/>
                <a:gd name="T33" fmla="*/ 62 h 84"/>
                <a:gd name="T34" fmla="*/ 27 w 46"/>
                <a:gd name="T35" fmla="*/ 84 h 84"/>
                <a:gd name="T36" fmla="*/ 36 w 46"/>
                <a:gd name="T37" fmla="*/ 81 h 84"/>
                <a:gd name="T38" fmla="*/ 29 w 46"/>
                <a:gd name="T39" fmla="*/ 56 h 84"/>
                <a:gd name="T40" fmla="*/ 22 w 46"/>
                <a:gd name="T41" fmla="*/ 45 h 84"/>
                <a:gd name="T42" fmla="*/ 27 w 46"/>
                <a:gd name="T43" fmla="*/ 29 h 84"/>
                <a:gd name="T44" fmla="*/ 29 w 46"/>
                <a:gd name="T45" fmla="*/ 35 h 84"/>
                <a:gd name="T46" fmla="*/ 44 w 46"/>
                <a:gd name="T47" fmla="*/ 41 h 84"/>
                <a:gd name="T48" fmla="*/ 46 w 46"/>
                <a:gd name="T49" fmla="*/ 35 h 84"/>
                <a:gd name="T50" fmla="*/ 35 w 46"/>
                <a:gd name="T51" fmla="*/ 30 h 84"/>
                <a:gd name="T52" fmla="*/ 31 w 46"/>
                <a:gd name="T53" fmla="*/ 17 h 84"/>
                <a:gd name="T54" fmla="*/ 20 w 46"/>
                <a:gd name="T55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84">
                  <a:moveTo>
                    <a:pt x="35" y="7"/>
                  </a:moveTo>
                  <a:cubicBezTo>
                    <a:pt x="35" y="11"/>
                    <a:pt x="33" y="14"/>
                    <a:pt x="29" y="14"/>
                  </a:cubicBezTo>
                  <a:cubicBezTo>
                    <a:pt x="25" y="14"/>
                    <a:pt x="22" y="11"/>
                    <a:pt x="22" y="7"/>
                  </a:cubicBezTo>
                  <a:cubicBezTo>
                    <a:pt x="22" y="3"/>
                    <a:pt x="25" y="0"/>
                    <a:pt x="29" y="0"/>
                  </a:cubicBezTo>
                  <a:cubicBezTo>
                    <a:pt x="33" y="0"/>
                    <a:pt x="35" y="3"/>
                    <a:pt x="35" y="7"/>
                  </a:cubicBezTo>
                  <a:moveTo>
                    <a:pt x="20" y="12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1" y="34"/>
                    <a:pt x="10" y="37"/>
                  </a:cubicBezTo>
                  <a:cubicBezTo>
                    <a:pt x="9" y="39"/>
                    <a:pt x="11" y="43"/>
                    <a:pt x="12" y="4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1" y="17"/>
                    <a:pt x="31" y="17"/>
                    <a:pt x="31" y="17"/>
                  </a:cubicBezTo>
                  <a:lnTo>
                    <a:pt x="20" y="12"/>
                  </a:lnTo>
                  <a:close/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txBody>
            <a:bodyPr vert="horz" wrap="square" lIns="68589" tIns="34295" rIns="68589" bIns="34295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6" name="Picture 34" descr="Efficiency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743" y="3539906"/>
              <a:ext cx="743144" cy="68971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7" name="Group 173"/>
            <p:cNvGrpSpPr>
              <a:grpSpLocks noChangeAspect="1"/>
            </p:cNvGrpSpPr>
            <p:nvPr/>
          </p:nvGrpSpPr>
          <p:grpSpPr>
            <a:xfrm>
              <a:off x="3776402" y="4387599"/>
              <a:ext cx="505827" cy="651061"/>
              <a:chOff x="-2773363" y="1651000"/>
              <a:chExt cx="2692401" cy="3448051"/>
            </a:xfrm>
            <a:solidFill>
              <a:schemeClr val="bg1"/>
            </a:solidFill>
          </p:grpSpPr>
          <p:sp>
            <p:nvSpPr>
              <p:cNvPr id="53" name="Freeform 19"/>
              <p:cNvSpPr>
                <a:spLocks noEditPoints="1"/>
              </p:cNvSpPr>
              <p:nvPr/>
            </p:nvSpPr>
            <p:spPr bwMode="auto">
              <a:xfrm>
                <a:off x="-1908175" y="1798638"/>
                <a:ext cx="641350" cy="641350"/>
              </a:xfrm>
              <a:custGeom>
                <a:avLst/>
                <a:gdLst>
                  <a:gd name="T0" fmla="*/ 171 w 171"/>
                  <a:gd name="T1" fmla="*/ 79 h 171"/>
                  <a:gd name="T2" fmla="*/ 168 w 171"/>
                  <a:gd name="T3" fmla="*/ 77 h 171"/>
                  <a:gd name="T4" fmla="*/ 152 w 171"/>
                  <a:gd name="T5" fmla="*/ 65 h 171"/>
                  <a:gd name="T6" fmla="*/ 165 w 171"/>
                  <a:gd name="T7" fmla="*/ 54 h 171"/>
                  <a:gd name="T8" fmla="*/ 161 w 171"/>
                  <a:gd name="T9" fmla="*/ 52 h 171"/>
                  <a:gd name="T10" fmla="*/ 142 w 171"/>
                  <a:gd name="T11" fmla="*/ 45 h 171"/>
                  <a:gd name="T12" fmla="*/ 152 w 171"/>
                  <a:gd name="T13" fmla="*/ 32 h 171"/>
                  <a:gd name="T14" fmla="*/ 147 w 171"/>
                  <a:gd name="T15" fmla="*/ 30 h 171"/>
                  <a:gd name="T16" fmla="*/ 127 w 171"/>
                  <a:gd name="T17" fmla="*/ 30 h 171"/>
                  <a:gd name="T18" fmla="*/ 132 w 171"/>
                  <a:gd name="T19" fmla="*/ 15 h 171"/>
                  <a:gd name="T20" fmla="*/ 127 w 171"/>
                  <a:gd name="T21" fmla="*/ 14 h 171"/>
                  <a:gd name="T22" fmla="*/ 108 w 171"/>
                  <a:gd name="T23" fmla="*/ 20 h 171"/>
                  <a:gd name="T24" fmla="*/ 108 w 171"/>
                  <a:gd name="T25" fmla="*/ 5 h 171"/>
                  <a:gd name="T26" fmla="*/ 103 w 171"/>
                  <a:gd name="T27" fmla="*/ 4 h 171"/>
                  <a:gd name="T28" fmla="*/ 86 w 171"/>
                  <a:gd name="T29" fmla="*/ 16 h 171"/>
                  <a:gd name="T30" fmla="*/ 79 w 171"/>
                  <a:gd name="T31" fmla="*/ 0 h 171"/>
                  <a:gd name="T32" fmla="*/ 77 w 171"/>
                  <a:gd name="T33" fmla="*/ 3 h 171"/>
                  <a:gd name="T34" fmla="*/ 65 w 171"/>
                  <a:gd name="T35" fmla="*/ 19 h 171"/>
                  <a:gd name="T36" fmla="*/ 53 w 171"/>
                  <a:gd name="T37" fmla="*/ 6 h 171"/>
                  <a:gd name="T38" fmla="*/ 52 w 171"/>
                  <a:gd name="T39" fmla="*/ 10 h 171"/>
                  <a:gd name="T40" fmla="*/ 45 w 171"/>
                  <a:gd name="T41" fmla="*/ 29 h 171"/>
                  <a:gd name="T42" fmla="*/ 30 w 171"/>
                  <a:gd name="T43" fmla="*/ 20 h 171"/>
                  <a:gd name="T44" fmla="*/ 30 w 171"/>
                  <a:gd name="T45" fmla="*/ 24 h 171"/>
                  <a:gd name="T46" fmla="*/ 30 w 171"/>
                  <a:gd name="T47" fmla="*/ 44 h 171"/>
                  <a:gd name="T48" fmla="*/ 13 w 171"/>
                  <a:gd name="T49" fmla="*/ 40 h 171"/>
                  <a:gd name="T50" fmla="*/ 14 w 171"/>
                  <a:gd name="T51" fmla="*/ 44 h 171"/>
                  <a:gd name="T52" fmla="*/ 20 w 171"/>
                  <a:gd name="T53" fmla="*/ 63 h 171"/>
                  <a:gd name="T54" fmla="*/ 2 w 171"/>
                  <a:gd name="T55" fmla="*/ 65 h 171"/>
                  <a:gd name="T56" fmla="*/ 4 w 171"/>
                  <a:gd name="T57" fmla="*/ 68 h 171"/>
                  <a:gd name="T58" fmla="*/ 16 w 171"/>
                  <a:gd name="T59" fmla="*/ 84 h 171"/>
                  <a:gd name="T60" fmla="*/ 0 w 171"/>
                  <a:gd name="T61" fmla="*/ 91 h 171"/>
                  <a:gd name="T62" fmla="*/ 3 w 171"/>
                  <a:gd name="T63" fmla="*/ 94 h 171"/>
                  <a:gd name="T64" fmla="*/ 19 w 171"/>
                  <a:gd name="T65" fmla="*/ 106 h 171"/>
                  <a:gd name="T66" fmla="*/ 6 w 171"/>
                  <a:gd name="T67" fmla="*/ 116 h 171"/>
                  <a:gd name="T68" fmla="*/ 10 w 171"/>
                  <a:gd name="T69" fmla="*/ 119 h 171"/>
                  <a:gd name="T70" fmla="*/ 29 w 171"/>
                  <a:gd name="T71" fmla="*/ 125 h 171"/>
                  <a:gd name="T72" fmla="*/ 19 w 171"/>
                  <a:gd name="T73" fmla="*/ 139 h 171"/>
                  <a:gd name="T74" fmla="*/ 24 w 171"/>
                  <a:gd name="T75" fmla="*/ 141 h 171"/>
                  <a:gd name="T76" fmla="*/ 44 w 171"/>
                  <a:gd name="T77" fmla="*/ 141 h 171"/>
                  <a:gd name="T78" fmla="*/ 39 w 171"/>
                  <a:gd name="T79" fmla="*/ 156 h 171"/>
                  <a:gd name="T80" fmla="*/ 44 w 171"/>
                  <a:gd name="T81" fmla="*/ 157 h 171"/>
                  <a:gd name="T82" fmla="*/ 63 w 171"/>
                  <a:gd name="T83" fmla="*/ 151 h 171"/>
                  <a:gd name="T84" fmla="*/ 63 w 171"/>
                  <a:gd name="T85" fmla="*/ 166 h 171"/>
                  <a:gd name="T86" fmla="*/ 68 w 171"/>
                  <a:gd name="T87" fmla="*/ 166 h 171"/>
                  <a:gd name="T88" fmla="*/ 85 w 171"/>
                  <a:gd name="T89" fmla="*/ 155 h 171"/>
                  <a:gd name="T90" fmla="*/ 91 w 171"/>
                  <a:gd name="T91" fmla="*/ 171 h 171"/>
                  <a:gd name="T92" fmla="*/ 94 w 171"/>
                  <a:gd name="T93" fmla="*/ 168 h 171"/>
                  <a:gd name="T94" fmla="*/ 96 w 171"/>
                  <a:gd name="T95" fmla="*/ 154 h 171"/>
                  <a:gd name="T96" fmla="*/ 114 w 171"/>
                  <a:gd name="T97" fmla="*/ 163 h 171"/>
                  <a:gd name="T98" fmla="*/ 119 w 171"/>
                  <a:gd name="T99" fmla="*/ 162 h 171"/>
                  <a:gd name="T100" fmla="*/ 117 w 171"/>
                  <a:gd name="T101" fmla="*/ 147 h 171"/>
                  <a:gd name="T102" fmla="*/ 137 w 171"/>
                  <a:gd name="T103" fmla="*/ 150 h 171"/>
                  <a:gd name="T104" fmla="*/ 142 w 171"/>
                  <a:gd name="T105" fmla="*/ 149 h 171"/>
                  <a:gd name="T106" fmla="*/ 135 w 171"/>
                  <a:gd name="T107" fmla="*/ 134 h 171"/>
                  <a:gd name="T108" fmla="*/ 154 w 171"/>
                  <a:gd name="T109" fmla="*/ 131 h 171"/>
                  <a:gd name="T110" fmla="*/ 159 w 171"/>
                  <a:gd name="T111" fmla="*/ 129 h 171"/>
                  <a:gd name="T112" fmla="*/ 147 w 171"/>
                  <a:gd name="T113" fmla="*/ 117 h 171"/>
                  <a:gd name="T114" fmla="*/ 165 w 171"/>
                  <a:gd name="T115" fmla="*/ 108 h 171"/>
                  <a:gd name="T116" fmla="*/ 169 w 171"/>
                  <a:gd name="T117" fmla="*/ 105 h 171"/>
                  <a:gd name="T118" fmla="*/ 154 w 171"/>
                  <a:gd name="T119" fmla="*/ 96 h 171"/>
                  <a:gd name="T120" fmla="*/ 168 w 171"/>
                  <a:gd name="T121" fmla="*/ 82 h 171"/>
                  <a:gd name="T122" fmla="*/ 70 w 171"/>
                  <a:gd name="T123" fmla="*/ 85 h 171"/>
                  <a:gd name="T124" fmla="*/ 101 w 171"/>
                  <a:gd name="T125" fmla="*/ 85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1" h="171">
                    <a:moveTo>
                      <a:pt x="168" y="82"/>
                    </a:moveTo>
                    <a:cubicBezTo>
                      <a:pt x="170" y="82"/>
                      <a:pt x="171" y="81"/>
                      <a:pt x="171" y="79"/>
                    </a:cubicBezTo>
                    <a:cubicBezTo>
                      <a:pt x="171" y="79"/>
                      <a:pt x="171" y="79"/>
                      <a:pt x="171" y="79"/>
                    </a:cubicBezTo>
                    <a:cubicBezTo>
                      <a:pt x="171" y="78"/>
                      <a:pt x="169" y="77"/>
                      <a:pt x="168" y="77"/>
                    </a:cubicBezTo>
                    <a:cubicBezTo>
                      <a:pt x="154" y="75"/>
                      <a:pt x="154" y="75"/>
                      <a:pt x="154" y="75"/>
                    </a:cubicBezTo>
                    <a:cubicBezTo>
                      <a:pt x="154" y="71"/>
                      <a:pt x="153" y="68"/>
                      <a:pt x="152" y="65"/>
                    </a:cubicBezTo>
                    <a:cubicBezTo>
                      <a:pt x="163" y="57"/>
                      <a:pt x="163" y="57"/>
                      <a:pt x="163" y="57"/>
                    </a:cubicBezTo>
                    <a:cubicBezTo>
                      <a:pt x="164" y="56"/>
                      <a:pt x="165" y="55"/>
                      <a:pt x="165" y="54"/>
                    </a:cubicBezTo>
                    <a:cubicBezTo>
                      <a:pt x="165" y="54"/>
                      <a:pt x="165" y="53"/>
                      <a:pt x="165" y="53"/>
                    </a:cubicBezTo>
                    <a:cubicBezTo>
                      <a:pt x="164" y="52"/>
                      <a:pt x="163" y="51"/>
                      <a:pt x="161" y="52"/>
                    </a:cubicBezTo>
                    <a:cubicBezTo>
                      <a:pt x="147" y="54"/>
                      <a:pt x="147" y="54"/>
                      <a:pt x="147" y="54"/>
                    </a:cubicBezTo>
                    <a:cubicBezTo>
                      <a:pt x="146" y="51"/>
                      <a:pt x="144" y="48"/>
                      <a:pt x="142" y="45"/>
                    </a:cubicBezTo>
                    <a:cubicBezTo>
                      <a:pt x="151" y="34"/>
                      <a:pt x="151" y="34"/>
                      <a:pt x="151" y="34"/>
                    </a:cubicBezTo>
                    <a:cubicBezTo>
                      <a:pt x="151" y="34"/>
                      <a:pt x="152" y="33"/>
                      <a:pt x="152" y="32"/>
                    </a:cubicBezTo>
                    <a:cubicBezTo>
                      <a:pt x="152" y="31"/>
                      <a:pt x="151" y="31"/>
                      <a:pt x="151" y="30"/>
                    </a:cubicBezTo>
                    <a:cubicBezTo>
                      <a:pt x="150" y="29"/>
                      <a:pt x="148" y="29"/>
                      <a:pt x="147" y="30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2" y="34"/>
                      <a:pt x="130" y="32"/>
                      <a:pt x="127" y="3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32" y="16"/>
                      <a:pt x="132" y="16"/>
                      <a:pt x="132" y="15"/>
                    </a:cubicBezTo>
                    <a:cubicBezTo>
                      <a:pt x="132" y="14"/>
                      <a:pt x="132" y="13"/>
                      <a:pt x="131" y="13"/>
                    </a:cubicBezTo>
                    <a:cubicBezTo>
                      <a:pt x="129" y="12"/>
                      <a:pt x="128" y="12"/>
                      <a:pt x="127" y="14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4" y="22"/>
                      <a:pt x="111" y="21"/>
                      <a:pt x="108" y="20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3"/>
                      <a:pt x="106" y="2"/>
                    </a:cubicBezTo>
                    <a:cubicBezTo>
                      <a:pt x="105" y="2"/>
                      <a:pt x="103" y="3"/>
                      <a:pt x="103" y="4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3" y="16"/>
                      <a:pt x="90" y="16"/>
                      <a:pt x="86" y="16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1"/>
                      <a:pt x="81" y="0"/>
                      <a:pt x="79" y="0"/>
                    </a:cubicBezTo>
                    <a:cubicBezTo>
                      <a:pt x="78" y="0"/>
                      <a:pt x="77" y="1"/>
                      <a:pt x="77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1" y="17"/>
                      <a:pt x="68" y="18"/>
                      <a:pt x="65" y="1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6" y="6"/>
                      <a:pt x="55" y="5"/>
                      <a:pt x="53" y="6"/>
                    </a:cubicBezTo>
                    <a:cubicBezTo>
                      <a:pt x="52" y="6"/>
                      <a:pt x="52" y="7"/>
                      <a:pt x="52" y="9"/>
                    </a:cubicBezTo>
                    <a:cubicBezTo>
                      <a:pt x="52" y="9"/>
                      <a:pt x="52" y="9"/>
                      <a:pt x="52" y="1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1" y="25"/>
                      <a:pt x="48" y="27"/>
                      <a:pt x="45" y="2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19"/>
                      <a:pt x="32" y="19"/>
                      <a:pt x="30" y="20"/>
                    </a:cubicBezTo>
                    <a:cubicBezTo>
                      <a:pt x="30" y="20"/>
                      <a:pt x="29" y="21"/>
                      <a:pt x="29" y="22"/>
                    </a:cubicBezTo>
                    <a:cubicBezTo>
                      <a:pt x="29" y="23"/>
                      <a:pt x="30" y="23"/>
                      <a:pt x="30" y="24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4" y="39"/>
                      <a:pt x="32" y="41"/>
                      <a:pt x="30" y="44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5" y="38"/>
                      <a:pt x="14" y="39"/>
                      <a:pt x="13" y="40"/>
                    </a:cubicBezTo>
                    <a:cubicBezTo>
                      <a:pt x="13" y="41"/>
                      <a:pt x="12" y="41"/>
                      <a:pt x="12" y="42"/>
                    </a:cubicBezTo>
                    <a:cubicBezTo>
                      <a:pt x="12" y="42"/>
                      <a:pt x="13" y="43"/>
                      <a:pt x="14" y="4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2" y="57"/>
                      <a:pt x="21" y="60"/>
                      <a:pt x="20" y="63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4" y="62"/>
                      <a:pt x="3" y="63"/>
                      <a:pt x="2" y="65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2" y="67"/>
                      <a:pt x="3" y="68"/>
                      <a:pt x="4" y="6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8"/>
                      <a:pt x="16" y="81"/>
                      <a:pt x="16" y="84"/>
                    </a:cubicBezTo>
                    <a:cubicBezTo>
                      <a:pt x="3" y="89"/>
                      <a:pt x="3" y="89"/>
                      <a:pt x="3" y="89"/>
                    </a:cubicBezTo>
                    <a:cubicBezTo>
                      <a:pt x="1" y="89"/>
                      <a:pt x="0" y="90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2" y="94"/>
                      <a:pt x="3" y="94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7" y="99"/>
                      <a:pt x="18" y="103"/>
                      <a:pt x="19" y="106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7" y="114"/>
                      <a:pt x="6" y="115"/>
                      <a:pt x="6" y="116"/>
                    </a:cubicBezTo>
                    <a:cubicBezTo>
                      <a:pt x="6" y="117"/>
                      <a:pt x="6" y="117"/>
                      <a:pt x="6" y="118"/>
                    </a:cubicBezTo>
                    <a:cubicBezTo>
                      <a:pt x="7" y="119"/>
                      <a:pt x="8" y="120"/>
                      <a:pt x="10" y="119"/>
                    </a:cubicBezTo>
                    <a:cubicBezTo>
                      <a:pt x="24" y="117"/>
                      <a:pt x="24" y="117"/>
                      <a:pt x="24" y="117"/>
                    </a:cubicBezTo>
                    <a:cubicBezTo>
                      <a:pt x="25" y="120"/>
                      <a:pt x="27" y="123"/>
                      <a:pt x="29" y="125"/>
                    </a:cubicBezTo>
                    <a:cubicBezTo>
                      <a:pt x="20" y="137"/>
                      <a:pt x="20" y="137"/>
                      <a:pt x="20" y="137"/>
                    </a:cubicBezTo>
                    <a:cubicBezTo>
                      <a:pt x="20" y="137"/>
                      <a:pt x="19" y="138"/>
                      <a:pt x="19" y="139"/>
                    </a:cubicBezTo>
                    <a:cubicBezTo>
                      <a:pt x="19" y="139"/>
                      <a:pt x="20" y="140"/>
                      <a:pt x="20" y="140"/>
                    </a:cubicBezTo>
                    <a:cubicBezTo>
                      <a:pt x="21" y="142"/>
                      <a:pt x="23" y="142"/>
                      <a:pt x="24" y="141"/>
                    </a:cubicBezTo>
                    <a:cubicBezTo>
                      <a:pt x="36" y="134"/>
                      <a:pt x="36" y="134"/>
                      <a:pt x="36" y="134"/>
                    </a:cubicBezTo>
                    <a:cubicBezTo>
                      <a:pt x="39" y="137"/>
                      <a:pt x="41" y="139"/>
                      <a:pt x="44" y="141"/>
                    </a:cubicBezTo>
                    <a:cubicBezTo>
                      <a:pt x="39" y="154"/>
                      <a:pt x="39" y="154"/>
                      <a:pt x="39" y="154"/>
                    </a:cubicBezTo>
                    <a:cubicBezTo>
                      <a:pt x="39" y="155"/>
                      <a:pt x="39" y="155"/>
                      <a:pt x="39" y="156"/>
                    </a:cubicBezTo>
                    <a:cubicBezTo>
                      <a:pt x="39" y="157"/>
                      <a:pt x="39" y="157"/>
                      <a:pt x="40" y="158"/>
                    </a:cubicBezTo>
                    <a:cubicBezTo>
                      <a:pt x="42" y="159"/>
                      <a:pt x="43" y="158"/>
                      <a:pt x="44" y="157"/>
                    </a:cubicBezTo>
                    <a:cubicBezTo>
                      <a:pt x="54" y="147"/>
                      <a:pt x="54" y="147"/>
                      <a:pt x="54" y="147"/>
                    </a:cubicBezTo>
                    <a:cubicBezTo>
                      <a:pt x="57" y="149"/>
                      <a:pt x="60" y="150"/>
                      <a:pt x="63" y="151"/>
                    </a:cubicBezTo>
                    <a:cubicBezTo>
                      <a:pt x="63" y="165"/>
                      <a:pt x="63" y="165"/>
                      <a:pt x="63" y="165"/>
                    </a:cubicBezTo>
                    <a:cubicBezTo>
                      <a:pt x="63" y="165"/>
                      <a:pt x="63" y="166"/>
                      <a:pt x="63" y="166"/>
                    </a:cubicBezTo>
                    <a:cubicBezTo>
                      <a:pt x="63" y="167"/>
                      <a:pt x="64" y="168"/>
                      <a:pt x="65" y="168"/>
                    </a:cubicBezTo>
                    <a:cubicBezTo>
                      <a:pt x="66" y="169"/>
                      <a:pt x="68" y="168"/>
                      <a:pt x="68" y="166"/>
                    </a:cubicBezTo>
                    <a:cubicBezTo>
                      <a:pt x="75" y="154"/>
                      <a:pt x="75" y="154"/>
                      <a:pt x="75" y="154"/>
                    </a:cubicBezTo>
                    <a:cubicBezTo>
                      <a:pt x="78" y="154"/>
                      <a:pt x="81" y="155"/>
                      <a:pt x="85" y="155"/>
                    </a:cubicBezTo>
                    <a:cubicBezTo>
                      <a:pt x="89" y="168"/>
                      <a:pt x="89" y="168"/>
                      <a:pt x="89" y="168"/>
                    </a:cubicBezTo>
                    <a:cubicBezTo>
                      <a:pt x="89" y="170"/>
                      <a:pt x="90" y="171"/>
                      <a:pt x="91" y="171"/>
                    </a:cubicBezTo>
                    <a:cubicBezTo>
                      <a:pt x="91" y="171"/>
                      <a:pt x="92" y="171"/>
                      <a:pt x="92" y="171"/>
                    </a:cubicBezTo>
                    <a:cubicBezTo>
                      <a:pt x="93" y="171"/>
                      <a:pt x="94" y="169"/>
                      <a:pt x="94" y="168"/>
                    </a:cubicBezTo>
                    <a:cubicBezTo>
                      <a:pt x="94" y="168"/>
                      <a:pt x="94" y="168"/>
                      <a:pt x="94" y="168"/>
                    </a:cubicBezTo>
                    <a:cubicBezTo>
                      <a:pt x="96" y="154"/>
                      <a:pt x="96" y="154"/>
                      <a:pt x="96" y="154"/>
                    </a:cubicBezTo>
                    <a:cubicBezTo>
                      <a:pt x="100" y="153"/>
                      <a:pt x="103" y="153"/>
                      <a:pt x="106" y="152"/>
                    </a:cubicBezTo>
                    <a:cubicBezTo>
                      <a:pt x="114" y="163"/>
                      <a:pt x="114" y="163"/>
                      <a:pt x="114" y="163"/>
                    </a:cubicBezTo>
                    <a:cubicBezTo>
                      <a:pt x="115" y="165"/>
                      <a:pt x="116" y="165"/>
                      <a:pt x="118" y="165"/>
                    </a:cubicBezTo>
                    <a:cubicBezTo>
                      <a:pt x="119" y="164"/>
                      <a:pt x="119" y="163"/>
                      <a:pt x="119" y="162"/>
                    </a:cubicBezTo>
                    <a:cubicBezTo>
                      <a:pt x="119" y="162"/>
                      <a:pt x="119" y="161"/>
                      <a:pt x="119" y="161"/>
                    </a:cubicBezTo>
                    <a:cubicBezTo>
                      <a:pt x="117" y="147"/>
                      <a:pt x="117" y="147"/>
                      <a:pt x="117" y="147"/>
                    </a:cubicBezTo>
                    <a:cubicBezTo>
                      <a:pt x="120" y="146"/>
                      <a:pt x="123" y="144"/>
                      <a:pt x="126" y="142"/>
                    </a:cubicBezTo>
                    <a:cubicBezTo>
                      <a:pt x="137" y="150"/>
                      <a:pt x="137" y="150"/>
                      <a:pt x="137" y="150"/>
                    </a:cubicBezTo>
                    <a:cubicBezTo>
                      <a:pt x="138" y="152"/>
                      <a:pt x="139" y="152"/>
                      <a:pt x="141" y="151"/>
                    </a:cubicBezTo>
                    <a:cubicBezTo>
                      <a:pt x="141" y="150"/>
                      <a:pt x="142" y="149"/>
                      <a:pt x="142" y="149"/>
                    </a:cubicBezTo>
                    <a:cubicBezTo>
                      <a:pt x="142" y="148"/>
                      <a:pt x="141" y="147"/>
                      <a:pt x="141" y="147"/>
                    </a:cubicBezTo>
                    <a:cubicBezTo>
                      <a:pt x="135" y="134"/>
                      <a:pt x="135" y="134"/>
                      <a:pt x="135" y="134"/>
                    </a:cubicBezTo>
                    <a:cubicBezTo>
                      <a:pt x="137" y="132"/>
                      <a:pt x="139" y="130"/>
                      <a:pt x="141" y="127"/>
                    </a:cubicBezTo>
                    <a:cubicBezTo>
                      <a:pt x="154" y="131"/>
                      <a:pt x="154" y="131"/>
                      <a:pt x="154" y="131"/>
                    </a:cubicBezTo>
                    <a:cubicBezTo>
                      <a:pt x="156" y="132"/>
                      <a:pt x="157" y="132"/>
                      <a:pt x="158" y="131"/>
                    </a:cubicBezTo>
                    <a:cubicBezTo>
                      <a:pt x="158" y="130"/>
                      <a:pt x="159" y="130"/>
                      <a:pt x="159" y="129"/>
                    </a:cubicBezTo>
                    <a:cubicBezTo>
                      <a:pt x="159" y="128"/>
                      <a:pt x="158" y="127"/>
                      <a:pt x="157" y="127"/>
                    </a:cubicBezTo>
                    <a:cubicBezTo>
                      <a:pt x="147" y="117"/>
                      <a:pt x="147" y="117"/>
                      <a:pt x="147" y="117"/>
                    </a:cubicBezTo>
                    <a:cubicBezTo>
                      <a:pt x="149" y="114"/>
                      <a:pt x="150" y="111"/>
                      <a:pt x="151" y="108"/>
                    </a:cubicBezTo>
                    <a:cubicBezTo>
                      <a:pt x="165" y="108"/>
                      <a:pt x="165" y="108"/>
                      <a:pt x="165" y="108"/>
                    </a:cubicBezTo>
                    <a:cubicBezTo>
                      <a:pt x="167" y="108"/>
                      <a:pt x="168" y="107"/>
                      <a:pt x="169" y="106"/>
                    </a:cubicBezTo>
                    <a:cubicBezTo>
                      <a:pt x="169" y="106"/>
                      <a:pt x="169" y="105"/>
                      <a:pt x="169" y="105"/>
                    </a:cubicBezTo>
                    <a:cubicBezTo>
                      <a:pt x="169" y="104"/>
                      <a:pt x="168" y="103"/>
                      <a:pt x="167" y="103"/>
                    </a:cubicBezTo>
                    <a:cubicBezTo>
                      <a:pt x="154" y="96"/>
                      <a:pt x="154" y="96"/>
                      <a:pt x="154" y="96"/>
                    </a:cubicBezTo>
                    <a:cubicBezTo>
                      <a:pt x="155" y="93"/>
                      <a:pt x="155" y="90"/>
                      <a:pt x="155" y="86"/>
                    </a:cubicBezTo>
                    <a:lnTo>
                      <a:pt x="168" y="82"/>
                    </a:lnTo>
                    <a:close/>
                    <a:moveTo>
                      <a:pt x="86" y="101"/>
                    </a:moveTo>
                    <a:cubicBezTo>
                      <a:pt x="77" y="101"/>
                      <a:pt x="70" y="94"/>
                      <a:pt x="70" y="85"/>
                    </a:cubicBezTo>
                    <a:cubicBezTo>
                      <a:pt x="70" y="77"/>
                      <a:pt x="77" y="70"/>
                      <a:pt x="86" y="70"/>
                    </a:cubicBezTo>
                    <a:cubicBezTo>
                      <a:pt x="94" y="70"/>
                      <a:pt x="101" y="77"/>
                      <a:pt x="101" y="85"/>
                    </a:cubicBezTo>
                    <a:cubicBezTo>
                      <a:pt x="101" y="94"/>
                      <a:pt x="94" y="101"/>
                      <a:pt x="86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20"/>
              <p:cNvSpPr>
                <a:spLocks noEditPoints="1"/>
              </p:cNvSpPr>
              <p:nvPr/>
            </p:nvSpPr>
            <p:spPr bwMode="auto">
              <a:xfrm>
                <a:off x="-1333500" y="1651000"/>
                <a:ext cx="454025" cy="454025"/>
              </a:xfrm>
              <a:custGeom>
                <a:avLst/>
                <a:gdLst>
                  <a:gd name="T0" fmla="*/ 121 w 121"/>
                  <a:gd name="T1" fmla="*/ 56 h 121"/>
                  <a:gd name="T2" fmla="*/ 119 w 121"/>
                  <a:gd name="T3" fmla="*/ 54 h 121"/>
                  <a:gd name="T4" fmla="*/ 108 w 121"/>
                  <a:gd name="T5" fmla="*/ 46 h 121"/>
                  <a:gd name="T6" fmla="*/ 117 w 121"/>
                  <a:gd name="T7" fmla="*/ 38 h 121"/>
                  <a:gd name="T8" fmla="*/ 115 w 121"/>
                  <a:gd name="T9" fmla="*/ 37 h 121"/>
                  <a:gd name="T10" fmla="*/ 101 w 121"/>
                  <a:gd name="T11" fmla="*/ 32 h 121"/>
                  <a:gd name="T12" fmla="*/ 108 w 121"/>
                  <a:gd name="T13" fmla="*/ 23 h 121"/>
                  <a:gd name="T14" fmla="*/ 105 w 121"/>
                  <a:gd name="T15" fmla="*/ 21 h 121"/>
                  <a:gd name="T16" fmla="*/ 90 w 121"/>
                  <a:gd name="T17" fmla="*/ 21 h 121"/>
                  <a:gd name="T18" fmla="*/ 94 w 121"/>
                  <a:gd name="T19" fmla="*/ 11 h 121"/>
                  <a:gd name="T20" fmla="*/ 90 w 121"/>
                  <a:gd name="T21" fmla="*/ 10 h 121"/>
                  <a:gd name="T22" fmla="*/ 77 w 121"/>
                  <a:gd name="T23" fmla="*/ 14 h 121"/>
                  <a:gd name="T24" fmla="*/ 77 w 121"/>
                  <a:gd name="T25" fmla="*/ 3 h 121"/>
                  <a:gd name="T26" fmla="*/ 73 w 121"/>
                  <a:gd name="T27" fmla="*/ 3 h 121"/>
                  <a:gd name="T28" fmla="*/ 61 w 121"/>
                  <a:gd name="T29" fmla="*/ 11 h 121"/>
                  <a:gd name="T30" fmla="*/ 56 w 121"/>
                  <a:gd name="T31" fmla="*/ 0 h 121"/>
                  <a:gd name="T32" fmla="*/ 55 w 121"/>
                  <a:gd name="T33" fmla="*/ 2 h 121"/>
                  <a:gd name="T34" fmla="*/ 46 w 121"/>
                  <a:gd name="T35" fmla="*/ 13 h 121"/>
                  <a:gd name="T36" fmla="*/ 38 w 121"/>
                  <a:gd name="T37" fmla="*/ 4 h 121"/>
                  <a:gd name="T38" fmla="*/ 37 w 121"/>
                  <a:gd name="T39" fmla="*/ 7 h 121"/>
                  <a:gd name="T40" fmla="*/ 32 w 121"/>
                  <a:gd name="T41" fmla="*/ 20 h 121"/>
                  <a:gd name="T42" fmla="*/ 22 w 121"/>
                  <a:gd name="T43" fmla="*/ 14 h 121"/>
                  <a:gd name="T44" fmla="*/ 21 w 121"/>
                  <a:gd name="T45" fmla="*/ 17 h 121"/>
                  <a:gd name="T46" fmla="*/ 21 w 121"/>
                  <a:gd name="T47" fmla="*/ 31 h 121"/>
                  <a:gd name="T48" fmla="*/ 9 w 121"/>
                  <a:gd name="T49" fmla="*/ 28 h 121"/>
                  <a:gd name="T50" fmla="*/ 10 w 121"/>
                  <a:gd name="T51" fmla="*/ 31 h 121"/>
                  <a:gd name="T52" fmla="*/ 14 w 121"/>
                  <a:gd name="T53" fmla="*/ 45 h 121"/>
                  <a:gd name="T54" fmla="*/ 2 w 121"/>
                  <a:gd name="T55" fmla="*/ 46 h 121"/>
                  <a:gd name="T56" fmla="*/ 3 w 121"/>
                  <a:gd name="T57" fmla="*/ 48 h 121"/>
                  <a:gd name="T58" fmla="*/ 11 w 121"/>
                  <a:gd name="T59" fmla="*/ 60 h 121"/>
                  <a:gd name="T60" fmla="*/ 0 w 121"/>
                  <a:gd name="T61" fmla="*/ 65 h 121"/>
                  <a:gd name="T62" fmla="*/ 2 w 121"/>
                  <a:gd name="T63" fmla="*/ 67 h 121"/>
                  <a:gd name="T64" fmla="*/ 14 w 121"/>
                  <a:gd name="T65" fmla="*/ 75 h 121"/>
                  <a:gd name="T66" fmla="*/ 4 w 121"/>
                  <a:gd name="T67" fmla="*/ 83 h 121"/>
                  <a:gd name="T68" fmla="*/ 7 w 121"/>
                  <a:gd name="T69" fmla="*/ 84 h 121"/>
                  <a:gd name="T70" fmla="*/ 20 w 121"/>
                  <a:gd name="T71" fmla="*/ 89 h 121"/>
                  <a:gd name="T72" fmla="*/ 14 w 121"/>
                  <a:gd name="T73" fmla="*/ 98 h 121"/>
                  <a:gd name="T74" fmla="*/ 17 w 121"/>
                  <a:gd name="T75" fmla="*/ 100 h 121"/>
                  <a:gd name="T76" fmla="*/ 31 w 121"/>
                  <a:gd name="T77" fmla="*/ 100 h 121"/>
                  <a:gd name="T78" fmla="*/ 28 w 121"/>
                  <a:gd name="T79" fmla="*/ 110 h 121"/>
                  <a:gd name="T80" fmla="*/ 31 w 121"/>
                  <a:gd name="T81" fmla="*/ 112 h 121"/>
                  <a:gd name="T82" fmla="*/ 45 w 121"/>
                  <a:gd name="T83" fmla="*/ 107 h 121"/>
                  <a:gd name="T84" fmla="*/ 45 w 121"/>
                  <a:gd name="T85" fmla="*/ 118 h 121"/>
                  <a:gd name="T86" fmla="*/ 49 w 121"/>
                  <a:gd name="T87" fmla="*/ 118 h 121"/>
                  <a:gd name="T88" fmla="*/ 60 w 121"/>
                  <a:gd name="T89" fmla="*/ 110 h 121"/>
                  <a:gd name="T90" fmla="*/ 65 w 121"/>
                  <a:gd name="T91" fmla="*/ 121 h 121"/>
                  <a:gd name="T92" fmla="*/ 67 w 121"/>
                  <a:gd name="T93" fmla="*/ 119 h 121"/>
                  <a:gd name="T94" fmla="*/ 68 w 121"/>
                  <a:gd name="T95" fmla="*/ 109 h 121"/>
                  <a:gd name="T96" fmla="*/ 81 w 121"/>
                  <a:gd name="T97" fmla="*/ 116 h 121"/>
                  <a:gd name="T98" fmla="*/ 85 w 121"/>
                  <a:gd name="T99" fmla="*/ 115 h 121"/>
                  <a:gd name="T100" fmla="*/ 83 w 121"/>
                  <a:gd name="T101" fmla="*/ 104 h 121"/>
                  <a:gd name="T102" fmla="*/ 97 w 121"/>
                  <a:gd name="T103" fmla="*/ 107 h 121"/>
                  <a:gd name="T104" fmla="*/ 101 w 121"/>
                  <a:gd name="T105" fmla="*/ 106 h 121"/>
                  <a:gd name="T106" fmla="*/ 96 w 121"/>
                  <a:gd name="T107" fmla="*/ 95 h 121"/>
                  <a:gd name="T108" fmla="*/ 110 w 121"/>
                  <a:gd name="T109" fmla="*/ 93 h 121"/>
                  <a:gd name="T110" fmla="*/ 113 w 121"/>
                  <a:gd name="T111" fmla="*/ 92 h 121"/>
                  <a:gd name="T112" fmla="*/ 105 w 121"/>
                  <a:gd name="T113" fmla="*/ 83 h 121"/>
                  <a:gd name="T114" fmla="*/ 117 w 121"/>
                  <a:gd name="T115" fmla="*/ 77 h 121"/>
                  <a:gd name="T116" fmla="*/ 120 w 121"/>
                  <a:gd name="T117" fmla="*/ 75 h 121"/>
                  <a:gd name="T118" fmla="*/ 109 w 121"/>
                  <a:gd name="T119" fmla="*/ 68 h 121"/>
                  <a:gd name="T120" fmla="*/ 120 w 121"/>
                  <a:gd name="T121" fmla="*/ 58 h 121"/>
                  <a:gd name="T122" fmla="*/ 50 w 121"/>
                  <a:gd name="T123" fmla="*/ 61 h 121"/>
                  <a:gd name="T124" fmla="*/ 72 w 121"/>
                  <a:gd name="T125" fmla="*/ 6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1" h="121">
                    <a:moveTo>
                      <a:pt x="120" y="58"/>
                    </a:moveTo>
                    <a:cubicBezTo>
                      <a:pt x="121" y="58"/>
                      <a:pt x="121" y="57"/>
                      <a:pt x="121" y="56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55"/>
                      <a:pt x="120" y="54"/>
                      <a:pt x="119" y="54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09" y="50"/>
                      <a:pt x="109" y="48"/>
                      <a:pt x="108" y="46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17" y="40"/>
                      <a:pt x="117" y="39"/>
                      <a:pt x="117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37"/>
                      <a:pt x="116" y="36"/>
                      <a:pt x="115" y="37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4" y="36"/>
                      <a:pt x="102" y="34"/>
                      <a:pt x="101" y="32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4"/>
                      <a:pt x="108" y="23"/>
                      <a:pt x="108" y="23"/>
                    </a:cubicBezTo>
                    <a:cubicBezTo>
                      <a:pt x="108" y="22"/>
                      <a:pt x="108" y="22"/>
                      <a:pt x="107" y="21"/>
                    </a:cubicBezTo>
                    <a:cubicBezTo>
                      <a:pt x="107" y="21"/>
                      <a:pt x="105" y="20"/>
                      <a:pt x="105" y="21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4" y="24"/>
                      <a:pt x="92" y="22"/>
                      <a:pt x="90" y="21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0"/>
                      <a:pt x="94" y="9"/>
                      <a:pt x="93" y="9"/>
                    </a:cubicBezTo>
                    <a:cubicBezTo>
                      <a:pt x="92" y="8"/>
                      <a:pt x="91" y="9"/>
                      <a:pt x="90" y="10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81" y="15"/>
                      <a:pt x="79" y="15"/>
                      <a:pt x="77" y="1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7" y="4"/>
                      <a:pt x="77" y="3"/>
                    </a:cubicBezTo>
                    <a:cubicBezTo>
                      <a:pt x="77" y="2"/>
                      <a:pt x="76" y="2"/>
                      <a:pt x="75" y="1"/>
                    </a:cubicBezTo>
                    <a:cubicBezTo>
                      <a:pt x="74" y="1"/>
                      <a:pt x="73" y="2"/>
                      <a:pt x="73" y="3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6" y="11"/>
                      <a:pt x="64" y="11"/>
                      <a:pt x="61" y="11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8" y="1"/>
                      <a:pt x="58" y="0"/>
                      <a:pt x="56" y="0"/>
                    </a:cubicBezTo>
                    <a:cubicBezTo>
                      <a:pt x="55" y="0"/>
                      <a:pt x="55" y="1"/>
                      <a:pt x="55" y="2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1" y="12"/>
                      <a:pt x="48" y="13"/>
                      <a:pt x="46" y="13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4"/>
                      <a:pt x="39" y="4"/>
                      <a:pt x="38" y="4"/>
                    </a:cubicBezTo>
                    <a:cubicBezTo>
                      <a:pt x="37" y="4"/>
                      <a:pt x="37" y="5"/>
                      <a:pt x="37" y="6"/>
                    </a:cubicBezTo>
                    <a:cubicBezTo>
                      <a:pt x="37" y="6"/>
                      <a:pt x="37" y="6"/>
                      <a:pt x="37" y="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6" y="18"/>
                      <a:pt x="34" y="19"/>
                      <a:pt x="32" y="20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2" y="13"/>
                      <a:pt x="22" y="14"/>
                    </a:cubicBezTo>
                    <a:cubicBezTo>
                      <a:pt x="21" y="14"/>
                      <a:pt x="21" y="15"/>
                      <a:pt x="21" y="15"/>
                    </a:cubicBezTo>
                    <a:cubicBezTo>
                      <a:pt x="21" y="16"/>
                      <a:pt x="21" y="16"/>
                      <a:pt x="21" y="1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7"/>
                      <a:pt x="23" y="29"/>
                      <a:pt x="21" y="31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1" y="27"/>
                      <a:pt x="10" y="27"/>
                      <a:pt x="9" y="28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40"/>
                      <a:pt x="15" y="42"/>
                      <a:pt x="14" y="45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3" y="44"/>
                      <a:pt x="2" y="45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5"/>
                      <a:pt x="11" y="57"/>
                      <a:pt x="11" y="60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0" y="64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6"/>
                      <a:pt x="1" y="67"/>
                      <a:pt x="2" y="67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71"/>
                      <a:pt x="13" y="73"/>
                      <a:pt x="14" y="75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4" y="82"/>
                      <a:pt x="4" y="83"/>
                    </a:cubicBezTo>
                    <a:cubicBezTo>
                      <a:pt x="4" y="83"/>
                      <a:pt x="4" y="83"/>
                      <a:pt x="4" y="83"/>
                    </a:cubicBezTo>
                    <a:cubicBezTo>
                      <a:pt x="5" y="84"/>
                      <a:pt x="6" y="85"/>
                      <a:pt x="7" y="84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5"/>
                      <a:pt x="19" y="87"/>
                      <a:pt x="20" y="89"/>
                    </a:cubicBezTo>
                    <a:cubicBezTo>
                      <a:pt x="14" y="97"/>
                      <a:pt x="14" y="97"/>
                      <a:pt x="14" y="97"/>
                    </a:cubicBezTo>
                    <a:cubicBezTo>
                      <a:pt x="14" y="97"/>
                      <a:pt x="14" y="98"/>
                      <a:pt x="14" y="98"/>
                    </a:cubicBezTo>
                    <a:cubicBezTo>
                      <a:pt x="14" y="99"/>
                      <a:pt x="14" y="99"/>
                      <a:pt x="14" y="100"/>
                    </a:cubicBezTo>
                    <a:cubicBezTo>
                      <a:pt x="15" y="100"/>
                      <a:pt x="16" y="101"/>
                      <a:pt x="17" y="100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8" y="97"/>
                      <a:pt x="29" y="99"/>
                      <a:pt x="31" y="100"/>
                    </a:cubicBezTo>
                    <a:cubicBezTo>
                      <a:pt x="28" y="109"/>
                      <a:pt x="28" y="109"/>
                      <a:pt x="28" y="109"/>
                    </a:cubicBezTo>
                    <a:cubicBezTo>
                      <a:pt x="28" y="110"/>
                      <a:pt x="28" y="110"/>
                      <a:pt x="28" y="110"/>
                    </a:cubicBezTo>
                    <a:cubicBezTo>
                      <a:pt x="28" y="111"/>
                      <a:pt x="28" y="112"/>
                      <a:pt x="29" y="112"/>
                    </a:cubicBezTo>
                    <a:cubicBezTo>
                      <a:pt x="30" y="113"/>
                      <a:pt x="31" y="112"/>
                      <a:pt x="31" y="112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40" y="106"/>
                      <a:pt x="43" y="106"/>
                      <a:pt x="45" y="10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5" y="117"/>
                      <a:pt x="45" y="117"/>
                      <a:pt x="45" y="118"/>
                    </a:cubicBezTo>
                    <a:cubicBezTo>
                      <a:pt x="45" y="119"/>
                      <a:pt x="45" y="119"/>
                      <a:pt x="46" y="120"/>
                    </a:cubicBezTo>
                    <a:cubicBezTo>
                      <a:pt x="47" y="120"/>
                      <a:pt x="48" y="119"/>
                      <a:pt x="49" y="118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5" y="110"/>
                      <a:pt x="58" y="110"/>
                      <a:pt x="60" y="110"/>
                    </a:cubicBezTo>
                    <a:cubicBezTo>
                      <a:pt x="63" y="119"/>
                      <a:pt x="63" y="119"/>
                      <a:pt x="63" y="119"/>
                    </a:cubicBezTo>
                    <a:cubicBezTo>
                      <a:pt x="63" y="120"/>
                      <a:pt x="64" y="121"/>
                      <a:pt x="65" y="121"/>
                    </a:cubicBezTo>
                    <a:cubicBezTo>
                      <a:pt x="65" y="121"/>
                      <a:pt x="65" y="121"/>
                      <a:pt x="65" y="121"/>
                    </a:cubicBezTo>
                    <a:cubicBezTo>
                      <a:pt x="66" y="121"/>
                      <a:pt x="67" y="120"/>
                      <a:pt x="67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8" y="109"/>
                      <a:pt x="68" y="109"/>
                      <a:pt x="68" y="109"/>
                    </a:cubicBezTo>
                    <a:cubicBezTo>
                      <a:pt x="71" y="109"/>
                      <a:pt x="73" y="108"/>
                      <a:pt x="75" y="108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2" y="117"/>
                      <a:pt x="83" y="117"/>
                      <a:pt x="84" y="117"/>
                    </a:cubicBezTo>
                    <a:cubicBezTo>
                      <a:pt x="84" y="117"/>
                      <a:pt x="85" y="116"/>
                      <a:pt x="85" y="115"/>
                    </a:cubicBezTo>
                    <a:cubicBezTo>
                      <a:pt x="85" y="115"/>
                      <a:pt x="85" y="115"/>
                      <a:pt x="85" y="114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85" y="103"/>
                      <a:pt x="87" y="102"/>
                      <a:pt x="89" y="101"/>
                    </a:cubicBezTo>
                    <a:cubicBezTo>
                      <a:pt x="97" y="107"/>
                      <a:pt x="97" y="107"/>
                      <a:pt x="97" y="107"/>
                    </a:cubicBezTo>
                    <a:cubicBezTo>
                      <a:pt x="98" y="108"/>
                      <a:pt x="99" y="108"/>
                      <a:pt x="100" y="107"/>
                    </a:cubicBezTo>
                    <a:cubicBezTo>
                      <a:pt x="100" y="107"/>
                      <a:pt x="101" y="106"/>
                      <a:pt x="101" y="106"/>
                    </a:cubicBezTo>
                    <a:cubicBezTo>
                      <a:pt x="101" y="105"/>
                      <a:pt x="100" y="105"/>
                      <a:pt x="100" y="104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7" y="94"/>
                      <a:pt x="99" y="92"/>
                      <a:pt x="100" y="90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1" y="94"/>
                      <a:pt x="112" y="94"/>
                      <a:pt x="112" y="93"/>
                    </a:cubicBezTo>
                    <a:cubicBezTo>
                      <a:pt x="113" y="92"/>
                      <a:pt x="113" y="92"/>
                      <a:pt x="113" y="92"/>
                    </a:cubicBezTo>
                    <a:cubicBezTo>
                      <a:pt x="113" y="91"/>
                      <a:pt x="112" y="90"/>
                      <a:pt x="112" y="90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1"/>
                      <a:pt x="107" y="79"/>
                      <a:pt x="107" y="76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8" y="77"/>
                      <a:pt x="120" y="76"/>
                      <a:pt x="120" y="75"/>
                    </a:cubicBezTo>
                    <a:cubicBezTo>
                      <a:pt x="120" y="75"/>
                      <a:pt x="120" y="75"/>
                      <a:pt x="120" y="75"/>
                    </a:cubicBezTo>
                    <a:cubicBezTo>
                      <a:pt x="120" y="74"/>
                      <a:pt x="119" y="73"/>
                      <a:pt x="118" y="73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10" y="66"/>
                      <a:pt x="110" y="64"/>
                      <a:pt x="110" y="61"/>
                    </a:cubicBezTo>
                    <a:lnTo>
                      <a:pt x="120" y="58"/>
                    </a:lnTo>
                    <a:close/>
                    <a:moveTo>
                      <a:pt x="61" y="72"/>
                    </a:moveTo>
                    <a:cubicBezTo>
                      <a:pt x="55" y="72"/>
                      <a:pt x="50" y="67"/>
                      <a:pt x="50" y="61"/>
                    </a:cubicBezTo>
                    <a:cubicBezTo>
                      <a:pt x="50" y="54"/>
                      <a:pt x="55" y="49"/>
                      <a:pt x="61" y="49"/>
                    </a:cubicBezTo>
                    <a:cubicBezTo>
                      <a:pt x="67" y="49"/>
                      <a:pt x="72" y="54"/>
                      <a:pt x="72" y="61"/>
                    </a:cubicBezTo>
                    <a:cubicBezTo>
                      <a:pt x="72" y="67"/>
                      <a:pt x="67" y="72"/>
                      <a:pt x="6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Oval 21"/>
              <p:cNvSpPr>
                <a:spLocks noChangeArrowheads="1"/>
              </p:cNvSpPr>
              <p:nvPr/>
            </p:nvSpPr>
            <p:spPr bwMode="auto">
              <a:xfrm>
                <a:off x="-1055688" y="2462213"/>
                <a:ext cx="171450" cy="171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Oval 22"/>
              <p:cNvSpPr>
                <a:spLocks noChangeArrowheads="1"/>
              </p:cNvSpPr>
              <p:nvPr/>
            </p:nvSpPr>
            <p:spPr bwMode="auto">
              <a:xfrm>
                <a:off x="-1776413" y="2792413"/>
                <a:ext cx="115888" cy="1190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23"/>
              <p:cNvSpPr>
                <a:spLocks noEditPoints="1"/>
              </p:cNvSpPr>
              <p:nvPr/>
            </p:nvSpPr>
            <p:spPr bwMode="auto">
              <a:xfrm>
                <a:off x="-2773363" y="2439988"/>
                <a:ext cx="2692401" cy="2659063"/>
              </a:xfrm>
              <a:custGeom>
                <a:avLst/>
                <a:gdLst>
                  <a:gd name="T0" fmla="*/ 605 w 718"/>
                  <a:gd name="T1" fmla="*/ 20 h 709"/>
                  <a:gd name="T2" fmla="*/ 602 w 718"/>
                  <a:gd name="T3" fmla="*/ 58 h 709"/>
                  <a:gd name="T4" fmla="*/ 587 w 718"/>
                  <a:gd name="T5" fmla="*/ 93 h 709"/>
                  <a:gd name="T6" fmla="*/ 563 w 718"/>
                  <a:gd name="T7" fmla="*/ 121 h 709"/>
                  <a:gd name="T8" fmla="*/ 530 w 718"/>
                  <a:gd name="T9" fmla="*/ 141 h 709"/>
                  <a:gd name="T10" fmla="*/ 493 w 718"/>
                  <a:gd name="T11" fmla="*/ 149 h 709"/>
                  <a:gd name="T12" fmla="*/ 456 w 718"/>
                  <a:gd name="T13" fmla="*/ 147 h 709"/>
                  <a:gd name="T14" fmla="*/ 420 w 718"/>
                  <a:gd name="T15" fmla="*/ 134 h 709"/>
                  <a:gd name="T16" fmla="*/ 391 w 718"/>
                  <a:gd name="T17" fmla="*/ 110 h 709"/>
                  <a:gd name="T18" fmla="*/ 371 w 718"/>
                  <a:gd name="T19" fmla="*/ 78 h 709"/>
                  <a:gd name="T20" fmla="*/ 361 w 718"/>
                  <a:gd name="T21" fmla="*/ 42 h 709"/>
                  <a:gd name="T22" fmla="*/ 363 w 718"/>
                  <a:gd name="T23" fmla="*/ 4 h 709"/>
                  <a:gd name="T24" fmla="*/ 68 w 718"/>
                  <a:gd name="T25" fmla="*/ 221 h 709"/>
                  <a:gd name="T26" fmla="*/ 162 w 718"/>
                  <a:gd name="T27" fmla="*/ 514 h 709"/>
                  <a:gd name="T28" fmla="*/ 334 w 718"/>
                  <a:gd name="T29" fmla="*/ 176 h 709"/>
                  <a:gd name="T30" fmla="*/ 311 w 718"/>
                  <a:gd name="T31" fmla="*/ 189 h 709"/>
                  <a:gd name="T32" fmla="*/ 288 w 718"/>
                  <a:gd name="T33" fmla="*/ 197 h 709"/>
                  <a:gd name="T34" fmla="*/ 258 w 718"/>
                  <a:gd name="T35" fmla="*/ 192 h 709"/>
                  <a:gd name="T36" fmla="*/ 234 w 718"/>
                  <a:gd name="T37" fmla="*/ 181 h 709"/>
                  <a:gd name="T38" fmla="*/ 214 w 718"/>
                  <a:gd name="T39" fmla="*/ 164 h 709"/>
                  <a:gd name="T40" fmla="*/ 201 w 718"/>
                  <a:gd name="T41" fmla="*/ 141 h 709"/>
                  <a:gd name="T42" fmla="*/ 195 w 718"/>
                  <a:gd name="T43" fmla="*/ 116 h 709"/>
                  <a:gd name="T44" fmla="*/ 197 w 718"/>
                  <a:gd name="T45" fmla="*/ 89 h 709"/>
                  <a:gd name="T46" fmla="*/ 207 w 718"/>
                  <a:gd name="T47" fmla="*/ 64 h 709"/>
                  <a:gd name="T48" fmla="*/ 225 w 718"/>
                  <a:gd name="T49" fmla="*/ 43 h 709"/>
                  <a:gd name="T50" fmla="*/ 249 w 718"/>
                  <a:gd name="T51" fmla="*/ 29 h 709"/>
                  <a:gd name="T52" fmla="*/ 275 w 718"/>
                  <a:gd name="T53" fmla="*/ 23 h 709"/>
                  <a:gd name="T54" fmla="*/ 305 w 718"/>
                  <a:gd name="T55" fmla="*/ 28 h 709"/>
                  <a:gd name="T56" fmla="*/ 329 w 718"/>
                  <a:gd name="T57" fmla="*/ 38 h 709"/>
                  <a:gd name="T58" fmla="*/ 349 w 718"/>
                  <a:gd name="T59" fmla="*/ 55 h 709"/>
                  <a:gd name="T60" fmla="*/ 362 w 718"/>
                  <a:gd name="T61" fmla="*/ 78 h 709"/>
                  <a:gd name="T62" fmla="*/ 368 w 718"/>
                  <a:gd name="T63" fmla="*/ 104 h 709"/>
                  <a:gd name="T64" fmla="*/ 366 w 718"/>
                  <a:gd name="T65" fmla="*/ 131 h 709"/>
                  <a:gd name="T66" fmla="*/ 356 w 718"/>
                  <a:gd name="T67" fmla="*/ 156 h 709"/>
                  <a:gd name="T68" fmla="*/ 338 w 718"/>
                  <a:gd name="T69" fmla="*/ 176 h 709"/>
                  <a:gd name="T70" fmla="*/ 451 w 718"/>
                  <a:gd name="T71" fmla="*/ 208 h 709"/>
                  <a:gd name="T72" fmla="*/ 444 w 718"/>
                  <a:gd name="T73" fmla="*/ 224 h 709"/>
                  <a:gd name="T74" fmla="*/ 433 w 718"/>
                  <a:gd name="T75" fmla="*/ 237 h 709"/>
                  <a:gd name="T76" fmla="*/ 418 w 718"/>
                  <a:gd name="T77" fmla="*/ 247 h 709"/>
                  <a:gd name="T78" fmla="*/ 401 w 718"/>
                  <a:gd name="T79" fmla="*/ 251 h 709"/>
                  <a:gd name="T80" fmla="*/ 383 w 718"/>
                  <a:gd name="T81" fmla="*/ 250 h 709"/>
                  <a:gd name="T82" fmla="*/ 367 w 718"/>
                  <a:gd name="T83" fmla="*/ 243 h 709"/>
                  <a:gd name="T84" fmla="*/ 353 w 718"/>
                  <a:gd name="T85" fmla="*/ 232 h 709"/>
                  <a:gd name="T86" fmla="*/ 343 w 718"/>
                  <a:gd name="T87" fmla="*/ 217 h 709"/>
                  <a:gd name="T88" fmla="*/ 339 w 718"/>
                  <a:gd name="T89" fmla="*/ 200 h 709"/>
                  <a:gd name="T90" fmla="*/ 340 w 718"/>
                  <a:gd name="T91" fmla="*/ 183 h 709"/>
                  <a:gd name="T92" fmla="*/ 346 w 718"/>
                  <a:gd name="T93" fmla="*/ 166 h 709"/>
                  <a:gd name="T94" fmla="*/ 357 w 718"/>
                  <a:gd name="T95" fmla="*/ 153 h 709"/>
                  <a:gd name="T96" fmla="*/ 372 w 718"/>
                  <a:gd name="T97" fmla="*/ 143 h 709"/>
                  <a:gd name="T98" fmla="*/ 389 w 718"/>
                  <a:gd name="T99" fmla="*/ 138 h 709"/>
                  <a:gd name="T100" fmla="*/ 407 w 718"/>
                  <a:gd name="T101" fmla="*/ 139 h 709"/>
                  <a:gd name="T102" fmla="*/ 423 w 718"/>
                  <a:gd name="T103" fmla="*/ 146 h 709"/>
                  <a:gd name="T104" fmla="*/ 437 w 718"/>
                  <a:gd name="T105" fmla="*/ 157 h 709"/>
                  <a:gd name="T106" fmla="*/ 446 w 718"/>
                  <a:gd name="T107" fmla="*/ 172 h 709"/>
                  <a:gd name="T108" fmla="*/ 451 w 718"/>
                  <a:gd name="T109" fmla="*/ 18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709">
                    <a:moveTo>
                      <a:pt x="606" y="330"/>
                    </a:moveTo>
                    <a:cubicBezTo>
                      <a:pt x="718" y="140"/>
                      <a:pt x="627" y="0"/>
                      <a:pt x="627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9" y="4"/>
                      <a:pt x="580" y="9"/>
                      <a:pt x="581" y="13"/>
                    </a:cubicBezTo>
                    <a:cubicBezTo>
                      <a:pt x="601" y="16"/>
                      <a:pt x="601" y="16"/>
                      <a:pt x="601" y="16"/>
                    </a:cubicBezTo>
                    <a:cubicBezTo>
                      <a:pt x="603" y="16"/>
                      <a:pt x="605" y="18"/>
                      <a:pt x="605" y="20"/>
                    </a:cubicBezTo>
                    <a:cubicBezTo>
                      <a:pt x="605" y="20"/>
                      <a:pt x="605" y="20"/>
                      <a:pt x="605" y="20"/>
                    </a:cubicBezTo>
                    <a:cubicBezTo>
                      <a:pt x="605" y="23"/>
                      <a:pt x="604" y="24"/>
                      <a:pt x="601" y="24"/>
                    </a:cubicBezTo>
                    <a:cubicBezTo>
                      <a:pt x="582" y="30"/>
                      <a:pt x="582" y="30"/>
                      <a:pt x="582" y="30"/>
                    </a:cubicBezTo>
                    <a:cubicBezTo>
                      <a:pt x="582" y="35"/>
                      <a:pt x="581" y="40"/>
                      <a:pt x="581" y="45"/>
                    </a:cubicBezTo>
                    <a:cubicBezTo>
                      <a:pt x="599" y="54"/>
                      <a:pt x="599" y="54"/>
                      <a:pt x="599" y="54"/>
                    </a:cubicBezTo>
                    <a:cubicBezTo>
                      <a:pt x="601" y="55"/>
                      <a:pt x="602" y="56"/>
                      <a:pt x="602" y="58"/>
                    </a:cubicBezTo>
                    <a:cubicBezTo>
                      <a:pt x="602" y="58"/>
                      <a:pt x="602" y="59"/>
                      <a:pt x="602" y="59"/>
                    </a:cubicBezTo>
                    <a:cubicBezTo>
                      <a:pt x="601" y="61"/>
                      <a:pt x="599" y="62"/>
                      <a:pt x="597" y="62"/>
                    </a:cubicBezTo>
                    <a:cubicBezTo>
                      <a:pt x="577" y="62"/>
                      <a:pt x="577" y="62"/>
                      <a:pt x="577" y="62"/>
                    </a:cubicBezTo>
                    <a:cubicBezTo>
                      <a:pt x="575" y="66"/>
                      <a:pt x="573" y="71"/>
                      <a:pt x="571" y="75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1"/>
                      <a:pt x="587" y="93"/>
                    </a:cubicBezTo>
                    <a:cubicBezTo>
                      <a:pt x="587" y="94"/>
                      <a:pt x="587" y="94"/>
                      <a:pt x="587" y="95"/>
                    </a:cubicBezTo>
                    <a:cubicBezTo>
                      <a:pt x="585" y="97"/>
                      <a:pt x="583" y="97"/>
                      <a:pt x="581" y="96"/>
                    </a:cubicBezTo>
                    <a:cubicBezTo>
                      <a:pt x="562" y="90"/>
                      <a:pt x="562" y="90"/>
                      <a:pt x="562" y="90"/>
                    </a:cubicBezTo>
                    <a:cubicBezTo>
                      <a:pt x="559" y="94"/>
                      <a:pt x="556" y="97"/>
                      <a:pt x="552" y="101"/>
                    </a:cubicBezTo>
                    <a:cubicBezTo>
                      <a:pt x="562" y="119"/>
                      <a:pt x="562" y="119"/>
                      <a:pt x="562" y="119"/>
                    </a:cubicBezTo>
                    <a:cubicBezTo>
                      <a:pt x="562" y="120"/>
                      <a:pt x="563" y="120"/>
                      <a:pt x="563" y="121"/>
                    </a:cubicBezTo>
                    <a:cubicBezTo>
                      <a:pt x="563" y="122"/>
                      <a:pt x="562" y="124"/>
                      <a:pt x="561" y="124"/>
                    </a:cubicBezTo>
                    <a:cubicBezTo>
                      <a:pt x="559" y="126"/>
                      <a:pt x="557" y="126"/>
                      <a:pt x="555" y="124"/>
                    </a:cubicBezTo>
                    <a:cubicBezTo>
                      <a:pt x="539" y="112"/>
                      <a:pt x="539" y="112"/>
                      <a:pt x="539" y="112"/>
                    </a:cubicBezTo>
                    <a:cubicBezTo>
                      <a:pt x="535" y="114"/>
                      <a:pt x="531" y="117"/>
                      <a:pt x="527" y="119"/>
                    </a:cubicBezTo>
                    <a:cubicBezTo>
                      <a:pt x="530" y="139"/>
                      <a:pt x="530" y="139"/>
                      <a:pt x="530" y="139"/>
                    </a:cubicBezTo>
                    <a:cubicBezTo>
                      <a:pt x="530" y="140"/>
                      <a:pt x="530" y="140"/>
                      <a:pt x="530" y="141"/>
                    </a:cubicBezTo>
                    <a:cubicBezTo>
                      <a:pt x="530" y="142"/>
                      <a:pt x="529" y="144"/>
                      <a:pt x="528" y="145"/>
                    </a:cubicBezTo>
                    <a:cubicBezTo>
                      <a:pt x="526" y="145"/>
                      <a:pt x="523" y="144"/>
                      <a:pt x="522" y="142"/>
                    </a:cubicBezTo>
                    <a:cubicBezTo>
                      <a:pt x="511" y="126"/>
                      <a:pt x="511" y="126"/>
                      <a:pt x="511" y="126"/>
                    </a:cubicBezTo>
                    <a:cubicBezTo>
                      <a:pt x="506" y="127"/>
                      <a:pt x="501" y="128"/>
                      <a:pt x="497" y="12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51"/>
                      <a:pt x="492" y="153"/>
                      <a:pt x="490" y="153"/>
                    </a:cubicBezTo>
                    <a:cubicBezTo>
                      <a:pt x="490" y="153"/>
                      <a:pt x="490" y="153"/>
                      <a:pt x="489" y="153"/>
                    </a:cubicBezTo>
                    <a:cubicBezTo>
                      <a:pt x="487" y="153"/>
                      <a:pt x="486" y="152"/>
                      <a:pt x="485" y="150"/>
                    </a:cubicBezTo>
                    <a:cubicBezTo>
                      <a:pt x="479" y="130"/>
                      <a:pt x="479" y="130"/>
                      <a:pt x="479" y="130"/>
                    </a:cubicBezTo>
                    <a:cubicBezTo>
                      <a:pt x="475" y="130"/>
                      <a:pt x="470" y="130"/>
                      <a:pt x="465" y="129"/>
                    </a:cubicBezTo>
                    <a:cubicBezTo>
                      <a:pt x="456" y="147"/>
                      <a:pt x="456" y="147"/>
                      <a:pt x="456" y="147"/>
                    </a:cubicBezTo>
                    <a:cubicBezTo>
                      <a:pt x="455" y="149"/>
                      <a:pt x="453" y="151"/>
                      <a:pt x="451" y="150"/>
                    </a:cubicBezTo>
                    <a:cubicBezTo>
                      <a:pt x="449" y="150"/>
                      <a:pt x="448" y="148"/>
                      <a:pt x="448" y="146"/>
                    </a:cubicBezTo>
                    <a:cubicBezTo>
                      <a:pt x="448" y="146"/>
                      <a:pt x="448" y="146"/>
                      <a:pt x="448" y="145"/>
                    </a:cubicBezTo>
                    <a:cubicBezTo>
                      <a:pt x="448" y="125"/>
                      <a:pt x="448" y="125"/>
                      <a:pt x="448" y="125"/>
                    </a:cubicBezTo>
                    <a:cubicBezTo>
                      <a:pt x="444" y="123"/>
                      <a:pt x="439" y="121"/>
                      <a:pt x="435" y="119"/>
                    </a:cubicBezTo>
                    <a:cubicBezTo>
                      <a:pt x="420" y="134"/>
                      <a:pt x="420" y="134"/>
                      <a:pt x="420" y="134"/>
                    </a:cubicBezTo>
                    <a:cubicBezTo>
                      <a:pt x="419" y="135"/>
                      <a:pt x="417" y="136"/>
                      <a:pt x="415" y="135"/>
                    </a:cubicBezTo>
                    <a:cubicBezTo>
                      <a:pt x="414" y="134"/>
                      <a:pt x="413" y="133"/>
                      <a:pt x="413" y="131"/>
                    </a:cubicBezTo>
                    <a:cubicBezTo>
                      <a:pt x="413" y="131"/>
                      <a:pt x="413" y="130"/>
                      <a:pt x="414" y="129"/>
                    </a:cubicBezTo>
                    <a:cubicBezTo>
                      <a:pt x="420" y="110"/>
                      <a:pt x="420" y="110"/>
                      <a:pt x="420" y="110"/>
                    </a:cubicBezTo>
                    <a:cubicBezTo>
                      <a:pt x="416" y="107"/>
                      <a:pt x="413" y="104"/>
                      <a:pt x="409" y="101"/>
                    </a:cubicBezTo>
                    <a:cubicBezTo>
                      <a:pt x="391" y="110"/>
                      <a:pt x="391" y="110"/>
                      <a:pt x="391" y="110"/>
                    </a:cubicBezTo>
                    <a:cubicBezTo>
                      <a:pt x="389" y="111"/>
                      <a:pt x="387" y="111"/>
                      <a:pt x="386" y="109"/>
                    </a:cubicBezTo>
                    <a:cubicBezTo>
                      <a:pt x="385" y="109"/>
                      <a:pt x="385" y="108"/>
                      <a:pt x="385" y="107"/>
                    </a:cubicBezTo>
                    <a:cubicBezTo>
                      <a:pt x="385" y="106"/>
                      <a:pt x="385" y="104"/>
                      <a:pt x="386" y="104"/>
                    </a:cubicBezTo>
                    <a:cubicBezTo>
                      <a:pt x="398" y="87"/>
                      <a:pt x="398" y="87"/>
                      <a:pt x="398" y="87"/>
                    </a:cubicBezTo>
                    <a:cubicBezTo>
                      <a:pt x="395" y="83"/>
                      <a:pt x="393" y="79"/>
                      <a:pt x="391" y="75"/>
                    </a:cubicBezTo>
                    <a:cubicBezTo>
                      <a:pt x="371" y="78"/>
                      <a:pt x="371" y="78"/>
                      <a:pt x="371" y="78"/>
                    </a:cubicBezTo>
                    <a:cubicBezTo>
                      <a:pt x="369" y="79"/>
                      <a:pt x="366" y="78"/>
                      <a:pt x="365" y="76"/>
                    </a:cubicBezTo>
                    <a:cubicBezTo>
                      <a:pt x="365" y="75"/>
                      <a:pt x="365" y="75"/>
                      <a:pt x="365" y="74"/>
                    </a:cubicBezTo>
                    <a:cubicBezTo>
                      <a:pt x="365" y="73"/>
                      <a:pt x="366" y="71"/>
                      <a:pt x="368" y="71"/>
                    </a:cubicBezTo>
                    <a:cubicBezTo>
                      <a:pt x="384" y="59"/>
                      <a:pt x="384" y="59"/>
                      <a:pt x="384" y="59"/>
                    </a:cubicBezTo>
                    <a:cubicBezTo>
                      <a:pt x="383" y="54"/>
                      <a:pt x="382" y="50"/>
                      <a:pt x="381" y="45"/>
                    </a:cubicBezTo>
                    <a:cubicBezTo>
                      <a:pt x="361" y="42"/>
                      <a:pt x="361" y="42"/>
                      <a:pt x="361" y="42"/>
                    </a:cubicBezTo>
                    <a:cubicBezTo>
                      <a:pt x="359" y="42"/>
                      <a:pt x="357" y="40"/>
                      <a:pt x="357" y="38"/>
                    </a:cubicBezTo>
                    <a:cubicBezTo>
                      <a:pt x="357" y="38"/>
                      <a:pt x="357" y="38"/>
                      <a:pt x="357" y="38"/>
                    </a:cubicBezTo>
                    <a:cubicBezTo>
                      <a:pt x="357" y="36"/>
                      <a:pt x="358" y="34"/>
                      <a:pt x="360" y="34"/>
                    </a:cubicBezTo>
                    <a:cubicBezTo>
                      <a:pt x="380" y="28"/>
                      <a:pt x="380" y="28"/>
                      <a:pt x="380" y="28"/>
                    </a:cubicBezTo>
                    <a:cubicBezTo>
                      <a:pt x="380" y="23"/>
                      <a:pt x="380" y="18"/>
                      <a:pt x="381" y="13"/>
                    </a:cubicBezTo>
                    <a:cubicBezTo>
                      <a:pt x="363" y="4"/>
                      <a:pt x="363" y="4"/>
                      <a:pt x="363" y="4"/>
                    </a:cubicBezTo>
                    <a:cubicBezTo>
                      <a:pt x="361" y="4"/>
                      <a:pt x="360" y="2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3" y="41"/>
                      <a:pt x="83" y="85"/>
                      <a:pt x="83" y="85"/>
                    </a:cubicBezTo>
                    <a:cubicBezTo>
                      <a:pt x="71" y="115"/>
                      <a:pt x="79" y="137"/>
                      <a:pt x="79" y="137"/>
                    </a:cubicBezTo>
                    <a:cubicBezTo>
                      <a:pt x="103" y="178"/>
                      <a:pt x="84" y="200"/>
                      <a:pt x="68" y="221"/>
                    </a:cubicBezTo>
                    <a:cubicBezTo>
                      <a:pt x="53" y="242"/>
                      <a:pt x="0" y="315"/>
                      <a:pt x="51" y="317"/>
                    </a:cubicBezTo>
                    <a:cubicBezTo>
                      <a:pt x="99" y="318"/>
                      <a:pt x="84" y="334"/>
                      <a:pt x="84" y="334"/>
                    </a:cubicBezTo>
                    <a:cubicBezTo>
                      <a:pt x="63" y="380"/>
                      <a:pt x="96" y="381"/>
                      <a:pt x="96" y="381"/>
                    </a:cubicBezTo>
                    <a:cubicBezTo>
                      <a:pt x="81" y="408"/>
                      <a:pt x="103" y="409"/>
                      <a:pt x="103" y="409"/>
                    </a:cubicBezTo>
                    <a:cubicBezTo>
                      <a:pt x="135" y="409"/>
                      <a:pt x="118" y="438"/>
                      <a:pt x="118" y="438"/>
                    </a:cubicBezTo>
                    <a:cubicBezTo>
                      <a:pt x="79" y="481"/>
                      <a:pt x="113" y="524"/>
                      <a:pt x="162" y="514"/>
                    </a:cubicBezTo>
                    <a:cubicBezTo>
                      <a:pt x="259" y="494"/>
                      <a:pt x="309" y="527"/>
                      <a:pt x="286" y="597"/>
                    </a:cubicBezTo>
                    <a:cubicBezTo>
                      <a:pt x="263" y="666"/>
                      <a:pt x="232" y="709"/>
                      <a:pt x="232" y="709"/>
                    </a:cubicBezTo>
                    <a:cubicBezTo>
                      <a:pt x="659" y="709"/>
                      <a:pt x="659" y="709"/>
                      <a:pt x="659" y="709"/>
                    </a:cubicBezTo>
                    <a:cubicBezTo>
                      <a:pt x="568" y="521"/>
                      <a:pt x="568" y="521"/>
                      <a:pt x="568" y="521"/>
                    </a:cubicBezTo>
                    <a:cubicBezTo>
                      <a:pt x="540" y="458"/>
                      <a:pt x="606" y="330"/>
                      <a:pt x="606" y="330"/>
                    </a:cubicBezTo>
                    <a:close/>
                    <a:moveTo>
                      <a:pt x="334" y="176"/>
                    </a:moveTo>
                    <a:cubicBezTo>
                      <a:pt x="322" y="168"/>
                      <a:pt x="322" y="168"/>
                      <a:pt x="322" y="168"/>
                    </a:cubicBezTo>
                    <a:cubicBezTo>
                      <a:pt x="320" y="169"/>
                      <a:pt x="317" y="171"/>
                      <a:pt x="314" y="173"/>
                    </a:cubicBezTo>
                    <a:cubicBezTo>
                      <a:pt x="316" y="187"/>
                      <a:pt x="316" y="187"/>
                      <a:pt x="316" y="187"/>
                    </a:cubicBezTo>
                    <a:cubicBezTo>
                      <a:pt x="316" y="187"/>
                      <a:pt x="316" y="188"/>
                      <a:pt x="316" y="188"/>
                    </a:cubicBezTo>
                    <a:cubicBezTo>
                      <a:pt x="316" y="189"/>
                      <a:pt x="315" y="190"/>
                      <a:pt x="314" y="191"/>
                    </a:cubicBezTo>
                    <a:cubicBezTo>
                      <a:pt x="313" y="191"/>
                      <a:pt x="311" y="190"/>
                      <a:pt x="311" y="189"/>
                    </a:cubicBezTo>
                    <a:cubicBezTo>
                      <a:pt x="302" y="177"/>
                      <a:pt x="302" y="177"/>
                      <a:pt x="302" y="177"/>
                    </a:cubicBezTo>
                    <a:cubicBezTo>
                      <a:pt x="299" y="178"/>
                      <a:pt x="296" y="179"/>
                      <a:pt x="293" y="180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5"/>
                      <a:pt x="289" y="197"/>
                      <a:pt x="288" y="197"/>
                    </a:cubicBezTo>
                    <a:cubicBezTo>
                      <a:pt x="288" y="197"/>
                      <a:pt x="288" y="197"/>
                      <a:pt x="288" y="197"/>
                    </a:cubicBezTo>
                    <a:cubicBezTo>
                      <a:pt x="286" y="197"/>
                      <a:pt x="285" y="196"/>
                      <a:pt x="285" y="194"/>
                    </a:cubicBezTo>
                    <a:cubicBezTo>
                      <a:pt x="281" y="180"/>
                      <a:pt x="281" y="180"/>
                      <a:pt x="281" y="180"/>
                    </a:cubicBezTo>
                    <a:cubicBezTo>
                      <a:pt x="277" y="180"/>
                      <a:pt x="274" y="180"/>
                      <a:pt x="270" y="180"/>
                    </a:cubicBezTo>
                    <a:cubicBezTo>
                      <a:pt x="264" y="192"/>
                      <a:pt x="264" y="192"/>
                      <a:pt x="264" y="192"/>
                    </a:cubicBezTo>
                    <a:cubicBezTo>
                      <a:pt x="264" y="194"/>
                      <a:pt x="262" y="195"/>
                      <a:pt x="261" y="194"/>
                    </a:cubicBezTo>
                    <a:cubicBezTo>
                      <a:pt x="259" y="194"/>
                      <a:pt x="258" y="193"/>
                      <a:pt x="258" y="192"/>
                    </a:cubicBezTo>
                    <a:cubicBezTo>
                      <a:pt x="258" y="191"/>
                      <a:pt x="258" y="191"/>
                      <a:pt x="259" y="191"/>
                    </a:cubicBezTo>
                    <a:cubicBezTo>
                      <a:pt x="259" y="177"/>
                      <a:pt x="259" y="177"/>
                      <a:pt x="259" y="177"/>
                    </a:cubicBezTo>
                    <a:cubicBezTo>
                      <a:pt x="255" y="176"/>
                      <a:pt x="252" y="174"/>
                      <a:pt x="249" y="173"/>
                    </a:cubicBezTo>
                    <a:cubicBezTo>
                      <a:pt x="239" y="183"/>
                      <a:pt x="239" y="183"/>
                      <a:pt x="239" y="183"/>
                    </a:cubicBezTo>
                    <a:cubicBezTo>
                      <a:pt x="238" y="184"/>
                      <a:pt x="237" y="185"/>
                      <a:pt x="235" y="184"/>
                    </a:cubicBezTo>
                    <a:cubicBezTo>
                      <a:pt x="235" y="183"/>
                      <a:pt x="234" y="182"/>
                      <a:pt x="234" y="181"/>
                    </a:cubicBezTo>
                    <a:cubicBezTo>
                      <a:pt x="234" y="181"/>
                      <a:pt x="234" y="180"/>
                      <a:pt x="235" y="180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6" y="164"/>
                      <a:pt x="234" y="162"/>
                      <a:pt x="231" y="160"/>
                    </a:cubicBezTo>
                    <a:cubicBezTo>
                      <a:pt x="219" y="166"/>
                      <a:pt x="219" y="166"/>
                      <a:pt x="219" y="166"/>
                    </a:cubicBezTo>
                    <a:cubicBezTo>
                      <a:pt x="218" y="167"/>
                      <a:pt x="216" y="167"/>
                      <a:pt x="215" y="166"/>
                    </a:cubicBezTo>
                    <a:cubicBezTo>
                      <a:pt x="214" y="165"/>
                      <a:pt x="214" y="165"/>
                      <a:pt x="214" y="164"/>
                    </a:cubicBezTo>
                    <a:cubicBezTo>
                      <a:pt x="214" y="163"/>
                      <a:pt x="214" y="163"/>
                      <a:pt x="215" y="162"/>
                    </a:cubicBezTo>
                    <a:cubicBezTo>
                      <a:pt x="224" y="151"/>
                      <a:pt x="224" y="151"/>
                      <a:pt x="224" y="151"/>
                    </a:cubicBezTo>
                    <a:cubicBezTo>
                      <a:pt x="222" y="148"/>
                      <a:pt x="220" y="145"/>
                      <a:pt x="218" y="142"/>
                    </a:cubicBezTo>
                    <a:cubicBezTo>
                      <a:pt x="204" y="144"/>
                      <a:pt x="204" y="144"/>
                      <a:pt x="204" y="144"/>
                    </a:cubicBezTo>
                    <a:cubicBezTo>
                      <a:pt x="203" y="145"/>
                      <a:pt x="201" y="144"/>
                      <a:pt x="201" y="143"/>
                    </a:cubicBezTo>
                    <a:cubicBezTo>
                      <a:pt x="201" y="142"/>
                      <a:pt x="201" y="142"/>
                      <a:pt x="201" y="141"/>
                    </a:cubicBezTo>
                    <a:cubicBezTo>
                      <a:pt x="201" y="140"/>
                      <a:pt x="201" y="139"/>
                      <a:pt x="202" y="139"/>
                    </a:cubicBezTo>
                    <a:cubicBezTo>
                      <a:pt x="214" y="131"/>
                      <a:pt x="214" y="131"/>
                      <a:pt x="214" y="131"/>
                    </a:cubicBezTo>
                    <a:cubicBezTo>
                      <a:pt x="213" y="127"/>
                      <a:pt x="212" y="124"/>
                      <a:pt x="212" y="121"/>
                    </a:cubicBezTo>
                    <a:cubicBezTo>
                      <a:pt x="198" y="119"/>
                      <a:pt x="198" y="119"/>
                      <a:pt x="198" y="119"/>
                    </a:cubicBezTo>
                    <a:cubicBezTo>
                      <a:pt x="196" y="119"/>
                      <a:pt x="195" y="118"/>
                      <a:pt x="195" y="116"/>
                    </a:cubicBezTo>
                    <a:cubicBezTo>
                      <a:pt x="195" y="116"/>
                      <a:pt x="195" y="116"/>
                      <a:pt x="195" y="116"/>
                    </a:cubicBezTo>
                    <a:cubicBezTo>
                      <a:pt x="195" y="114"/>
                      <a:pt x="196" y="113"/>
                      <a:pt x="197" y="113"/>
                    </a:cubicBezTo>
                    <a:cubicBezTo>
                      <a:pt x="211" y="109"/>
                      <a:pt x="211" y="109"/>
                      <a:pt x="211" y="109"/>
                    </a:cubicBezTo>
                    <a:cubicBezTo>
                      <a:pt x="211" y="105"/>
                      <a:pt x="211" y="102"/>
                      <a:pt x="212" y="99"/>
                    </a:cubicBezTo>
                    <a:cubicBezTo>
                      <a:pt x="199" y="92"/>
                      <a:pt x="199" y="92"/>
                      <a:pt x="199" y="92"/>
                    </a:cubicBezTo>
                    <a:cubicBezTo>
                      <a:pt x="198" y="92"/>
                      <a:pt x="197" y="91"/>
                      <a:pt x="197" y="89"/>
                    </a:cubicBezTo>
                    <a:cubicBezTo>
                      <a:pt x="197" y="89"/>
                      <a:pt x="197" y="89"/>
                      <a:pt x="197" y="89"/>
                    </a:cubicBezTo>
                    <a:cubicBezTo>
                      <a:pt x="197" y="87"/>
                      <a:pt x="199" y="86"/>
                      <a:pt x="200" y="87"/>
                    </a:cubicBezTo>
                    <a:cubicBezTo>
                      <a:pt x="215" y="87"/>
                      <a:pt x="215" y="87"/>
                      <a:pt x="215" y="87"/>
                    </a:cubicBezTo>
                    <a:cubicBezTo>
                      <a:pt x="216" y="84"/>
                      <a:pt x="217" y="81"/>
                      <a:pt x="218" y="78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7"/>
                      <a:pt x="207" y="66"/>
                      <a:pt x="207" y="65"/>
                    </a:cubicBezTo>
                    <a:cubicBezTo>
                      <a:pt x="207" y="65"/>
                      <a:pt x="207" y="64"/>
                      <a:pt x="207" y="64"/>
                    </a:cubicBezTo>
                    <a:cubicBezTo>
                      <a:pt x="208" y="62"/>
                      <a:pt x="210" y="62"/>
                      <a:pt x="211" y="63"/>
                    </a:cubicBezTo>
                    <a:cubicBezTo>
                      <a:pt x="225" y="67"/>
                      <a:pt x="225" y="67"/>
                      <a:pt x="225" y="67"/>
                    </a:cubicBezTo>
                    <a:cubicBezTo>
                      <a:pt x="227" y="65"/>
                      <a:pt x="229" y="62"/>
                      <a:pt x="232" y="60"/>
                    </a:cubicBezTo>
                    <a:cubicBezTo>
                      <a:pt x="225" y="47"/>
                      <a:pt x="225" y="47"/>
                      <a:pt x="225" y="47"/>
                    </a:cubicBezTo>
                    <a:cubicBezTo>
                      <a:pt x="225" y="46"/>
                      <a:pt x="224" y="46"/>
                      <a:pt x="224" y="45"/>
                    </a:cubicBezTo>
                    <a:cubicBezTo>
                      <a:pt x="224" y="44"/>
                      <a:pt x="225" y="44"/>
                      <a:pt x="225" y="43"/>
                    </a:cubicBezTo>
                    <a:cubicBezTo>
                      <a:pt x="227" y="42"/>
                      <a:pt x="228" y="42"/>
                      <a:pt x="229" y="43"/>
                    </a:cubicBezTo>
                    <a:cubicBezTo>
                      <a:pt x="241" y="52"/>
                      <a:pt x="241" y="52"/>
                      <a:pt x="241" y="52"/>
                    </a:cubicBezTo>
                    <a:cubicBezTo>
                      <a:pt x="243" y="50"/>
                      <a:pt x="246" y="48"/>
                      <a:pt x="249" y="47"/>
                    </a:cubicBezTo>
                    <a:cubicBezTo>
                      <a:pt x="247" y="33"/>
                      <a:pt x="247" y="33"/>
                      <a:pt x="247" y="33"/>
                    </a:cubicBezTo>
                    <a:cubicBezTo>
                      <a:pt x="247" y="32"/>
                      <a:pt x="247" y="32"/>
                      <a:pt x="247" y="32"/>
                    </a:cubicBezTo>
                    <a:cubicBezTo>
                      <a:pt x="247" y="30"/>
                      <a:pt x="248" y="29"/>
                      <a:pt x="249" y="29"/>
                    </a:cubicBezTo>
                    <a:cubicBezTo>
                      <a:pt x="250" y="28"/>
                      <a:pt x="252" y="29"/>
                      <a:pt x="252" y="31"/>
                    </a:cubicBezTo>
                    <a:cubicBezTo>
                      <a:pt x="261" y="42"/>
                      <a:pt x="261" y="42"/>
                      <a:pt x="261" y="42"/>
                    </a:cubicBezTo>
                    <a:cubicBezTo>
                      <a:pt x="264" y="41"/>
                      <a:pt x="267" y="40"/>
                      <a:pt x="270" y="40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4"/>
                      <a:pt x="274" y="23"/>
                      <a:pt x="275" y="23"/>
                    </a:cubicBezTo>
                    <a:cubicBezTo>
                      <a:pt x="277" y="23"/>
                      <a:pt x="278" y="24"/>
                      <a:pt x="278" y="25"/>
                    </a:cubicBezTo>
                    <a:cubicBezTo>
                      <a:pt x="282" y="39"/>
                      <a:pt x="282" y="39"/>
                      <a:pt x="282" y="39"/>
                    </a:cubicBezTo>
                    <a:cubicBezTo>
                      <a:pt x="286" y="39"/>
                      <a:pt x="289" y="39"/>
                      <a:pt x="293" y="40"/>
                    </a:cubicBezTo>
                    <a:cubicBezTo>
                      <a:pt x="299" y="27"/>
                      <a:pt x="299" y="27"/>
                      <a:pt x="299" y="27"/>
                    </a:cubicBezTo>
                    <a:cubicBezTo>
                      <a:pt x="299" y="26"/>
                      <a:pt x="301" y="25"/>
                      <a:pt x="302" y="25"/>
                    </a:cubicBezTo>
                    <a:cubicBezTo>
                      <a:pt x="304" y="25"/>
                      <a:pt x="305" y="27"/>
                      <a:pt x="305" y="28"/>
                    </a:cubicBezTo>
                    <a:cubicBezTo>
                      <a:pt x="305" y="28"/>
                      <a:pt x="305" y="28"/>
                      <a:pt x="304" y="29"/>
                    </a:cubicBezTo>
                    <a:cubicBezTo>
                      <a:pt x="304" y="43"/>
                      <a:pt x="304" y="43"/>
                      <a:pt x="304" y="43"/>
                    </a:cubicBezTo>
                    <a:cubicBezTo>
                      <a:pt x="308" y="44"/>
                      <a:pt x="311" y="45"/>
                      <a:pt x="314" y="47"/>
                    </a:cubicBezTo>
                    <a:cubicBezTo>
                      <a:pt x="324" y="37"/>
                      <a:pt x="324" y="37"/>
                      <a:pt x="324" y="37"/>
                    </a:cubicBezTo>
                    <a:cubicBezTo>
                      <a:pt x="325" y="35"/>
                      <a:pt x="326" y="35"/>
                      <a:pt x="328" y="36"/>
                    </a:cubicBezTo>
                    <a:cubicBezTo>
                      <a:pt x="328" y="36"/>
                      <a:pt x="329" y="37"/>
                      <a:pt x="329" y="38"/>
                    </a:cubicBezTo>
                    <a:cubicBezTo>
                      <a:pt x="329" y="39"/>
                      <a:pt x="329" y="39"/>
                      <a:pt x="328" y="40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7" y="55"/>
                      <a:pt x="329" y="57"/>
                      <a:pt x="332" y="60"/>
                    </a:cubicBezTo>
                    <a:cubicBezTo>
                      <a:pt x="344" y="53"/>
                      <a:pt x="344" y="53"/>
                      <a:pt x="344" y="53"/>
                    </a:cubicBezTo>
                    <a:cubicBezTo>
                      <a:pt x="345" y="52"/>
                      <a:pt x="347" y="52"/>
                      <a:pt x="348" y="54"/>
                    </a:cubicBezTo>
                    <a:cubicBezTo>
                      <a:pt x="349" y="54"/>
                      <a:pt x="349" y="55"/>
                      <a:pt x="349" y="55"/>
                    </a:cubicBezTo>
                    <a:cubicBezTo>
                      <a:pt x="349" y="56"/>
                      <a:pt x="349" y="57"/>
                      <a:pt x="348" y="58"/>
                    </a:cubicBezTo>
                    <a:cubicBezTo>
                      <a:pt x="339" y="69"/>
                      <a:pt x="339" y="69"/>
                      <a:pt x="339" y="69"/>
                    </a:cubicBezTo>
                    <a:cubicBezTo>
                      <a:pt x="341" y="72"/>
                      <a:pt x="343" y="75"/>
                      <a:pt x="345" y="78"/>
                    </a:cubicBezTo>
                    <a:cubicBezTo>
                      <a:pt x="359" y="75"/>
                      <a:pt x="359" y="75"/>
                      <a:pt x="359" y="75"/>
                    </a:cubicBezTo>
                    <a:cubicBezTo>
                      <a:pt x="360" y="75"/>
                      <a:pt x="362" y="76"/>
                      <a:pt x="362" y="77"/>
                    </a:cubicBezTo>
                    <a:cubicBezTo>
                      <a:pt x="362" y="77"/>
                      <a:pt x="362" y="78"/>
                      <a:pt x="362" y="78"/>
                    </a:cubicBezTo>
                    <a:cubicBezTo>
                      <a:pt x="362" y="79"/>
                      <a:pt x="362" y="80"/>
                      <a:pt x="361" y="81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50" y="92"/>
                      <a:pt x="351" y="95"/>
                      <a:pt x="351" y="99"/>
                    </a:cubicBezTo>
                    <a:cubicBezTo>
                      <a:pt x="365" y="101"/>
                      <a:pt x="365" y="101"/>
                      <a:pt x="365" y="101"/>
                    </a:cubicBezTo>
                    <a:cubicBezTo>
                      <a:pt x="367" y="101"/>
                      <a:pt x="368" y="102"/>
                      <a:pt x="368" y="104"/>
                    </a:cubicBezTo>
                    <a:cubicBezTo>
                      <a:pt x="368" y="104"/>
                      <a:pt x="368" y="104"/>
                      <a:pt x="368" y="104"/>
                    </a:cubicBezTo>
                    <a:cubicBezTo>
                      <a:pt x="368" y="105"/>
                      <a:pt x="367" y="106"/>
                      <a:pt x="366" y="107"/>
                    </a:cubicBezTo>
                    <a:cubicBezTo>
                      <a:pt x="352" y="111"/>
                      <a:pt x="352" y="111"/>
                      <a:pt x="352" y="111"/>
                    </a:cubicBezTo>
                    <a:cubicBezTo>
                      <a:pt x="352" y="114"/>
                      <a:pt x="352" y="118"/>
                      <a:pt x="351" y="121"/>
                    </a:cubicBezTo>
                    <a:cubicBezTo>
                      <a:pt x="364" y="127"/>
                      <a:pt x="364" y="127"/>
                      <a:pt x="364" y="127"/>
                    </a:cubicBezTo>
                    <a:cubicBezTo>
                      <a:pt x="365" y="128"/>
                      <a:pt x="366" y="129"/>
                      <a:pt x="366" y="130"/>
                    </a:cubicBezTo>
                    <a:cubicBezTo>
                      <a:pt x="366" y="130"/>
                      <a:pt x="366" y="130"/>
                      <a:pt x="366" y="131"/>
                    </a:cubicBezTo>
                    <a:cubicBezTo>
                      <a:pt x="366" y="132"/>
                      <a:pt x="364" y="133"/>
                      <a:pt x="363" y="133"/>
                    </a:cubicBezTo>
                    <a:cubicBezTo>
                      <a:pt x="348" y="133"/>
                      <a:pt x="348" y="133"/>
                      <a:pt x="348" y="133"/>
                    </a:cubicBezTo>
                    <a:cubicBezTo>
                      <a:pt x="347" y="136"/>
                      <a:pt x="346" y="139"/>
                      <a:pt x="345" y="142"/>
                    </a:cubicBezTo>
                    <a:cubicBezTo>
                      <a:pt x="355" y="152"/>
                      <a:pt x="355" y="152"/>
                      <a:pt x="355" y="152"/>
                    </a:cubicBezTo>
                    <a:cubicBezTo>
                      <a:pt x="355" y="153"/>
                      <a:pt x="356" y="153"/>
                      <a:pt x="356" y="154"/>
                    </a:cubicBezTo>
                    <a:cubicBezTo>
                      <a:pt x="356" y="155"/>
                      <a:pt x="356" y="155"/>
                      <a:pt x="356" y="156"/>
                    </a:cubicBezTo>
                    <a:cubicBezTo>
                      <a:pt x="355" y="157"/>
                      <a:pt x="353" y="158"/>
                      <a:pt x="352" y="157"/>
                    </a:cubicBezTo>
                    <a:cubicBezTo>
                      <a:pt x="338" y="152"/>
                      <a:pt x="338" y="152"/>
                      <a:pt x="338" y="152"/>
                    </a:cubicBezTo>
                    <a:cubicBezTo>
                      <a:pt x="336" y="155"/>
                      <a:pt x="334" y="157"/>
                      <a:pt x="331" y="160"/>
                    </a:cubicBezTo>
                    <a:cubicBezTo>
                      <a:pt x="338" y="173"/>
                      <a:pt x="338" y="173"/>
                      <a:pt x="338" y="173"/>
                    </a:cubicBezTo>
                    <a:cubicBezTo>
                      <a:pt x="338" y="173"/>
                      <a:pt x="339" y="174"/>
                      <a:pt x="339" y="174"/>
                    </a:cubicBezTo>
                    <a:cubicBezTo>
                      <a:pt x="339" y="175"/>
                      <a:pt x="338" y="176"/>
                      <a:pt x="338" y="176"/>
                    </a:cubicBezTo>
                    <a:cubicBezTo>
                      <a:pt x="336" y="177"/>
                      <a:pt x="335" y="177"/>
                      <a:pt x="334" y="176"/>
                    </a:cubicBezTo>
                    <a:close/>
                    <a:moveTo>
                      <a:pt x="451" y="192"/>
                    </a:moveTo>
                    <a:cubicBezTo>
                      <a:pt x="442" y="195"/>
                      <a:pt x="442" y="195"/>
                      <a:pt x="442" y="195"/>
                    </a:cubicBezTo>
                    <a:cubicBezTo>
                      <a:pt x="442" y="197"/>
                      <a:pt x="442" y="200"/>
                      <a:pt x="441" y="202"/>
                    </a:cubicBezTo>
                    <a:cubicBezTo>
                      <a:pt x="450" y="206"/>
                      <a:pt x="450" y="206"/>
                      <a:pt x="450" y="206"/>
                    </a:cubicBezTo>
                    <a:cubicBezTo>
                      <a:pt x="451" y="206"/>
                      <a:pt x="451" y="207"/>
                      <a:pt x="451" y="208"/>
                    </a:cubicBezTo>
                    <a:cubicBezTo>
                      <a:pt x="451" y="208"/>
                      <a:pt x="451" y="208"/>
                      <a:pt x="451" y="208"/>
                    </a:cubicBezTo>
                    <a:cubicBezTo>
                      <a:pt x="451" y="209"/>
                      <a:pt x="450" y="210"/>
                      <a:pt x="449" y="210"/>
                    </a:cubicBezTo>
                    <a:cubicBezTo>
                      <a:pt x="439" y="210"/>
                      <a:pt x="439" y="210"/>
                      <a:pt x="439" y="210"/>
                    </a:cubicBezTo>
                    <a:cubicBezTo>
                      <a:pt x="439" y="212"/>
                      <a:pt x="438" y="214"/>
                      <a:pt x="437" y="216"/>
                    </a:cubicBezTo>
                    <a:cubicBezTo>
                      <a:pt x="444" y="223"/>
                      <a:pt x="444" y="223"/>
                      <a:pt x="444" y="223"/>
                    </a:cubicBezTo>
                    <a:cubicBezTo>
                      <a:pt x="444" y="223"/>
                      <a:pt x="444" y="224"/>
                      <a:pt x="444" y="224"/>
                    </a:cubicBezTo>
                    <a:cubicBezTo>
                      <a:pt x="444" y="225"/>
                      <a:pt x="444" y="225"/>
                      <a:pt x="444" y="225"/>
                    </a:cubicBezTo>
                    <a:cubicBezTo>
                      <a:pt x="444" y="226"/>
                      <a:pt x="443" y="226"/>
                      <a:pt x="442" y="226"/>
                    </a:cubicBezTo>
                    <a:cubicBezTo>
                      <a:pt x="433" y="223"/>
                      <a:pt x="433" y="223"/>
                      <a:pt x="433" y="223"/>
                    </a:cubicBezTo>
                    <a:cubicBezTo>
                      <a:pt x="431" y="224"/>
                      <a:pt x="430" y="226"/>
                      <a:pt x="428" y="228"/>
                    </a:cubicBezTo>
                    <a:cubicBezTo>
                      <a:pt x="433" y="236"/>
                      <a:pt x="433" y="236"/>
                      <a:pt x="433" y="236"/>
                    </a:cubicBezTo>
                    <a:cubicBezTo>
                      <a:pt x="433" y="237"/>
                      <a:pt x="433" y="237"/>
                      <a:pt x="433" y="237"/>
                    </a:cubicBezTo>
                    <a:cubicBezTo>
                      <a:pt x="433" y="238"/>
                      <a:pt x="433" y="239"/>
                      <a:pt x="432" y="239"/>
                    </a:cubicBezTo>
                    <a:cubicBezTo>
                      <a:pt x="431" y="240"/>
                      <a:pt x="430" y="239"/>
                      <a:pt x="430" y="239"/>
                    </a:cubicBezTo>
                    <a:cubicBezTo>
                      <a:pt x="422" y="233"/>
                      <a:pt x="422" y="233"/>
                      <a:pt x="422" y="233"/>
                    </a:cubicBezTo>
                    <a:cubicBezTo>
                      <a:pt x="420" y="234"/>
                      <a:pt x="418" y="235"/>
                      <a:pt x="416" y="236"/>
                    </a:cubicBezTo>
                    <a:cubicBezTo>
                      <a:pt x="418" y="246"/>
                      <a:pt x="418" y="246"/>
                      <a:pt x="418" y="246"/>
                    </a:cubicBezTo>
                    <a:cubicBezTo>
                      <a:pt x="418" y="246"/>
                      <a:pt x="418" y="246"/>
                      <a:pt x="418" y="247"/>
                    </a:cubicBezTo>
                    <a:cubicBezTo>
                      <a:pt x="418" y="247"/>
                      <a:pt x="417" y="248"/>
                      <a:pt x="417" y="248"/>
                    </a:cubicBezTo>
                    <a:cubicBezTo>
                      <a:pt x="416" y="249"/>
                      <a:pt x="415" y="248"/>
                      <a:pt x="414" y="247"/>
                    </a:cubicBezTo>
                    <a:cubicBezTo>
                      <a:pt x="409" y="239"/>
                      <a:pt x="409" y="239"/>
                      <a:pt x="409" y="239"/>
                    </a:cubicBezTo>
                    <a:cubicBezTo>
                      <a:pt x="407" y="240"/>
                      <a:pt x="404" y="241"/>
                      <a:pt x="402" y="241"/>
                    </a:cubicBezTo>
                    <a:cubicBezTo>
                      <a:pt x="401" y="250"/>
                      <a:pt x="401" y="250"/>
                      <a:pt x="401" y="250"/>
                    </a:cubicBezTo>
                    <a:cubicBezTo>
                      <a:pt x="401" y="250"/>
                      <a:pt x="401" y="251"/>
                      <a:pt x="401" y="251"/>
                    </a:cubicBezTo>
                    <a:cubicBezTo>
                      <a:pt x="401" y="252"/>
                      <a:pt x="400" y="252"/>
                      <a:pt x="399" y="252"/>
                    </a:cubicBezTo>
                    <a:cubicBezTo>
                      <a:pt x="399" y="252"/>
                      <a:pt x="399" y="252"/>
                      <a:pt x="399" y="252"/>
                    </a:cubicBezTo>
                    <a:cubicBezTo>
                      <a:pt x="398" y="252"/>
                      <a:pt x="397" y="252"/>
                      <a:pt x="397" y="251"/>
                    </a:cubicBezTo>
                    <a:cubicBezTo>
                      <a:pt x="394" y="242"/>
                      <a:pt x="394" y="242"/>
                      <a:pt x="394" y="242"/>
                    </a:cubicBezTo>
                    <a:cubicBezTo>
                      <a:pt x="392" y="242"/>
                      <a:pt x="390" y="241"/>
                      <a:pt x="387" y="241"/>
                    </a:cubicBezTo>
                    <a:cubicBezTo>
                      <a:pt x="383" y="250"/>
                      <a:pt x="383" y="250"/>
                      <a:pt x="383" y="250"/>
                    </a:cubicBezTo>
                    <a:cubicBezTo>
                      <a:pt x="383" y="251"/>
                      <a:pt x="382" y="251"/>
                      <a:pt x="381" y="251"/>
                    </a:cubicBez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9" y="249"/>
                      <a:pt x="379" y="249"/>
                      <a:pt x="379" y="249"/>
                    </a:cubicBezTo>
                    <a:cubicBezTo>
                      <a:pt x="380" y="239"/>
                      <a:pt x="380" y="239"/>
                      <a:pt x="380" y="239"/>
                    </a:cubicBezTo>
                    <a:cubicBezTo>
                      <a:pt x="377" y="238"/>
                      <a:pt x="375" y="237"/>
                      <a:pt x="373" y="236"/>
                    </a:cubicBezTo>
                    <a:cubicBezTo>
                      <a:pt x="367" y="243"/>
                      <a:pt x="367" y="243"/>
                      <a:pt x="367" y="243"/>
                    </a:cubicBezTo>
                    <a:cubicBezTo>
                      <a:pt x="366" y="244"/>
                      <a:pt x="365" y="244"/>
                      <a:pt x="364" y="244"/>
                    </a:cubicBezTo>
                    <a:cubicBezTo>
                      <a:pt x="364" y="243"/>
                      <a:pt x="363" y="243"/>
                      <a:pt x="363" y="242"/>
                    </a:cubicBezTo>
                    <a:cubicBezTo>
                      <a:pt x="363" y="242"/>
                      <a:pt x="363" y="242"/>
                      <a:pt x="364" y="241"/>
                    </a:cubicBezTo>
                    <a:cubicBezTo>
                      <a:pt x="367" y="232"/>
                      <a:pt x="367" y="232"/>
                      <a:pt x="367" y="232"/>
                    </a:cubicBezTo>
                    <a:cubicBezTo>
                      <a:pt x="365" y="231"/>
                      <a:pt x="363" y="229"/>
                      <a:pt x="361" y="228"/>
                    </a:cubicBezTo>
                    <a:cubicBezTo>
                      <a:pt x="353" y="232"/>
                      <a:pt x="353" y="232"/>
                      <a:pt x="353" y="232"/>
                    </a:cubicBezTo>
                    <a:cubicBezTo>
                      <a:pt x="352" y="233"/>
                      <a:pt x="351" y="233"/>
                      <a:pt x="350" y="232"/>
                    </a:cubicBezTo>
                    <a:cubicBezTo>
                      <a:pt x="350" y="232"/>
                      <a:pt x="350" y="231"/>
                      <a:pt x="350" y="231"/>
                    </a:cubicBezTo>
                    <a:cubicBezTo>
                      <a:pt x="350" y="230"/>
                      <a:pt x="350" y="230"/>
                      <a:pt x="351" y="229"/>
                    </a:cubicBezTo>
                    <a:cubicBezTo>
                      <a:pt x="356" y="222"/>
                      <a:pt x="356" y="222"/>
                      <a:pt x="356" y="222"/>
                    </a:cubicBezTo>
                    <a:cubicBezTo>
                      <a:pt x="355" y="220"/>
                      <a:pt x="354" y="218"/>
                      <a:pt x="353" y="216"/>
                    </a:cubicBezTo>
                    <a:cubicBezTo>
                      <a:pt x="343" y="217"/>
                      <a:pt x="343" y="217"/>
                      <a:pt x="343" y="217"/>
                    </a:cubicBezTo>
                    <a:cubicBezTo>
                      <a:pt x="342" y="218"/>
                      <a:pt x="341" y="217"/>
                      <a:pt x="341" y="216"/>
                    </a:cubicBezTo>
                    <a:cubicBezTo>
                      <a:pt x="341" y="216"/>
                      <a:pt x="341" y="216"/>
                      <a:pt x="341" y="216"/>
                    </a:cubicBezTo>
                    <a:cubicBezTo>
                      <a:pt x="341" y="215"/>
                      <a:pt x="341" y="214"/>
                      <a:pt x="342" y="214"/>
                    </a:cubicBezTo>
                    <a:cubicBezTo>
                      <a:pt x="350" y="208"/>
                      <a:pt x="350" y="208"/>
                      <a:pt x="350" y="208"/>
                    </a:cubicBezTo>
                    <a:cubicBezTo>
                      <a:pt x="349" y="206"/>
                      <a:pt x="349" y="204"/>
                      <a:pt x="348" y="202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8" y="200"/>
                      <a:pt x="337" y="200"/>
                      <a:pt x="337" y="199"/>
                    </a:cubicBezTo>
                    <a:cubicBezTo>
                      <a:pt x="337" y="199"/>
                      <a:pt x="337" y="198"/>
                      <a:pt x="337" y="198"/>
                    </a:cubicBezTo>
                    <a:cubicBezTo>
                      <a:pt x="337" y="197"/>
                      <a:pt x="338" y="197"/>
                      <a:pt x="339" y="197"/>
                    </a:cubicBezTo>
                    <a:cubicBezTo>
                      <a:pt x="348" y="194"/>
                      <a:pt x="348" y="194"/>
                      <a:pt x="348" y="194"/>
                    </a:cubicBezTo>
                    <a:cubicBezTo>
                      <a:pt x="348" y="191"/>
                      <a:pt x="348" y="189"/>
                      <a:pt x="348" y="187"/>
                    </a:cubicBezTo>
                    <a:cubicBezTo>
                      <a:pt x="340" y="183"/>
                      <a:pt x="340" y="183"/>
                      <a:pt x="340" y="183"/>
                    </a:cubicBezTo>
                    <a:cubicBezTo>
                      <a:pt x="339" y="182"/>
                      <a:pt x="338" y="182"/>
                      <a:pt x="338" y="181"/>
                    </a:cubicBezTo>
                    <a:cubicBezTo>
                      <a:pt x="338" y="181"/>
                      <a:pt x="338" y="181"/>
                      <a:pt x="338" y="180"/>
                    </a:cubicBezTo>
                    <a:cubicBezTo>
                      <a:pt x="339" y="179"/>
                      <a:pt x="340" y="179"/>
                      <a:pt x="341" y="179"/>
                    </a:cubicBezTo>
                    <a:cubicBezTo>
                      <a:pt x="350" y="179"/>
                      <a:pt x="350" y="179"/>
                      <a:pt x="350" y="179"/>
                    </a:cubicBezTo>
                    <a:cubicBezTo>
                      <a:pt x="351" y="177"/>
                      <a:pt x="352" y="175"/>
                      <a:pt x="353" y="173"/>
                    </a:cubicBezTo>
                    <a:cubicBezTo>
                      <a:pt x="346" y="166"/>
                      <a:pt x="346" y="166"/>
                      <a:pt x="346" y="166"/>
                    </a:cubicBezTo>
                    <a:cubicBezTo>
                      <a:pt x="346" y="166"/>
                      <a:pt x="345" y="165"/>
                      <a:pt x="345" y="165"/>
                    </a:cubicBezTo>
                    <a:cubicBezTo>
                      <a:pt x="345" y="164"/>
                      <a:pt x="345" y="164"/>
                      <a:pt x="345" y="164"/>
                    </a:cubicBezTo>
                    <a:cubicBezTo>
                      <a:pt x="346" y="163"/>
                      <a:pt x="347" y="163"/>
                      <a:pt x="348" y="163"/>
                    </a:cubicBezTo>
                    <a:cubicBezTo>
                      <a:pt x="357" y="166"/>
                      <a:pt x="357" y="166"/>
                      <a:pt x="357" y="166"/>
                    </a:cubicBezTo>
                    <a:cubicBezTo>
                      <a:pt x="358" y="164"/>
                      <a:pt x="360" y="163"/>
                      <a:pt x="361" y="161"/>
                    </a:cubicBezTo>
                    <a:cubicBezTo>
                      <a:pt x="357" y="153"/>
                      <a:pt x="357" y="153"/>
                      <a:pt x="357" y="153"/>
                    </a:cubicBezTo>
                    <a:cubicBezTo>
                      <a:pt x="357" y="152"/>
                      <a:pt x="357" y="152"/>
                      <a:pt x="357" y="151"/>
                    </a:cubicBezTo>
                    <a:cubicBezTo>
                      <a:pt x="357" y="151"/>
                      <a:pt x="357" y="150"/>
                      <a:pt x="357" y="150"/>
                    </a:cubicBezTo>
                    <a:cubicBezTo>
                      <a:pt x="358" y="149"/>
                      <a:pt x="359" y="149"/>
                      <a:pt x="360" y="150"/>
                    </a:cubicBezTo>
                    <a:cubicBezTo>
                      <a:pt x="368" y="156"/>
                      <a:pt x="368" y="156"/>
                      <a:pt x="368" y="156"/>
                    </a:cubicBezTo>
                    <a:cubicBezTo>
                      <a:pt x="369" y="155"/>
                      <a:pt x="371" y="153"/>
                      <a:pt x="373" y="152"/>
                    </a:cubicBezTo>
                    <a:cubicBezTo>
                      <a:pt x="372" y="143"/>
                      <a:pt x="372" y="143"/>
                      <a:pt x="372" y="143"/>
                    </a:cubicBezTo>
                    <a:cubicBezTo>
                      <a:pt x="372" y="143"/>
                      <a:pt x="372" y="143"/>
                      <a:pt x="372" y="142"/>
                    </a:cubicBezTo>
                    <a:cubicBezTo>
                      <a:pt x="372" y="142"/>
                      <a:pt x="372" y="141"/>
                      <a:pt x="373" y="141"/>
                    </a:cubicBezTo>
                    <a:cubicBezTo>
                      <a:pt x="374" y="140"/>
                      <a:pt x="375" y="141"/>
                      <a:pt x="375" y="142"/>
                    </a:cubicBezTo>
                    <a:cubicBezTo>
                      <a:pt x="381" y="149"/>
                      <a:pt x="381" y="149"/>
                      <a:pt x="381" y="149"/>
                    </a:cubicBezTo>
                    <a:cubicBezTo>
                      <a:pt x="383" y="149"/>
                      <a:pt x="385" y="148"/>
                      <a:pt x="387" y="14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7"/>
                      <a:pt x="390" y="136"/>
                      <a:pt x="391" y="136"/>
                    </a:cubicBezTo>
                    <a:cubicBezTo>
                      <a:pt x="392" y="136"/>
                      <a:pt x="393" y="137"/>
                      <a:pt x="393" y="138"/>
                    </a:cubicBezTo>
                    <a:cubicBezTo>
                      <a:pt x="395" y="147"/>
                      <a:pt x="395" y="147"/>
                      <a:pt x="395" y="147"/>
                    </a:cubicBezTo>
                    <a:cubicBezTo>
                      <a:pt x="398" y="147"/>
                      <a:pt x="400" y="147"/>
                      <a:pt x="402" y="148"/>
                    </a:cubicBezTo>
                    <a:cubicBezTo>
                      <a:pt x="407" y="139"/>
                      <a:pt x="407" y="139"/>
                      <a:pt x="407" y="139"/>
                    </a:cubicBezTo>
                    <a:cubicBezTo>
                      <a:pt x="407" y="138"/>
                      <a:pt x="408" y="138"/>
                      <a:pt x="409" y="138"/>
                    </a:cubicBezTo>
                    <a:cubicBezTo>
                      <a:pt x="410" y="138"/>
                      <a:pt x="410" y="139"/>
                      <a:pt x="410" y="140"/>
                    </a:cubicBezTo>
                    <a:cubicBezTo>
                      <a:pt x="410" y="140"/>
                      <a:pt x="410" y="140"/>
                      <a:pt x="410" y="140"/>
                    </a:cubicBezTo>
                    <a:cubicBezTo>
                      <a:pt x="410" y="150"/>
                      <a:pt x="410" y="150"/>
                      <a:pt x="410" y="150"/>
                    </a:cubicBezTo>
                    <a:cubicBezTo>
                      <a:pt x="412" y="150"/>
                      <a:pt x="414" y="151"/>
                      <a:pt x="416" y="152"/>
                    </a:cubicBezTo>
                    <a:cubicBezTo>
                      <a:pt x="423" y="146"/>
                      <a:pt x="423" y="146"/>
                      <a:pt x="423" y="146"/>
                    </a:cubicBezTo>
                    <a:cubicBezTo>
                      <a:pt x="424" y="145"/>
                      <a:pt x="425" y="145"/>
                      <a:pt x="426" y="145"/>
                    </a:cubicBezTo>
                    <a:cubicBezTo>
                      <a:pt x="426" y="145"/>
                      <a:pt x="426" y="146"/>
                      <a:pt x="426" y="147"/>
                    </a:cubicBezTo>
                    <a:cubicBezTo>
                      <a:pt x="426" y="147"/>
                      <a:pt x="426" y="147"/>
                      <a:pt x="426" y="148"/>
                    </a:cubicBezTo>
                    <a:cubicBezTo>
                      <a:pt x="423" y="157"/>
                      <a:pt x="423" y="157"/>
                      <a:pt x="423" y="157"/>
                    </a:cubicBezTo>
                    <a:cubicBezTo>
                      <a:pt x="425" y="158"/>
                      <a:pt x="427" y="159"/>
                      <a:pt x="428" y="161"/>
                    </a:cubicBezTo>
                    <a:cubicBezTo>
                      <a:pt x="437" y="157"/>
                      <a:pt x="437" y="157"/>
                      <a:pt x="437" y="157"/>
                    </a:cubicBezTo>
                    <a:cubicBezTo>
                      <a:pt x="437" y="156"/>
                      <a:pt x="439" y="156"/>
                      <a:pt x="439" y="157"/>
                    </a:cubicBezTo>
                    <a:cubicBezTo>
                      <a:pt x="440" y="157"/>
                      <a:pt x="440" y="158"/>
                      <a:pt x="440" y="158"/>
                    </a:cubicBezTo>
                    <a:cubicBezTo>
                      <a:pt x="440" y="159"/>
                      <a:pt x="440" y="159"/>
                      <a:pt x="439" y="160"/>
                    </a:cubicBezTo>
                    <a:cubicBezTo>
                      <a:pt x="433" y="167"/>
                      <a:pt x="433" y="167"/>
                      <a:pt x="433" y="167"/>
                    </a:cubicBezTo>
                    <a:cubicBezTo>
                      <a:pt x="435" y="169"/>
                      <a:pt x="436" y="171"/>
                      <a:pt x="437" y="173"/>
                    </a:cubicBezTo>
                    <a:cubicBezTo>
                      <a:pt x="446" y="172"/>
                      <a:pt x="446" y="172"/>
                      <a:pt x="446" y="172"/>
                    </a:cubicBezTo>
                    <a:cubicBezTo>
                      <a:pt x="447" y="171"/>
                      <a:pt x="448" y="172"/>
                      <a:pt x="449" y="173"/>
                    </a:cubicBezTo>
                    <a:cubicBezTo>
                      <a:pt x="449" y="173"/>
                      <a:pt x="449" y="173"/>
                      <a:pt x="449" y="173"/>
                    </a:cubicBezTo>
                    <a:cubicBezTo>
                      <a:pt x="449" y="174"/>
                      <a:pt x="448" y="175"/>
                      <a:pt x="448" y="175"/>
                    </a:cubicBezTo>
                    <a:cubicBezTo>
                      <a:pt x="440" y="180"/>
                      <a:pt x="440" y="180"/>
                      <a:pt x="440" y="180"/>
                    </a:cubicBezTo>
                    <a:cubicBezTo>
                      <a:pt x="441" y="183"/>
                      <a:pt x="441" y="185"/>
                      <a:pt x="441" y="187"/>
                    </a:cubicBezTo>
                    <a:cubicBezTo>
                      <a:pt x="451" y="189"/>
                      <a:pt x="451" y="189"/>
                      <a:pt x="451" y="189"/>
                    </a:cubicBezTo>
                    <a:cubicBezTo>
                      <a:pt x="452" y="188"/>
                      <a:pt x="453" y="189"/>
                      <a:pt x="453" y="190"/>
                    </a:cubicBezTo>
                    <a:cubicBezTo>
                      <a:pt x="453" y="190"/>
                      <a:pt x="453" y="190"/>
                      <a:pt x="453" y="190"/>
                    </a:cubicBezTo>
                    <a:cubicBezTo>
                      <a:pt x="453" y="191"/>
                      <a:pt x="452" y="192"/>
                      <a:pt x="451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Oval 24"/>
              <p:cNvSpPr>
                <a:spLocks noChangeArrowheads="1"/>
              </p:cNvSpPr>
              <p:nvPr/>
            </p:nvSpPr>
            <p:spPr bwMode="auto">
              <a:xfrm>
                <a:off x="-1333500" y="3128963"/>
                <a:ext cx="77788" cy="7937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25"/>
              <p:cNvSpPr/>
              <p:nvPr/>
            </p:nvSpPr>
            <p:spPr bwMode="auto">
              <a:xfrm>
                <a:off x="-1423988" y="2082800"/>
                <a:ext cx="889000" cy="357188"/>
              </a:xfrm>
              <a:custGeom>
                <a:avLst/>
                <a:gdLst>
                  <a:gd name="T0" fmla="*/ 218 w 237"/>
                  <a:gd name="T1" fmla="*/ 95 h 95"/>
                  <a:gd name="T2" fmla="*/ 217 w 237"/>
                  <a:gd name="T3" fmla="*/ 94 h 95"/>
                  <a:gd name="T4" fmla="*/ 234 w 237"/>
                  <a:gd name="T5" fmla="*/ 82 h 95"/>
                  <a:gd name="T6" fmla="*/ 237 w 237"/>
                  <a:gd name="T7" fmla="*/ 79 h 95"/>
                  <a:gd name="T8" fmla="*/ 236 w 237"/>
                  <a:gd name="T9" fmla="*/ 77 h 95"/>
                  <a:gd name="T10" fmla="*/ 231 w 237"/>
                  <a:gd name="T11" fmla="*/ 75 h 95"/>
                  <a:gd name="T12" fmla="*/ 211 w 237"/>
                  <a:gd name="T13" fmla="*/ 78 h 95"/>
                  <a:gd name="T14" fmla="*/ 203 w 237"/>
                  <a:gd name="T15" fmla="*/ 66 h 95"/>
                  <a:gd name="T16" fmla="*/ 216 w 237"/>
                  <a:gd name="T17" fmla="*/ 49 h 95"/>
                  <a:gd name="T18" fmla="*/ 217 w 237"/>
                  <a:gd name="T19" fmla="*/ 46 h 95"/>
                  <a:gd name="T20" fmla="*/ 216 w 237"/>
                  <a:gd name="T21" fmla="*/ 44 h 95"/>
                  <a:gd name="T22" fmla="*/ 211 w 237"/>
                  <a:gd name="T23" fmla="*/ 43 h 95"/>
                  <a:gd name="T24" fmla="*/ 192 w 237"/>
                  <a:gd name="T25" fmla="*/ 53 h 95"/>
                  <a:gd name="T26" fmla="*/ 181 w 237"/>
                  <a:gd name="T27" fmla="*/ 43 h 95"/>
                  <a:gd name="T28" fmla="*/ 188 w 237"/>
                  <a:gd name="T29" fmla="*/ 24 h 95"/>
                  <a:gd name="T30" fmla="*/ 189 w 237"/>
                  <a:gd name="T31" fmla="*/ 22 h 95"/>
                  <a:gd name="T32" fmla="*/ 187 w 237"/>
                  <a:gd name="T33" fmla="*/ 18 h 95"/>
                  <a:gd name="T34" fmla="*/ 181 w 237"/>
                  <a:gd name="T35" fmla="*/ 20 h 95"/>
                  <a:gd name="T36" fmla="*/ 167 w 237"/>
                  <a:gd name="T37" fmla="*/ 34 h 95"/>
                  <a:gd name="T38" fmla="*/ 153 w 237"/>
                  <a:gd name="T39" fmla="*/ 28 h 95"/>
                  <a:gd name="T40" fmla="*/ 154 w 237"/>
                  <a:gd name="T41" fmla="*/ 8 h 95"/>
                  <a:gd name="T42" fmla="*/ 154 w 237"/>
                  <a:gd name="T43" fmla="*/ 7 h 95"/>
                  <a:gd name="T44" fmla="*/ 151 w 237"/>
                  <a:gd name="T45" fmla="*/ 3 h 95"/>
                  <a:gd name="T46" fmla="*/ 146 w 237"/>
                  <a:gd name="T47" fmla="*/ 6 h 95"/>
                  <a:gd name="T48" fmla="*/ 137 w 237"/>
                  <a:gd name="T49" fmla="*/ 24 h 95"/>
                  <a:gd name="T50" fmla="*/ 122 w 237"/>
                  <a:gd name="T51" fmla="*/ 23 h 95"/>
                  <a:gd name="T52" fmla="*/ 116 w 237"/>
                  <a:gd name="T53" fmla="*/ 4 h 95"/>
                  <a:gd name="T54" fmla="*/ 112 w 237"/>
                  <a:gd name="T55" fmla="*/ 0 h 95"/>
                  <a:gd name="T56" fmla="*/ 108 w 237"/>
                  <a:gd name="T57" fmla="*/ 4 h 95"/>
                  <a:gd name="T58" fmla="*/ 108 w 237"/>
                  <a:gd name="T59" fmla="*/ 4 h 95"/>
                  <a:gd name="T60" fmla="*/ 105 w 237"/>
                  <a:gd name="T61" fmla="*/ 24 h 95"/>
                  <a:gd name="T62" fmla="*/ 91 w 237"/>
                  <a:gd name="T63" fmla="*/ 28 h 95"/>
                  <a:gd name="T64" fmla="*/ 79 w 237"/>
                  <a:gd name="T65" fmla="*/ 11 h 95"/>
                  <a:gd name="T66" fmla="*/ 74 w 237"/>
                  <a:gd name="T67" fmla="*/ 9 h 95"/>
                  <a:gd name="T68" fmla="*/ 71 w 237"/>
                  <a:gd name="T69" fmla="*/ 12 h 95"/>
                  <a:gd name="T70" fmla="*/ 72 w 237"/>
                  <a:gd name="T71" fmla="*/ 14 h 95"/>
                  <a:gd name="T72" fmla="*/ 75 w 237"/>
                  <a:gd name="T73" fmla="*/ 34 h 95"/>
                  <a:gd name="T74" fmla="*/ 63 w 237"/>
                  <a:gd name="T75" fmla="*/ 42 h 95"/>
                  <a:gd name="T76" fmla="*/ 46 w 237"/>
                  <a:gd name="T77" fmla="*/ 29 h 95"/>
                  <a:gd name="T78" fmla="*/ 41 w 237"/>
                  <a:gd name="T79" fmla="*/ 29 h 95"/>
                  <a:gd name="T80" fmla="*/ 39 w 237"/>
                  <a:gd name="T81" fmla="*/ 32 h 95"/>
                  <a:gd name="T82" fmla="*/ 40 w 237"/>
                  <a:gd name="T83" fmla="*/ 34 h 95"/>
                  <a:gd name="T84" fmla="*/ 49 w 237"/>
                  <a:gd name="T85" fmla="*/ 53 h 95"/>
                  <a:gd name="T86" fmla="*/ 40 w 237"/>
                  <a:gd name="T87" fmla="*/ 64 h 95"/>
                  <a:gd name="T88" fmla="*/ 21 w 237"/>
                  <a:gd name="T89" fmla="*/ 57 h 95"/>
                  <a:gd name="T90" fmla="*/ 15 w 237"/>
                  <a:gd name="T91" fmla="*/ 58 h 95"/>
                  <a:gd name="T92" fmla="*/ 14 w 237"/>
                  <a:gd name="T93" fmla="*/ 60 h 95"/>
                  <a:gd name="T94" fmla="*/ 16 w 237"/>
                  <a:gd name="T95" fmla="*/ 64 h 95"/>
                  <a:gd name="T96" fmla="*/ 31 w 237"/>
                  <a:gd name="T97" fmla="*/ 78 h 95"/>
                  <a:gd name="T98" fmla="*/ 25 w 237"/>
                  <a:gd name="T99" fmla="*/ 92 h 95"/>
                  <a:gd name="T100" fmla="*/ 5 w 237"/>
                  <a:gd name="T101" fmla="*/ 91 h 95"/>
                  <a:gd name="T102" fmla="*/ 0 w 237"/>
                  <a:gd name="T103" fmla="*/ 94 h 95"/>
                  <a:gd name="T104" fmla="*/ 0 w 237"/>
                  <a:gd name="T105" fmla="*/ 95 h 95"/>
                  <a:gd name="T106" fmla="*/ 218 w 237"/>
                  <a:gd name="T10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7" h="95">
                    <a:moveTo>
                      <a:pt x="218" y="95"/>
                    </a:moveTo>
                    <a:cubicBezTo>
                      <a:pt x="218" y="95"/>
                      <a:pt x="217" y="94"/>
                      <a:pt x="217" y="94"/>
                    </a:cubicBezTo>
                    <a:cubicBezTo>
                      <a:pt x="234" y="82"/>
                      <a:pt x="234" y="82"/>
                      <a:pt x="234" y="82"/>
                    </a:cubicBezTo>
                    <a:cubicBezTo>
                      <a:pt x="236" y="82"/>
                      <a:pt x="237" y="80"/>
                      <a:pt x="237" y="79"/>
                    </a:cubicBezTo>
                    <a:cubicBezTo>
                      <a:pt x="237" y="78"/>
                      <a:pt x="236" y="78"/>
                      <a:pt x="236" y="77"/>
                    </a:cubicBezTo>
                    <a:cubicBezTo>
                      <a:pt x="235" y="75"/>
                      <a:pt x="233" y="74"/>
                      <a:pt x="231" y="75"/>
                    </a:cubicBezTo>
                    <a:cubicBezTo>
                      <a:pt x="211" y="78"/>
                      <a:pt x="211" y="78"/>
                      <a:pt x="211" y="78"/>
                    </a:cubicBezTo>
                    <a:cubicBezTo>
                      <a:pt x="209" y="74"/>
                      <a:pt x="206" y="70"/>
                      <a:pt x="203" y="66"/>
                    </a:cubicBezTo>
                    <a:cubicBezTo>
                      <a:pt x="216" y="49"/>
                      <a:pt x="216" y="49"/>
                      <a:pt x="216" y="49"/>
                    </a:cubicBezTo>
                    <a:cubicBezTo>
                      <a:pt x="217" y="49"/>
                      <a:pt x="217" y="48"/>
                      <a:pt x="217" y="46"/>
                    </a:cubicBezTo>
                    <a:cubicBezTo>
                      <a:pt x="217" y="46"/>
                      <a:pt x="217" y="45"/>
                      <a:pt x="216" y="44"/>
                    </a:cubicBezTo>
                    <a:cubicBezTo>
                      <a:pt x="215" y="42"/>
                      <a:pt x="212" y="42"/>
                      <a:pt x="211" y="43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89" y="49"/>
                      <a:pt x="185" y="46"/>
                      <a:pt x="181" y="43"/>
                    </a:cubicBezTo>
                    <a:cubicBezTo>
                      <a:pt x="188" y="24"/>
                      <a:pt x="188" y="24"/>
                      <a:pt x="188" y="24"/>
                    </a:cubicBezTo>
                    <a:cubicBezTo>
                      <a:pt x="188" y="23"/>
                      <a:pt x="189" y="22"/>
                      <a:pt x="189" y="22"/>
                    </a:cubicBezTo>
                    <a:cubicBezTo>
                      <a:pt x="189" y="20"/>
                      <a:pt x="188" y="19"/>
                      <a:pt x="187" y="18"/>
                    </a:cubicBezTo>
                    <a:cubicBezTo>
                      <a:pt x="185" y="17"/>
                      <a:pt x="182" y="18"/>
                      <a:pt x="181" y="20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2" y="32"/>
                      <a:pt x="158" y="30"/>
                      <a:pt x="153" y="28"/>
                    </a:cubicBezTo>
                    <a:cubicBezTo>
                      <a:pt x="154" y="8"/>
                      <a:pt x="154" y="8"/>
                      <a:pt x="154" y="8"/>
                    </a:cubicBezTo>
                    <a:cubicBezTo>
                      <a:pt x="154" y="8"/>
                      <a:pt x="154" y="7"/>
                      <a:pt x="154" y="7"/>
                    </a:cubicBezTo>
                    <a:cubicBezTo>
                      <a:pt x="154" y="5"/>
                      <a:pt x="153" y="4"/>
                      <a:pt x="151" y="3"/>
                    </a:cubicBezTo>
                    <a:cubicBezTo>
                      <a:pt x="149" y="3"/>
                      <a:pt x="146" y="4"/>
                      <a:pt x="146" y="6"/>
                    </a:cubicBezTo>
                    <a:cubicBezTo>
                      <a:pt x="137" y="24"/>
                      <a:pt x="137" y="24"/>
                      <a:pt x="137" y="24"/>
                    </a:cubicBezTo>
                    <a:cubicBezTo>
                      <a:pt x="132" y="24"/>
                      <a:pt x="127" y="23"/>
                      <a:pt x="122" y="2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6" y="1"/>
                      <a:pt x="114" y="0"/>
                      <a:pt x="112" y="0"/>
                    </a:cubicBezTo>
                    <a:cubicBezTo>
                      <a:pt x="110" y="0"/>
                      <a:pt x="108" y="2"/>
                      <a:pt x="108" y="4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0" y="25"/>
                      <a:pt x="95" y="26"/>
                      <a:pt x="91" y="28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9"/>
                      <a:pt x="76" y="8"/>
                      <a:pt x="74" y="9"/>
                    </a:cubicBezTo>
                    <a:cubicBezTo>
                      <a:pt x="72" y="9"/>
                      <a:pt x="71" y="11"/>
                      <a:pt x="71" y="12"/>
                    </a:cubicBezTo>
                    <a:cubicBezTo>
                      <a:pt x="71" y="13"/>
                      <a:pt x="72" y="13"/>
                      <a:pt x="72" y="1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1" y="36"/>
                      <a:pt x="66" y="39"/>
                      <a:pt x="63" y="42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5" y="28"/>
                      <a:pt x="42" y="27"/>
                      <a:pt x="41" y="29"/>
                    </a:cubicBezTo>
                    <a:cubicBezTo>
                      <a:pt x="40" y="30"/>
                      <a:pt x="39" y="31"/>
                      <a:pt x="39" y="32"/>
                    </a:cubicBezTo>
                    <a:cubicBezTo>
                      <a:pt x="39" y="33"/>
                      <a:pt x="39" y="34"/>
                      <a:pt x="40" y="34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6" y="56"/>
                      <a:pt x="43" y="60"/>
                      <a:pt x="40" y="64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19" y="56"/>
                      <a:pt x="16" y="56"/>
                      <a:pt x="15" y="58"/>
                    </a:cubicBezTo>
                    <a:cubicBezTo>
                      <a:pt x="15" y="59"/>
                      <a:pt x="14" y="60"/>
                      <a:pt x="14" y="60"/>
                    </a:cubicBezTo>
                    <a:cubicBezTo>
                      <a:pt x="14" y="62"/>
                      <a:pt x="15" y="63"/>
                      <a:pt x="16" y="64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29" y="82"/>
                      <a:pt x="27" y="87"/>
                      <a:pt x="25" y="92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3" y="91"/>
                      <a:pt x="0" y="92"/>
                      <a:pt x="0" y="94"/>
                    </a:cubicBezTo>
                    <a:cubicBezTo>
                      <a:pt x="0" y="94"/>
                      <a:pt x="0" y="95"/>
                      <a:pt x="0" y="95"/>
                    </a:cubicBezTo>
                    <a:lnTo>
                      <a:pt x="218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Freeform 89"/>
            <p:cNvSpPr>
              <a:spLocks noEditPoints="1"/>
            </p:cNvSpPr>
            <p:nvPr/>
          </p:nvSpPr>
          <p:spPr bwMode="black">
            <a:xfrm>
              <a:off x="3685187" y="1989258"/>
              <a:ext cx="628007" cy="404159"/>
            </a:xfrm>
            <a:custGeom>
              <a:avLst/>
              <a:gdLst>
                <a:gd name="T0" fmla="*/ 350 w 3153"/>
                <a:gd name="T1" fmla="*/ 935 h 2031"/>
                <a:gd name="T2" fmla="*/ 788 w 3153"/>
                <a:gd name="T3" fmla="*/ 0 h 2031"/>
                <a:gd name="T4" fmla="*/ 2918 w 3153"/>
                <a:gd name="T5" fmla="*/ 1882 h 2031"/>
                <a:gd name="T6" fmla="*/ 2403 w 3153"/>
                <a:gd name="T7" fmla="*/ 1493 h 2031"/>
                <a:gd name="T8" fmla="*/ 2244 w 3153"/>
                <a:gd name="T9" fmla="*/ 1424 h 2031"/>
                <a:gd name="T10" fmla="*/ 2391 w 3153"/>
                <a:gd name="T11" fmla="*/ 1458 h 2031"/>
                <a:gd name="T12" fmla="*/ 1437 w 3153"/>
                <a:gd name="T13" fmla="*/ 1486 h 2031"/>
                <a:gd name="T14" fmla="*/ 1460 w 3153"/>
                <a:gd name="T15" fmla="*/ 1427 h 2031"/>
                <a:gd name="T16" fmla="*/ 1588 w 3153"/>
                <a:gd name="T17" fmla="*/ 1440 h 2031"/>
                <a:gd name="T18" fmla="*/ 1563 w 3153"/>
                <a:gd name="T19" fmla="*/ 1636 h 2031"/>
                <a:gd name="T20" fmla="*/ 1421 w 3153"/>
                <a:gd name="T21" fmla="*/ 1612 h 2031"/>
                <a:gd name="T22" fmla="*/ 1170 w 3153"/>
                <a:gd name="T23" fmla="*/ 1604 h 2031"/>
                <a:gd name="T24" fmla="*/ 1340 w 3153"/>
                <a:gd name="T25" fmla="*/ 1589 h 2031"/>
                <a:gd name="T26" fmla="*/ 1175 w 3153"/>
                <a:gd name="T27" fmla="*/ 1631 h 2031"/>
                <a:gd name="T28" fmla="*/ 1228 w 3153"/>
                <a:gd name="T29" fmla="*/ 1433 h 2031"/>
                <a:gd name="T30" fmla="*/ 1366 w 3153"/>
                <a:gd name="T31" fmla="*/ 1441 h 2031"/>
                <a:gd name="T32" fmla="*/ 916 w 3153"/>
                <a:gd name="T33" fmla="*/ 1607 h 2031"/>
                <a:gd name="T34" fmla="*/ 1099 w 3153"/>
                <a:gd name="T35" fmla="*/ 1564 h 2031"/>
                <a:gd name="T36" fmla="*/ 911 w 3153"/>
                <a:gd name="T37" fmla="*/ 1624 h 2031"/>
                <a:gd name="T38" fmla="*/ 832 w 3153"/>
                <a:gd name="T39" fmla="*/ 1503 h 2031"/>
                <a:gd name="T40" fmla="*/ 922 w 3153"/>
                <a:gd name="T41" fmla="*/ 1437 h 2031"/>
                <a:gd name="T42" fmla="*/ 999 w 3153"/>
                <a:gd name="T43" fmla="*/ 1440 h 2031"/>
                <a:gd name="T44" fmla="*/ 1143 w 3153"/>
                <a:gd name="T45" fmla="*/ 1436 h 2031"/>
                <a:gd name="T46" fmla="*/ 1113 w 3153"/>
                <a:gd name="T47" fmla="*/ 1496 h 2031"/>
                <a:gd name="T48" fmla="*/ 692 w 3153"/>
                <a:gd name="T49" fmla="*/ 1804 h 2031"/>
                <a:gd name="T50" fmla="*/ 574 w 3153"/>
                <a:gd name="T51" fmla="*/ 1739 h 2031"/>
                <a:gd name="T52" fmla="*/ 656 w 3153"/>
                <a:gd name="T53" fmla="*/ 1687 h 2031"/>
                <a:gd name="T54" fmla="*/ 823 w 3153"/>
                <a:gd name="T55" fmla="*/ 1619 h 2031"/>
                <a:gd name="T56" fmla="*/ 669 w 3153"/>
                <a:gd name="T57" fmla="*/ 1638 h 2031"/>
                <a:gd name="T58" fmla="*/ 713 w 3153"/>
                <a:gd name="T59" fmla="*/ 1551 h 2031"/>
                <a:gd name="T60" fmla="*/ 828 w 3153"/>
                <a:gd name="T61" fmla="*/ 1613 h 2031"/>
                <a:gd name="T62" fmla="*/ 1570 w 3153"/>
                <a:gd name="T63" fmla="*/ 1798 h 2031"/>
                <a:gd name="T64" fmla="*/ 850 w 3153"/>
                <a:gd name="T65" fmla="*/ 1803 h 2031"/>
                <a:gd name="T66" fmla="*/ 882 w 3153"/>
                <a:gd name="T67" fmla="*/ 1698 h 2031"/>
                <a:gd name="T68" fmla="*/ 1563 w 3153"/>
                <a:gd name="T69" fmla="*/ 1687 h 2031"/>
                <a:gd name="T70" fmla="*/ 1670 w 3153"/>
                <a:gd name="T71" fmla="*/ 1489 h 2031"/>
                <a:gd name="T72" fmla="*/ 1693 w 3153"/>
                <a:gd name="T73" fmla="*/ 1424 h 2031"/>
                <a:gd name="T74" fmla="*/ 1793 w 3153"/>
                <a:gd name="T75" fmla="*/ 1500 h 2031"/>
                <a:gd name="T76" fmla="*/ 1675 w 3153"/>
                <a:gd name="T77" fmla="*/ 1612 h 2031"/>
                <a:gd name="T78" fmla="*/ 1843 w 3153"/>
                <a:gd name="T79" fmla="*/ 1621 h 2031"/>
                <a:gd name="T80" fmla="*/ 1804 w 3153"/>
                <a:gd name="T81" fmla="*/ 1637 h 2031"/>
                <a:gd name="T82" fmla="*/ 1866 w 3153"/>
                <a:gd name="T83" fmla="*/ 1793 h 2031"/>
                <a:gd name="T84" fmla="*/ 1690 w 3153"/>
                <a:gd name="T85" fmla="*/ 1778 h 2031"/>
                <a:gd name="T86" fmla="*/ 1686 w 3153"/>
                <a:gd name="T87" fmla="*/ 1702 h 2031"/>
                <a:gd name="T88" fmla="*/ 1724 w 3153"/>
                <a:gd name="T89" fmla="*/ 1685 h 2031"/>
                <a:gd name="T90" fmla="*/ 1843 w 3153"/>
                <a:gd name="T91" fmla="*/ 1691 h 2031"/>
                <a:gd name="T92" fmla="*/ 2009 w 3153"/>
                <a:gd name="T93" fmla="*/ 1439 h 2031"/>
                <a:gd name="T94" fmla="*/ 2140 w 3153"/>
                <a:gd name="T95" fmla="*/ 1428 h 2031"/>
                <a:gd name="T96" fmla="*/ 2161 w 3153"/>
                <a:gd name="T97" fmla="*/ 1499 h 2031"/>
                <a:gd name="T98" fmla="*/ 2064 w 3153"/>
                <a:gd name="T99" fmla="*/ 1588 h 2031"/>
                <a:gd name="T100" fmla="*/ 2218 w 3153"/>
                <a:gd name="T101" fmla="*/ 1565 h 2031"/>
                <a:gd name="T102" fmla="*/ 2225 w 3153"/>
                <a:gd name="T103" fmla="*/ 1634 h 2031"/>
                <a:gd name="T104" fmla="*/ 2319 w 3153"/>
                <a:gd name="T105" fmla="*/ 1790 h 2031"/>
                <a:gd name="T106" fmla="*/ 2131 w 3153"/>
                <a:gd name="T107" fmla="*/ 1770 h 2031"/>
                <a:gd name="T108" fmla="*/ 2145 w 3153"/>
                <a:gd name="T109" fmla="*/ 1683 h 2031"/>
                <a:gd name="T110" fmla="*/ 2340 w 3153"/>
                <a:gd name="T111" fmla="*/ 1624 h 2031"/>
                <a:gd name="T112" fmla="*/ 2463 w 3153"/>
                <a:gd name="T113" fmla="*/ 1564 h 2031"/>
                <a:gd name="T114" fmla="*/ 2434 w 3153"/>
                <a:gd name="T115" fmla="*/ 1636 h 2031"/>
                <a:gd name="T116" fmla="*/ 2415 w 3153"/>
                <a:gd name="T117" fmla="*/ 1769 h 2031"/>
                <a:gd name="T118" fmla="*/ 2500 w 3153"/>
                <a:gd name="T119" fmla="*/ 1683 h 2031"/>
                <a:gd name="T120" fmla="*/ 2605 w 3153"/>
                <a:gd name="T121" fmla="*/ 1791 h 2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3" h="2031">
                  <a:moveTo>
                    <a:pt x="448" y="830"/>
                  </a:moveTo>
                  <a:cubicBezTo>
                    <a:pt x="368" y="755"/>
                    <a:pt x="368" y="615"/>
                    <a:pt x="448" y="539"/>
                  </a:cubicBezTo>
                  <a:cubicBezTo>
                    <a:pt x="393" y="549"/>
                    <a:pt x="339" y="610"/>
                    <a:pt x="339" y="685"/>
                  </a:cubicBezTo>
                  <a:cubicBezTo>
                    <a:pt x="339" y="759"/>
                    <a:pt x="393" y="820"/>
                    <a:pt x="448" y="830"/>
                  </a:cubicBezTo>
                  <a:close/>
                  <a:moveTo>
                    <a:pt x="2814" y="685"/>
                  </a:moveTo>
                  <a:cubicBezTo>
                    <a:pt x="2815" y="610"/>
                    <a:pt x="2761" y="549"/>
                    <a:pt x="2706" y="539"/>
                  </a:cubicBezTo>
                  <a:cubicBezTo>
                    <a:pt x="2786" y="615"/>
                    <a:pt x="2786" y="755"/>
                    <a:pt x="2706" y="830"/>
                  </a:cubicBezTo>
                  <a:cubicBezTo>
                    <a:pt x="2761" y="820"/>
                    <a:pt x="2815" y="759"/>
                    <a:pt x="2814" y="685"/>
                  </a:cubicBezTo>
                  <a:close/>
                  <a:moveTo>
                    <a:pt x="2804" y="935"/>
                  </a:moveTo>
                  <a:cubicBezTo>
                    <a:pt x="2886" y="904"/>
                    <a:pt x="2970" y="808"/>
                    <a:pt x="2969" y="685"/>
                  </a:cubicBezTo>
                  <a:cubicBezTo>
                    <a:pt x="2970" y="561"/>
                    <a:pt x="2886" y="465"/>
                    <a:pt x="2804" y="434"/>
                  </a:cubicBezTo>
                  <a:cubicBezTo>
                    <a:pt x="2871" y="501"/>
                    <a:pt x="2915" y="591"/>
                    <a:pt x="2914" y="685"/>
                  </a:cubicBezTo>
                  <a:cubicBezTo>
                    <a:pt x="2915" y="778"/>
                    <a:pt x="2871" y="868"/>
                    <a:pt x="2804" y="935"/>
                  </a:cubicBezTo>
                  <a:close/>
                  <a:moveTo>
                    <a:pt x="350" y="935"/>
                  </a:moveTo>
                  <a:cubicBezTo>
                    <a:pt x="282" y="868"/>
                    <a:pt x="239" y="778"/>
                    <a:pt x="239" y="685"/>
                  </a:cubicBezTo>
                  <a:cubicBezTo>
                    <a:pt x="239" y="591"/>
                    <a:pt x="282" y="501"/>
                    <a:pt x="350" y="434"/>
                  </a:cubicBezTo>
                  <a:cubicBezTo>
                    <a:pt x="267" y="465"/>
                    <a:pt x="183" y="561"/>
                    <a:pt x="184" y="685"/>
                  </a:cubicBezTo>
                  <a:cubicBezTo>
                    <a:pt x="183" y="808"/>
                    <a:pt x="267" y="904"/>
                    <a:pt x="350" y="935"/>
                  </a:cubicBezTo>
                  <a:close/>
                  <a:moveTo>
                    <a:pt x="2877" y="1804"/>
                  </a:moveTo>
                  <a:cubicBezTo>
                    <a:pt x="2844" y="1765"/>
                    <a:pt x="2811" y="1726"/>
                    <a:pt x="2778" y="1687"/>
                  </a:cubicBezTo>
                  <a:cubicBezTo>
                    <a:pt x="2705" y="1601"/>
                    <a:pt x="2633" y="1516"/>
                    <a:pt x="2560" y="1430"/>
                  </a:cubicBezTo>
                  <a:cubicBezTo>
                    <a:pt x="2557" y="1426"/>
                    <a:pt x="2553" y="1421"/>
                    <a:pt x="2549" y="1417"/>
                  </a:cubicBezTo>
                  <a:cubicBezTo>
                    <a:pt x="2534" y="1399"/>
                    <a:pt x="2511" y="1389"/>
                    <a:pt x="2489" y="1381"/>
                  </a:cubicBezTo>
                  <a:cubicBezTo>
                    <a:pt x="2466" y="1373"/>
                    <a:pt x="2441" y="1368"/>
                    <a:pt x="2416" y="1367"/>
                  </a:cubicBezTo>
                  <a:cubicBezTo>
                    <a:pt x="2503" y="1344"/>
                    <a:pt x="2567" y="1266"/>
                    <a:pt x="2567" y="1172"/>
                  </a:cubicBezTo>
                  <a:cubicBezTo>
                    <a:pt x="2567" y="202"/>
                    <a:pt x="2567" y="202"/>
                    <a:pt x="2567" y="202"/>
                  </a:cubicBezTo>
                  <a:cubicBezTo>
                    <a:pt x="2567" y="90"/>
                    <a:pt x="2476" y="0"/>
                    <a:pt x="2365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77" y="0"/>
                    <a:pt x="586" y="90"/>
                    <a:pt x="586" y="202"/>
                  </a:cubicBezTo>
                  <a:cubicBezTo>
                    <a:pt x="586" y="1172"/>
                    <a:pt x="586" y="1172"/>
                    <a:pt x="586" y="1172"/>
                  </a:cubicBezTo>
                  <a:cubicBezTo>
                    <a:pt x="586" y="1266"/>
                    <a:pt x="651" y="1345"/>
                    <a:pt x="738" y="1368"/>
                  </a:cubicBezTo>
                  <a:cubicBezTo>
                    <a:pt x="689" y="1370"/>
                    <a:pt x="633" y="1388"/>
                    <a:pt x="600" y="1426"/>
                  </a:cubicBezTo>
                  <a:cubicBezTo>
                    <a:pt x="575" y="1457"/>
                    <a:pt x="549" y="1487"/>
                    <a:pt x="524" y="1518"/>
                  </a:cubicBezTo>
                  <a:cubicBezTo>
                    <a:pt x="446" y="1610"/>
                    <a:pt x="368" y="1703"/>
                    <a:pt x="290" y="1796"/>
                  </a:cubicBezTo>
                  <a:cubicBezTo>
                    <a:pt x="271" y="1819"/>
                    <a:pt x="235" y="1852"/>
                    <a:pt x="235" y="1884"/>
                  </a:cubicBezTo>
                  <a:cubicBezTo>
                    <a:pt x="235" y="1971"/>
                    <a:pt x="235" y="1971"/>
                    <a:pt x="235" y="1971"/>
                  </a:cubicBezTo>
                  <a:cubicBezTo>
                    <a:pt x="236" y="1982"/>
                    <a:pt x="238" y="1993"/>
                    <a:pt x="244" y="2002"/>
                  </a:cubicBezTo>
                  <a:cubicBezTo>
                    <a:pt x="264" y="2030"/>
                    <a:pt x="304" y="2031"/>
                    <a:pt x="336" y="2031"/>
                  </a:cubicBezTo>
                  <a:cubicBezTo>
                    <a:pt x="380" y="2031"/>
                    <a:pt x="2688" y="2031"/>
                    <a:pt x="2758" y="2031"/>
                  </a:cubicBezTo>
                  <a:cubicBezTo>
                    <a:pt x="2792" y="2031"/>
                    <a:pt x="2831" y="2027"/>
                    <a:pt x="2865" y="2020"/>
                  </a:cubicBezTo>
                  <a:cubicBezTo>
                    <a:pt x="2888" y="2016"/>
                    <a:pt x="2915" y="2003"/>
                    <a:pt x="2918" y="1976"/>
                  </a:cubicBezTo>
                  <a:cubicBezTo>
                    <a:pt x="2918" y="1882"/>
                    <a:pt x="2918" y="1882"/>
                    <a:pt x="2918" y="1882"/>
                  </a:cubicBezTo>
                  <a:cubicBezTo>
                    <a:pt x="2921" y="1861"/>
                    <a:pt x="2909" y="1841"/>
                    <a:pt x="2896" y="1826"/>
                  </a:cubicBezTo>
                  <a:cubicBezTo>
                    <a:pt x="2889" y="1818"/>
                    <a:pt x="2883" y="1811"/>
                    <a:pt x="2877" y="1804"/>
                  </a:cubicBezTo>
                  <a:close/>
                  <a:moveTo>
                    <a:pt x="705" y="1159"/>
                  </a:moveTo>
                  <a:cubicBezTo>
                    <a:pt x="705" y="215"/>
                    <a:pt x="705" y="215"/>
                    <a:pt x="705" y="215"/>
                  </a:cubicBezTo>
                  <a:cubicBezTo>
                    <a:pt x="705" y="157"/>
                    <a:pt x="752" y="111"/>
                    <a:pt x="809" y="111"/>
                  </a:cubicBezTo>
                  <a:cubicBezTo>
                    <a:pt x="2344" y="111"/>
                    <a:pt x="2344" y="111"/>
                    <a:pt x="2344" y="111"/>
                  </a:cubicBezTo>
                  <a:cubicBezTo>
                    <a:pt x="2401" y="111"/>
                    <a:pt x="2448" y="157"/>
                    <a:pt x="2448" y="215"/>
                  </a:cubicBezTo>
                  <a:cubicBezTo>
                    <a:pt x="2448" y="1159"/>
                    <a:pt x="2448" y="1159"/>
                    <a:pt x="2448" y="1159"/>
                  </a:cubicBezTo>
                  <a:cubicBezTo>
                    <a:pt x="2448" y="1216"/>
                    <a:pt x="2401" y="1263"/>
                    <a:pt x="2344" y="1263"/>
                  </a:cubicBezTo>
                  <a:cubicBezTo>
                    <a:pt x="809" y="1263"/>
                    <a:pt x="809" y="1263"/>
                    <a:pt x="809" y="1263"/>
                  </a:cubicBezTo>
                  <a:cubicBezTo>
                    <a:pt x="752" y="1263"/>
                    <a:pt x="705" y="1216"/>
                    <a:pt x="705" y="1159"/>
                  </a:cubicBezTo>
                  <a:close/>
                  <a:moveTo>
                    <a:pt x="2407" y="1487"/>
                  </a:moveTo>
                  <a:cubicBezTo>
                    <a:pt x="2407" y="1489"/>
                    <a:pt x="2406" y="1491"/>
                    <a:pt x="2404" y="1493"/>
                  </a:cubicBezTo>
                  <a:cubicBezTo>
                    <a:pt x="2404" y="1493"/>
                    <a:pt x="2403" y="1493"/>
                    <a:pt x="2403" y="1493"/>
                  </a:cubicBezTo>
                  <a:cubicBezTo>
                    <a:pt x="2403" y="1493"/>
                    <a:pt x="2403" y="1493"/>
                    <a:pt x="2403" y="1493"/>
                  </a:cubicBezTo>
                  <a:cubicBezTo>
                    <a:pt x="2403" y="1494"/>
                    <a:pt x="2403" y="1494"/>
                    <a:pt x="2402" y="1494"/>
                  </a:cubicBezTo>
                  <a:cubicBezTo>
                    <a:pt x="2402" y="1494"/>
                    <a:pt x="2402" y="1494"/>
                    <a:pt x="2401" y="1495"/>
                  </a:cubicBezTo>
                  <a:cubicBezTo>
                    <a:pt x="2401" y="1495"/>
                    <a:pt x="2400" y="1495"/>
                    <a:pt x="2400" y="1496"/>
                  </a:cubicBezTo>
                  <a:cubicBezTo>
                    <a:pt x="2399" y="1496"/>
                    <a:pt x="2399" y="1496"/>
                    <a:pt x="2398" y="1496"/>
                  </a:cubicBezTo>
                  <a:cubicBezTo>
                    <a:pt x="2388" y="1501"/>
                    <a:pt x="2374" y="1500"/>
                    <a:pt x="2362" y="1500"/>
                  </a:cubicBezTo>
                  <a:cubicBezTo>
                    <a:pt x="2304" y="1500"/>
                    <a:pt x="2304" y="1500"/>
                    <a:pt x="2304" y="1500"/>
                  </a:cubicBezTo>
                  <a:cubicBezTo>
                    <a:pt x="2293" y="1500"/>
                    <a:pt x="2281" y="1498"/>
                    <a:pt x="2271" y="1493"/>
                  </a:cubicBezTo>
                  <a:cubicBezTo>
                    <a:pt x="2267" y="1491"/>
                    <a:pt x="2263" y="1489"/>
                    <a:pt x="2260" y="1487"/>
                  </a:cubicBezTo>
                  <a:cubicBezTo>
                    <a:pt x="2257" y="1484"/>
                    <a:pt x="2254" y="1482"/>
                    <a:pt x="2252" y="1479"/>
                  </a:cubicBezTo>
                  <a:cubicBezTo>
                    <a:pt x="2250" y="1474"/>
                    <a:pt x="2250" y="1474"/>
                    <a:pt x="2250" y="1474"/>
                  </a:cubicBezTo>
                  <a:cubicBezTo>
                    <a:pt x="2244" y="1463"/>
                    <a:pt x="2236" y="1453"/>
                    <a:pt x="2231" y="1441"/>
                  </a:cubicBezTo>
                  <a:cubicBezTo>
                    <a:pt x="2227" y="1433"/>
                    <a:pt x="2231" y="1429"/>
                    <a:pt x="2238" y="1426"/>
                  </a:cubicBezTo>
                  <a:cubicBezTo>
                    <a:pt x="2240" y="1425"/>
                    <a:pt x="2242" y="1424"/>
                    <a:pt x="2244" y="1424"/>
                  </a:cubicBezTo>
                  <a:cubicBezTo>
                    <a:pt x="2248" y="1423"/>
                    <a:pt x="2253" y="1422"/>
                    <a:pt x="2258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82" y="1422"/>
                    <a:pt x="2297" y="1422"/>
                    <a:pt x="2312" y="1422"/>
                  </a:cubicBezTo>
                  <a:cubicBezTo>
                    <a:pt x="2313" y="1422"/>
                    <a:pt x="2313" y="1422"/>
                    <a:pt x="2313" y="1422"/>
                  </a:cubicBezTo>
                  <a:cubicBezTo>
                    <a:pt x="2328" y="1422"/>
                    <a:pt x="2328" y="1422"/>
                    <a:pt x="2328" y="1422"/>
                  </a:cubicBezTo>
                  <a:cubicBezTo>
                    <a:pt x="2333" y="1422"/>
                    <a:pt x="2339" y="1422"/>
                    <a:pt x="2344" y="1423"/>
                  </a:cubicBezTo>
                  <a:cubicBezTo>
                    <a:pt x="2347" y="1424"/>
                    <a:pt x="2351" y="1425"/>
                    <a:pt x="2354" y="1426"/>
                  </a:cubicBezTo>
                  <a:cubicBezTo>
                    <a:pt x="2355" y="1426"/>
                    <a:pt x="2355" y="1426"/>
                    <a:pt x="2356" y="1426"/>
                  </a:cubicBezTo>
                  <a:cubicBezTo>
                    <a:pt x="2356" y="1427"/>
                    <a:pt x="2356" y="1427"/>
                    <a:pt x="2357" y="1427"/>
                  </a:cubicBezTo>
                  <a:cubicBezTo>
                    <a:pt x="2357" y="1427"/>
                    <a:pt x="2358" y="1427"/>
                    <a:pt x="2358" y="1427"/>
                  </a:cubicBezTo>
                  <a:cubicBezTo>
                    <a:pt x="2363" y="1429"/>
                    <a:pt x="2367" y="1431"/>
                    <a:pt x="2371" y="1433"/>
                  </a:cubicBezTo>
                  <a:cubicBezTo>
                    <a:pt x="2374" y="1436"/>
                    <a:pt x="2377" y="1438"/>
                    <a:pt x="2379" y="1441"/>
                  </a:cubicBezTo>
                  <a:cubicBezTo>
                    <a:pt x="2391" y="1458"/>
                    <a:pt x="2391" y="1458"/>
                    <a:pt x="2391" y="1458"/>
                  </a:cubicBezTo>
                  <a:cubicBezTo>
                    <a:pt x="2394" y="1463"/>
                    <a:pt x="2401" y="1471"/>
                    <a:pt x="2404" y="1478"/>
                  </a:cubicBezTo>
                  <a:cubicBezTo>
                    <a:pt x="2404" y="1478"/>
                    <a:pt x="2404" y="1478"/>
                    <a:pt x="2404" y="1478"/>
                  </a:cubicBezTo>
                  <a:cubicBezTo>
                    <a:pt x="2406" y="1481"/>
                    <a:pt x="2407" y="1484"/>
                    <a:pt x="2407" y="1487"/>
                  </a:cubicBezTo>
                  <a:close/>
                  <a:moveTo>
                    <a:pt x="1589" y="1480"/>
                  </a:moveTo>
                  <a:cubicBezTo>
                    <a:pt x="1589" y="1483"/>
                    <a:pt x="1588" y="1485"/>
                    <a:pt x="1587" y="1487"/>
                  </a:cubicBezTo>
                  <a:cubicBezTo>
                    <a:pt x="1576" y="1507"/>
                    <a:pt x="1525" y="1502"/>
                    <a:pt x="1507" y="1502"/>
                  </a:cubicBezTo>
                  <a:cubicBezTo>
                    <a:pt x="1496" y="1502"/>
                    <a:pt x="1485" y="1502"/>
                    <a:pt x="1474" y="1502"/>
                  </a:cubicBezTo>
                  <a:cubicBezTo>
                    <a:pt x="1464" y="1502"/>
                    <a:pt x="1451" y="1500"/>
                    <a:pt x="1442" y="1493"/>
                  </a:cubicBezTo>
                  <a:cubicBezTo>
                    <a:pt x="1442" y="1493"/>
                    <a:pt x="1441" y="1492"/>
                    <a:pt x="1441" y="1492"/>
                  </a:cubicBezTo>
                  <a:cubicBezTo>
                    <a:pt x="1441" y="1492"/>
                    <a:pt x="1440" y="1491"/>
                    <a:pt x="1440" y="1491"/>
                  </a:cubicBezTo>
                  <a:cubicBezTo>
                    <a:pt x="1439" y="1490"/>
                    <a:pt x="1439" y="1490"/>
                    <a:pt x="1439" y="1489"/>
                  </a:cubicBezTo>
                  <a:cubicBezTo>
                    <a:pt x="1439" y="1489"/>
                    <a:pt x="1439" y="1489"/>
                    <a:pt x="1438" y="1489"/>
                  </a:cubicBezTo>
                  <a:cubicBezTo>
                    <a:pt x="1438" y="1489"/>
                    <a:pt x="1438" y="1489"/>
                    <a:pt x="1438" y="1489"/>
                  </a:cubicBezTo>
                  <a:cubicBezTo>
                    <a:pt x="1438" y="1488"/>
                    <a:pt x="1437" y="1487"/>
                    <a:pt x="1437" y="1486"/>
                  </a:cubicBezTo>
                  <a:cubicBezTo>
                    <a:pt x="1436" y="1484"/>
                    <a:pt x="1436" y="1483"/>
                    <a:pt x="1436" y="1481"/>
                  </a:cubicBezTo>
                  <a:cubicBezTo>
                    <a:pt x="1436" y="1479"/>
                    <a:pt x="1436" y="1479"/>
                    <a:pt x="1436" y="1479"/>
                  </a:cubicBezTo>
                  <a:cubicBezTo>
                    <a:pt x="1437" y="1477"/>
                    <a:pt x="1437" y="1474"/>
                    <a:pt x="1437" y="1472"/>
                  </a:cubicBezTo>
                  <a:cubicBezTo>
                    <a:pt x="1437" y="1471"/>
                    <a:pt x="1437" y="1471"/>
                    <a:pt x="1437" y="1471"/>
                  </a:cubicBezTo>
                  <a:cubicBezTo>
                    <a:pt x="1438" y="1463"/>
                    <a:pt x="1438" y="1454"/>
                    <a:pt x="1440" y="1446"/>
                  </a:cubicBezTo>
                  <a:cubicBezTo>
                    <a:pt x="1440" y="1443"/>
                    <a:pt x="1440" y="1443"/>
                    <a:pt x="1440" y="1443"/>
                  </a:cubicBezTo>
                  <a:cubicBezTo>
                    <a:pt x="1441" y="1441"/>
                    <a:pt x="1442" y="1438"/>
                    <a:pt x="1444" y="1436"/>
                  </a:cubicBezTo>
                  <a:cubicBezTo>
                    <a:pt x="1446" y="1434"/>
                    <a:pt x="1448" y="1433"/>
                    <a:pt x="1450" y="1431"/>
                  </a:cubicBezTo>
                  <a:cubicBezTo>
                    <a:pt x="1450" y="1431"/>
                    <a:pt x="1450" y="1431"/>
                    <a:pt x="1450" y="1431"/>
                  </a:cubicBezTo>
                  <a:cubicBezTo>
                    <a:pt x="1451" y="1431"/>
                    <a:pt x="1451" y="1430"/>
                    <a:pt x="1452" y="1430"/>
                  </a:cubicBezTo>
                  <a:cubicBezTo>
                    <a:pt x="1452" y="1430"/>
                    <a:pt x="1453" y="1430"/>
                    <a:pt x="1453" y="1429"/>
                  </a:cubicBezTo>
                  <a:cubicBezTo>
                    <a:pt x="1453" y="1429"/>
                    <a:pt x="1454" y="1429"/>
                    <a:pt x="1454" y="1429"/>
                  </a:cubicBezTo>
                  <a:cubicBezTo>
                    <a:pt x="1455" y="1428"/>
                    <a:pt x="1457" y="1428"/>
                    <a:pt x="1458" y="1427"/>
                  </a:cubicBezTo>
                  <a:cubicBezTo>
                    <a:pt x="1459" y="1427"/>
                    <a:pt x="1459" y="1427"/>
                    <a:pt x="1460" y="1427"/>
                  </a:cubicBezTo>
                  <a:cubicBezTo>
                    <a:pt x="1461" y="1426"/>
                    <a:pt x="1463" y="1426"/>
                    <a:pt x="1464" y="1426"/>
                  </a:cubicBezTo>
                  <a:cubicBezTo>
                    <a:pt x="1465" y="1426"/>
                    <a:pt x="1465" y="1425"/>
                    <a:pt x="1466" y="1425"/>
                  </a:cubicBezTo>
                  <a:cubicBezTo>
                    <a:pt x="1466" y="1425"/>
                    <a:pt x="1466" y="1425"/>
                    <a:pt x="1466" y="1425"/>
                  </a:cubicBezTo>
                  <a:cubicBezTo>
                    <a:pt x="1467" y="1425"/>
                    <a:pt x="1468" y="1425"/>
                    <a:pt x="1468" y="1425"/>
                  </a:cubicBezTo>
                  <a:cubicBezTo>
                    <a:pt x="1472" y="1424"/>
                    <a:pt x="1476" y="1424"/>
                    <a:pt x="1480" y="1424"/>
                  </a:cubicBezTo>
                  <a:cubicBezTo>
                    <a:pt x="1483" y="1424"/>
                    <a:pt x="1483" y="1424"/>
                    <a:pt x="1483" y="1424"/>
                  </a:cubicBezTo>
                  <a:cubicBezTo>
                    <a:pt x="1487" y="1424"/>
                    <a:pt x="1492" y="1424"/>
                    <a:pt x="1496" y="1424"/>
                  </a:cubicBezTo>
                  <a:cubicBezTo>
                    <a:pt x="1550" y="1424"/>
                    <a:pt x="1550" y="1424"/>
                    <a:pt x="1550" y="1424"/>
                  </a:cubicBezTo>
                  <a:cubicBezTo>
                    <a:pt x="1551" y="1424"/>
                    <a:pt x="1552" y="1424"/>
                    <a:pt x="1554" y="1424"/>
                  </a:cubicBezTo>
                  <a:cubicBezTo>
                    <a:pt x="1554" y="1424"/>
                    <a:pt x="1555" y="1424"/>
                    <a:pt x="1555" y="1424"/>
                  </a:cubicBezTo>
                  <a:cubicBezTo>
                    <a:pt x="1556" y="1424"/>
                    <a:pt x="1558" y="1424"/>
                    <a:pt x="1559" y="1424"/>
                  </a:cubicBezTo>
                  <a:cubicBezTo>
                    <a:pt x="1570" y="1425"/>
                    <a:pt x="1582" y="1428"/>
                    <a:pt x="1586" y="1438"/>
                  </a:cubicBezTo>
                  <a:cubicBezTo>
                    <a:pt x="1587" y="1438"/>
                    <a:pt x="1587" y="1439"/>
                    <a:pt x="1587" y="1440"/>
                  </a:cubicBezTo>
                  <a:cubicBezTo>
                    <a:pt x="1588" y="1440"/>
                    <a:pt x="1588" y="1440"/>
                    <a:pt x="1588" y="1440"/>
                  </a:cubicBezTo>
                  <a:cubicBezTo>
                    <a:pt x="1591" y="1452"/>
                    <a:pt x="1588" y="1466"/>
                    <a:pt x="1589" y="1478"/>
                  </a:cubicBezTo>
                  <a:lnTo>
                    <a:pt x="1589" y="1480"/>
                  </a:lnTo>
                  <a:close/>
                  <a:moveTo>
                    <a:pt x="1511" y="1543"/>
                  </a:moveTo>
                  <a:cubicBezTo>
                    <a:pt x="1531" y="1543"/>
                    <a:pt x="1577" y="1537"/>
                    <a:pt x="1588" y="1559"/>
                  </a:cubicBezTo>
                  <a:cubicBezTo>
                    <a:pt x="1589" y="1561"/>
                    <a:pt x="1590" y="1563"/>
                    <a:pt x="1590" y="1566"/>
                  </a:cubicBezTo>
                  <a:cubicBezTo>
                    <a:pt x="1590" y="1589"/>
                    <a:pt x="1590" y="1589"/>
                    <a:pt x="1590" y="1589"/>
                  </a:cubicBezTo>
                  <a:cubicBezTo>
                    <a:pt x="1590" y="1595"/>
                    <a:pt x="1590" y="1602"/>
                    <a:pt x="1590" y="1609"/>
                  </a:cubicBezTo>
                  <a:cubicBezTo>
                    <a:pt x="1590" y="1609"/>
                    <a:pt x="1590" y="1609"/>
                    <a:pt x="1590" y="1609"/>
                  </a:cubicBezTo>
                  <a:cubicBezTo>
                    <a:pt x="1590" y="1612"/>
                    <a:pt x="1590" y="1612"/>
                    <a:pt x="1590" y="1612"/>
                  </a:cubicBezTo>
                  <a:cubicBezTo>
                    <a:pt x="1590" y="1615"/>
                    <a:pt x="1589" y="1619"/>
                    <a:pt x="1587" y="1622"/>
                  </a:cubicBezTo>
                  <a:cubicBezTo>
                    <a:pt x="1587" y="1622"/>
                    <a:pt x="1586" y="1623"/>
                    <a:pt x="1586" y="1623"/>
                  </a:cubicBezTo>
                  <a:cubicBezTo>
                    <a:pt x="1585" y="1624"/>
                    <a:pt x="1584" y="1625"/>
                    <a:pt x="1583" y="1626"/>
                  </a:cubicBezTo>
                  <a:cubicBezTo>
                    <a:pt x="1583" y="1626"/>
                    <a:pt x="1583" y="1626"/>
                    <a:pt x="1583" y="1626"/>
                  </a:cubicBezTo>
                  <a:cubicBezTo>
                    <a:pt x="1578" y="1631"/>
                    <a:pt x="1571" y="1634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0" y="1637"/>
                    <a:pt x="1558" y="1637"/>
                    <a:pt x="1556" y="1637"/>
                  </a:cubicBezTo>
                  <a:cubicBezTo>
                    <a:pt x="1555" y="1637"/>
                    <a:pt x="1554" y="1637"/>
                    <a:pt x="1554" y="1638"/>
                  </a:cubicBezTo>
                  <a:cubicBezTo>
                    <a:pt x="1551" y="1638"/>
                    <a:pt x="1548" y="1638"/>
                    <a:pt x="1546" y="1638"/>
                  </a:cubicBezTo>
                  <a:cubicBezTo>
                    <a:pt x="1546" y="1638"/>
                    <a:pt x="1546" y="1638"/>
                    <a:pt x="1546" y="1638"/>
                  </a:cubicBezTo>
                  <a:cubicBezTo>
                    <a:pt x="1463" y="1638"/>
                    <a:pt x="1463" y="1638"/>
                    <a:pt x="1463" y="1638"/>
                  </a:cubicBezTo>
                  <a:cubicBezTo>
                    <a:pt x="1453" y="1638"/>
                    <a:pt x="1441" y="1636"/>
                    <a:pt x="1432" y="1631"/>
                  </a:cubicBezTo>
                  <a:cubicBezTo>
                    <a:pt x="1432" y="1631"/>
                    <a:pt x="1432" y="1631"/>
                    <a:pt x="1432" y="1631"/>
                  </a:cubicBezTo>
                  <a:cubicBezTo>
                    <a:pt x="1432" y="1631"/>
                    <a:pt x="1432" y="1630"/>
                    <a:pt x="1432" y="1630"/>
                  </a:cubicBezTo>
                  <a:cubicBezTo>
                    <a:pt x="1431" y="1629"/>
                    <a:pt x="1429" y="1628"/>
                    <a:pt x="1427" y="1627"/>
                  </a:cubicBezTo>
                  <a:cubicBezTo>
                    <a:pt x="1426" y="1626"/>
                    <a:pt x="1425" y="1624"/>
                    <a:pt x="1424" y="1623"/>
                  </a:cubicBezTo>
                  <a:cubicBezTo>
                    <a:pt x="1424" y="1623"/>
                    <a:pt x="1424" y="1623"/>
                    <a:pt x="1424" y="1622"/>
                  </a:cubicBezTo>
                  <a:cubicBezTo>
                    <a:pt x="1422" y="1619"/>
                    <a:pt x="1421" y="1616"/>
                    <a:pt x="1421" y="1612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4" y="1593"/>
                    <a:pt x="1425" y="1580"/>
                    <a:pt x="1427" y="1567"/>
                  </a:cubicBezTo>
                  <a:cubicBezTo>
                    <a:pt x="1427" y="1566"/>
                    <a:pt x="1427" y="1566"/>
                    <a:pt x="1427" y="1566"/>
                  </a:cubicBezTo>
                  <a:cubicBezTo>
                    <a:pt x="1427" y="1566"/>
                    <a:pt x="1427" y="1566"/>
                    <a:pt x="1427" y="1565"/>
                  </a:cubicBezTo>
                  <a:cubicBezTo>
                    <a:pt x="1432" y="1536"/>
                    <a:pt x="1490" y="1543"/>
                    <a:pt x="1511" y="1543"/>
                  </a:cubicBezTo>
                  <a:close/>
                  <a:moveTo>
                    <a:pt x="1175" y="1631"/>
                  </a:moveTo>
                  <a:cubicBezTo>
                    <a:pt x="1173" y="1630"/>
                    <a:pt x="1172" y="1629"/>
                    <a:pt x="1170" y="1627"/>
                  </a:cubicBezTo>
                  <a:cubicBezTo>
                    <a:pt x="1169" y="1626"/>
                    <a:pt x="1169" y="1625"/>
                    <a:pt x="1168" y="1624"/>
                  </a:cubicBezTo>
                  <a:cubicBezTo>
                    <a:pt x="1168" y="1623"/>
                    <a:pt x="1168" y="1623"/>
                    <a:pt x="1168" y="1623"/>
                  </a:cubicBezTo>
                  <a:cubicBezTo>
                    <a:pt x="1166" y="1620"/>
                    <a:pt x="1166" y="1616"/>
                    <a:pt x="1167" y="1613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6"/>
                    <a:pt x="1169" y="1605"/>
                    <a:pt x="1170" y="1604"/>
                  </a:cubicBezTo>
                  <a:cubicBezTo>
                    <a:pt x="1181" y="1567"/>
                    <a:pt x="1181" y="1567"/>
                    <a:pt x="1181" y="1567"/>
                  </a:cubicBezTo>
                  <a:cubicBezTo>
                    <a:pt x="1181" y="1566"/>
                    <a:pt x="1181" y="1566"/>
                    <a:pt x="1182" y="1565"/>
                  </a:cubicBezTo>
                  <a:cubicBezTo>
                    <a:pt x="1193" y="1537"/>
                    <a:pt x="1244" y="1543"/>
                    <a:pt x="1268" y="1543"/>
                  </a:cubicBezTo>
                  <a:cubicBezTo>
                    <a:pt x="1278" y="1543"/>
                    <a:pt x="1297" y="1542"/>
                    <a:pt x="1314" y="1543"/>
                  </a:cubicBezTo>
                  <a:cubicBezTo>
                    <a:pt x="1317" y="1544"/>
                    <a:pt x="1320" y="1544"/>
                    <a:pt x="1323" y="1545"/>
                  </a:cubicBezTo>
                  <a:cubicBezTo>
                    <a:pt x="1323" y="1545"/>
                    <a:pt x="1323" y="1545"/>
                    <a:pt x="1324" y="1545"/>
                  </a:cubicBezTo>
                  <a:cubicBezTo>
                    <a:pt x="1332" y="1547"/>
                    <a:pt x="1339" y="1551"/>
                    <a:pt x="1342" y="1556"/>
                  </a:cubicBezTo>
                  <a:cubicBezTo>
                    <a:pt x="1342" y="1557"/>
                    <a:pt x="1342" y="1557"/>
                    <a:pt x="1343" y="1557"/>
                  </a:cubicBezTo>
                  <a:cubicBezTo>
                    <a:pt x="1343" y="1558"/>
                    <a:pt x="1343" y="1558"/>
                    <a:pt x="1343" y="1558"/>
                  </a:cubicBezTo>
                  <a:cubicBezTo>
                    <a:pt x="1343" y="1558"/>
                    <a:pt x="1343" y="1559"/>
                    <a:pt x="1343" y="1559"/>
                  </a:cubicBezTo>
                  <a:cubicBezTo>
                    <a:pt x="1344" y="1561"/>
                    <a:pt x="1345" y="1564"/>
                    <a:pt x="1344" y="1567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3" y="1576"/>
                    <a:pt x="1341" y="1583"/>
                    <a:pt x="1340" y="1589"/>
                  </a:cubicBezTo>
                  <a:cubicBezTo>
                    <a:pt x="1336" y="1612"/>
                    <a:pt x="1336" y="1612"/>
                    <a:pt x="1336" y="1612"/>
                  </a:cubicBezTo>
                  <a:cubicBezTo>
                    <a:pt x="1336" y="1616"/>
                    <a:pt x="1334" y="1619"/>
                    <a:pt x="1331" y="1622"/>
                  </a:cubicBezTo>
                  <a:cubicBezTo>
                    <a:pt x="1331" y="1623"/>
                    <a:pt x="1330" y="1623"/>
                    <a:pt x="1330" y="1623"/>
                  </a:cubicBezTo>
                  <a:cubicBezTo>
                    <a:pt x="1330" y="1624"/>
                    <a:pt x="1329" y="1624"/>
                    <a:pt x="1329" y="1624"/>
                  </a:cubicBezTo>
                  <a:cubicBezTo>
                    <a:pt x="1328" y="1625"/>
                    <a:pt x="1327" y="1626"/>
                    <a:pt x="1326" y="1627"/>
                  </a:cubicBezTo>
                  <a:cubicBezTo>
                    <a:pt x="1320" y="1632"/>
                    <a:pt x="1312" y="1635"/>
                    <a:pt x="1305" y="1636"/>
                  </a:cubicBezTo>
                  <a:cubicBezTo>
                    <a:pt x="1305" y="1637"/>
                    <a:pt x="1305" y="1637"/>
                    <a:pt x="1305" y="1637"/>
                  </a:cubicBezTo>
                  <a:cubicBezTo>
                    <a:pt x="1304" y="1637"/>
                    <a:pt x="1304" y="1637"/>
                    <a:pt x="1304" y="1637"/>
                  </a:cubicBezTo>
                  <a:cubicBezTo>
                    <a:pt x="1302" y="1637"/>
                    <a:pt x="1300" y="1638"/>
                    <a:pt x="1297" y="1638"/>
                  </a:cubicBezTo>
                  <a:cubicBezTo>
                    <a:pt x="1297" y="1638"/>
                    <a:pt x="1296" y="1638"/>
                    <a:pt x="1295" y="1638"/>
                  </a:cubicBezTo>
                  <a:cubicBezTo>
                    <a:pt x="1292" y="1638"/>
                    <a:pt x="1290" y="1639"/>
                    <a:pt x="1287" y="1639"/>
                  </a:cubicBezTo>
                  <a:cubicBezTo>
                    <a:pt x="1287" y="1639"/>
                    <a:pt x="1287" y="1639"/>
                    <a:pt x="1287" y="1639"/>
                  </a:cubicBezTo>
                  <a:cubicBezTo>
                    <a:pt x="1204" y="1639"/>
                    <a:pt x="1204" y="1639"/>
                    <a:pt x="1204" y="1639"/>
                  </a:cubicBezTo>
                  <a:cubicBezTo>
                    <a:pt x="1194" y="1639"/>
                    <a:pt x="1183" y="1637"/>
                    <a:pt x="1175" y="1631"/>
                  </a:cubicBezTo>
                  <a:cubicBezTo>
                    <a:pt x="1175" y="1631"/>
                    <a:pt x="1175" y="1631"/>
                    <a:pt x="1175" y="1631"/>
                  </a:cubicBezTo>
                  <a:close/>
                  <a:moveTo>
                    <a:pt x="1278" y="1502"/>
                  </a:moveTo>
                  <a:cubicBezTo>
                    <a:pt x="1266" y="1502"/>
                    <a:pt x="1253" y="1502"/>
                    <a:pt x="1241" y="1502"/>
                  </a:cubicBezTo>
                  <a:cubicBezTo>
                    <a:pt x="1230" y="1502"/>
                    <a:pt x="1213" y="1500"/>
                    <a:pt x="1207" y="1489"/>
                  </a:cubicBezTo>
                  <a:cubicBezTo>
                    <a:pt x="1207" y="1488"/>
                    <a:pt x="1207" y="1487"/>
                    <a:pt x="1207" y="1486"/>
                  </a:cubicBezTo>
                  <a:cubicBezTo>
                    <a:pt x="1206" y="1486"/>
                    <a:pt x="1206" y="1485"/>
                    <a:pt x="1206" y="1484"/>
                  </a:cubicBezTo>
                  <a:cubicBezTo>
                    <a:pt x="1206" y="1483"/>
                    <a:pt x="1207" y="1482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78"/>
                    <a:pt x="1209" y="1474"/>
                    <a:pt x="1210" y="1472"/>
                  </a:cubicBezTo>
                  <a:cubicBezTo>
                    <a:pt x="1212" y="1463"/>
                    <a:pt x="1214" y="1453"/>
                    <a:pt x="1218" y="1445"/>
                  </a:cubicBezTo>
                  <a:cubicBezTo>
                    <a:pt x="1218" y="1444"/>
                    <a:pt x="1218" y="1444"/>
                    <a:pt x="1218" y="1444"/>
                  </a:cubicBezTo>
                  <a:cubicBezTo>
                    <a:pt x="1219" y="1441"/>
                    <a:pt x="1221" y="1438"/>
                    <a:pt x="1223" y="1436"/>
                  </a:cubicBezTo>
                  <a:cubicBezTo>
                    <a:pt x="1225" y="1435"/>
                    <a:pt x="1226" y="1434"/>
                    <a:pt x="1228" y="1433"/>
                  </a:cubicBezTo>
                  <a:cubicBezTo>
                    <a:pt x="1233" y="1429"/>
                    <a:pt x="1239" y="1427"/>
                    <a:pt x="1245" y="1426"/>
                  </a:cubicBezTo>
                  <a:cubicBezTo>
                    <a:pt x="1246" y="1426"/>
                    <a:pt x="1246" y="1426"/>
                    <a:pt x="1247" y="1426"/>
                  </a:cubicBezTo>
                  <a:cubicBezTo>
                    <a:pt x="1251" y="1425"/>
                    <a:pt x="1257" y="1424"/>
                    <a:pt x="1262" y="1424"/>
                  </a:cubicBezTo>
                  <a:cubicBezTo>
                    <a:pt x="1269" y="1424"/>
                    <a:pt x="1269" y="1424"/>
                    <a:pt x="1269" y="1424"/>
                  </a:cubicBezTo>
                  <a:cubicBezTo>
                    <a:pt x="1271" y="1424"/>
                    <a:pt x="1274" y="1424"/>
                    <a:pt x="1276" y="1424"/>
                  </a:cubicBezTo>
                  <a:cubicBezTo>
                    <a:pt x="1291" y="1424"/>
                    <a:pt x="1307" y="1424"/>
                    <a:pt x="1322" y="1424"/>
                  </a:cubicBezTo>
                  <a:cubicBezTo>
                    <a:pt x="1324" y="1424"/>
                    <a:pt x="1326" y="1424"/>
                    <a:pt x="1329" y="1424"/>
                  </a:cubicBezTo>
                  <a:cubicBezTo>
                    <a:pt x="1331" y="1424"/>
                    <a:pt x="1331" y="1424"/>
                    <a:pt x="1331" y="1424"/>
                  </a:cubicBezTo>
                  <a:cubicBezTo>
                    <a:pt x="1332" y="1424"/>
                    <a:pt x="1332" y="1424"/>
                    <a:pt x="1333" y="1424"/>
                  </a:cubicBezTo>
                  <a:cubicBezTo>
                    <a:pt x="1335" y="1424"/>
                    <a:pt x="1337" y="1424"/>
                    <a:pt x="1339" y="1425"/>
                  </a:cubicBezTo>
                  <a:cubicBezTo>
                    <a:pt x="1339" y="1425"/>
                    <a:pt x="1339" y="1425"/>
                    <a:pt x="1339" y="1425"/>
                  </a:cubicBezTo>
                  <a:cubicBezTo>
                    <a:pt x="1351" y="1426"/>
                    <a:pt x="1364" y="1429"/>
                    <a:pt x="1366" y="1439"/>
                  </a:cubicBezTo>
                  <a:cubicBezTo>
                    <a:pt x="1366" y="1439"/>
                    <a:pt x="1366" y="1440"/>
                    <a:pt x="1366" y="1440"/>
                  </a:cubicBezTo>
                  <a:cubicBezTo>
                    <a:pt x="1366" y="1440"/>
                    <a:pt x="1366" y="1440"/>
                    <a:pt x="1366" y="1441"/>
                  </a:cubicBezTo>
                  <a:cubicBezTo>
                    <a:pt x="1367" y="1452"/>
                    <a:pt x="1362" y="1467"/>
                    <a:pt x="1360" y="1478"/>
                  </a:cubicBezTo>
                  <a:cubicBezTo>
                    <a:pt x="1360" y="1478"/>
                    <a:pt x="1360" y="1478"/>
                    <a:pt x="1360" y="1478"/>
                  </a:cubicBezTo>
                  <a:cubicBezTo>
                    <a:pt x="1359" y="1481"/>
                    <a:pt x="1359" y="1481"/>
                    <a:pt x="1359" y="1481"/>
                  </a:cubicBezTo>
                  <a:cubicBezTo>
                    <a:pt x="1359" y="1483"/>
                    <a:pt x="1358" y="1485"/>
                    <a:pt x="1356" y="1487"/>
                  </a:cubicBezTo>
                  <a:cubicBezTo>
                    <a:pt x="1356" y="1488"/>
                    <a:pt x="1355" y="1488"/>
                    <a:pt x="1355" y="1489"/>
                  </a:cubicBezTo>
                  <a:cubicBezTo>
                    <a:pt x="1355" y="1489"/>
                    <a:pt x="1355" y="1489"/>
                    <a:pt x="1355" y="1489"/>
                  </a:cubicBezTo>
                  <a:cubicBezTo>
                    <a:pt x="1355" y="1489"/>
                    <a:pt x="1355" y="1489"/>
                    <a:pt x="1354" y="1489"/>
                  </a:cubicBezTo>
                  <a:cubicBezTo>
                    <a:pt x="1339" y="1507"/>
                    <a:pt x="1298" y="1502"/>
                    <a:pt x="1278" y="1502"/>
                  </a:cubicBezTo>
                  <a:close/>
                  <a:moveTo>
                    <a:pt x="911" y="1620"/>
                  </a:moveTo>
                  <a:cubicBezTo>
                    <a:pt x="911" y="1619"/>
                    <a:pt x="911" y="1618"/>
                    <a:pt x="911" y="1618"/>
                  </a:cubicBezTo>
                  <a:cubicBezTo>
                    <a:pt x="912" y="1616"/>
                    <a:pt x="912" y="1615"/>
                    <a:pt x="913" y="1614"/>
                  </a:cubicBezTo>
                  <a:cubicBezTo>
                    <a:pt x="913" y="1614"/>
                    <a:pt x="913" y="1614"/>
                    <a:pt x="913" y="1613"/>
                  </a:cubicBezTo>
                  <a:cubicBezTo>
                    <a:pt x="913" y="1612"/>
                    <a:pt x="913" y="1612"/>
                    <a:pt x="913" y="1612"/>
                  </a:cubicBezTo>
                  <a:cubicBezTo>
                    <a:pt x="914" y="1611"/>
                    <a:pt x="915" y="1609"/>
                    <a:pt x="916" y="1607"/>
                  </a:cubicBezTo>
                  <a:cubicBezTo>
                    <a:pt x="922" y="1594"/>
                    <a:pt x="928" y="1582"/>
                    <a:pt x="935" y="1569"/>
                  </a:cubicBezTo>
                  <a:cubicBezTo>
                    <a:pt x="935" y="1569"/>
                    <a:pt x="935" y="1569"/>
                    <a:pt x="935" y="1569"/>
                  </a:cubicBezTo>
                  <a:cubicBezTo>
                    <a:pt x="935" y="1568"/>
                    <a:pt x="935" y="1568"/>
                    <a:pt x="935" y="1568"/>
                  </a:cubicBezTo>
                  <a:cubicBezTo>
                    <a:pt x="936" y="1567"/>
                    <a:pt x="936" y="1566"/>
                    <a:pt x="937" y="1566"/>
                  </a:cubicBezTo>
                  <a:cubicBezTo>
                    <a:pt x="937" y="1565"/>
                    <a:pt x="938" y="1564"/>
                    <a:pt x="938" y="1563"/>
                  </a:cubicBezTo>
                  <a:cubicBezTo>
                    <a:pt x="938" y="1563"/>
                    <a:pt x="938" y="1563"/>
                    <a:pt x="939" y="1563"/>
                  </a:cubicBezTo>
                  <a:cubicBezTo>
                    <a:pt x="956" y="1539"/>
                    <a:pt x="997" y="1544"/>
                    <a:pt x="1023" y="1544"/>
                  </a:cubicBezTo>
                  <a:cubicBezTo>
                    <a:pt x="1023" y="1544"/>
                    <a:pt x="1023" y="1544"/>
                    <a:pt x="1023" y="1544"/>
                  </a:cubicBezTo>
                  <a:cubicBezTo>
                    <a:pt x="1030" y="1544"/>
                    <a:pt x="1049" y="1542"/>
                    <a:pt x="1066" y="1544"/>
                  </a:cubicBezTo>
                  <a:cubicBezTo>
                    <a:pt x="1071" y="1544"/>
                    <a:pt x="1077" y="1544"/>
                    <a:pt x="1081" y="1545"/>
                  </a:cubicBezTo>
                  <a:cubicBezTo>
                    <a:pt x="1084" y="1546"/>
                    <a:pt x="1087" y="1547"/>
                    <a:pt x="1089" y="1548"/>
                  </a:cubicBezTo>
                  <a:cubicBezTo>
                    <a:pt x="1095" y="1551"/>
                    <a:pt x="1099" y="1556"/>
                    <a:pt x="1099" y="1562"/>
                  </a:cubicBezTo>
                  <a:cubicBezTo>
                    <a:pt x="1099" y="1562"/>
                    <a:pt x="1099" y="1562"/>
                    <a:pt x="1099" y="1562"/>
                  </a:cubicBezTo>
                  <a:cubicBezTo>
                    <a:pt x="1099" y="1563"/>
                    <a:pt x="1099" y="1563"/>
                    <a:pt x="1099" y="1564"/>
                  </a:cubicBezTo>
                  <a:cubicBezTo>
                    <a:pt x="1099" y="1565"/>
                    <a:pt x="1099" y="1566"/>
                    <a:pt x="1099" y="1567"/>
                  </a:cubicBezTo>
                  <a:cubicBezTo>
                    <a:pt x="1082" y="1613"/>
                    <a:pt x="1082" y="1613"/>
                    <a:pt x="1082" y="1613"/>
                  </a:cubicBezTo>
                  <a:cubicBezTo>
                    <a:pt x="1081" y="1617"/>
                    <a:pt x="1078" y="1620"/>
                    <a:pt x="1075" y="1623"/>
                  </a:cubicBezTo>
                  <a:cubicBezTo>
                    <a:pt x="1071" y="1626"/>
                    <a:pt x="1067" y="1629"/>
                    <a:pt x="1062" y="1631"/>
                  </a:cubicBezTo>
                  <a:cubicBezTo>
                    <a:pt x="1062" y="1632"/>
                    <a:pt x="1061" y="1632"/>
                    <a:pt x="1061" y="1632"/>
                  </a:cubicBezTo>
                  <a:cubicBezTo>
                    <a:pt x="1054" y="1635"/>
                    <a:pt x="1047" y="1637"/>
                    <a:pt x="1039" y="1639"/>
                  </a:cubicBezTo>
                  <a:cubicBezTo>
                    <a:pt x="1038" y="1639"/>
                    <a:pt x="1038" y="1639"/>
                    <a:pt x="1038" y="1639"/>
                  </a:cubicBezTo>
                  <a:cubicBezTo>
                    <a:pt x="1036" y="1639"/>
                    <a:pt x="1035" y="1639"/>
                    <a:pt x="1034" y="1639"/>
                  </a:cubicBezTo>
                  <a:cubicBezTo>
                    <a:pt x="1020" y="1640"/>
                    <a:pt x="1005" y="1639"/>
                    <a:pt x="990" y="1639"/>
                  </a:cubicBezTo>
                  <a:cubicBezTo>
                    <a:pt x="975" y="1639"/>
                    <a:pt x="960" y="1640"/>
                    <a:pt x="945" y="1640"/>
                  </a:cubicBezTo>
                  <a:cubicBezTo>
                    <a:pt x="935" y="1640"/>
                    <a:pt x="920" y="1638"/>
                    <a:pt x="914" y="1628"/>
                  </a:cubicBezTo>
                  <a:cubicBezTo>
                    <a:pt x="913" y="1628"/>
                    <a:pt x="913" y="1628"/>
                    <a:pt x="913" y="1627"/>
                  </a:cubicBezTo>
                  <a:cubicBezTo>
                    <a:pt x="913" y="1627"/>
                    <a:pt x="912" y="1626"/>
                    <a:pt x="912" y="1626"/>
                  </a:cubicBezTo>
                  <a:cubicBezTo>
                    <a:pt x="912" y="1625"/>
                    <a:pt x="912" y="1624"/>
                    <a:pt x="911" y="1624"/>
                  </a:cubicBezTo>
                  <a:cubicBezTo>
                    <a:pt x="911" y="1624"/>
                    <a:pt x="911" y="1624"/>
                    <a:pt x="911" y="1624"/>
                  </a:cubicBezTo>
                  <a:cubicBezTo>
                    <a:pt x="911" y="1623"/>
                    <a:pt x="911" y="1623"/>
                    <a:pt x="911" y="1623"/>
                  </a:cubicBezTo>
                  <a:cubicBezTo>
                    <a:pt x="911" y="1622"/>
                    <a:pt x="911" y="1621"/>
                    <a:pt x="911" y="1620"/>
                  </a:cubicBezTo>
                  <a:close/>
                  <a:moveTo>
                    <a:pt x="910" y="1465"/>
                  </a:moveTo>
                  <a:cubicBezTo>
                    <a:pt x="910" y="1465"/>
                    <a:pt x="910" y="1465"/>
                    <a:pt x="910" y="1465"/>
                  </a:cubicBezTo>
                  <a:cubicBezTo>
                    <a:pt x="900" y="1482"/>
                    <a:pt x="900" y="1482"/>
                    <a:pt x="900" y="1482"/>
                  </a:cubicBezTo>
                  <a:cubicBezTo>
                    <a:pt x="899" y="1485"/>
                    <a:pt x="896" y="1488"/>
                    <a:pt x="893" y="1490"/>
                  </a:cubicBezTo>
                  <a:cubicBezTo>
                    <a:pt x="889" y="1493"/>
                    <a:pt x="885" y="1495"/>
                    <a:pt x="880" y="1497"/>
                  </a:cubicBezTo>
                  <a:cubicBezTo>
                    <a:pt x="879" y="1497"/>
                    <a:pt x="878" y="1498"/>
                    <a:pt x="876" y="1498"/>
                  </a:cubicBezTo>
                  <a:cubicBezTo>
                    <a:pt x="876" y="1499"/>
                    <a:pt x="875" y="1499"/>
                    <a:pt x="874" y="1499"/>
                  </a:cubicBezTo>
                  <a:cubicBezTo>
                    <a:pt x="874" y="1499"/>
                    <a:pt x="874" y="1499"/>
                    <a:pt x="874" y="1499"/>
                  </a:cubicBezTo>
                  <a:cubicBezTo>
                    <a:pt x="871" y="1500"/>
                    <a:pt x="868" y="1501"/>
                    <a:pt x="865" y="1502"/>
                  </a:cubicBezTo>
                  <a:cubicBezTo>
                    <a:pt x="859" y="1503"/>
                    <a:pt x="854" y="1503"/>
                    <a:pt x="848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12" y="1503"/>
                    <a:pt x="793" y="1504"/>
                    <a:pt x="774" y="1504"/>
                  </a:cubicBezTo>
                  <a:cubicBezTo>
                    <a:pt x="765" y="1504"/>
                    <a:pt x="747" y="1502"/>
                    <a:pt x="745" y="1491"/>
                  </a:cubicBezTo>
                  <a:cubicBezTo>
                    <a:pt x="745" y="1489"/>
                    <a:pt x="745" y="1488"/>
                    <a:pt x="746" y="1486"/>
                  </a:cubicBezTo>
                  <a:cubicBezTo>
                    <a:pt x="747" y="1482"/>
                    <a:pt x="751" y="1478"/>
                    <a:pt x="753" y="1475"/>
                  </a:cubicBezTo>
                  <a:cubicBezTo>
                    <a:pt x="760" y="1464"/>
                    <a:pt x="766" y="1452"/>
                    <a:pt x="775" y="1443"/>
                  </a:cubicBezTo>
                  <a:cubicBezTo>
                    <a:pt x="775" y="1442"/>
                    <a:pt x="776" y="1442"/>
                    <a:pt x="776" y="1441"/>
                  </a:cubicBezTo>
                  <a:cubicBezTo>
                    <a:pt x="776" y="1441"/>
                    <a:pt x="777" y="1441"/>
                    <a:pt x="777" y="1441"/>
                  </a:cubicBezTo>
                  <a:cubicBezTo>
                    <a:pt x="799" y="1419"/>
                    <a:pt x="845" y="1425"/>
                    <a:pt x="873" y="1425"/>
                  </a:cubicBezTo>
                  <a:cubicBezTo>
                    <a:pt x="886" y="1425"/>
                    <a:pt x="901" y="1423"/>
                    <a:pt x="913" y="1428"/>
                  </a:cubicBezTo>
                  <a:cubicBezTo>
                    <a:pt x="913" y="1428"/>
                    <a:pt x="913" y="1428"/>
                    <a:pt x="913" y="1428"/>
                  </a:cubicBezTo>
                  <a:cubicBezTo>
                    <a:pt x="915" y="1429"/>
                    <a:pt x="916" y="1430"/>
                    <a:pt x="917" y="1430"/>
                  </a:cubicBezTo>
                  <a:cubicBezTo>
                    <a:pt x="917" y="1430"/>
                    <a:pt x="917" y="1431"/>
                    <a:pt x="918" y="1431"/>
                  </a:cubicBezTo>
                  <a:cubicBezTo>
                    <a:pt x="920" y="1432"/>
                    <a:pt x="922" y="1435"/>
                    <a:pt x="922" y="1437"/>
                  </a:cubicBezTo>
                  <a:cubicBezTo>
                    <a:pt x="923" y="1439"/>
                    <a:pt x="923" y="1442"/>
                    <a:pt x="921" y="1444"/>
                  </a:cubicBezTo>
                  <a:cubicBezTo>
                    <a:pt x="920" y="1446"/>
                    <a:pt x="920" y="1446"/>
                    <a:pt x="920" y="1446"/>
                  </a:cubicBezTo>
                  <a:cubicBezTo>
                    <a:pt x="918" y="1452"/>
                    <a:pt x="913" y="1460"/>
                    <a:pt x="910" y="1465"/>
                  </a:cubicBezTo>
                  <a:close/>
                  <a:moveTo>
                    <a:pt x="1095" y="1502"/>
                  </a:moveTo>
                  <a:cubicBezTo>
                    <a:pt x="1093" y="1502"/>
                    <a:pt x="1091" y="1502"/>
                    <a:pt x="1089" y="1502"/>
                  </a:cubicBezTo>
                  <a:cubicBezTo>
                    <a:pt x="1089" y="1502"/>
                    <a:pt x="1089" y="1503"/>
                    <a:pt x="1088" y="1503"/>
                  </a:cubicBezTo>
                  <a:cubicBezTo>
                    <a:pt x="1077" y="1504"/>
                    <a:pt x="1066" y="1503"/>
                    <a:pt x="1054" y="1503"/>
                  </a:cubicBezTo>
                  <a:cubicBezTo>
                    <a:pt x="1007" y="1503"/>
                    <a:pt x="1007" y="1503"/>
                    <a:pt x="1007" y="1503"/>
                  </a:cubicBezTo>
                  <a:cubicBezTo>
                    <a:pt x="997" y="1503"/>
                    <a:pt x="980" y="1501"/>
                    <a:pt x="976" y="1490"/>
                  </a:cubicBezTo>
                  <a:cubicBezTo>
                    <a:pt x="976" y="1489"/>
                    <a:pt x="976" y="1488"/>
                    <a:pt x="976" y="1487"/>
                  </a:cubicBezTo>
                  <a:cubicBezTo>
                    <a:pt x="976" y="1486"/>
                    <a:pt x="976" y="1486"/>
                    <a:pt x="976" y="1485"/>
                  </a:cubicBezTo>
                  <a:cubicBezTo>
                    <a:pt x="977" y="1481"/>
                    <a:pt x="980" y="1477"/>
                    <a:pt x="982" y="1473"/>
                  </a:cubicBezTo>
                  <a:cubicBezTo>
                    <a:pt x="986" y="1463"/>
                    <a:pt x="990" y="1449"/>
                    <a:pt x="998" y="1441"/>
                  </a:cubicBezTo>
                  <a:cubicBezTo>
                    <a:pt x="998" y="1440"/>
                    <a:pt x="999" y="1440"/>
                    <a:pt x="999" y="1440"/>
                  </a:cubicBezTo>
                  <a:cubicBezTo>
                    <a:pt x="1000" y="1439"/>
                    <a:pt x="1000" y="1439"/>
                    <a:pt x="1000" y="1438"/>
                  </a:cubicBezTo>
                  <a:cubicBezTo>
                    <a:pt x="1001" y="1438"/>
                    <a:pt x="1001" y="1438"/>
                    <a:pt x="1001" y="1438"/>
                  </a:cubicBezTo>
                  <a:cubicBezTo>
                    <a:pt x="1002" y="1437"/>
                    <a:pt x="1002" y="1437"/>
                    <a:pt x="1002" y="1437"/>
                  </a:cubicBezTo>
                  <a:cubicBezTo>
                    <a:pt x="1003" y="1436"/>
                    <a:pt x="1003" y="1436"/>
                    <a:pt x="1003" y="1436"/>
                  </a:cubicBezTo>
                  <a:cubicBezTo>
                    <a:pt x="1010" y="1431"/>
                    <a:pt x="1018" y="1428"/>
                    <a:pt x="1027" y="1427"/>
                  </a:cubicBezTo>
                  <a:cubicBezTo>
                    <a:pt x="1027" y="1427"/>
                    <a:pt x="1027" y="1426"/>
                    <a:pt x="1028" y="1426"/>
                  </a:cubicBezTo>
                  <a:cubicBezTo>
                    <a:pt x="1033" y="1425"/>
                    <a:pt x="1038" y="1425"/>
                    <a:pt x="1043" y="1425"/>
                  </a:cubicBezTo>
                  <a:cubicBezTo>
                    <a:pt x="1072" y="1425"/>
                    <a:pt x="1072" y="1425"/>
                    <a:pt x="1072" y="1425"/>
                  </a:cubicBezTo>
                  <a:cubicBezTo>
                    <a:pt x="1081" y="1425"/>
                    <a:pt x="1090" y="1425"/>
                    <a:pt x="1099" y="1425"/>
                  </a:cubicBezTo>
                  <a:cubicBezTo>
                    <a:pt x="1112" y="1425"/>
                    <a:pt x="1130" y="1423"/>
                    <a:pt x="1140" y="1432"/>
                  </a:cubicBezTo>
                  <a:cubicBezTo>
                    <a:pt x="1140" y="1433"/>
                    <a:pt x="1141" y="1433"/>
                    <a:pt x="1141" y="1434"/>
                  </a:cubicBezTo>
                  <a:cubicBezTo>
                    <a:pt x="1142" y="1434"/>
                    <a:pt x="1142" y="1434"/>
                    <a:pt x="1142" y="1434"/>
                  </a:cubicBezTo>
                  <a:cubicBezTo>
                    <a:pt x="1142" y="1434"/>
                    <a:pt x="1142" y="1435"/>
                    <a:pt x="1142" y="1435"/>
                  </a:cubicBezTo>
                  <a:cubicBezTo>
                    <a:pt x="1143" y="1435"/>
                    <a:pt x="1143" y="1436"/>
                    <a:pt x="1143" y="1436"/>
                  </a:cubicBezTo>
                  <a:cubicBezTo>
                    <a:pt x="1144" y="1438"/>
                    <a:pt x="1144" y="1440"/>
                    <a:pt x="1144" y="1442"/>
                  </a:cubicBezTo>
                  <a:cubicBezTo>
                    <a:pt x="1143" y="1452"/>
                    <a:pt x="1135" y="1467"/>
                    <a:pt x="1133" y="1473"/>
                  </a:cubicBezTo>
                  <a:cubicBezTo>
                    <a:pt x="1133" y="1474"/>
                    <a:pt x="1133" y="1474"/>
                    <a:pt x="1133" y="1474"/>
                  </a:cubicBezTo>
                  <a:cubicBezTo>
                    <a:pt x="1132" y="1476"/>
                    <a:pt x="1131" y="1478"/>
                    <a:pt x="1130" y="1480"/>
                  </a:cubicBezTo>
                  <a:cubicBezTo>
                    <a:pt x="1130" y="1481"/>
                    <a:pt x="1130" y="1481"/>
                    <a:pt x="1130" y="1481"/>
                  </a:cubicBezTo>
                  <a:cubicBezTo>
                    <a:pt x="1130" y="1482"/>
                    <a:pt x="1129" y="1483"/>
                    <a:pt x="1129" y="1483"/>
                  </a:cubicBezTo>
                  <a:cubicBezTo>
                    <a:pt x="1129" y="1484"/>
                    <a:pt x="1128" y="1484"/>
                    <a:pt x="1128" y="1485"/>
                  </a:cubicBezTo>
                  <a:cubicBezTo>
                    <a:pt x="1128" y="1485"/>
                    <a:pt x="1127" y="1486"/>
                    <a:pt x="1127" y="1487"/>
                  </a:cubicBezTo>
                  <a:cubicBezTo>
                    <a:pt x="1126" y="1487"/>
                    <a:pt x="1126" y="1487"/>
                    <a:pt x="1126" y="1488"/>
                  </a:cubicBezTo>
                  <a:cubicBezTo>
                    <a:pt x="1125" y="1488"/>
                    <a:pt x="1125" y="1488"/>
                    <a:pt x="1125" y="1488"/>
                  </a:cubicBezTo>
                  <a:cubicBezTo>
                    <a:pt x="1124" y="1489"/>
                    <a:pt x="1124" y="1489"/>
                    <a:pt x="1124" y="1490"/>
                  </a:cubicBezTo>
                  <a:cubicBezTo>
                    <a:pt x="1122" y="1491"/>
                    <a:pt x="1121" y="1492"/>
                    <a:pt x="1119" y="1493"/>
                  </a:cubicBezTo>
                  <a:cubicBezTo>
                    <a:pt x="1117" y="1494"/>
                    <a:pt x="1115" y="1495"/>
                    <a:pt x="1114" y="1496"/>
                  </a:cubicBezTo>
                  <a:cubicBezTo>
                    <a:pt x="1113" y="1496"/>
                    <a:pt x="1113" y="1496"/>
                    <a:pt x="1113" y="1496"/>
                  </a:cubicBezTo>
                  <a:cubicBezTo>
                    <a:pt x="1112" y="1497"/>
                    <a:pt x="1112" y="1497"/>
                    <a:pt x="1112" y="1497"/>
                  </a:cubicBezTo>
                  <a:cubicBezTo>
                    <a:pt x="1106" y="1499"/>
                    <a:pt x="1100" y="1501"/>
                    <a:pt x="1095" y="1502"/>
                  </a:cubicBezTo>
                  <a:close/>
                  <a:moveTo>
                    <a:pt x="773" y="1710"/>
                  </a:moveTo>
                  <a:cubicBezTo>
                    <a:pt x="773" y="1710"/>
                    <a:pt x="773" y="1710"/>
                    <a:pt x="773" y="1710"/>
                  </a:cubicBezTo>
                  <a:cubicBezTo>
                    <a:pt x="771" y="1721"/>
                    <a:pt x="762" y="1732"/>
                    <a:pt x="756" y="1742"/>
                  </a:cubicBezTo>
                  <a:cubicBezTo>
                    <a:pt x="756" y="1742"/>
                    <a:pt x="756" y="1742"/>
                    <a:pt x="756" y="1742"/>
                  </a:cubicBezTo>
                  <a:cubicBezTo>
                    <a:pt x="750" y="1753"/>
                    <a:pt x="744" y="1767"/>
                    <a:pt x="736" y="1777"/>
                  </a:cubicBezTo>
                  <a:cubicBezTo>
                    <a:pt x="735" y="1778"/>
                    <a:pt x="735" y="1779"/>
                    <a:pt x="734" y="1781"/>
                  </a:cubicBezTo>
                  <a:cubicBezTo>
                    <a:pt x="734" y="1781"/>
                    <a:pt x="733" y="1781"/>
                    <a:pt x="733" y="1781"/>
                  </a:cubicBezTo>
                  <a:cubicBezTo>
                    <a:pt x="732" y="1782"/>
                    <a:pt x="731" y="1783"/>
                    <a:pt x="730" y="1784"/>
                  </a:cubicBezTo>
                  <a:cubicBezTo>
                    <a:pt x="729" y="1785"/>
                    <a:pt x="729" y="1785"/>
                    <a:pt x="728" y="1786"/>
                  </a:cubicBezTo>
                  <a:cubicBezTo>
                    <a:pt x="728" y="1786"/>
                    <a:pt x="728" y="1786"/>
                    <a:pt x="728" y="1786"/>
                  </a:cubicBezTo>
                  <a:cubicBezTo>
                    <a:pt x="719" y="1794"/>
                    <a:pt x="708" y="1799"/>
                    <a:pt x="696" y="1802"/>
                  </a:cubicBezTo>
                  <a:cubicBezTo>
                    <a:pt x="695" y="1803"/>
                    <a:pt x="693" y="1803"/>
                    <a:pt x="692" y="1804"/>
                  </a:cubicBezTo>
                  <a:cubicBezTo>
                    <a:pt x="685" y="1805"/>
                    <a:pt x="678" y="1806"/>
                    <a:pt x="671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36" y="1806"/>
                    <a:pt x="607" y="1807"/>
                    <a:pt x="578" y="1807"/>
                  </a:cubicBezTo>
                  <a:cubicBezTo>
                    <a:pt x="575" y="1807"/>
                    <a:pt x="573" y="1806"/>
                    <a:pt x="571" y="1806"/>
                  </a:cubicBezTo>
                  <a:cubicBezTo>
                    <a:pt x="567" y="1806"/>
                    <a:pt x="563" y="1805"/>
                    <a:pt x="560" y="1804"/>
                  </a:cubicBezTo>
                  <a:cubicBezTo>
                    <a:pt x="555" y="1802"/>
                    <a:pt x="551" y="1800"/>
                    <a:pt x="549" y="1797"/>
                  </a:cubicBezTo>
                  <a:cubicBezTo>
                    <a:pt x="546" y="1794"/>
                    <a:pt x="545" y="1790"/>
                    <a:pt x="545" y="1786"/>
                  </a:cubicBezTo>
                  <a:cubicBezTo>
                    <a:pt x="545" y="1783"/>
                    <a:pt x="546" y="1780"/>
                    <a:pt x="548" y="1777"/>
                  </a:cubicBezTo>
                  <a:cubicBezTo>
                    <a:pt x="548" y="1776"/>
                    <a:pt x="549" y="1776"/>
                    <a:pt x="549" y="1776"/>
                  </a:cubicBezTo>
                  <a:cubicBezTo>
                    <a:pt x="549" y="1775"/>
                    <a:pt x="549" y="1774"/>
                    <a:pt x="550" y="1774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8" y="1761"/>
                    <a:pt x="566" y="1750"/>
                    <a:pt x="574" y="1739"/>
                  </a:cubicBezTo>
                  <a:cubicBezTo>
                    <a:pt x="579" y="1730"/>
                    <a:pt x="585" y="1720"/>
                    <a:pt x="592" y="1713"/>
                  </a:cubicBezTo>
                  <a:cubicBezTo>
                    <a:pt x="593" y="1712"/>
                    <a:pt x="593" y="1711"/>
                    <a:pt x="594" y="1710"/>
                  </a:cubicBezTo>
                  <a:cubicBezTo>
                    <a:pt x="594" y="1710"/>
                    <a:pt x="595" y="1710"/>
                    <a:pt x="595" y="1710"/>
                  </a:cubicBezTo>
                  <a:cubicBezTo>
                    <a:pt x="596" y="1708"/>
                    <a:pt x="598" y="1707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10" y="1697"/>
                    <a:pt x="622" y="1692"/>
                    <a:pt x="635" y="1690"/>
                  </a:cubicBezTo>
                  <a:cubicBezTo>
                    <a:pt x="635" y="1690"/>
                    <a:pt x="635" y="1690"/>
                    <a:pt x="635" y="1690"/>
                  </a:cubicBezTo>
                  <a:cubicBezTo>
                    <a:pt x="636" y="1690"/>
                    <a:pt x="636" y="1690"/>
                    <a:pt x="636" y="1690"/>
                  </a:cubicBezTo>
                  <a:cubicBezTo>
                    <a:pt x="638" y="1689"/>
                    <a:pt x="640" y="1689"/>
                    <a:pt x="643" y="1688"/>
                  </a:cubicBezTo>
                  <a:cubicBezTo>
                    <a:pt x="644" y="1688"/>
                    <a:pt x="646" y="1688"/>
                    <a:pt x="647" y="1688"/>
                  </a:cubicBezTo>
                  <a:cubicBezTo>
                    <a:pt x="649" y="1688"/>
                    <a:pt x="650" y="1688"/>
                    <a:pt x="652" y="1688"/>
                  </a:cubicBezTo>
                  <a:cubicBezTo>
                    <a:pt x="653" y="1687"/>
                    <a:pt x="654" y="1687"/>
                    <a:pt x="655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83" y="1687"/>
                    <a:pt x="709" y="1687"/>
                    <a:pt x="736" y="1687"/>
                  </a:cubicBezTo>
                  <a:cubicBezTo>
                    <a:pt x="736" y="1687"/>
                    <a:pt x="736" y="1687"/>
                    <a:pt x="736" y="1687"/>
                  </a:cubicBezTo>
                  <a:cubicBezTo>
                    <a:pt x="740" y="1687"/>
                    <a:pt x="740" y="1687"/>
                    <a:pt x="740" y="1687"/>
                  </a:cubicBezTo>
                  <a:cubicBezTo>
                    <a:pt x="747" y="1687"/>
                    <a:pt x="753" y="1688"/>
                    <a:pt x="757" y="1689"/>
                  </a:cubicBezTo>
                  <a:cubicBezTo>
                    <a:pt x="759" y="1690"/>
                    <a:pt x="760" y="1690"/>
                    <a:pt x="761" y="1691"/>
                  </a:cubicBezTo>
                  <a:cubicBezTo>
                    <a:pt x="761" y="1691"/>
                    <a:pt x="762" y="1691"/>
                    <a:pt x="763" y="1691"/>
                  </a:cubicBezTo>
                  <a:cubicBezTo>
                    <a:pt x="763" y="1692"/>
                    <a:pt x="763" y="1692"/>
                    <a:pt x="764" y="1692"/>
                  </a:cubicBezTo>
                  <a:cubicBezTo>
                    <a:pt x="771" y="1695"/>
                    <a:pt x="775" y="1701"/>
                    <a:pt x="773" y="1710"/>
                  </a:cubicBezTo>
                  <a:close/>
                  <a:moveTo>
                    <a:pt x="828" y="1613"/>
                  </a:moveTo>
                  <a:cubicBezTo>
                    <a:pt x="827" y="1614"/>
                    <a:pt x="827" y="1614"/>
                    <a:pt x="827" y="1614"/>
                  </a:cubicBezTo>
                  <a:cubicBezTo>
                    <a:pt x="827" y="1614"/>
                    <a:pt x="827" y="1614"/>
                    <a:pt x="827" y="1614"/>
                  </a:cubicBezTo>
                  <a:cubicBezTo>
                    <a:pt x="826" y="1616"/>
                    <a:pt x="825" y="1617"/>
                    <a:pt x="824" y="1619"/>
                  </a:cubicBezTo>
                  <a:cubicBezTo>
                    <a:pt x="824" y="1619"/>
                    <a:pt x="824" y="1619"/>
                    <a:pt x="823" y="1619"/>
                  </a:cubicBezTo>
                  <a:cubicBezTo>
                    <a:pt x="817" y="1627"/>
                    <a:pt x="807" y="1632"/>
                    <a:pt x="797" y="1635"/>
                  </a:cubicBezTo>
                  <a:cubicBezTo>
                    <a:pt x="797" y="1635"/>
                    <a:pt x="797" y="1635"/>
                    <a:pt x="797" y="1635"/>
                  </a:cubicBezTo>
                  <a:cubicBezTo>
                    <a:pt x="795" y="1636"/>
                    <a:pt x="794" y="1636"/>
                    <a:pt x="792" y="1636"/>
                  </a:cubicBezTo>
                  <a:cubicBezTo>
                    <a:pt x="791" y="1637"/>
                    <a:pt x="790" y="1637"/>
                    <a:pt x="789" y="1637"/>
                  </a:cubicBezTo>
                  <a:cubicBezTo>
                    <a:pt x="788" y="1637"/>
                    <a:pt x="788" y="1638"/>
                    <a:pt x="787" y="1638"/>
                  </a:cubicBezTo>
                  <a:cubicBezTo>
                    <a:pt x="781" y="1639"/>
                    <a:pt x="774" y="1640"/>
                    <a:pt x="768" y="1640"/>
                  </a:cubicBezTo>
                  <a:cubicBezTo>
                    <a:pt x="767" y="1640"/>
                    <a:pt x="767" y="1640"/>
                    <a:pt x="767" y="1640"/>
                  </a:cubicBezTo>
                  <a:cubicBezTo>
                    <a:pt x="756" y="1641"/>
                    <a:pt x="745" y="1640"/>
                    <a:pt x="735" y="1640"/>
                  </a:cubicBezTo>
                  <a:cubicBezTo>
                    <a:pt x="718" y="1640"/>
                    <a:pt x="702" y="1640"/>
                    <a:pt x="685" y="1640"/>
                  </a:cubicBezTo>
                  <a:cubicBezTo>
                    <a:pt x="683" y="1640"/>
                    <a:pt x="680" y="1640"/>
                    <a:pt x="677" y="1640"/>
                  </a:cubicBezTo>
                  <a:cubicBezTo>
                    <a:pt x="677" y="1640"/>
                    <a:pt x="677" y="1640"/>
                    <a:pt x="676" y="1640"/>
                  </a:cubicBezTo>
                  <a:cubicBezTo>
                    <a:pt x="674" y="1639"/>
                    <a:pt x="672" y="1639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2" y="1636"/>
                    <a:pt x="655" y="1632"/>
                    <a:pt x="655" y="1624"/>
                  </a:cubicBezTo>
                  <a:cubicBezTo>
                    <a:pt x="655" y="1623"/>
                    <a:pt x="655" y="1621"/>
                    <a:pt x="656" y="1620"/>
                  </a:cubicBezTo>
                  <a:cubicBezTo>
                    <a:pt x="656" y="1619"/>
                    <a:pt x="656" y="1619"/>
                    <a:pt x="656" y="1618"/>
                  </a:cubicBezTo>
                  <a:cubicBezTo>
                    <a:pt x="657" y="1617"/>
                    <a:pt x="657" y="1616"/>
                    <a:pt x="658" y="1614"/>
                  </a:cubicBezTo>
                  <a:cubicBezTo>
                    <a:pt x="658" y="1614"/>
                    <a:pt x="658" y="1614"/>
                    <a:pt x="658" y="1614"/>
                  </a:cubicBezTo>
                  <a:cubicBezTo>
                    <a:pt x="659" y="1613"/>
                    <a:pt x="659" y="1613"/>
                    <a:pt x="659" y="1613"/>
                  </a:cubicBezTo>
                  <a:cubicBezTo>
                    <a:pt x="660" y="1612"/>
                    <a:pt x="661" y="1610"/>
                    <a:pt x="662" y="1609"/>
                  </a:cubicBezTo>
                  <a:cubicBezTo>
                    <a:pt x="670" y="1597"/>
                    <a:pt x="678" y="1585"/>
                    <a:pt x="686" y="1572"/>
                  </a:cubicBezTo>
                  <a:cubicBezTo>
                    <a:pt x="687" y="1572"/>
                    <a:pt x="687" y="1572"/>
                    <a:pt x="687" y="1572"/>
                  </a:cubicBezTo>
                  <a:cubicBezTo>
                    <a:pt x="689" y="1568"/>
                    <a:pt x="689" y="1568"/>
                    <a:pt x="689" y="1568"/>
                  </a:cubicBezTo>
                  <a:cubicBezTo>
                    <a:pt x="692" y="1565"/>
                    <a:pt x="695" y="1562"/>
                    <a:pt x="699" y="1559"/>
                  </a:cubicBezTo>
                  <a:cubicBezTo>
                    <a:pt x="702" y="1557"/>
                    <a:pt x="705" y="1555"/>
                    <a:pt x="708" y="1554"/>
                  </a:cubicBezTo>
                  <a:cubicBezTo>
                    <a:pt x="709" y="1553"/>
                    <a:pt x="710" y="1553"/>
                    <a:pt x="711" y="1552"/>
                  </a:cubicBezTo>
                  <a:cubicBezTo>
                    <a:pt x="712" y="1552"/>
                    <a:pt x="712" y="1552"/>
                    <a:pt x="713" y="1551"/>
                  </a:cubicBezTo>
                  <a:cubicBezTo>
                    <a:pt x="713" y="1551"/>
                    <a:pt x="714" y="1551"/>
                    <a:pt x="714" y="1551"/>
                  </a:cubicBezTo>
                  <a:cubicBezTo>
                    <a:pt x="715" y="1551"/>
                    <a:pt x="715" y="1551"/>
                    <a:pt x="716" y="1550"/>
                  </a:cubicBezTo>
                  <a:cubicBezTo>
                    <a:pt x="720" y="1549"/>
                    <a:pt x="725" y="1547"/>
                    <a:pt x="730" y="1546"/>
                  </a:cubicBezTo>
                  <a:cubicBezTo>
                    <a:pt x="735" y="1545"/>
                    <a:pt x="741" y="1544"/>
                    <a:pt x="747" y="1544"/>
                  </a:cubicBezTo>
                  <a:cubicBezTo>
                    <a:pt x="763" y="1544"/>
                    <a:pt x="763" y="1544"/>
                    <a:pt x="763" y="1544"/>
                  </a:cubicBezTo>
                  <a:cubicBezTo>
                    <a:pt x="767" y="1544"/>
                    <a:pt x="770" y="1544"/>
                    <a:pt x="774" y="1544"/>
                  </a:cubicBezTo>
                  <a:cubicBezTo>
                    <a:pt x="789" y="1544"/>
                    <a:pt x="803" y="1544"/>
                    <a:pt x="818" y="1544"/>
                  </a:cubicBezTo>
                  <a:cubicBezTo>
                    <a:pt x="818" y="1544"/>
                    <a:pt x="818" y="1544"/>
                    <a:pt x="818" y="1544"/>
                  </a:cubicBezTo>
                  <a:cubicBezTo>
                    <a:pt x="824" y="1544"/>
                    <a:pt x="824" y="1544"/>
                    <a:pt x="824" y="1544"/>
                  </a:cubicBezTo>
                  <a:cubicBezTo>
                    <a:pt x="830" y="1544"/>
                    <a:pt x="835" y="1545"/>
                    <a:pt x="839" y="1546"/>
                  </a:cubicBezTo>
                  <a:cubicBezTo>
                    <a:pt x="843" y="1547"/>
                    <a:pt x="845" y="1548"/>
                    <a:pt x="847" y="1549"/>
                  </a:cubicBezTo>
                  <a:cubicBezTo>
                    <a:pt x="854" y="1553"/>
                    <a:pt x="858" y="1559"/>
                    <a:pt x="853" y="1568"/>
                  </a:cubicBezTo>
                  <a:cubicBezTo>
                    <a:pt x="848" y="1579"/>
                    <a:pt x="841" y="1590"/>
                    <a:pt x="835" y="1600"/>
                  </a:cubicBezTo>
                  <a:cubicBezTo>
                    <a:pt x="828" y="1613"/>
                    <a:pt x="828" y="1613"/>
                    <a:pt x="828" y="1613"/>
                  </a:cubicBezTo>
                  <a:cubicBezTo>
                    <a:pt x="828" y="1613"/>
                    <a:pt x="828" y="1613"/>
                    <a:pt x="828" y="1613"/>
                  </a:cubicBezTo>
                  <a:close/>
                  <a:moveTo>
                    <a:pt x="1592" y="1771"/>
                  </a:moveTo>
                  <a:cubicBezTo>
                    <a:pt x="1592" y="1773"/>
                    <a:pt x="1592" y="1775"/>
                    <a:pt x="1591" y="1777"/>
                  </a:cubicBezTo>
                  <a:cubicBezTo>
                    <a:pt x="1591" y="1778"/>
                    <a:pt x="1591" y="1778"/>
                    <a:pt x="1591" y="1778"/>
                  </a:cubicBezTo>
                  <a:cubicBezTo>
                    <a:pt x="1590" y="1780"/>
                    <a:pt x="1590" y="1782"/>
                    <a:pt x="1589" y="1783"/>
                  </a:cubicBezTo>
                  <a:cubicBezTo>
                    <a:pt x="1589" y="1783"/>
                    <a:pt x="1589" y="1783"/>
                    <a:pt x="1589" y="1784"/>
                  </a:cubicBezTo>
                  <a:cubicBezTo>
                    <a:pt x="1588" y="1784"/>
                    <a:pt x="1588" y="1784"/>
                    <a:pt x="1588" y="1784"/>
                  </a:cubicBezTo>
                  <a:cubicBezTo>
                    <a:pt x="1587" y="1786"/>
                    <a:pt x="1586" y="1788"/>
                    <a:pt x="1584" y="1789"/>
                  </a:cubicBezTo>
                  <a:cubicBezTo>
                    <a:pt x="1584" y="1789"/>
                    <a:pt x="1584" y="1789"/>
                    <a:pt x="1584" y="1789"/>
                  </a:cubicBezTo>
                  <a:cubicBezTo>
                    <a:pt x="1582" y="1791"/>
                    <a:pt x="1581" y="1792"/>
                    <a:pt x="1579" y="1794"/>
                  </a:cubicBezTo>
                  <a:cubicBezTo>
                    <a:pt x="1578" y="1794"/>
                    <a:pt x="1578" y="1794"/>
                    <a:pt x="1578" y="1794"/>
                  </a:cubicBezTo>
                  <a:cubicBezTo>
                    <a:pt x="1578" y="1794"/>
                    <a:pt x="1577" y="1795"/>
                    <a:pt x="1577" y="1795"/>
                  </a:cubicBezTo>
                  <a:cubicBezTo>
                    <a:pt x="1575" y="1796"/>
                    <a:pt x="1573" y="1797"/>
                    <a:pt x="1571" y="1798"/>
                  </a:cubicBezTo>
                  <a:cubicBezTo>
                    <a:pt x="1571" y="1798"/>
                    <a:pt x="1571" y="1798"/>
                    <a:pt x="1570" y="1798"/>
                  </a:cubicBezTo>
                  <a:cubicBezTo>
                    <a:pt x="1569" y="1799"/>
                    <a:pt x="1567" y="1800"/>
                    <a:pt x="1566" y="1800"/>
                  </a:cubicBezTo>
                  <a:cubicBezTo>
                    <a:pt x="1565" y="1800"/>
                    <a:pt x="1564" y="1801"/>
                    <a:pt x="1563" y="1801"/>
                  </a:cubicBezTo>
                  <a:cubicBezTo>
                    <a:pt x="1563" y="1801"/>
                    <a:pt x="1563" y="1801"/>
                    <a:pt x="1562" y="1801"/>
                  </a:cubicBezTo>
                  <a:cubicBezTo>
                    <a:pt x="1562" y="1801"/>
                    <a:pt x="1561" y="1801"/>
                    <a:pt x="1561" y="1802"/>
                  </a:cubicBezTo>
                  <a:cubicBezTo>
                    <a:pt x="1559" y="1802"/>
                    <a:pt x="1557" y="1802"/>
                    <a:pt x="1555" y="1803"/>
                  </a:cubicBezTo>
                  <a:cubicBezTo>
                    <a:pt x="1553" y="1803"/>
                    <a:pt x="1551" y="1803"/>
                    <a:pt x="1550" y="1803"/>
                  </a:cubicBezTo>
                  <a:cubicBezTo>
                    <a:pt x="1548" y="1804"/>
                    <a:pt x="1546" y="1804"/>
                    <a:pt x="1544" y="1804"/>
                  </a:cubicBezTo>
                  <a:cubicBezTo>
                    <a:pt x="1544" y="1804"/>
                    <a:pt x="1543" y="1804"/>
                    <a:pt x="1542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30" y="1804"/>
                    <a:pt x="1519" y="1804"/>
                    <a:pt x="1509" y="1804"/>
                  </a:cubicBezTo>
                  <a:cubicBezTo>
                    <a:pt x="1461" y="1804"/>
                    <a:pt x="908" y="1806"/>
                    <a:pt x="869" y="1806"/>
                  </a:cubicBezTo>
                  <a:cubicBezTo>
                    <a:pt x="866" y="1806"/>
                    <a:pt x="863" y="1806"/>
                    <a:pt x="861" y="1805"/>
                  </a:cubicBezTo>
                  <a:cubicBezTo>
                    <a:pt x="857" y="1805"/>
                    <a:pt x="853" y="1804"/>
                    <a:pt x="850" y="1803"/>
                  </a:cubicBezTo>
                  <a:cubicBezTo>
                    <a:pt x="845" y="1802"/>
                    <a:pt x="841" y="1799"/>
                    <a:pt x="838" y="1796"/>
                  </a:cubicBezTo>
                  <a:cubicBezTo>
                    <a:pt x="835" y="1793"/>
                    <a:pt x="833" y="1790"/>
                    <a:pt x="832" y="1786"/>
                  </a:cubicBezTo>
                  <a:cubicBezTo>
                    <a:pt x="832" y="1782"/>
                    <a:pt x="832" y="1778"/>
                    <a:pt x="834" y="1773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42" y="1758"/>
                    <a:pt x="848" y="1745"/>
                    <a:pt x="854" y="1732"/>
                  </a:cubicBezTo>
                  <a:cubicBezTo>
                    <a:pt x="856" y="1730"/>
                    <a:pt x="857" y="1728"/>
                    <a:pt x="858" y="1726"/>
                  </a:cubicBezTo>
                  <a:cubicBezTo>
                    <a:pt x="862" y="1716"/>
                    <a:pt x="862" y="1716"/>
                    <a:pt x="862" y="1716"/>
                  </a:cubicBezTo>
                  <a:cubicBezTo>
                    <a:pt x="864" y="1712"/>
                    <a:pt x="868" y="1708"/>
                    <a:pt x="872" y="1704"/>
                  </a:cubicBezTo>
                  <a:cubicBezTo>
                    <a:pt x="873" y="1704"/>
                    <a:pt x="874" y="1703"/>
                    <a:pt x="875" y="1702"/>
                  </a:cubicBezTo>
                  <a:cubicBezTo>
                    <a:pt x="875" y="1702"/>
                    <a:pt x="876" y="1701"/>
                    <a:pt x="877" y="1701"/>
                  </a:cubicBezTo>
                  <a:cubicBezTo>
                    <a:pt x="878" y="1700"/>
                    <a:pt x="878" y="1700"/>
                    <a:pt x="879" y="1699"/>
                  </a:cubicBezTo>
                  <a:cubicBezTo>
                    <a:pt x="880" y="1699"/>
                    <a:pt x="880" y="1699"/>
                    <a:pt x="880" y="1699"/>
                  </a:cubicBezTo>
                  <a:cubicBezTo>
                    <a:pt x="881" y="1698"/>
                    <a:pt x="881" y="1698"/>
                    <a:pt x="882" y="1698"/>
                  </a:cubicBezTo>
                  <a:cubicBezTo>
                    <a:pt x="883" y="1697"/>
                    <a:pt x="885" y="1696"/>
                    <a:pt x="886" y="1695"/>
                  </a:cubicBezTo>
                  <a:cubicBezTo>
                    <a:pt x="887" y="1695"/>
                    <a:pt x="888" y="1695"/>
                    <a:pt x="889" y="1694"/>
                  </a:cubicBezTo>
                  <a:cubicBezTo>
                    <a:pt x="890" y="1694"/>
                    <a:pt x="891" y="1693"/>
                    <a:pt x="893" y="1693"/>
                  </a:cubicBezTo>
                  <a:cubicBezTo>
                    <a:pt x="895" y="1692"/>
                    <a:pt x="897" y="1691"/>
                    <a:pt x="899" y="1690"/>
                  </a:cubicBezTo>
                  <a:cubicBezTo>
                    <a:pt x="900" y="1690"/>
                    <a:pt x="901" y="1690"/>
                    <a:pt x="903" y="1689"/>
                  </a:cubicBezTo>
                  <a:cubicBezTo>
                    <a:pt x="903" y="1689"/>
                    <a:pt x="904" y="1689"/>
                    <a:pt x="904" y="1689"/>
                  </a:cubicBezTo>
                  <a:cubicBezTo>
                    <a:pt x="910" y="1687"/>
                    <a:pt x="917" y="1687"/>
                    <a:pt x="923" y="1687"/>
                  </a:cubicBezTo>
                  <a:cubicBezTo>
                    <a:pt x="923" y="1687"/>
                    <a:pt x="1503" y="1685"/>
                    <a:pt x="1525" y="1685"/>
                  </a:cubicBezTo>
                  <a:cubicBezTo>
                    <a:pt x="1531" y="1685"/>
                    <a:pt x="1538" y="1685"/>
                    <a:pt x="1545" y="1685"/>
                  </a:cubicBezTo>
                  <a:cubicBezTo>
                    <a:pt x="1548" y="1685"/>
                    <a:pt x="1551" y="1685"/>
                    <a:pt x="1554" y="1686"/>
                  </a:cubicBezTo>
                  <a:cubicBezTo>
                    <a:pt x="1554" y="1686"/>
                    <a:pt x="1555" y="1686"/>
                    <a:pt x="1555" y="1686"/>
                  </a:cubicBezTo>
                  <a:cubicBezTo>
                    <a:pt x="1557" y="1686"/>
                    <a:pt x="1560" y="1686"/>
                    <a:pt x="1562" y="1687"/>
                  </a:cubicBezTo>
                  <a:cubicBezTo>
                    <a:pt x="1562" y="1687"/>
                    <a:pt x="1563" y="1687"/>
                    <a:pt x="1563" y="1687"/>
                  </a:cubicBezTo>
                  <a:cubicBezTo>
                    <a:pt x="1563" y="1687"/>
                    <a:pt x="1563" y="1687"/>
                    <a:pt x="1563" y="1687"/>
                  </a:cubicBezTo>
                  <a:cubicBezTo>
                    <a:pt x="1566" y="1688"/>
                    <a:pt x="1568" y="1689"/>
                    <a:pt x="1570" y="1690"/>
                  </a:cubicBezTo>
                  <a:cubicBezTo>
                    <a:pt x="1570" y="1690"/>
                    <a:pt x="1571" y="1690"/>
                    <a:pt x="1571" y="1690"/>
                  </a:cubicBezTo>
                  <a:cubicBezTo>
                    <a:pt x="1573" y="1691"/>
                    <a:pt x="1575" y="1692"/>
                    <a:pt x="1577" y="1693"/>
                  </a:cubicBezTo>
                  <a:cubicBezTo>
                    <a:pt x="1577" y="1693"/>
                    <a:pt x="1577" y="1693"/>
                    <a:pt x="1578" y="1693"/>
                  </a:cubicBezTo>
                  <a:cubicBezTo>
                    <a:pt x="1578" y="1694"/>
                    <a:pt x="1578" y="1694"/>
                    <a:pt x="1578" y="1694"/>
                  </a:cubicBezTo>
                  <a:cubicBezTo>
                    <a:pt x="1580" y="1695"/>
                    <a:pt x="1581" y="1696"/>
                    <a:pt x="1582" y="1697"/>
                  </a:cubicBezTo>
                  <a:cubicBezTo>
                    <a:pt x="1584" y="1698"/>
                    <a:pt x="1586" y="1700"/>
                    <a:pt x="1588" y="1703"/>
                  </a:cubicBezTo>
                  <a:cubicBezTo>
                    <a:pt x="1590" y="1706"/>
                    <a:pt x="1592" y="1710"/>
                    <a:pt x="1592" y="1714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31"/>
                    <a:pt x="1592" y="1746"/>
                    <a:pt x="1592" y="1760"/>
                  </a:cubicBezTo>
                  <a:cubicBezTo>
                    <a:pt x="1592" y="1764"/>
                    <a:pt x="1593" y="1767"/>
                    <a:pt x="1592" y="1771"/>
                  </a:cubicBezTo>
                  <a:close/>
                  <a:moveTo>
                    <a:pt x="1671" y="1490"/>
                  </a:moveTo>
                  <a:cubicBezTo>
                    <a:pt x="1671" y="1490"/>
                    <a:pt x="1670" y="1489"/>
                    <a:pt x="1670" y="1489"/>
                  </a:cubicBezTo>
                  <a:cubicBezTo>
                    <a:pt x="1670" y="1489"/>
                    <a:pt x="1669" y="1489"/>
                    <a:pt x="1669" y="1488"/>
                  </a:cubicBezTo>
                  <a:cubicBezTo>
                    <a:pt x="1667" y="1486"/>
                    <a:pt x="1666" y="1483"/>
                    <a:pt x="1665" y="1480"/>
                  </a:cubicBezTo>
                  <a:cubicBezTo>
                    <a:pt x="1665" y="1477"/>
                    <a:pt x="1665" y="1477"/>
                    <a:pt x="1665" y="1477"/>
                  </a:cubicBezTo>
                  <a:cubicBezTo>
                    <a:pt x="1665" y="1475"/>
                    <a:pt x="1665" y="1473"/>
                    <a:pt x="1665" y="1471"/>
                  </a:cubicBezTo>
                  <a:cubicBezTo>
                    <a:pt x="1665" y="1471"/>
                    <a:pt x="1665" y="1471"/>
                    <a:pt x="1665" y="1471"/>
                  </a:cubicBezTo>
                  <a:cubicBezTo>
                    <a:pt x="1664" y="1463"/>
                    <a:pt x="1662" y="1454"/>
                    <a:pt x="1663" y="1445"/>
                  </a:cubicBezTo>
                  <a:cubicBezTo>
                    <a:pt x="1663" y="1443"/>
                    <a:pt x="1663" y="1443"/>
                    <a:pt x="1663" y="1443"/>
                  </a:cubicBezTo>
                  <a:cubicBezTo>
                    <a:pt x="1662" y="1440"/>
                    <a:pt x="1663" y="1437"/>
                    <a:pt x="1665" y="1435"/>
                  </a:cubicBezTo>
                  <a:cubicBezTo>
                    <a:pt x="1667" y="1433"/>
                    <a:pt x="1669" y="1431"/>
                    <a:pt x="1673" y="1429"/>
                  </a:cubicBezTo>
                  <a:cubicBezTo>
                    <a:pt x="1676" y="1427"/>
                    <a:pt x="1680" y="1426"/>
                    <a:pt x="1684" y="1425"/>
                  </a:cubicBezTo>
                  <a:cubicBezTo>
                    <a:pt x="1684" y="1425"/>
                    <a:pt x="1684" y="1425"/>
                    <a:pt x="1684" y="1425"/>
                  </a:cubicBezTo>
                  <a:cubicBezTo>
                    <a:pt x="1685" y="1425"/>
                    <a:pt x="1685" y="1425"/>
                    <a:pt x="1685" y="1425"/>
                  </a:cubicBezTo>
                  <a:cubicBezTo>
                    <a:pt x="1687" y="1424"/>
                    <a:pt x="1689" y="1424"/>
                    <a:pt x="1690" y="1424"/>
                  </a:cubicBezTo>
                  <a:cubicBezTo>
                    <a:pt x="1691" y="1424"/>
                    <a:pt x="1692" y="1424"/>
                    <a:pt x="1693" y="1424"/>
                  </a:cubicBezTo>
                  <a:cubicBezTo>
                    <a:pt x="1700" y="1423"/>
                    <a:pt x="1708" y="1423"/>
                    <a:pt x="1716" y="1423"/>
                  </a:cubicBezTo>
                  <a:cubicBezTo>
                    <a:pt x="1769" y="1423"/>
                    <a:pt x="1769" y="1423"/>
                    <a:pt x="1769" y="1423"/>
                  </a:cubicBezTo>
                  <a:cubicBezTo>
                    <a:pt x="1772" y="1423"/>
                    <a:pt x="1775" y="1423"/>
                    <a:pt x="1778" y="1424"/>
                  </a:cubicBezTo>
                  <a:cubicBezTo>
                    <a:pt x="1792" y="1425"/>
                    <a:pt x="1808" y="1429"/>
                    <a:pt x="1810" y="1442"/>
                  </a:cubicBezTo>
                  <a:cubicBezTo>
                    <a:pt x="1814" y="1454"/>
                    <a:pt x="1815" y="1466"/>
                    <a:pt x="1817" y="1478"/>
                  </a:cubicBezTo>
                  <a:cubicBezTo>
                    <a:pt x="1818" y="1480"/>
                    <a:pt x="1818" y="1480"/>
                    <a:pt x="1818" y="1480"/>
                  </a:cubicBezTo>
                  <a:cubicBezTo>
                    <a:pt x="1818" y="1482"/>
                    <a:pt x="1818" y="1485"/>
                    <a:pt x="1817" y="1487"/>
                  </a:cubicBezTo>
                  <a:cubicBezTo>
                    <a:pt x="1817" y="1487"/>
                    <a:pt x="1817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3" y="1494"/>
                    <a:pt x="1807" y="1497"/>
                    <a:pt x="1799" y="1499"/>
                  </a:cubicBezTo>
                  <a:cubicBezTo>
                    <a:pt x="1798" y="1499"/>
                    <a:pt x="1798" y="1499"/>
                    <a:pt x="1797" y="1499"/>
                  </a:cubicBezTo>
                  <a:cubicBezTo>
                    <a:pt x="1796" y="1500"/>
                    <a:pt x="1796" y="1500"/>
                    <a:pt x="1795" y="1500"/>
                  </a:cubicBezTo>
                  <a:cubicBezTo>
                    <a:pt x="1794" y="1500"/>
                    <a:pt x="1794" y="1500"/>
                    <a:pt x="1793" y="1500"/>
                  </a:cubicBezTo>
                  <a:cubicBezTo>
                    <a:pt x="1792" y="1500"/>
                    <a:pt x="1790" y="1501"/>
                    <a:pt x="1789" y="1501"/>
                  </a:cubicBezTo>
                  <a:cubicBezTo>
                    <a:pt x="1771" y="1503"/>
                    <a:pt x="1750" y="1501"/>
                    <a:pt x="1741" y="1501"/>
                  </a:cubicBezTo>
                  <a:cubicBezTo>
                    <a:pt x="1707" y="1501"/>
                    <a:pt x="1707" y="1501"/>
                    <a:pt x="1707" y="1501"/>
                  </a:cubicBezTo>
                  <a:cubicBezTo>
                    <a:pt x="1704" y="1501"/>
                    <a:pt x="1702" y="1501"/>
                    <a:pt x="1699" y="1501"/>
                  </a:cubicBezTo>
                  <a:cubicBezTo>
                    <a:pt x="1697" y="1501"/>
                    <a:pt x="1695" y="1500"/>
                    <a:pt x="1693" y="1500"/>
                  </a:cubicBezTo>
                  <a:cubicBezTo>
                    <a:pt x="1693" y="1500"/>
                    <a:pt x="1692" y="1500"/>
                    <a:pt x="1692" y="1500"/>
                  </a:cubicBezTo>
                  <a:cubicBezTo>
                    <a:pt x="1691" y="1500"/>
                    <a:pt x="1691" y="1500"/>
                    <a:pt x="1691" y="1500"/>
                  </a:cubicBezTo>
                  <a:cubicBezTo>
                    <a:pt x="1689" y="1499"/>
                    <a:pt x="1687" y="1499"/>
                    <a:pt x="1685" y="1498"/>
                  </a:cubicBezTo>
                  <a:cubicBezTo>
                    <a:pt x="1684" y="1498"/>
                    <a:pt x="1684" y="1497"/>
                    <a:pt x="1683" y="1497"/>
                  </a:cubicBezTo>
                  <a:cubicBezTo>
                    <a:pt x="1681" y="1496"/>
                    <a:pt x="1680" y="1496"/>
                    <a:pt x="1678" y="1495"/>
                  </a:cubicBezTo>
                  <a:cubicBezTo>
                    <a:pt x="1676" y="1494"/>
                    <a:pt x="1674" y="1492"/>
                    <a:pt x="1672" y="1491"/>
                  </a:cubicBezTo>
                  <a:cubicBezTo>
                    <a:pt x="1672" y="1491"/>
                    <a:pt x="1671" y="1490"/>
                    <a:pt x="1671" y="1490"/>
                  </a:cubicBezTo>
                  <a:close/>
                  <a:moveTo>
                    <a:pt x="1680" y="1622"/>
                  </a:moveTo>
                  <a:cubicBezTo>
                    <a:pt x="1677" y="1618"/>
                    <a:pt x="1676" y="1615"/>
                    <a:pt x="1675" y="1612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4" y="1593"/>
                    <a:pt x="1673" y="1580"/>
                    <a:pt x="1672" y="1567"/>
                  </a:cubicBezTo>
                  <a:cubicBezTo>
                    <a:pt x="1672" y="1567"/>
                    <a:pt x="1672" y="1567"/>
                    <a:pt x="1672" y="1567"/>
                  </a:cubicBezTo>
                  <a:cubicBezTo>
                    <a:pt x="1672" y="1566"/>
                    <a:pt x="1672" y="1566"/>
                    <a:pt x="1672" y="1566"/>
                  </a:cubicBezTo>
                  <a:cubicBezTo>
                    <a:pt x="1672" y="1565"/>
                    <a:pt x="1672" y="1564"/>
                    <a:pt x="1672" y="1563"/>
                  </a:cubicBezTo>
                  <a:cubicBezTo>
                    <a:pt x="1675" y="1535"/>
                    <a:pt x="1735" y="1542"/>
                    <a:pt x="1754" y="1542"/>
                  </a:cubicBezTo>
                  <a:cubicBezTo>
                    <a:pt x="1776" y="1542"/>
                    <a:pt x="1819" y="1537"/>
                    <a:pt x="1832" y="1559"/>
                  </a:cubicBezTo>
                  <a:cubicBezTo>
                    <a:pt x="1833" y="1561"/>
                    <a:pt x="1835" y="1563"/>
                    <a:pt x="1835" y="1565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7" y="1575"/>
                    <a:pt x="1838" y="1581"/>
                    <a:pt x="1840" y="1588"/>
                  </a:cubicBezTo>
                  <a:cubicBezTo>
                    <a:pt x="1844" y="1611"/>
                    <a:pt x="1844" y="1611"/>
                    <a:pt x="1844" y="1611"/>
                  </a:cubicBezTo>
                  <a:cubicBezTo>
                    <a:pt x="1845" y="1615"/>
                    <a:pt x="1844" y="1618"/>
                    <a:pt x="1843" y="1621"/>
                  </a:cubicBezTo>
                  <a:cubicBezTo>
                    <a:pt x="1842" y="1623"/>
                    <a:pt x="1840" y="1625"/>
                    <a:pt x="1838" y="1627"/>
                  </a:cubicBezTo>
                  <a:cubicBezTo>
                    <a:pt x="1838" y="1627"/>
                    <a:pt x="1837" y="1628"/>
                    <a:pt x="1836" y="1629"/>
                  </a:cubicBezTo>
                  <a:cubicBezTo>
                    <a:pt x="1836" y="1629"/>
                    <a:pt x="1835" y="1629"/>
                    <a:pt x="1835" y="1630"/>
                  </a:cubicBezTo>
                  <a:cubicBezTo>
                    <a:pt x="1835" y="1630"/>
                    <a:pt x="1834" y="1630"/>
                    <a:pt x="1834" y="1630"/>
                  </a:cubicBezTo>
                  <a:cubicBezTo>
                    <a:pt x="1833" y="1631"/>
                    <a:pt x="1832" y="1631"/>
                    <a:pt x="1830" y="1632"/>
                  </a:cubicBezTo>
                  <a:cubicBezTo>
                    <a:pt x="1829" y="1633"/>
                    <a:pt x="1828" y="1633"/>
                    <a:pt x="1827" y="1634"/>
                  </a:cubicBezTo>
                  <a:cubicBezTo>
                    <a:pt x="1826" y="1634"/>
                    <a:pt x="1825" y="1634"/>
                    <a:pt x="1825" y="1634"/>
                  </a:cubicBezTo>
                  <a:cubicBezTo>
                    <a:pt x="1824" y="1635"/>
                    <a:pt x="1823" y="1635"/>
                    <a:pt x="1822" y="1635"/>
                  </a:cubicBezTo>
                  <a:cubicBezTo>
                    <a:pt x="1821" y="1635"/>
                    <a:pt x="1820" y="1636"/>
                    <a:pt x="1819" y="1636"/>
                  </a:cubicBezTo>
                  <a:cubicBezTo>
                    <a:pt x="1818" y="1636"/>
                    <a:pt x="1818" y="1636"/>
                    <a:pt x="1818" y="1636"/>
                  </a:cubicBezTo>
                  <a:cubicBezTo>
                    <a:pt x="1816" y="1636"/>
                    <a:pt x="1814" y="1637"/>
                    <a:pt x="1812" y="1637"/>
                  </a:cubicBezTo>
                  <a:cubicBezTo>
                    <a:pt x="1809" y="1637"/>
                    <a:pt x="1807" y="1637"/>
                    <a:pt x="1805" y="1637"/>
                  </a:cubicBezTo>
                  <a:cubicBezTo>
                    <a:pt x="1805" y="1637"/>
                    <a:pt x="1805" y="1637"/>
                    <a:pt x="1805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777" y="1637"/>
                    <a:pt x="1750" y="1637"/>
                    <a:pt x="1722" y="1638"/>
                  </a:cubicBezTo>
                  <a:cubicBezTo>
                    <a:pt x="1719" y="1638"/>
                    <a:pt x="1716" y="1637"/>
                    <a:pt x="1714" y="1637"/>
                  </a:cubicBezTo>
                  <a:cubicBezTo>
                    <a:pt x="1713" y="1637"/>
                    <a:pt x="1712" y="1637"/>
                    <a:pt x="1712" y="1637"/>
                  </a:cubicBezTo>
                  <a:cubicBezTo>
                    <a:pt x="1709" y="1636"/>
                    <a:pt x="1707" y="1636"/>
                    <a:pt x="1705" y="1636"/>
                  </a:cubicBezTo>
                  <a:cubicBezTo>
                    <a:pt x="1705" y="1636"/>
                    <a:pt x="1705" y="1636"/>
                    <a:pt x="1705" y="1636"/>
                  </a:cubicBezTo>
                  <a:cubicBezTo>
                    <a:pt x="1704" y="1635"/>
                    <a:pt x="1704" y="1635"/>
                    <a:pt x="1704" y="1635"/>
                  </a:cubicBezTo>
                  <a:cubicBezTo>
                    <a:pt x="1701" y="1635"/>
                    <a:pt x="1699" y="1634"/>
                    <a:pt x="1697" y="1633"/>
                  </a:cubicBezTo>
                  <a:cubicBezTo>
                    <a:pt x="1696" y="1633"/>
                    <a:pt x="1695" y="1632"/>
                    <a:pt x="1695" y="1632"/>
                  </a:cubicBezTo>
                  <a:cubicBezTo>
                    <a:pt x="1693" y="1632"/>
                    <a:pt x="1692" y="1631"/>
                    <a:pt x="1691" y="1630"/>
                  </a:cubicBezTo>
                  <a:cubicBezTo>
                    <a:pt x="1691" y="1630"/>
                    <a:pt x="1690" y="1630"/>
                    <a:pt x="1690" y="1630"/>
                  </a:cubicBezTo>
                  <a:cubicBezTo>
                    <a:pt x="1686" y="1628"/>
                    <a:pt x="1682" y="1625"/>
                    <a:pt x="1680" y="1622"/>
                  </a:cubicBezTo>
                  <a:close/>
                  <a:moveTo>
                    <a:pt x="1875" y="1783"/>
                  </a:moveTo>
                  <a:cubicBezTo>
                    <a:pt x="1873" y="1787"/>
                    <a:pt x="1870" y="1790"/>
                    <a:pt x="1866" y="1793"/>
                  </a:cubicBezTo>
                  <a:cubicBezTo>
                    <a:pt x="1862" y="1796"/>
                    <a:pt x="1858" y="1799"/>
                    <a:pt x="1852" y="1800"/>
                  </a:cubicBezTo>
                  <a:cubicBezTo>
                    <a:pt x="1846" y="1802"/>
                    <a:pt x="1840" y="1803"/>
                    <a:pt x="1833" y="1803"/>
                  </a:cubicBezTo>
                  <a:cubicBezTo>
                    <a:pt x="1815" y="1803"/>
                    <a:pt x="1815" y="1803"/>
                    <a:pt x="1815" y="1803"/>
                  </a:cubicBezTo>
                  <a:cubicBezTo>
                    <a:pt x="1814" y="1803"/>
                    <a:pt x="1814" y="1803"/>
                    <a:pt x="1814" y="1803"/>
                  </a:cubicBezTo>
                  <a:cubicBezTo>
                    <a:pt x="1789" y="1803"/>
                    <a:pt x="1765" y="1803"/>
                    <a:pt x="1740" y="1803"/>
                  </a:cubicBezTo>
                  <a:cubicBezTo>
                    <a:pt x="1737" y="1803"/>
                    <a:pt x="1734" y="1803"/>
                    <a:pt x="1731" y="1803"/>
                  </a:cubicBezTo>
                  <a:cubicBezTo>
                    <a:pt x="1730" y="1803"/>
                    <a:pt x="1730" y="1803"/>
                    <a:pt x="1729" y="1803"/>
                  </a:cubicBezTo>
                  <a:cubicBezTo>
                    <a:pt x="1726" y="1802"/>
                    <a:pt x="1724" y="1802"/>
                    <a:pt x="1721" y="1801"/>
                  </a:cubicBezTo>
                  <a:cubicBezTo>
                    <a:pt x="1721" y="1801"/>
                    <a:pt x="1721" y="1801"/>
                    <a:pt x="1720" y="1801"/>
                  </a:cubicBezTo>
                  <a:cubicBezTo>
                    <a:pt x="1720" y="1801"/>
                    <a:pt x="1720" y="1801"/>
                    <a:pt x="1720" y="1801"/>
                  </a:cubicBezTo>
                  <a:cubicBezTo>
                    <a:pt x="1709" y="1798"/>
                    <a:pt x="1698" y="1792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1" y="1782"/>
                    <a:pt x="1690" y="1780"/>
                    <a:pt x="1690" y="1778"/>
                  </a:cubicBezTo>
                  <a:cubicBezTo>
                    <a:pt x="1689" y="1777"/>
                    <a:pt x="1689" y="1776"/>
                    <a:pt x="1689" y="1775"/>
                  </a:cubicBezTo>
                  <a:cubicBezTo>
                    <a:pt x="1688" y="1774"/>
                    <a:pt x="1688" y="1773"/>
                    <a:pt x="1688" y="1772"/>
                  </a:cubicBezTo>
                  <a:cubicBezTo>
                    <a:pt x="1688" y="1772"/>
                    <a:pt x="1688" y="1771"/>
                    <a:pt x="1688" y="1771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6" y="1756"/>
                    <a:pt x="1685" y="1742"/>
                    <a:pt x="1684" y="1728"/>
                  </a:cubicBezTo>
                  <a:cubicBezTo>
                    <a:pt x="1684" y="1725"/>
                    <a:pt x="1684" y="1723"/>
                    <a:pt x="1684" y="1721"/>
                  </a:cubicBezTo>
                  <a:cubicBezTo>
                    <a:pt x="1683" y="1714"/>
                    <a:pt x="1683" y="1714"/>
                    <a:pt x="1683" y="1714"/>
                  </a:cubicBezTo>
                  <a:cubicBezTo>
                    <a:pt x="1683" y="1713"/>
                    <a:pt x="1683" y="1713"/>
                    <a:pt x="1683" y="1713"/>
                  </a:cubicBezTo>
                  <a:cubicBezTo>
                    <a:pt x="1683" y="1711"/>
                    <a:pt x="1683" y="1710"/>
                    <a:pt x="1684" y="1709"/>
                  </a:cubicBezTo>
                  <a:cubicBezTo>
                    <a:pt x="1684" y="1708"/>
                    <a:pt x="1684" y="1707"/>
                    <a:pt x="1684" y="1707"/>
                  </a:cubicBezTo>
                  <a:cubicBezTo>
                    <a:pt x="1685" y="1706"/>
                    <a:pt x="1685" y="1705"/>
                    <a:pt x="1685" y="1704"/>
                  </a:cubicBezTo>
                  <a:cubicBezTo>
                    <a:pt x="1686" y="1703"/>
                    <a:pt x="1686" y="1703"/>
                    <a:pt x="1686" y="1702"/>
                  </a:cubicBezTo>
                  <a:cubicBezTo>
                    <a:pt x="1686" y="1702"/>
                    <a:pt x="1686" y="1702"/>
                    <a:pt x="1686" y="1702"/>
                  </a:cubicBezTo>
                  <a:cubicBezTo>
                    <a:pt x="1687" y="1700"/>
                    <a:pt x="1688" y="1699"/>
                    <a:pt x="1689" y="1698"/>
                  </a:cubicBezTo>
                  <a:cubicBezTo>
                    <a:pt x="1690" y="1697"/>
                    <a:pt x="1691" y="1697"/>
                    <a:pt x="1691" y="1696"/>
                  </a:cubicBezTo>
                  <a:cubicBezTo>
                    <a:pt x="1692" y="1695"/>
                    <a:pt x="1693" y="1695"/>
                    <a:pt x="1694" y="1694"/>
                  </a:cubicBezTo>
                  <a:cubicBezTo>
                    <a:pt x="1695" y="1694"/>
                    <a:pt x="1695" y="1693"/>
                    <a:pt x="1695" y="1693"/>
                  </a:cubicBezTo>
                  <a:cubicBezTo>
                    <a:pt x="1695" y="1693"/>
                    <a:pt x="1696" y="1693"/>
                    <a:pt x="1696" y="1693"/>
                  </a:cubicBezTo>
                  <a:cubicBezTo>
                    <a:pt x="1698" y="1692"/>
                    <a:pt x="1699" y="1691"/>
                    <a:pt x="1701" y="1690"/>
                  </a:cubicBezTo>
                  <a:cubicBezTo>
                    <a:pt x="1702" y="1690"/>
                    <a:pt x="1702" y="1689"/>
                    <a:pt x="1702" y="1689"/>
                  </a:cubicBezTo>
                  <a:cubicBezTo>
                    <a:pt x="1703" y="1689"/>
                    <a:pt x="1703" y="1689"/>
                    <a:pt x="1703" y="1689"/>
                  </a:cubicBezTo>
                  <a:cubicBezTo>
                    <a:pt x="1704" y="1689"/>
                    <a:pt x="1704" y="1689"/>
                    <a:pt x="1705" y="1688"/>
                  </a:cubicBezTo>
                  <a:cubicBezTo>
                    <a:pt x="1706" y="1688"/>
                    <a:pt x="1708" y="1687"/>
                    <a:pt x="1709" y="1687"/>
                  </a:cubicBezTo>
                  <a:cubicBezTo>
                    <a:pt x="1710" y="1687"/>
                    <a:pt x="1711" y="1686"/>
                    <a:pt x="1712" y="1686"/>
                  </a:cubicBezTo>
                  <a:cubicBezTo>
                    <a:pt x="1713" y="1686"/>
                    <a:pt x="1714" y="1686"/>
                    <a:pt x="1714" y="1686"/>
                  </a:cubicBezTo>
                  <a:cubicBezTo>
                    <a:pt x="1717" y="1685"/>
                    <a:pt x="1720" y="1685"/>
                    <a:pt x="1723" y="1685"/>
                  </a:cubicBezTo>
                  <a:cubicBezTo>
                    <a:pt x="1723" y="1685"/>
                    <a:pt x="1724" y="1685"/>
                    <a:pt x="1724" y="1685"/>
                  </a:cubicBezTo>
                  <a:cubicBezTo>
                    <a:pt x="1725" y="1685"/>
                    <a:pt x="1726" y="1685"/>
                    <a:pt x="1727" y="1685"/>
                  </a:cubicBezTo>
                  <a:cubicBezTo>
                    <a:pt x="1731" y="1685"/>
                    <a:pt x="1731" y="1685"/>
                    <a:pt x="1731" y="1685"/>
                  </a:cubicBezTo>
                  <a:cubicBezTo>
                    <a:pt x="1736" y="1684"/>
                    <a:pt x="1740" y="1684"/>
                    <a:pt x="1744" y="1684"/>
                  </a:cubicBezTo>
                  <a:cubicBezTo>
                    <a:pt x="1748" y="1684"/>
                    <a:pt x="1752" y="1684"/>
                    <a:pt x="1755" y="1684"/>
                  </a:cubicBezTo>
                  <a:cubicBezTo>
                    <a:pt x="1791" y="1684"/>
                    <a:pt x="1791" y="1684"/>
                    <a:pt x="1791" y="1684"/>
                  </a:cubicBezTo>
                  <a:cubicBezTo>
                    <a:pt x="1801" y="1684"/>
                    <a:pt x="1811" y="1684"/>
                    <a:pt x="1820" y="1685"/>
                  </a:cubicBezTo>
                  <a:cubicBezTo>
                    <a:pt x="1822" y="1685"/>
                    <a:pt x="1823" y="1685"/>
                    <a:pt x="1825" y="1685"/>
                  </a:cubicBezTo>
                  <a:cubicBezTo>
                    <a:pt x="1826" y="1686"/>
                    <a:pt x="1827" y="1686"/>
                    <a:pt x="1828" y="1686"/>
                  </a:cubicBezTo>
                  <a:cubicBezTo>
                    <a:pt x="1828" y="1686"/>
                    <a:pt x="1829" y="1686"/>
                    <a:pt x="1830" y="1686"/>
                  </a:cubicBezTo>
                  <a:cubicBezTo>
                    <a:pt x="1830" y="1686"/>
                    <a:pt x="1831" y="1686"/>
                    <a:pt x="1831" y="1687"/>
                  </a:cubicBezTo>
                  <a:cubicBezTo>
                    <a:pt x="1832" y="1687"/>
                    <a:pt x="1832" y="1687"/>
                    <a:pt x="1833" y="1687"/>
                  </a:cubicBezTo>
                  <a:cubicBezTo>
                    <a:pt x="1834" y="1687"/>
                    <a:pt x="1836" y="1688"/>
                    <a:pt x="1838" y="1689"/>
                  </a:cubicBezTo>
                  <a:cubicBezTo>
                    <a:pt x="1839" y="1689"/>
                    <a:pt x="1840" y="1689"/>
                    <a:pt x="1841" y="1690"/>
                  </a:cubicBezTo>
                  <a:cubicBezTo>
                    <a:pt x="1842" y="1690"/>
                    <a:pt x="1842" y="1690"/>
                    <a:pt x="1843" y="1691"/>
                  </a:cubicBezTo>
                  <a:cubicBezTo>
                    <a:pt x="1845" y="1691"/>
                    <a:pt x="1846" y="1692"/>
                    <a:pt x="1847" y="1693"/>
                  </a:cubicBezTo>
                  <a:cubicBezTo>
                    <a:pt x="1852" y="1695"/>
                    <a:pt x="1856" y="1698"/>
                    <a:pt x="1859" y="1702"/>
                  </a:cubicBezTo>
                  <a:cubicBezTo>
                    <a:pt x="1862" y="1705"/>
                    <a:pt x="1864" y="1709"/>
                    <a:pt x="1865" y="1713"/>
                  </a:cubicBezTo>
                  <a:cubicBezTo>
                    <a:pt x="1870" y="1736"/>
                    <a:pt x="1870" y="1736"/>
                    <a:pt x="1870" y="1736"/>
                  </a:cubicBezTo>
                  <a:cubicBezTo>
                    <a:pt x="1871" y="1746"/>
                    <a:pt x="1873" y="1755"/>
                    <a:pt x="1875" y="1764"/>
                  </a:cubicBezTo>
                  <a:cubicBezTo>
                    <a:pt x="1875" y="1764"/>
                    <a:pt x="1875" y="1764"/>
                    <a:pt x="1875" y="1764"/>
                  </a:cubicBezTo>
                  <a:cubicBezTo>
                    <a:pt x="1876" y="1770"/>
                    <a:pt x="1876" y="1770"/>
                    <a:pt x="1876" y="1770"/>
                  </a:cubicBezTo>
                  <a:cubicBezTo>
                    <a:pt x="1877" y="1775"/>
                    <a:pt x="1877" y="1779"/>
                    <a:pt x="1875" y="1783"/>
                  </a:cubicBezTo>
                  <a:close/>
                  <a:moveTo>
                    <a:pt x="2041" y="1494"/>
                  </a:moveTo>
                  <a:cubicBezTo>
                    <a:pt x="2036" y="1492"/>
                    <a:pt x="2032" y="1490"/>
                    <a:pt x="2030" y="1487"/>
                  </a:cubicBezTo>
                  <a:cubicBezTo>
                    <a:pt x="2027" y="1485"/>
                    <a:pt x="2024" y="1482"/>
                    <a:pt x="2023" y="1479"/>
                  </a:cubicBezTo>
                  <a:cubicBezTo>
                    <a:pt x="2021" y="1474"/>
                    <a:pt x="2021" y="1474"/>
                    <a:pt x="2021" y="1474"/>
                  </a:cubicBezTo>
                  <a:cubicBezTo>
                    <a:pt x="2019" y="1467"/>
                    <a:pt x="2016" y="1460"/>
                    <a:pt x="2014" y="1453"/>
                  </a:cubicBezTo>
                  <a:cubicBezTo>
                    <a:pt x="2012" y="1449"/>
                    <a:pt x="2009" y="1444"/>
                    <a:pt x="2009" y="1439"/>
                  </a:cubicBezTo>
                  <a:cubicBezTo>
                    <a:pt x="2009" y="1439"/>
                    <a:pt x="2009" y="1438"/>
                    <a:pt x="2009" y="1437"/>
                  </a:cubicBezTo>
                  <a:cubicBezTo>
                    <a:pt x="2009" y="1437"/>
                    <a:pt x="2009" y="1437"/>
                    <a:pt x="2009" y="1437"/>
                  </a:cubicBezTo>
                  <a:cubicBezTo>
                    <a:pt x="2009" y="1436"/>
                    <a:pt x="2009" y="1436"/>
                    <a:pt x="2009" y="1436"/>
                  </a:cubicBezTo>
                  <a:cubicBezTo>
                    <a:pt x="2010" y="1435"/>
                    <a:pt x="2009" y="1435"/>
                    <a:pt x="2010" y="1434"/>
                  </a:cubicBezTo>
                  <a:cubicBezTo>
                    <a:pt x="2010" y="1434"/>
                    <a:pt x="2010" y="1434"/>
                    <a:pt x="2010" y="1434"/>
                  </a:cubicBezTo>
                  <a:cubicBezTo>
                    <a:pt x="2016" y="1421"/>
                    <a:pt x="2039" y="1423"/>
                    <a:pt x="2051" y="1423"/>
                  </a:cubicBezTo>
                  <a:cubicBezTo>
                    <a:pt x="2110" y="1422"/>
                    <a:pt x="2110" y="1422"/>
                    <a:pt x="2110" y="1422"/>
                  </a:cubicBezTo>
                  <a:cubicBezTo>
                    <a:pt x="2115" y="1422"/>
                    <a:pt x="2120" y="1423"/>
                    <a:pt x="2125" y="1424"/>
                  </a:cubicBezTo>
                  <a:cubicBezTo>
                    <a:pt x="2126" y="1424"/>
                    <a:pt x="2128" y="1424"/>
                    <a:pt x="2129" y="1425"/>
                  </a:cubicBezTo>
                  <a:cubicBezTo>
                    <a:pt x="2129" y="1425"/>
                    <a:pt x="2130" y="1425"/>
                    <a:pt x="2131" y="1425"/>
                  </a:cubicBezTo>
                  <a:cubicBezTo>
                    <a:pt x="2132" y="1425"/>
                    <a:pt x="2133" y="1426"/>
                    <a:pt x="2133" y="1426"/>
                  </a:cubicBezTo>
                  <a:cubicBezTo>
                    <a:pt x="2135" y="1426"/>
                    <a:pt x="2137" y="1427"/>
                    <a:pt x="2138" y="1428"/>
                  </a:cubicBezTo>
                  <a:cubicBezTo>
                    <a:pt x="2139" y="1428"/>
                    <a:pt x="2139" y="1428"/>
                    <a:pt x="2139" y="1428"/>
                  </a:cubicBezTo>
                  <a:cubicBezTo>
                    <a:pt x="2139" y="1428"/>
                    <a:pt x="2139" y="1428"/>
                    <a:pt x="2140" y="1428"/>
                  </a:cubicBezTo>
                  <a:cubicBezTo>
                    <a:pt x="2141" y="1429"/>
                    <a:pt x="2142" y="1429"/>
                    <a:pt x="2144" y="1430"/>
                  </a:cubicBezTo>
                  <a:cubicBezTo>
                    <a:pt x="2145" y="1431"/>
                    <a:pt x="2146" y="1431"/>
                    <a:pt x="2146" y="1431"/>
                  </a:cubicBezTo>
                  <a:cubicBezTo>
                    <a:pt x="2147" y="1432"/>
                    <a:pt x="2147" y="1432"/>
                    <a:pt x="2148" y="1432"/>
                  </a:cubicBezTo>
                  <a:cubicBezTo>
                    <a:pt x="2148" y="1433"/>
                    <a:pt x="2148" y="1433"/>
                    <a:pt x="2149" y="1433"/>
                  </a:cubicBezTo>
                  <a:cubicBezTo>
                    <a:pt x="2149" y="1433"/>
                    <a:pt x="2150" y="1434"/>
                    <a:pt x="2150" y="1434"/>
                  </a:cubicBezTo>
                  <a:cubicBezTo>
                    <a:pt x="2153" y="1436"/>
                    <a:pt x="2156" y="1439"/>
                    <a:pt x="2157" y="1442"/>
                  </a:cubicBezTo>
                  <a:cubicBezTo>
                    <a:pt x="2157" y="1442"/>
                    <a:pt x="2157" y="1442"/>
                    <a:pt x="2157" y="1442"/>
                  </a:cubicBezTo>
                  <a:cubicBezTo>
                    <a:pt x="2163" y="1450"/>
                    <a:pt x="2166" y="1460"/>
                    <a:pt x="2170" y="1468"/>
                  </a:cubicBezTo>
                  <a:cubicBezTo>
                    <a:pt x="2170" y="1468"/>
                    <a:pt x="2170" y="1468"/>
                    <a:pt x="2170" y="1468"/>
                  </a:cubicBezTo>
                  <a:cubicBezTo>
                    <a:pt x="2172" y="1473"/>
                    <a:pt x="2176" y="1477"/>
                    <a:pt x="2177" y="1482"/>
                  </a:cubicBezTo>
                  <a:cubicBezTo>
                    <a:pt x="2177" y="1482"/>
                    <a:pt x="2177" y="1483"/>
                    <a:pt x="2177" y="1483"/>
                  </a:cubicBezTo>
                  <a:cubicBezTo>
                    <a:pt x="2177" y="1483"/>
                    <a:pt x="2177" y="1483"/>
                    <a:pt x="2177" y="1483"/>
                  </a:cubicBezTo>
                  <a:cubicBezTo>
                    <a:pt x="2178" y="1492"/>
                    <a:pt x="2170" y="1496"/>
                    <a:pt x="2162" y="1498"/>
                  </a:cubicBezTo>
                  <a:cubicBezTo>
                    <a:pt x="2161" y="1498"/>
                    <a:pt x="2161" y="1498"/>
                    <a:pt x="2161" y="1499"/>
                  </a:cubicBezTo>
                  <a:cubicBezTo>
                    <a:pt x="2160" y="1499"/>
                    <a:pt x="2160" y="1499"/>
                    <a:pt x="2159" y="1499"/>
                  </a:cubicBezTo>
                  <a:cubicBezTo>
                    <a:pt x="2158" y="1499"/>
                    <a:pt x="2156" y="1499"/>
                    <a:pt x="2155" y="1500"/>
                  </a:cubicBezTo>
                  <a:cubicBezTo>
                    <a:pt x="2154" y="1500"/>
                    <a:pt x="2154" y="1500"/>
                    <a:pt x="2153" y="1500"/>
                  </a:cubicBezTo>
                  <a:cubicBezTo>
                    <a:pt x="2152" y="1500"/>
                    <a:pt x="2150" y="1500"/>
                    <a:pt x="2149" y="1500"/>
                  </a:cubicBezTo>
                  <a:cubicBezTo>
                    <a:pt x="2148" y="1500"/>
                    <a:pt x="2147" y="1500"/>
                    <a:pt x="2146" y="1500"/>
                  </a:cubicBezTo>
                  <a:cubicBezTo>
                    <a:pt x="2146" y="1500"/>
                    <a:pt x="2146" y="1500"/>
                    <a:pt x="2146" y="1500"/>
                  </a:cubicBezTo>
                  <a:cubicBezTo>
                    <a:pt x="2144" y="1500"/>
                    <a:pt x="2144" y="1500"/>
                    <a:pt x="2144" y="1500"/>
                  </a:cubicBezTo>
                  <a:cubicBezTo>
                    <a:pt x="2135" y="1500"/>
                    <a:pt x="2126" y="1500"/>
                    <a:pt x="2117" y="1500"/>
                  </a:cubicBezTo>
                  <a:cubicBezTo>
                    <a:pt x="2102" y="1500"/>
                    <a:pt x="2087" y="1500"/>
                    <a:pt x="2072" y="1500"/>
                  </a:cubicBezTo>
                  <a:cubicBezTo>
                    <a:pt x="2061" y="1500"/>
                    <a:pt x="2050" y="1499"/>
                    <a:pt x="2041" y="1494"/>
                  </a:cubicBezTo>
                  <a:cubicBezTo>
                    <a:pt x="2041" y="1494"/>
                    <a:pt x="2041" y="1494"/>
                    <a:pt x="2041" y="1494"/>
                  </a:cubicBezTo>
                  <a:close/>
                  <a:moveTo>
                    <a:pt x="2079" y="1621"/>
                  </a:moveTo>
                  <a:cubicBezTo>
                    <a:pt x="2076" y="1617"/>
                    <a:pt x="2073" y="1614"/>
                    <a:pt x="2072" y="1611"/>
                  </a:cubicBezTo>
                  <a:cubicBezTo>
                    <a:pt x="2064" y="1588"/>
                    <a:pt x="2064" y="1588"/>
                    <a:pt x="2064" y="1588"/>
                  </a:cubicBezTo>
                  <a:cubicBezTo>
                    <a:pt x="2061" y="1581"/>
                    <a:pt x="2059" y="1575"/>
                    <a:pt x="2056" y="1568"/>
                  </a:cubicBezTo>
                  <a:cubicBezTo>
                    <a:pt x="2056" y="1568"/>
                    <a:pt x="2056" y="1568"/>
                    <a:pt x="2056" y="1568"/>
                  </a:cubicBezTo>
                  <a:cubicBezTo>
                    <a:pt x="2055" y="1565"/>
                    <a:pt x="2055" y="1565"/>
                    <a:pt x="2055" y="1565"/>
                  </a:cubicBezTo>
                  <a:cubicBezTo>
                    <a:pt x="2054" y="1561"/>
                    <a:pt x="2054" y="1558"/>
                    <a:pt x="2055" y="1555"/>
                  </a:cubicBezTo>
                  <a:cubicBezTo>
                    <a:pt x="2056" y="1553"/>
                    <a:pt x="2057" y="1552"/>
                    <a:pt x="2059" y="1550"/>
                  </a:cubicBezTo>
                  <a:cubicBezTo>
                    <a:pt x="2059" y="1550"/>
                    <a:pt x="2059" y="1550"/>
                    <a:pt x="2060" y="1549"/>
                  </a:cubicBezTo>
                  <a:cubicBezTo>
                    <a:pt x="2060" y="1549"/>
                    <a:pt x="2061" y="1548"/>
                    <a:pt x="2061" y="1548"/>
                  </a:cubicBezTo>
                  <a:cubicBezTo>
                    <a:pt x="2064" y="1546"/>
                    <a:pt x="2068" y="1544"/>
                    <a:pt x="2072" y="1543"/>
                  </a:cubicBezTo>
                  <a:cubicBezTo>
                    <a:pt x="2076" y="1542"/>
                    <a:pt x="2080" y="1542"/>
                    <a:pt x="2084" y="1541"/>
                  </a:cubicBezTo>
                  <a:cubicBezTo>
                    <a:pt x="2100" y="1540"/>
                    <a:pt x="2117" y="1541"/>
                    <a:pt x="2125" y="1541"/>
                  </a:cubicBezTo>
                  <a:cubicBezTo>
                    <a:pt x="2153" y="1541"/>
                    <a:pt x="2202" y="1535"/>
                    <a:pt x="2218" y="1564"/>
                  </a:cubicBezTo>
                  <a:cubicBezTo>
                    <a:pt x="2218" y="1564"/>
                    <a:pt x="2218" y="1564"/>
                    <a:pt x="2218" y="1564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24" y="1577"/>
                    <a:pt x="2230" y="1589"/>
                    <a:pt x="2236" y="1601"/>
                  </a:cubicBezTo>
                  <a:cubicBezTo>
                    <a:pt x="2238" y="1605"/>
                    <a:pt x="2241" y="1609"/>
                    <a:pt x="2242" y="1614"/>
                  </a:cubicBezTo>
                  <a:cubicBezTo>
                    <a:pt x="2242" y="1614"/>
                    <a:pt x="2242" y="1614"/>
                    <a:pt x="2242" y="1614"/>
                  </a:cubicBezTo>
                  <a:cubicBezTo>
                    <a:pt x="2242" y="1615"/>
                    <a:pt x="2242" y="1616"/>
                    <a:pt x="2242" y="1617"/>
                  </a:cubicBezTo>
                  <a:cubicBezTo>
                    <a:pt x="2242" y="1618"/>
                    <a:pt x="2242" y="1619"/>
                    <a:pt x="2242" y="1620"/>
                  </a:cubicBezTo>
                  <a:cubicBezTo>
                    <a:pt x="2242" y="1620"/>
                    <a:pt x="2242" y="1620"/>
                    <a:pt x="2242" y="1620"/>
                  </a:cubicBezTo>
                  <a:cubicBezTo>
                    <a:pt x="2242" y="1620"/>
                    <a:pt x="2242" y="1621"/>
                    <a:pt x="2242" y="1621"/>
                  </a:cubicBezTo>
                  <a:cubicBezTo>
                    <a:pt x="2242" y="1622"/>
                    <a:pt x="2241" y="1623"/>
                    <a:pt x="2240" y="1624"/>
                  </a:cubicBezTo>
                  <a:cubicBezTo>
                    <a:pt x="2240" y="1625"/>
                    <a:pt x="2240" y="1625"/>
                    <a:pt x="2240" y="1625"/>
                  </a:cubicBezTo>
                  <a:cubicBezTo>
                    <a:pt x="2239" y="1626"/>
                    <a:pt x="2238" y="1627"/>
                    <a:pt x="2237" y="1628"/>
                  </a:cubicBezTo>
                  <a:cubicBezTo>
                    <a:pt x="2237" y="1628"/>
                    <a:pt x="2237" y="1628"/>
                    <a:pt x="2237" y="1628"/>
                  </a:cubicBezTo>
                  <a:cubicBezTo>
                    <a:pt x="2236" y="1629"/>
                    <a:pt x="2236" y="1629"/>
                    <a:pt x="2236" y="1629"/>
                  </a:cubicBezTo>
                  <a:cubicBezTo>
                    <a:pt x="2235" y="1630"/>
                    <a:pt x="2234" y="1630"/>
                    <a:pt x="2234" y="1630"/>
                  </a:cubicBezTo>
                  <a:cubicBezTo>
                    <a:pt x="2231" y="1632"/>
                    <a:pt x="2229" y="1633"/>
                    <a:pt x="2225" y="1634"/>
                  </a:cubicBezTo>
                  <a:cubicBezTo>
                    <a:pt x="2225" y="1634"/>
                    <a:pt x="2224" y="1635"/>
                    <a:pt x="2223" y="1635"/>
                  </a:cubicBezTo>
                  <a:cubicBezTo>
                    <a:pt x="2221" y="1635"/>
                    <a:pt x="2220" y="1635"/>
                    <a:pt x="2219" y="1636"/>
                  </a:cubicBezTo>
                  <a:cubicBezTo>
                    <a:pt x="2218" y="1636"/>
                    <a:pt x="2218" y="1636"/>
                    <a:pt x="2217" y="1636"/>
                  </a:cubicBezTo>
                  <a:cubicBezTo>
                    <a:pt x="2217" y="1636"/>
                    <a:pt x="2216" y="1636"/>
                    <a:pt x="2216" y="1636"/>
                  </a:cubicBezTo>
                  <a:cubicBezTo>
                    <a:pt x="2187" y="1639"/>
                    <a:pt x="2156" y="1636"/>
                    <a:pt x="2126" y="1637"/>
                  </a:cubicBezTo>
                  <a:cubicBezTo>
                    <a:pt x="2123" y="1637"/>
                    <a:pt x="2120" y="1636"/>
                    <a:pt x="2117" y="1636"/>
                  </a:cubicBezTo>
                  <a:cubicBezTo>
                    <a:pt x="2117" y="1636"/>
                    <a:pt x="2117" y="1636"/>
                    <a:pt x="2117" y="1636"/>
                  </a:cubicBezTo>
                  <a:cubicBezTo>
                    <a:pt x="2106" y="1635"/>
                    <a:pt x="2095" y="1631"/>
                    <a:pt x="2086" y="1625"/>
                  </a:cubicBezTo>
                  <a:cubicBezTo>
                    <a:pt x="2083" y="1624"/>
                    <a:pt x="2081" y="1622"/>
                    <a:pt x="2079" y="1621"/>
                  </a:cubicBezTo>
                  <a:close/>
                  <a:moveTo>
                    <a:pt x="2322" y="1782"/>
                  </a:moveTo>
                  <a:cubicBezTo>
                    <a:pt x="2322" y="1783"/>
                    <a:pt x="2321" y="1783"/>
                    <a:pt x="2321" y="1784"/>
                  </a:cubicBezTo>
                  <a:cubicBezTo>
                    <a:pt x="2321" y="1785"/>
                    <a:pt x="2321" y="1785"/>
                    <a:pt x="2321" y="1786"/>
                  </a:cubicBezTo>
                  <a:cubicBezTo>
                    <a:pt x="2320" y="1787"/>
                    <a:pt x="2320" y="1788"/>
                    <a:pt x="2319" y="1789"/>
                  </a:cubicBezTo>
                  <a:cubicBezTo>
                    <a:pt x="2319" y="1789"/>
                    <a:pt x="2319" y="1789"/>
                    <a:pt x="2319" y="1790"/>
                  </a:cubicBezTo>
                  <a:cubicBezTo>
                    <a:pt x="2318" y="1790"/>
                    <a:pt x="2318" y="1791"/>
                    <a:pt x="2317" y="1791"/>
                  </a:cubicBezTo>
                  <a:cubicBezTo>
                    <a:pt x="2317" y="1791"/>
                    <a:pt x="2317" y="1792"/>
                    <a:pt x="2316" y="1792"/>
                  </a:cubicBezTo>
                  <a:cubicBezTo>
                    <a:pt x="2316" y="1792"/>
                    <a:pt x="2316" y="1792"/>
                    <a:pt x="2316" y="1793"/>
                  </a:cubicBezTo>
                  <a:cubicBezTo>
                    <a:pt x="2310" y="1798"/>
                    <a:pt x="2303" y="1800"/>
                    <a:pt x="2296" y="1801"/>
                  </a:cubicBezTo>
                  <a:cubicBezTo>
                    <a:pt x="2296" y="1801"/>
                    <a:pt x="2295" y="1801"/>
                    <a:pt x="2295" y="1801"/>
                  </a:cubicBezTo>
                  <a:cubicBezTo>
                    <a:pt x="2292" y="1802"/>
                    <a:pt x="2289" y="1802"/>
                    <a:pt x="2286" y="1802"/>
                  </a:cubicBezTo>
                  <a:cubicBezTo>
                    <a:pt x="2286" y="1802"/>
                    <a:pt x="2286" y="1802"/>
                    <a:pt x="2286" y="1802"/>
                  </a:cubicBezTo>
                  <a:cubicBezTo>
                    <a:pt x="2283" y="1802"/>
                    <a:pt x="2283" y="1802"/>
                    <a:pt x="2283" y="1802"/>
                  </a:cubicBezTo>
                  <a:cubicBezTo>
                    <a:pt x="2280" y="1802"/>
                    <a:pt x="2277" y="1802"/>
                    <a:pt x="2275" y="1802"/>
                  </a:cubicBezTo>
                  <a:cubicBezTo>
                    <a:pt x="2193" y="1802"/>
                    <a:pt x="2193" y="1802"/>
                    <a:pt x="2193" y="1802"/>
                  </a:cubicBezTo>
                  <a:cubicBezTo>
                    <a:pt x="2190" y="1802"/>
                    <a:pt x="2187" y="1802"/>
                    <a:pt x="2184" y="1802"/>
                  </a:cubicBezTo>
                  <a:cubicBezTo>
                    <a:pt x="2183" y="1801"/>
                    <a:pt x="2182" y="1801"/>
                    <a:pt x="2181" y="1801"/>
                  </a:cubicBezTo>
                  <a:cubicBezTo>
                    <a:pt x="2164" y="1799"/>
                    <a:pt x="2144" y="1791"/>
                    <a:pt x="2135" y="1776"/>
                  </a:cubicBezTo>
                  <a:cubicBezTo>
                    <a:pt x="2133" y="1774"/>
                    <a:pt x="2132" y="1772"/>
                    <a:pt x="2131" y="1770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27" y="1757"/>
                    <a:pt x="2122" y="1746"/>
                    <a:pt x="2118" y="1734"/>
                  </a:cubicBezTo>
                  <a:cubicBezTo>
                    <a:pt x="2116" y="1728"/>
                    <a:pt x="2112" y="1720"/>
                    <a:pt x="2110" y="1713"/>
                  </a:cubicBezTo>
                  <a:cubicBezTo>
                    <a:pt x="2110" y="1713"/>
                    <a:pt x="2110" y="1713"/>
                    <a:pt x="2110" y="1713"/>
                  </a:cubicBezTo>
                  <a:cubicBezTo>
                    <a:pt x="2110" y="1713"/>
                    <a:pt x="2110" y="1712"/>
                    <a:pt x="2110" y="1712"/>
                  </a:cubicBezTo>
                  <a:cubicBezTo>
                    <a:pt x="2110" y="1712"/>
                    <a:pt x="2109" y="1711"/>
                    <a:pt x="2109" y="1710"/>
                  </a:cubicBezTo>
                  <a:cubicBezTo>
                    <a:pt x="2109" y="1707"/>
                    <a:pt x="2109" y="1704"/>
                    <a:pt x="2109" y="1701"/>
                  </a:cubicBezTo>
                  <a:cubicBezTo>
                    <a:pt x="2110" y="1699"/>
                    <a:pt x="2111" y="1698"/>
                    <a:pt x="2112" y="1696"/>
                  </a:cubicBezTo>
                  <a:cubicBezTo>
                    <a:pt x="2112" y="1696"/>
                    <a:pt x="2112" y="1696"/>
                    <a:pt x="2112" y="1696"/>
                  </a:cubicBezTo>
                  <a:cubicBezTo>
                    <a:pt x="2117" y="1688"/>
                    <a:pt x="2126" y="1685"/>
                    <a:pt x="2136" y="1684"/>
                  </a:cubicBezTo>
                  <a:cubicBezTo>
                    <a:pt x="2136" y="1684"/>
                    <a:pt x="2136" y="1684"/>
                    <a:pt x="2137" y="1684"/>
                  </a:cubicBezTo>
                  <a:cubicBezTo>
                    <a:pt x="2139" y="1684"/>
                    <a:pt x="2141" y="1684"/>
                    <a:pt x="2144" y="1684"/>
                  </a:cubicBezTo>
                  <a:cubicBezTo>
                    <a:pt x="2144" y="1684"/>
                    <a:pt x="2145" y="1683"/>
                    <a:pt x="2145" y="1683"/>
                  </a:cubicBezTo>
                  <a:cubicBezTo>
                    <a:pt x="2151" y="1683"/>
                    <a:pt x="2151" y="1683"/>
                    <a:pt x="2151" y="1683"/>
                  </a:cubicBezTo>
                  <a:cubicBezTo>
                    <a:pt x="2152" y="1683"/>
                    <a:pt x="2153" y="1683"/>
                    <a:pt x="2155" y="1683"/>
                  </a:cubicBezTo>
                  <a:cubicBezTo>
                    <a:pt x="2180" y="1683"/>
                    <a:pt x="2205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4" y="1683"/>
                    <a:pt x="2237" y="1683"/>
                    <a:pt x="2240" y="1684"/>
                  </a:cubicBezTo>
                  <a:cubicBezTo>
                    <a:pt x="2240" y="1684"/>
                    <a:pt x="2241" y="1684"/>
                    <a:pt x="2241" y="1684"/>
                  </a:cubicBezTo>
                  <a:cubicBezTo>
                    <a:pt x="2258" y="1686"/>
                    <a:pt x="2277" y="1693"/>
                    <a:pt x="2287" y="1706"/>
                  </a:cubicBezTo>
                  <a:cubicBezTo>
                    <a:pt x="2289" y="1708"/>
                    <a:pt x="2290" y="1710"/>
                    <a:pt x="2291" y="1712"/>
                  </a:cubicBezTo>
                  <a:cubicBezTo>
                    <a:pt x="2294" y="1717"/>
                    <a:pt x="2294" y="1717"/>
                    <a:pt x="2294" y="1717"/>
                  </a:cubicBezTo>
                  <a:cubicBezTo>
                    <a:pt x="2299" y="1727"/>
                    <a:pt x="2304" y="1737"/>
                    <a:pt x="2309" y="1748"/>
                  </a:cubicBezTo>
                  <a:cubicBezTo>
                    <a:pt x="2312" y="1754"/>
                    <a:pt x="2318" y="1762"/>
                    <a:pt x="2320" y="1771"/>
                  </a:cubicBezTo>
                  <a:cubicBezTo>
                    <a:pt x="2322" y="1775"/>
                    <a:pt x="2323" y="1778"/>
                    <a:pt x="2322" y="1782"/>
                  </a:cubicBezTo>
                  <a:close/>
                  <a:moveTo>
                    <a:pt x="2340" y="1624"/>
                  </a:moveTo>
                  <a:cubicBezTo>
                    <a:pt x="2338" y="1622"/>
                    <a:pt x="2337" y="1621"/>
                    <a:pt x="2335" y="1620"/>
                  </a:cubicBezTo>
                  <a:cubicBezTo>
                    <a:pt x="2331" y="1617"/>
                    <a:pt x="2328" y="1613"/>
                    <a:pt x="2326" y="1610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17" y="1594"/>
                    <a:pt x="2310" y="1582"/>
                    <a:pt x="2303" y="1569"/>
                  </a:cubicBezTo>
                  <a:cubicBezTo>
                    <a:pt x="2303" y="1569"/>
                    <a:pt x="2303" y="1569"/>
                    <a:pt x="2303" y="1569"/>
                  </a:cubicBezTo>
                  <a:cubicBezTo>
                    <a:pt x="2300" y="1564"/>
                    <a:pt x="2300" y="1564"/>
                    <a:pt x="2300" y="1564"/>
                  </a:cubicBezTo>
                  <a:cubicBezTo>
                    <a:pt x="2298" y="1561"/>
                    <a:pt x="2298" y="1558"/>
                    <a:pt x="2298" y="1555"/>
                  </a:cubicBezTo>
                  <a:cubicBezTo>
                    <a:pt x="2299" y="1552"/>
                    <a:pt x="2300" y="1550"/>
                    <a:pt x="2303" y="1547"/>
                  </a:cubicBezTo>
                  <a:cubicBezTo>
                    <a:pt x="2306" y="1545"/>
                    <a:pt x="2309" y="1544"/>
                    <a:pt x="2313" y="1542"/>
                  </a:cubicBezTo>
                  <a:cubicBezTo>
                    <a:pt x="2318" y="1541"/>
                    <a:pt x="2323" y="1541"/>
                    <a:pt x="2329" y="1541"/>
                  </a:cubicBezTo>
                  <a:cubicBezTo>
                    <a:pt x="2330" y="1541"/>
                    <a:pt x="2330" y="1541"/>
                    <a:pt x="2330" y="1541"/>
                  </a:cubicBezTo>
                  <a:cubicBezTo>
                    <a:pt x="2342" y="1540"/>
                    <a:pt x="2356" y="1540"/>
                    <a:pt x="2363" y="1540"/>
                  </a:cubicBezTo>
                  <a:cubicBezTo>
                    <a:pt x="2394" y="1540"/>
                    <a:pt x="2443" y="1534"/>
                    <a:pt x="2463" y="1564"/>
                  </a:cubicBezTo>
                  <a:cubicBezTo>
                    <a:pt x="2470" y="1573"/>
                    <a:pt x="2476" y="1583"/>
                    <a:pt x="2483" y="1593"/>
                  </a:cubicBezTo>
                  <a:cubicBezTo>
                    <a:pt x="2486" y="1598"/>
                    <a:pt x="2492" y="1605"/>
                    <a:pt x="2495" y="1611"/>
                  </a:cubicBezTo>
                  <a:cubicBezTo>
                    <a:pt x="2497" y="1614"/>
                    <a:pt x="2498" y="1617"/>
                    <a:pt x="2498" y="1620"/>
                  </a:cubicBezTo>
                  <a:cubicBezTo>
                    <a:pt x="2498" y="1621"/>
                    <a:pt x="2497" y="1623"/>
                    <a:pt x="2496" y="1625"/>
                  </a:cubicBezTo>
                  <a:cubicBezTo>
                    <a:pt x="2496" y="1626"/>
                    <a:pt x="2495" y="1627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3" y="1629"/>
                    <a:pt x="2493" y="1629"/>
                    <a:pt x="2492" y="1630"/>
                  </a:cubicBezTo>
                  <a:cubicBezTo>
                    <a:pt x="2492" y="1630"/>
                    <a:pt x="2491" y="1630"/>
                    <a:pt x="2491" y="1630"/>
                  </a:cubicBezTo>
                  <a:cubicBezTo>
                    <a:pt x="2490" y="1631"/>
                    <a:pt x="2489" y="1631"/>
                    <a:pt x="2488" y="1632"/>
                  </a:cubicBezTo>
                  <a:cubicBezTo>
                    <a:pt x="2487" y="1632"/>
                    <a:pt x="2485" y="1633"/>
                    <a:pt x="2484" y="1633"/>
                  </a:cubicBezTo>
                  <a:cubicBezTo>
                    <a:pt x="2484" y="1633"/>
                    <a:pt x="2484" y="1634"/>
                    <a:pt x="2484" y="1634"/>
                  </a:cubicBezTo>
                  <a:cubicBezTo>
                    <a:pt x="2484" y="1634"/>
                    <a:pt x="2483" y="1634"/>
                    <a:pt x="2483" y="1634"/>
                  </a:cubicBezTo>
                  <a:cubicBezTo>
                    <a:pt x="2469" y="1638"/>
                    <a:pt x="2448" y="1636"/>
                    <a:pt x="2434" y="1636"/>
                  </a:cubicBezTo>
                  <a:cubicBezTo>
                    <a:pt x="2418" y="1636"/>
                    <a:pt x="2401" y="1636"/>
                    <a:pt x="2385" y="1636"/>
                  </a:cubicBezTo>
                  <a:cubicBezTo>
                    <a:pt x="2370" y="1636"/>
                    <a:pt x="2353" y="1632"/>
                    <a:pt x="2340" y="1624"/>
                  </a:cubicBezTo>
                  <a:close/>
                  <a:moveTo>
                    <a:pt x="2605" y="1791"/>
                  </a:moveTo>
                  <a:cubicBezTo>
                    <a:pt x="2605" y="1791"/>
                    <a:pt x="2605" y="1791"/>
                    <a:pt x="2604" y="1791"/>
                  </a:cubicBezTo>
                  <a:cubicBezTo>
                    <a:pt x="2602" y="1794"/>
                    <a:pt x="2598" y="1797"/>
                    <a:pt x="2593" y="1798"/>
                  </a:cubicBezTo>
                  <a:cubicBezTo>
                    <a:pt x="2589" y="1800"/>
                    <a:pt x="2583" y="1801"/>
                    <a:pt x="2576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41" y="1801"/>
                    <a:pt x="2512" y="1801"/>
                    <a:pt x="2483" y="1801"/>
                  </a:cubicBezTo>
                  <a:cubicBezTo>
                    <a:pt x="2480" y="1801"/>
                    <a:pt x="2476" y="1801"/>
                    <a:pt x="2473" y="1801"/>
                  </a:cubicBezTo>
                  <a:cubicBezTo>
                    <a:pt x="2473" y="1801"/>
                    <a:pt x="2473" y="1801"/>
                    <a:pt x="2473" y="1801"/>
                  </a:cubicBezTo>
                  <a:cubicBezTo>
                    <a:pt x="2453" y="1799"/>
                    <a:pt x="2432" y="1790"/>
                    <a:pt x="2419" y="1775"/>
                  </a:cubicBezTo>
                  <a:cubicBezTo>
                    <a:pt x="2418" y="1773"/>
                    <a:pt x="2416" y="1771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09" y="1758"/>
                    <a:pt x="2402" y="1747"/>
                    <a:pt x="2396" y="1736"/>
                  </a:cubicBezTo>
                  <a:cubicBezTo>
                    <a:pt x="2392" y="1728"/>
                    <a:pt x="2383" y="1716"/>
                    <a:pt x="2381" y="1706"/>
                  </a:cubicBezTo>
                  <a:cubicBezTo>
                    <a:pt x="2381" y="1706"/>
                    <a:pt x="2381" y="1706"/>
                    <a:pt x="2381" y="1706"/>
                  </a:cubicBezTo>
                  <a:cubicBezTo>
                    <a:pt x="2380" y="1705"/>
                    <a:pt x="2380" y="1704"/>
                    <a:pt x="2380" y="1703"/>
                  </a:cubicBezTo>
                  <a:cubicBezTo>
                    <a:pt x="2379" y="1693"/>
                    <a:pt x="2387" y="1688"/>
                    <a:pt x="2396" y="1685"/>
                  </a:cubicBezTo>
                  <a:cubicBezTo>
                    <a:pt x="2396" y="1685"/>
                    <a:pt x="2396" y="1685"/>
                    <a:pt x="2396" y="1685"/>
                  </a:cubicBezTo>
                  <a:cubicBezTo>
                    <a:pt x="2396" y="1685"/>
                    <a:pt x="2397" y="1685"/>
                    <a:pt x="2397" y="1685"/>
                  </a:cubicBezTo>
                  <a:cubicBezTo>
                    <a:pt x="2398" y="1685"/>
                    <a:pt x="2398" y="1685"/>
                    <a:pt x="2399" y="1684"/>
                  </a:cubicBezTo>
                  <a:cubicBezTo>
                    <a:pt x="2403" y="1683"/>
                    <a:pt x="2408" y="1683"/>
                    <a:pt x="2413" y="1683"/>
                  </a:cubicBezTo>
                  <a:cubicBezTo>
                    <a:pt x="2470" y="1683"/>
                    <a:pt x="2470" y="1683"/>
                    <a:pt x="2470" y="1683"/>
                  </a:cubicBezTo>
                  <a:cubicBezTo>
                    <a:pt x="2479" y="1683"/>
                    <a:pt x="2489" y="1683"/>
                    <a:pt x="2498" y="1683"/>
                  </a:cubicBezTo>
                  <a:cubicBezTo>
                    <a:pt x="2498" y="1683"/>
                    <a:pt x="2498" y="1683"/>
                    <a:pt x="2498" y="1683"/>
                  </a:cubicBezTo>
                  <a:cubicBezTo>
                    <a:pt x="2499" y="1683"/>
                    <a:pt x="2499" y="1683"/>
                    <a:pt x="2500" y="1683"/>
                  </a:cubicBezTo>
                  <a:cubicBezTo>
                    <a:pt x="2502" y="1683"/>
                    <a:pt x="2505" y="1683"/>
                    <a:pt x="2507" y="1683"/>
                  </a:cubicBezTo>
                  <a:cubicBezTo>
                    <a:pt x="2508" y="1683"/>
                    <a:pt x="2508" y="1683"/>
                    <a:pt x="2509" y="1683"/>
                  </a:cubicBezTo>
                  <a:cubicBezTo>
                    <a:pt x="2527" y="1685"/>
                    <a:pt x="2546" y="1692"/>
                    <a:pt x="2558" y="1705"/>
                  </a:cubicBezTo>
                  <a:cubicBezTo>
                    <a:pt x="2559" y="1705"/>
                    <a:pt x="2560" y="1706"/>
                    <a:pt x="2561" y="1707"/>
                  </a:cubicBezTo>
                  <a:cubicBezTo>
                    <a:pt x="2561" y="1708"/>
                    <a:pt x="2562" y="1708"/>
                    <a:pt x="2562" y="1709"/>
                  </a:cubicBezTo>
                  <a:cubicBezTo>
                    <a:pt x="2563" y="1710"/>
                    <a:pt x="2563" y="1710"/>
                    <a:pt x="2564" y="1711"/>
                  </a:cubicBezTo>
                  <a:cubicBezTo>
                    <a:pt x="2564" y="1711"/>
                    <a:pt x="2564" y="1711"/>
                    <a:pt x="2564" y="1711"/>
                  </a:cubicBezTo>
                  <a:cubicBezTo>
                    <a:pt x="2566" y="1713"/>
                    <a:pt x="2566" y="1713"/>
                    <a:pt x="2566" y="1713"/>
                  </a:cubicBezTo>
                  <a:cubicBezTo>
                    <a:pt x="2571" y="1721"/>
                    <a:pt x="2576" y="1729"/>
                    <a:pt x="2582" y="1737"/>
                  </a:cubicBezTo>
                  <a:cubicBezTo>
                    <a:pt x="2582" y="1737"/>
                    <a:pt x="2582" y="1737"/>
                    <a:pt x="2582" y="1737"/>
                  </a:cubicBezTo>
                  <a:cubicBezTo>
                    <a:pt x="2589" y="1748"/>
                    <a:pt x="2599" y="1759"/>
                    <a:pt x="2605" y="1772"/>
                  </a:cubicBezTo>
                  <a:cubicBezTo>
                    <a:pt x="2606" y="1773"/>
                    <a:pt x="2606" y="1773"/>
                    <a:pt x="2606" y="1774"/>
                  </a:cubicBezTo>
                  <a:cubicBezTo>
                    <a:pt x="2607" y="1775"/>
                    <a:pt x="2607" y="1775"/>
                    <a:pt x="2607" y="1775"/>
                  </a:cubicBezTo>
                  <a:cubicBezTo>
                    <a:pt x="2609" y="1782"/>
                    <a:pt x="2608" y="1787"/>
                    <a:pt x="2605" y="1791"/>
                  </a:cubicBezTo>
                  <a:close/>
                  <a:moveTo>
                    <a:pt x="2937" y="318"/>
                  </a:moveTo>
                  <a:cubicBezTo>
                    <a:pt x="3034" y="414"/>
                    <a:pt x="3089" y="549"/>
                    <a:pt x="3089" y="685"/>
                  </a:cubicBezTo>
                  <a:cubicBezTo>
                    <a:pt x="3089" y="821"/>
                    <a:pt x="3034" y="955"/>
                    <a:pt x="2937" y="1051"/>
                  </a:cubicBezTo>
                  <a:cubicBezTo>
                    <a:pt x="3050" y="999"/>
                    <a:pt x="3153" y="855"/>
                    <a:pt x="3152" y="685"/>
                  </a:cubicBezTo>
                  <a:cubicBezTo>
                    <a:pt x="3153" y="514"/>
                    <a:pt x="3050" y="371"/>
                    <a:pt x="2937" y="318"/>
                  </a:cubicBezTo>
                  <a:close/>
                  <a:moveTo>
                    <a:pt x="216" y="318"/>
                  </a:moveTo>
                  <a:cubicBezTo>
                    <a:pt x="104" y="371"/>
                    <a:pt x="0" y="514"/>
                    <a:pt x="2" y="685"/>
                  </a:cubicBezTo>
                  <a:cubicBezTo>
                    <a:pt x="0" y="855"/>
                    <a:pt x="104" y="999"/>
                    <a:pt x="216" y="1051"/>
                  </a:cubicBezTo>
                  <a:cubicBezTo>
                    <a:pt x="120" y="955"/>
                    <a:pt x="64" y="821"/>
                    <a:pt x="65" y="685"/>
                  </a:cubicBezTo>
                  <a:cubicBezTo>
                    <a:pt x="64" y="549"/>
                    <a:pt x="120" y="414"/>
                    <a:pt x="216" y="3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1735" tIns="30867" rIns="61735" bIns="30867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等腰三角形 75"/>
            <p:cNvSpPr/>
            <p:nvPr/>
          </p:nvSpPr>
          <p:spPr>
            <a:xfrm rot="5400000">
              <a:off x="7580670" y="2239755"/>
              <a:ext cx="261654" cy="225564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等腰三角形 76"/>
            <p:cNvSpPr/>
            <p:nvPr/>
          </p:nvSpPr>
          <p:spPr>
            <a:xfrm rot="5400000">
              <a:off x="7580670" y="2963226"/>
              <a:ext cx="261654" cy="225564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等腰三角形 77"/>
            <p:cNvSpPr/>
            <p:nvPr/>
          </p:nvSpPr>
          <p:spPr>
            <a:xfrm rot="5400000">
              <a:off x="7580670" y="3682652"/>
              <a:ext cx="261654" cy="225564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等腰三角形 78"/>
            <p:cNvSpPr/>
            <p:nvPr/>
          </p:nvSpPr>
          <p:spPr>
            <a:xfrm rot="5400000">
              <a:off x="7580670" y="4409696"/>
              <a:ext cx="261654" cy="225564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25"/>
          <p:cNvGrpSpPr/>
          <p:nvPr/>
        </p:nvGrpSpPr>
        <p:grpSpPr>
          <a:xfrm>
            <a:off x="4419600" y="1415174"/>
            <a:ext cx="4545484" cy="726441"/>
            <a:chOff x="503238" y="2770637"/>
            <a:chExt cx="3204356" cy="726441"/>
          </a:xfrm>
        </p:grpSpPr>
        <p:sp>
          <p:nvSpPr>
            <p:cNvPr id="61" name="矩形 26"/>
            <p:cNvSpPr/>
            <p:nvPr/>
          </p:nvSpPr>
          <p:spPr>
            <a:xfrm>
              <a:off x="503238" y="3053880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矩形 27"/>
            <p:cNvSpPr/>
            <p:nvPr/>
          </p:nvSpPr>
          <p:spPr>
            <a:xfrm>
              <a:off x="503238" y="2770637"/>
              <a:ext cx="8895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25"/>
          <p:cNvGrpSpPr/>
          <p:nvPr/>
        </p:nvGrpSpPr>
        <p:grpSpPr>
          <a:xfrm>
            <a:off x="4369916" y="2112866"/>
            <a:ext cx="4545484" cy="726441"/>
            <a:chOff x="503238" y="2770637"/>
            <a:chExt cx="3204356" cy="726441"/>
          </a:xfrm>
        </p:grpSpPr>
        <p:sp>
          <p:nvSpPr>
            <p:cNvPr id="64" name="矩形 26"/>
            <p:cNvSpPr/>
            <p:nvPr/>
          </p:nvSpPr>
          <p:spPr>
            <a:xfrm>
              <a:off x="503238" y="3053880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矩形 27"/>
            <p:cNvSpPr/>
            <p:nvPr/>
          </p:nvSpPr>
          <p:spPr>
            <a:xfrm>
              <a:off x="550382" y="2770637"/>
              <a:ext cx="8895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25"/>
          <p:cNvGrpSpPr/>
          <p:nvPr/>
        </p:nvGrpSpPr>
        <p:grpSpPr>
          <a:xfrm>
            <a:off x="4369916" y="2776934"/>
            <a:ext cx="4545484" cy="726441"/>
            <a:chOff x="503238" y="2770637"/>
            <a:chExt cx="3204356" cy="726441"/>
          </a:xfrm>
        </p:grpSpPr>
        <p:sp>
          <p:nvSpPr>
            <p:cNvPr id="79" name="矩形 26"/>
            <p:cNvSpPr/>
            <p:nvPr/>
          </p:nvSpPr>
          <p:spPr>
            <a:xfrm>
              <a:off x="503238" y="3053880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矩形 27"/>
            <p:cNvSpPr/>
            <p:nvPr/>
          </p:nvSpPr>
          <p:spPr>
            <a:xfrm>
              <a:off x="550382" y="2770637"/>
              <a:ext cx="8895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25"/>
          <p:cNvGrpSpPr/>
          <p:nvPr/>
        </p:nvGrpSpPr>
        <p:grpSpPr>
          <a:xfrm>
            <a:off x="4369916" y="3434264"/>
            <a:ext cx="4545484" cy="726441"/>
            <a:chOff x="503238" y="2770637"/>
            <a:chExt cx="3204356" cy="726441"/>
          </a:xfrm>
        </p:grpSpPr>
        <p:sp>
          <p:nvSpPr>
            <p:cNvPr id="82" name="矩形 26"/>
            <p:cNvSpPr/>
            <p:nvPr/>
          </p:nvSpPr>
          <p:spPr>
            <a:xfrm>
              <a:off x="503238" y="3053880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27"/>
            <p:cNvSpPr/>
            <p:nvPr/>
          </p:nvSpPr>
          <p:spPr>
            <a:xfrm>
              <a:off x="550382" y="2770637"/>
              <a:ext cx="8895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50"/>
                            </p:stCondLst>
                            <p:childTnLst>
                              <p:par>
                                <p:cTn id="2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50"/>
                            </p:stCondLst>
                            <p:childTnLst>
                              <p:par>
                                <p:cTn id="2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50"/>
                            </p:stCondLst>
                            <p:childTnLst>
                              <p:par>
                                <p:cTn id="3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21"/>
          <p:cNvSpPr/>
          <p:nvPr/>
        </p:nvSpPr>
        <p:spPr bwMode="auto">
          <a:xfrm rot="16200000" flipH="1">
            <a:off x="4581202" y="1611169"/>
            <a:ext cx="2128451" cy="2168038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-1" fmla="*/ 0 w 3017066"/>
              <a:gd name="connsiteY0-2" fmla="*/ 3083644 h 3096344"/>
              <a:gd name="connsiteX1-3" fmla="*/ 1356139 w 3017066"/>
              <a:gd name="connsiteY1-4" fmla="*/ 0 h 3096344"/>
              <a:gd name="connsiteX2-5" fmla="*/ 3017066 w 3017066"/>
              <a:gd name="connsiteY2-6" fmla="*/ 3096344 h 3096344"/>
              <a:gd name="connsiteX3-7" fmla="*/ 0 w 3017066"/>
              <a:gd name="connsiteY3-8" fmla="*/ 3083644 h 3096344"/>
              <a:gd name="connsiteX0-9" fmla="*/ 0 w 3017066"/>
              <a:gd name="connsiteY0-10" fmla="*/ 3083644 h 3096344"/>
              <a:gd name="connsiteX1-11" fmla="*/ 181393 w 3017066"/>
              <a:gd name="connsiteY1-12" fmla="*/ 2273423 h 3096344"/>
              <a:gd name="connsiteX2-13" fmla="*/ 1356139 w 3017066"/>
              <a:gd name="connsiteY2-14" fmla="*/ 0 h 3096344"/>
              <a:gd name="connsiteX3-15" fmla="*/ 3017066 w 3017066"/>
              <a:gd name="connsiteY3-16" fmla="*/ 3096344 h 3096344"/>
              <a:gd name="connsiteX4" fmla="*/ 0 w 3017066"/>
              <a:gd name="connsiteY4" fmla="*/ 3083644 h 3096344"/>
              <a:gd name="connsiteX0-17" fmla="*/ 0 w 3017066"/>
              <a:gd name="connsiteY0-18" fmla="*/ 3083644 h 3096344"/>
              <a:gd name="connsiteX1-19" fmla="*/ 181393 w 3017066"/>
              <a:gd name="connsiteY1-20" fmla="*/ 2222623 h 3096344"/>
              <a:gd name="connsiteX2-21" fmla="*/ 1356139 w 3017066"/>
              <a:gd name="connsiteY2-22" fmla="*/ 0 h 3096344"/>
              <a:gd name="connsiteX3-23" fmla="*/ 3017066 w 3017066"/>
              <a:gd name="connsiteY3-24" fmla="*/ 3096344 h 3096344"/>
              <a:gd name="connsiteX4-25" fmla="*/ 0 w 3017066"/>
              <a:gd name="connsiteY4-26" fmla="*/ 3083644 h 3096344"/>
              <a:gd name="connsiteX0-27" fmla="*/ 0 w 3017066"/>
              <a:gd name="connsiteY0-28" fmla="*/ 3083644 h 3096344"/>
              <a:gd name="connsiteX1-29" fmla="*/ 105193 w 3017066"/>
              <a:gd name="connsiteY1-30" fmla="*/ 2425823 h 3096344"/>
              <a:gd name="connsiteX2-31" fmla="*/ 1356139 w 3017066"/>
              <a:gd name="connsiteY2-32" fmla="*/ 0 h 3096344"/>
              <a:gd name="connsiteX3-33" fmla="*/ 3017066 w 3017066"/>
              <a:gd name="connsiteY3-34" fmla="*/ 3096344 h 3096344"/>
              <a:gd name="connsiteX4-35" fmla="*/ 0 w 3017066"/>
              <a:gd name="connsiteY4-36" fmla="*/ 3083644 h 3096344"/>
              <a:gd name="connsiteX0-37" fmla="*/ 0 w 3017066"/>
              <a:gd name="connsiteY0-38" fmla="*/ 2601044 h 2613744"/>
              <a:gd name="connsiteX1-39" fmla="*/ 105193 w 3017066"/>
              <a:gd name="connsiteY1-40" fmla="*/ 1943223 h 2613744"/>
              <a:gd name="connsiteX2-41" fmla="*/ 1368839 w 3017066"/>
              <a:gd name="connsiteY2-42" fmla="*/ 0 h 2613744"/>
              <a:gd name="connsiteX3-43" fmla="*/ 3017066 w 3017066"/>
              <a:gd name="connsiteY3-44" fmla="*/ 2613744 h 2613744"/>
              <a:gd name="connsiteX4-45" fmla="*/ 0 w 3017066"/>
              <a:gd name="connsiteY4-46" fmla="*/ 2601044 h 2613744"/>
              <a:gd name="connsiteX0-47" fmla="*/ 537730 w 2919796"/>
              <a:gd name="connsiteY0-48" fmla="*/ 2702644 h 2702644"/>
              <a:gd name="connsiteX1-49" fmla="*/ 7923 w 2919796"/>
              <a:gd name="connsiteY1-50" fmla="*/ 1943223 h 2702644"/>
              <a:gd name="connsiteX2-51" fmla="*/ 1271569 w 2919796"/>
              <a:gd name="connsiteY2-52" fmla="*/ 0 h 2702644"/>
              <a:gd name="connsiteX3-53" fmla="*/ 2919796 w 2919796"/>
              <a:gd name="connsiteY3-54" fmla="*/ 2613744 h 2702644"/>
              <a:gd name="connsiteX4-55" fmla="*/ 537730 w 2919796"/>
              <a:gd name="connsiteY4-56" fmla="*/ 2702644 h 2702644"/>
              <a:gd name="connsiteX0-57" fmla="*/ 552634 w 2934700"/>
              <a:gd name="connsiteY0-58" fmla="*/ 2702644 h 2702644"/>
              <a:gd name="connsiteX1-59" fmla="*/ 22827 w 2934700"/>
              <a:gd name="connsiteY1-60" fmla="*/ 1943223 h 2702644"/>
              <a:gd name="connsiteX2-61" fmla="*/ 1286473 w 2934700"/>
              <a:gd name="connsiteY2-62" fmla="*/ 0 h 2702644"/>
              <a:gd name="connsiteX3-63" fmla="*/ 2934700 w 2934700"/>
              <a:gd name="connsiteY3-64" fmla="*/ 2613744 h 2702644"/>
              <a:gd name="connsiteX4-65" fmla="*/ 552634 w 2934700"/>
              <a:gd name="connsiteY4-66" fmla="*/ 2702644 h 2702644"/>
              <a:gd name="connsiteX0-67" fmla="*/ 529807 w 2911873"/>
              <a:gd name="connsiteY0-68" fmla="*/ 2702644 h 2702644"/>
              <a:gd name="connsiteX1-69" fmla="*/ 0 w 2911873"/>
              <a:gd name="connsiteY1-70" fmla="*/ 1943223 h 2702644"/>
              <a:gd name="connsiteX2-71" fmla="*/ 1263646 w 2911873"/>
              <a:gd name="connsiteY2-72" fmla="*/ 0 h 2702644"/>
              <a:gd name="connsiteX3-73" fmla="*/ 2911873 w 2911873"/>
              <a:gd name="connsiteY3-74" fmla="*/ 2613744 h 2702644"/>
              <a:gd name="connsiteX4-75" fmla="*/ 529807 w 2911873"/>
              <a:gd name="connsiteY4-76" fmla="*/ 2702644 h 2702644"/>
              <a:gd name="connsiteX0-77" fmla="*/ 529807 w 2911873"/>
              <a:gd name="connsiteY0-78" fmla="*/ 2702644 h 2702644"/>
              <a:gd name="connsiteX1-79" fmla="*/ 0 w 2911873"/>
              <a:gd name="connsiteY1-80" fmla="*/ 1943223 h 2702644"/>
              <a:gd name="connsiteX2-81" fmla="*/ 1263646 w 2911873"/>
              <a:gd name="connsiteY2-82" fmla="*/ 0 h 2702644"/>
              <a:gd name="connsiteX3-83" fmla="*/ 2911873 w 2911873"/>
              <a:gd name="connsiteY3-84" fmla="*/ 2613744 h 2702644"/>
              <a:gd name="connsiteX4-85" fmla="*/ 529807 w 2911873"/>
              <a:gd name="connsiteY4-86" fmla="*/ 2702644 h 2702644"/>
              <a:gd name="connsiteX0-87" fmla="*/ 529807 w 2911873"/>
              <a:gd name="connsiteY0-88" fmla="*/ 2702644 h 2844923"/>
              <a:gd name="connsiteX1-89" fmla="*/ 0 w 2911873"/>
              <a:gd name="connsiteY1-90" fmla="*/ 1943223 h 2844923"/>
              <a:gd name="connsiteX2-91" fmla="*/ 1263646 w 2911873"/>
              <a:gd name="connsiteY2-92" fmla="*/ 0 h 2844923"/>
              <a:gd name="connsiteX3-93" fmla="*/ 2911873 w 2911873"/>
              <a:gd name="connsiteY3-94" fmla="*/ 2613744 h 2844923"/>
              <a:gd name="connsiteX4-95" fmla="*/ 1241478 w 2911873"/>
              <a:gd name="connsiteY4-96" fmla="*/ 2844923 h 2844923"/>
              <a:gd name="connsiteX5" fmla="*/ 529807 w 2911873"/>
              <a:gd name="connsiteY5" fmla="*/ 2702644 h 2844923"/>
              <a:gd name="connsiteX0-97" fmla="*/ 529807 w 2619773"/>
              <a:gd name="connsiteY0-98" fmla="*/ 2702644 h 2844923"/>
              <a:gd name="connsiteX1-99" fmla="*/ 0 w 2619773"/>
              <a:gd name="connsiteY1-100" fmla="*/ 1943223 h 2844923"/>
              <a:gd name="connsiteX2-101" fmla="*/ 1263646 w 2619773"/>
              <a:gd name="connsiteY2-102" fmla="*/ 0 h 2844923"/>
              <a:gd name="connsiteX3-103" fmla="*/ 2619773 w 2619773"/>
              <a:gd name="connsiteY3-104" fmla="*/ 2143844 h 2844923"/>
              <a:gd name="connsiteX4-105" fmla="*/ 1241478 w 2619773"/>
              <a:gd name="connsiteY4-106" fmla="*/ 2844923 h 2844923"/>
              <a:gd name="connsiteX5-107" fmla="*/ 529807 w 2619773"/>
              <a:gd name="connsiteY5-108" fmla="*/ 2702644 h 2844923"/>
              <a:gd name="connsiteX0-109" fmla="*/ 529807 w 2619773"/>
              <a:gd name="connsiteY0-110" fmla="*/ 2702644 h 2959223"/>
              <a:gd name="connsiteX1-111" fmla="*/ 0 w 2619773"/>
              <a:gd name="connsiteY1-112" fmla="*/ 1943223 h 2959223"/>
              <a:gd name="connsiteX2-113" fmla="*/ 1263646 w 2619773"/>
              <a:gd name="connsiteY2-114" fmla="*/ 0 h 2959223"/>
              <a:gd name="connsiteX3-115" fmla="*/ 2619773 w 2619773"/>
              <a:gd name="connsiteY3-116" fmla="*/ 2143844 h 2959223"/>
              <a:gd name="connsiteX4-117" fmla="*/ 1216078 w 2619773"/>
              <a:gd name="connsiteY4-118" fmla="*/ 2959223 h 2959223"/>
              <a:gd name="connsiteX5-119" fmla="*/ 529807 w 2619773"/>
              <a:gd name="connsiteY5-120" fmla="*/ 2702644 h 2959223"/>
              <a:gd name="connsiteX0-121" fmla="*/ 529807 w 2619773"/>
              <a:gd name="connsiteY0-122" fmla="*/ 2702644 h 2959223"/>
              <a:gd name="connsiteX1-123" fmla="*/ 0 w 2619773"/>
              <a:gd name="connsiteY1-124" fmla="*/ 1943223 h 2959223"/>
              <a:gd name="connsiteX2-125" fmla="*/ 1263646 w 2619773"/>
              <a:gd name="connsiteY2-126" fmla="*/ 0 h 2959223"/>
              <a:gd name="connsiteX3-127" fmla="*/ 2619773 w 2619773"/>
              <a:gd name="connsiteY3-128" fmla="*/ 2143844 h 2959223"/>
              <a:gd name="connsiteX4-129" fmla="*/ 1216078 w 2619773"/>
              <a:gd name="connsiteY4-130" fmla="*/ 2959223 h 2959223"/>
              <a:gd name="connsiteX5-131" fmla="*/ 529807 w 2619773"/>
              <a:gd name="connsiteY5-132" fmla="*/ 2702644 h 2959223"/>
              <a:gd name="connsiteX0-133" fmla="*/ 529807 w 2619773"/>
              <a:gd name="connsiteY0-134" fmla="*/ 2702644 h 2959223"/>
              <a:gd name="connsiteX1-135" fmla="*/ 0 w 2619773"/>
              <a:gd name="connsiteY1-136" fmla="*/ 1943223 h 2959223"/>
              <a:gd name="connsiteX2-137" fmla="*/ 1263646 w 2619773"/>
              <a:gd name="connsiteY2-138" fmla="*/ 0 h 2959223"/>
              <a:gd name="connsiteX3-139" fmla="*/ 2619773 w 2619773"/>
              <a:gd name="connsiteY3-140" fmla="*/ 2143844 h 2959223"/>
              <a:gd name="connsiteX4-141" fmla="*/ 1216078 w 2619773"/>
              <a:gd name="connsiteY4-142" fmla="*/ 2959223 h 2959223"/>
              <a:gd name="connsiteX5-143" fmla="*/ 529807 w 2619773"/>
              <a:gd name="connsiteY5-144" fmla="*/ 2702644 h 2959223"/>
              <a:gd name="connsiteX0-145" fmla="*/ 529807 w 2708673"/>
              <a:gd name="connsiteY0-146" fmla="*/ 2702644 h 2959223"/>
              <a:gd name="connsiteX1-147" fmla="*/ 0 w 2708673"/>
              <a:gd name="connsiteY1-148" fmla="*/ 1943223 h 2959223"/>
              <a:gd name="connsiteX2-149" fmla="*/ 1263646 w 2708673"/>
              <a:gd name="connsiteY2-150" fmla="*/ 0 h 2959223"/>
              <a:gd name="connsiteX3-151" fmla="*/ 2708673 w 2708673"/>
              <a:gd name="connsiteY3-152" fmla="*/ 2258144 h 2959223"/>
              <a:gd name="connsiteX4-153" fmla="*/ 1216078 w 2708673"/>
              <a:gd name="connsiteY4-154" fmla="*/ 2959223 h 2959223"/>
              <a:gd name="connsiteX5-155" fmla="*/ 529807 w 2708673"/>
              <a:gd name="connsiteY5-156" fmla="*/ 2702644 h 2959223"/>
              <a:gd name="connsiteX0-157" fmla="*/ 529807 w 2708673"/>
              <a:gd name="connsiteY0-158" fmla="*/ 2702644 h 3035423"/>
              <a:gd name="connsiteX1-159" fmla="*/ 0 w 2708673"/>
              <a:gd name="connsiteY1-160" fmla="*/ 1943223 h 3035423"/>
              <a:gd name="connsiteX2-161" fmla="*/ 1263646 w 2708673"/>
              <a:gd name="connsiteY2-162" fmla="*/ 0 h 3035423"/>
              <a:gd name="connsiteX3-163" fmla="*/ 2708673 w 2708673"/>
              <a:gd name="connsiteY3-164" fmla="*/ 2258144 h 3035423"/>
              <a:gd name="connsiteX4-165" fmla="*/ 1216078 w 2708673"/>
              <a:gd name="connsiteY4-166" fmla="*/ 3035423 h 3035423"/>
              <a:gd name="connsiteX5-167" fmla="*/ 529807 w 2708673"/>
              <a:gd name="connsiteY5-168" fmla="*/ 2702644 h 3035423"/>
              <a:gd name="connsiteX0-169" fmla="*/ 631407 w 2810273"/>
              <a:gd name="connsiteY0-170" fmla="*/ 2702644 h 3035423"/>
              <a:gd name="connsiteX1-171" fmla="*/ 0 w 2810273"/>
              <a:gd name="connsiteY1-172" fmla="*/ 1994023 h 3035423"/>
              <a:gd name="connsiteX2-173" fmla="*/ 1365246 w 2810273"/>
              <a:gd name="connsiteY2-174" fmla="*/ 0 h 3035423"/>
              <a:gd name="connsiteX3-175" fmla="*/ 2810273 w 2810273"/>
              <a:gd name="connsiteY3-176" fmla="*/ 2258144 h 3035423"/>
              <a:gd name="connsiteX4-177" fmla="*/ 1317678 w 2810273"/>
              <a:gd name="connsiteY4-178" fmla="*/ 3035423 h 3035423"/>
              <a:gd name="connsiteX5-179" fmla="*/ 631407 w 2810273"/>
              <a:gd name="connsiteY5-180" fmla="*/ 2702644 h 3035423"/>
              <a:gd name="connsiteX0-181" fmla="*/ 631407 w 2899173"/>
              <a:gd name="connsiteY0-182" fmla="*/ 2702644 h 3035423"/>
              <a:gd name="connsiteX1-183" fmla="*/ 0 w 2899173"/>
              <a:gd name="connsiteY1-184" fmla="*/ 1994023 h 3035423"/>
              <a:gd name="connsiteX2-185" fmla="*/ 1365246 w 2899173"/>
              <a:gd name="connsiteY2-186" fmla="*/ 0 h 3035423"/>
              <a:gd name="connsiteX3-187" fmla="*/ 2899173 w 2899173"/>
              <a:gd name="connsiteY3-188" fmla="*/ 2461344 h 3035423"/>
              <a:gd name="connsiteX4-189" fmla="*/ 1317678 w 2899173"/>
              <a:gd name="connsiteY4-190" fmla="*/ 3035423 h 3035423"/>
              <a:gd name="connsiteX5-191" fmla="*/ 631407 w 2899173"/>
              <a:gd name="connsiteY5-192" fmla="*/ 2702644 h 3035423"/>
              <a:gd name="connsiteX0-193" fmla="*/ 631407 w 2899173"/>
              <a:gd name="connsiteY0-194" fmla="*/ 2702644 h 3035423"/>
              <a:gd name="connsiteX1-195" fmla="*/ 0 w 2899173"/>
              <a:gd name="connsiteY1-196" fmla="*/ 1994023 h 3035423"/>
              <a:gd name="connsiteX2-197" fmla="*/ 1365246 w 2899173"/>
              <a:gd name="connsiteY2-198" fmla="*/ 0 h 3035423"/>
              <a:gd name="connsiteX3-199" fmla="*/ 2899173 w 2899173"/>
              <a:gd name="connsiteY3-200" fmla="*/ 2461344 h 3035423"/>
              <a:gd name="connsiteX4-201" fmla="*/ 1317678 w 2899173"/>
              <a:gd name="connsiteY4-202" fmla="*/ 3035423 h 3035423"/>
              <a:gd name="connsiteX5-203" fmla="*/ 631407 w 2899173"/>
              <a:gd name="connsiteY5-204" fmla="*/ 2702644 h 3035423"/>
              <a:gd name="connsiteX0-205" fmla="*/ 631407 w 2899173"/>
              <a:gd name="connsiteY0-206" fmla="*/ 2702644 h 3086223"/>
              <a:gd name="connsiteX1-207" fmla="*/ 0 w 2899173"/>
              <a:gd name="connsiteY1-208" fmla="*/ 1994023 h 3086223"/>
              <a:gd name="connsiteX2-209" fmla="*/ 1365246 w 2899173"/>
              <a:gd name="connsiteY2-210" fmla="*/ 0 h 3086223"/>
              <a:gd name="connsiteX3-211" fmla="*/ 2899173 w 2899173"/>
              <a:gd name="connsiteY3-212" fmla="*/ 2461344 h 3086223"/>
              <a:gd name="connsiteX4-213" fmla="*/ 1330378 w 2899173"/>
              <a:gd name="connsiteY4-214" fmla="*/ 3086223 h 3086223"/>
              <a:gd name="connsiteX5-215" fmla="*/ 631407 w 2899173"/>
              <a:gd name="connsiteY5-216" fmla="*/ 2702644 h 3086223"/>
              <a:gd name="connsiteX0-217" fmla="*/ 631407 w 2899173"/>
              <a:gd name="connsiteY0-218" fmla="*/ 2702644 h 3060823"/>
              <a:gd name="connsiteX1-219" fmla="*/ 0 w 2899173"/>
              <a:gd name="connsiteY1-220" fmla="*/ 1994023 h 3060823"/>
              <a:gd name="connsiteX2-221" fmla="*/ 1365246 w 2899173"/>
              <a:gd name="connsiteY2-222" fmla="*/ 0 h 3060823"/>
              <a:gd name="connsiteX3-223" fmla="*/ 2899173 w 2899173"/>
              <a:gd name="connsiteY3-224" fmla="*/ 2461344 h 3060823"/>
              <a:gd name="connsiteX4-225" fmla="*/ 1508178 w 2899173"/>
              <a:gd name="connsiteY4-226" fmla="*/ 3060823 h 3060823"/>
              <a:gd name="connsiteX5-227" fmla="*/ 631407 w 2899173"/>
              <a:gd name="connsiteY5-228" fmla="*/ 2702644 h 3060823"/>
              <a:gd name="connsiteX0-229" fmla="*/ 631407 w 2899173"/>
              <a:gd name="connsiteY0-230" fmla="*/ 2702644 h 3060823"/>
              <a:gd name="connsiteX1-231" fmla="*/ 0 w 2899173"/>
              <a:gd name="connsiteY1-232" fmla="*/ 1994023 h 3060823"/>
              <a:gd name="connsiteX2-233" fmla="*/ 1365246 w 2899173"/>
              <a:gd name="connsiteY2-234" fmla="*/ 0 h 3060823"/>
              <a:gd name="connsiteX3-235" fmla="*/ 2899173 w 2899173"/>
              <a:gd name="connsiteY3-236" fmla="*/ 2461344 h 3060823"/>
              <a:gd name="connsiteX4-237" fmla="*/ 1508178 w 2899173"/>
              <a:gd name="connsiteY4-238" fmla="*/ 3060823 h 3060823"/>
              <a:gd name="connsiteX5-239" fmla="*/ 631407 w 2899173"/>
              <a:gd name="connsiteY5-240" fmla="*/ 2702644 h 3060823"/>
              <a:gd name="connsiteX0-241" fmla="*/ 631407 w 2899173"/>
              <a:gd name="connsiteY0-242" fmla="*/ 2702644 h 3060823"/>
              <a:gd name="connsiteX1-243" fmla="*/ 0 w 2899173"/>
              <a:gd name="connsiteY1-244" fmla="*/ 1994023 h 3060823"/>
              <a:gd name="connsiteX2-245" fmla="*/ 1365246 w 2899173"/>
              <a:gd name="connsiteY2-246" fmla="*/ 0 h 3060823"/>
              <a:gd name="connsiteX3-247" fmla="*/ 2899173 w 2899173"/>
              <a:gd name="connsiteY3-248" fmla="*/ 2461344 h 3060823"/>
              <a:gd name="connsiteX4-249" fmla="*/ 1508178 w 2899173"/>
              <a:gd name="connsiteY4-250" fmla="*/ 3060823 h 3060823"/>
              <a:gd name="connsiteX5-251" fmla="*/ 631407 w 2899173"/>
              <a:gd name="connsiteY5-252" fmla="*/ 2702644 h 3060823"/>
              <a:gd name="connsiteX0-253" fmla="*/ 663159 w 2930925"/>
              <a:gd name="connsiteY0-254" fmla="*/ 2702644 h 3060823"/>
              <a:gd name="connsiteX1-255" fmla="*/ 0 w 2930925"/>
              <a:gd name="connsiteY1-256" fmla="*/ 2032204 h 3060823"/>
              <a:gd name="connsiteX2-257" fmla="*/ 1396998 w 2930925"/>
              <a:gd name="connsiteY2-258" fmla="*/ 0 h 3060823"/>
              <a:gd name="connsiteX3-259" fmla="*/ 2930925 w 2930925"/>
              <a:gd name="connsiteY3-260" fmla="*/ 2461344 h 3060823"/>
              <a:gd name="connsiteX4-261" fmla="*/ 1539930 w 2930925"/>
              <a:gd name="connsiteY4-262" fmla="*/ 3060823 h 3060823"/>
              <a:gd name="connsiteX5-263" fmla="*/ 663159 w 2930925"/>
              <a:gd name="connsiteY5-264" fmla="*/ 2702644 h 3060823"/>
              <a:gd name="connsiteX0-265" fmla="*/ 663159 w 2930925"/>
              <a:gd name="connsiteY0-266" fmla="*/ 2702644 h 3060823"/>
              <a:gd name="connsiteX1-267" fmla="*/ 0 w 2930925"/>
              <a:gd name="connsiteY1-268" fmla="*/ 2032204 h 3060823"/>
              <a:gd name="connsiteX2-269" fmla="*/ 1396998 w 2930925"/>
              <a:gd name="connsiteY2-270" fmla="*/ 0 h 3060823"/>
              <a:gd name="connsiteX3-271" fmla="*/ 2930925 w 2930925"/>
              <a:gd name="connsiteY3-272" fmla="*/ 2461344 h 3060823"/>
              <a:gd name="connsiteX4-273" fmla="*/ 1539930 w 2930925"/>
              <a:gd name="connsiteY4-274" fmla="*/ 3060823 h 3060823"/>
              <a:gd name="connsiteX5-275" fmla="*/ 663159 w 2930925"/>
              <a:gd name="connsiteY5-276" fmla="*/ 2702644 h 3060823"/>
              <a:gd name="connsiteX0-277" fmla="*/ 663159 w 2930925"/>
              <a:gd name="connsiteY0-278" fmla="*/ 2702644 h 3060823"/>
              <a:gd name="connsiteX1-279" fmla="*/ 0 w 2930925"/>
              <a:gd name="connsiteY1-280" fmla="*/ 2032204 h 3060823"/>
              <a:gd name="connsiteX2-281" fmla="*/ 1396998 w 2930925"/>
              <a:gd name="connsiteY2-282" fmla="*/ 0 h 3060823"/>
              <a:gd name="connsiteX3-283" fmla="*/ 2930925 w 2930925"/>
              <a:gd name="connsiteY3-284" fmla="*/ 2461344 h 3060823"/>
              <a:gd name="connsiteX4-285" fmla="*/ 1539930 w 2930925"/>
              <a:gd name="connsiteY4-286" fmla="*/ 3060823 h 3060823"/>
              <a:gd name="connsiteX5-287" fmla="*/ 663159 w 2930925"/>
              <a:gd name="connsiteY5-288" fmla="*/ 2702644 h 3060823"/>
              <a:gd name="connsiteX0-289" fmla="*/ 663159 w 2930925"/>
              <a:gd name="connsiteY0-290" fmla="*/ 2702644 h 3060823"/>
              <a:gd name="connsiteX1-291" fmla="*/ 0 w 2930925"/>
              <a:gd name="connsiteY1-292" fmla="*/ 2032204 h 3060823"/>
              <a:gd name="connsiteX2-293" fmla="*/ 1396998 w 2930925"/>
              <a:gd name="connsiteY2-294" fmla="*/ 0 h 3060823"/>
              <a:gd name="connsiteX3-295" fmla="*/ 2930925 w 2930925"/>
              <a:gd name="connsiteY3-296" fmla="*/ 2461344 h 3060823"/>
              <a:gd name="connsiteX4-297" fmla="*/ 1539930 w 2930925"/>
              <a:gd name="connsiteY4-298" fmla="*/ 3060823 h 3060823"/>
              <a:gd name="connsiteX5-299" fmla="*/ 663159 w 2930925"/>
              <a:gd name="connsiteY5-300" fmla="*/ 2702644 h 3060823"/>
              <a:gd name="connsiteX0-301" fmla="*/ 663159 w 2930925"/>
              <a:gd name="connsiteY0-302" fmla="*/ 2702644 h 2908539"/>
              <a:gd name="connsiteX1-303" fmla="*/ 0 w 2930925"/>
              <a:gd name="connsiteY1-304" fmla="*/ 2032204 h 2908539"/>
              <a:gd name="connsiteX2-305" fmla="*/ 1396998 w 2930925"/>
              <a:gd name="connsiteY2-306" fmla="*/ 0 h 2908539"/>
              <a:gd name="connsiteX3-307" fmla="*/ 2930925 w 2930925"/>
              <a:gd name="connsiteY3-308" fmla="*/ 2461344 h 2908539"/>
              <a:gd name="connsiteX4-309" fmla="*/ 1559196 w 2930925"/>
              <a:gd name="connsiteY4-310" fmla="*/ 2908539 h 2908539"/>
              <a:gd name="connsiteX5-311" fmla="*/ 663159 w 2930925"/>
              <a:gd name="connsiteY5-312" fmla="*/ 2702644 h 2908539"/>
              <a:gd name="connsiteX0-313" fmla="*/ 663159 w 2930925"/>
              <a:gd name="connsiteY0-314" fmla="*/ 2702644 h 2959458"/>
              <a:gd name="connsiteX1-315" fmla="*/ 0 w 2930925"/>
              <a:gd name="connsiteY1-316" fmla="*/ 2032204 h 2959458"/>
              <a:gd name="connsiteX2-317" fmla="*/ 1396998 w 2930925"/>
              <a:gd name="connsiteY2-318" fmla="*/ 0 h 2959458"/>
              <a:gd name="connsiteX3-319" fmla="*/ 2930925 w 2930925"/>
              <a:gd name="connsiteY3-320" fmla="*/ 2461344 h 2959458"/>
              <a:gd name="connsiteX4-321" fmla="*/ 1559412 w 2930925"/>
              <a:gd name="connsiteY4-322" fmla="*/ 2959458 h 2959458"/>
              <a:gd name="connsiteX5-323" fmla="*/ 663159 w 2930925"/>
              <a:gd name="connsiteY5-324" fmla="*/ 2702644 h 2959458"/>
              <a:gd name="connsiteX0-325" fmla="*/ 663159 w 2930925"/>
              <a:gd name="connsiteY0-326" fmla="*/ 2702644 h 2959458"/>
              <a:gd name="connsiteX1-327" fmla="*/ 0 w 2930925"/>
              <a:gd name="connsiteY1-328" fmla="*/ 2032204 h 2959458"/>
              <a:gd name="connsiteX2-329" fmla="*/ 1396998 w 2930925"/>
              <a:gd name="connsiteY2-330" fmla="*/ 0 h 2959458"/>
              <a:gd name="connsiteX3-331" fmla="*/ 2930925 w 2930925"/>
              <a:gd name="connsiteY3-332" fmla="*/ 2461344 h 2959458"/>
              <a:gd name="connsiteX4-333" fmla="*/ 1559412 w 2930925"/>
              <a:gd name="connsiteY4-334" fmla="*/ 2959458 h 2959458"/>
              <a:gd name="connsiteX5-335" fmla="*/ 663159 w 2930925"/>
              <a:gd name="connsiteY5-336" fmla="*/ 2702644 h 2959458"/>
              <a:gd name="connsiteX0-337" fmla="*/ 663159 w 2893222"/>
              <a:gd name="connsiteY0-338" fmla="*/ 2702644 h 2959458"/>
              <a:gd name="connsiteX1-339" fmla="*/ 0 w 2893222"/>
              <a:gd name="connsiteY1-340" fmla="*/ 2032204 h 2959458"/>
              <a:gd name="connsiteX2-341" fmla="*/ 1396998 w 2893222"/>
              <a:gd name="connsiteY2-342" fmla="*/ 0 h 2959458"/>
              <a:gd name="connsiteX3-343" fmla="*/ 2893222 w 2893222"/>
              <a:gd name="connsiteY3-344" fmla="*/ 2404291 h 2959458"/>
              <a:gd name="connsiteX4-345" fmla="*/ 1559412 w 2893222"/>
              <a:gd name="connsiteY4-346" fmla="*/ 2959458 h 2959458"/>
              <a:gd name="connsiteX5-347" fmla="*/ 663159 w 2893222"/>
              <a:gd name="connsiteY5-348" fmla="*/ 2702644 h 2959458"/>
              <a:gd name="connsiteX0-349" fmla="*/ 663159 w 2893222"/>
              <a:gd name="connsiteY0-350" fmla="*/ 2702644 h 2959458"/>
              <a:gd name="connsiteX1-351" fmla="*/ 0 w 2893222"/>
              <a:gd name="connsiteY1-352" fmla="*/ 2032204 h 2959458"/>
              <a:gd name="connsiteX2-353" fmla="*/ 1396998 w 2893222"/>
              <a:gd name="connsiteY2-354" fmla="*/ 0 h 2959458"/>
              <a:gd name="connsiteX3-355" fmla="*/ 2893222 w 2893222"/>
              <a:gd name="connsiteY3-356" fmla="*/ 2404291 h 2959458"/>
              <a:gd name="connsiteX4-357" fmla="*/ 1559412 w 2893222"/>
              <a:gd name="connsiteY4-358" fmla="*/ 2959458 h 2959458"/>
              <a:gd name="connsiteX5-359" fmla="*/ 663159 w 2893222"/>
              <a:gd name="connsiteY5-360" fmla="*/ 2702644 h 2959458"/>
              <a:gd name="connsiteX0-361" fmla="*/ 663159 w 2893222"/>
              <a:gd name="connsiteY0-362" fmla="*/ 2702644 h 2959458"/>
              <a:gd name="connsiteX1-363" fmla="*/ 0 w 2893222"/>
              <a:gd name="connsiteY1-364" fmla="*/ 2032204 h 2959458"/>
              <a:gd name="connsiteX2-365" fmla="*/ 1396998 w 2893222"/>
              <a:gd name="connsiteY2-366" fmla="*/ 0 h 2959458"/>
              <a:gd name="connsiteX3-367" fmla="*/ 2893222 w 2893222"/>
              <a:gd name="connsiteY3-368" fmla="*/ 2404291 h 2959458"/>
              <a:gd name="connsiteX4-369" fmla="*/ 1559412 w 2893222"/>
              <a:gd name="connsiteY4-370" fmla="*/ 2959458 h 2959458"/>
              <a:gd name="connsiteX5-371" fmla="*/ 663159 w 2893222"/>
              <a:gd name="connsiteY5-372" fmla="*/ 2702644 h 29594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25" y="connsiteY4-26"/>
              </a:cxn>
              <a:cxn ang="0">
                <a:pos x="connsiteX5-107" y="connsiteY5-108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rnd">
            <a:solidFill>
              <a:srgbClr val="E6E6E6"/>
            </a:solidFill>
            <a:prstDash val="solid"/>
            <a:round/>
          </a:ln>
        </p:spPr>
        <p:txBody>
          <a:bodyPr vert="eaVert" lIns="67099" tIns="33549" rIns="67099" bIns="33549" anchor="ctr"/>
          <a:lstStyle/>
          <a:p>
            <a:pPr>
              <a:defRPr/>
            </a:pPr>
            <a:endParaRPr lang="zh-CN" altLang="en-US" sz="1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2481868" y="1611169"/>
            <a:ext cx="2128451" cy="2168038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-1" fmla="*/ 0 w 3017066"/>
              <a:gd name="connsiteY0-2" fmla="*/ 3083644 h 3096344"/>
              <a:gd name="connsiteX1-3" fmla="*/ 1356139 w 3017066"/>
              <a:gd name="connsiteY1-4" fmla="*/ 0 h 3096344"/>
              <a:gd name="connsiteX2-5" fmla="*/ 3017066 w 3017066"/>
              <a:gd name="connsiteY2-6" fmla="*/ 3096344 h 3096344"/>
              <a:gd name="connsiteX3-7" fmla="*/ 0 w 3017066"/>
              <a:gd name="connsiteY3-8" fmla="*/ 3083644 h 3096344"/>
              <a:gd name="connsiteX0-9" fmla="*/ 0 w 3017066"/>
              <a:gd name="connsiteY0-10" fmla="*/ 3083644 h 3096344"/>
              <a:gd name="connsiteX1-11" fmla="*/ 181393 w 3017066"/>
              <a:gd name="connsiteY1-12" fmla="*/ 2273423 h 3096344"/>
              <a:gd name="connsiteX2-13" fmla="*/ 1356139 w 3017066"/>
              <a:gd name="connsiteY2-14" fmla="*/ 0 h 3096344"/>
              <a:gd name="connsiteX3-15" fmla="*/ 3017066 w 3017066"/>
              <a:gd name="connsiteY3-16" fmla="*/ 3096344 h 3096344"/>
              <a:gd name="connsiteX4" fmla="*/ 0 w 3017066"/>
              <a:gd name="connsiteY4" fmla="*/ 3083644 h 3096344"/>
              <a:gd name="connsiteX0-17" fmla="*/ 0 w 3017066"/>
              <a:gd name="connsiteY0-18" fmla="*/ 3083644 h 3096344"/>
              <a:gd name="connsiteX1-19" fmla="*/ 181393 w 3017066"/>
              <a:gd name="connsiteY1-20" fmla="*/ 2222623 h 3096344"/>
              <a:gd name="connsiteX2-21" fmla="*/ 1356139 w 3017066"/>
              <a:gd name="connsiteY2-22" fmla="*/ 0 h 3096344"/>
              <a:gd name="connsiteX3-23" fmla="*/ 3017066 w 3017066"/>
              <a:gd name="connsiteY3-24" fmla="*/ 3096344 h 3096344"/>
              <a:gd name="connsiteX4-25" fmla="*/ 0 w 3017066"/>
              <a:gd name="connsiteY4-26" fmla="*/ 3083644 h 3096344"/>
              <a:gd name="connsiteX0-27" fmla="*/ 0 w 3017066"/>
              <a:gd name="connsiteY0-28" fmla="*/ 3083644 h 3096344"/>
              <a:gd name="connsiteX1-29" fmla="*/ 105193 w 3017066"/>
              <a:gd name="connsiteY1-30" fmla="*/ 2425823 h 3096344"/>
              <a:gd name="connsiteX2-31" fmla="*/ 1356139 w 3017066"/>
              <a:gd name="connsiteY2-32" fmla="*/ 0 h 3096344"/>
              <a:gd name="connsiteX3-33" fmla="*/ 3017066 w 3017066"/>
              <a:gd name="connsiteY3-34" fmla="*/ 3096344 h 3096344"/>
              <a:gd name="connsiteX4-35" fmla="*/ 0 w 3017066"/>
              <a:gd name="connsiteY4-36" fmla="*/ 3083644 h 3096344"/>
              <a:gd name="connsiteX0-37" fmla="*/ 0 w 3017066"/>
              <a:gd name="connsiteY0-38" fmla="*/ 2601044 h 2613744"/>
              <a:gd name="connsiteX1-39" fmla="*/ 105193 w 3017066"/>
              <a:gd name="connsiteY1-40" fmla="*/ 1943223 h 2613744"/>
              <a:gd name="connsiteX2-41" fmla="*/ 1368839 w 3017066"/>
              <a:gd name="connsiteY2-42" fmla="*/ 0 h 2613744"/>
              <a:gd name="connsiteX3-43" fmla="*/ 3017066 w 3017066"/>
              <a:gd name="connsiteY3-44" fmla="*/ 2613744 h 2613744"/>
              <a:gd name="connsiteX4-45" fmla="*/ 0 w 3017066"/>
              <a:gd name="connsiteY4-46" fmla="*/ 2601044 h 2613744"/>
              <a:gd name="connsiteX0-47" fmla="*/ 537730 w 2919796"/>
              <a:gd name="connsiteY0-48" fmla="*/ 2702644 h 2702644"/>
              <a:gd name="connsiteX1-49" fmla="*/ 7923 w 2919796"/>
              <a:gd name="connsiteY1-50" fmla="*/ 1943223 h 2702644"/>
              <a:gd name="connsiteX2-51" fmla="*/ 1271569 w 2919796"/>
              <a:gd name="connsiteY2-52" fmla="*/ 0 h 2702644"/>
              <a:gd name="connsiteX3-53" fmla="*/ 2919796 w 2919796"/>
              <a:gd name="connsiteY3-54" fmla="*/ 2613744 h 2702644"/>
              <a:gd name="connsiteX4-55" fmla="*/ 537730 w 2919796"/>
              <a:gd name="connsiteY4-56" fmla="*/ 2702644 h 2702644"/>
              <a:gd name="connsiteX0-57" fmla="*/ 552634 w 2934700"/>
              <a:gd name="connsiteY0-58" fmla="*/ 2702644 h 2702644"/>
              <a:gd name="connsiteX1-59" fmla="*/ 22827 w 2934700"/>
              <a:gd name="connsiteY1-60" fmla="*/ 1943223 h 2702644"/>
              <a:gd name="connsiteX2-61" fmla="*/ 1286473 w 2934700"/>
              <a:gd name="connsiteY2-62" fmla="*/ 0 h 2702644"/>
              <a:gd name="connsiteX3-63" fmla="*/ 2934700 w 2934700"/>
              <a:gd name="connsiteY3-64" fmla="*/ 2613744 h 2702644"/>
              <a:gd name="connsiteX4-65" fmla="*/ 552634 w 2934700"/>
              <a:gd name="connsiteY4-66" fmla="*/ 2702644 h 2702644"/>
              <a:gd name="connsiteX0-67" fmla="*/ 529807 w 2911873"/>
              <a:gd name="connsiteY0-68" fmla="*/ 2702644 h 2702644"/>
              <a:gd name="connsiteX1-69" fmla="*/ 0 w 2911873"/>
              <a:gd name="connsiteY1-70" fmla="*/ 1943223 h 2702644"/>
              <a:gd name="connsiteX2-71" fmla="*/ 1263646 w 2911873"/>
              <a:gd name="connsiteY2-72" fmla="*/ 0 h 2702644"/>
              <a:gd name="connsiteX3-73" fmla="*/ 2911873 w 2911873"/>
              <a:gd name="connsiteY3-74" fmla="*/ 2613744 h 2702644"/>
              <a:gd name="connsiteX4-75" fmla="*/ 529807 w 2911873"/>
              <a:gd name="connsiteY4-76" fmla="*/ 2702644 h 2702644"/>
              <a:gd name="connsiteX0-77" fmla="*/ 529807 w 2911873"/>
              <a:gd name="connsiteY0-78" fmla="*/ 2702644 h 2702644"/>
              <a:gd name="connsiteX1-79" fmla="*/ 0 w 2911873"/>
              <a:gd name="connsiteY1-80" fmla="*/ 1943223 h 2702644"/>
              <a:gd name="connsiteX2-81" fmla="*/ 1263646 w 2911873"/>
              <a:gd name="connsiteY2-82" fmla="*/ 0 h 2702644"/>
              <a:gd name="connsiteX3-83" fmla="*/ 2911873 w 2911873"/>
              <a:gd name="connsiteY3-84" fmla="*/ 2613744 h 2702644"/>
              <a:gd name="connsiteX4-85" fmla="*/ 529807 w 2911873"/>
              <a:gd name="connsiteY4-86" fmla="*/ 2702644 h 2702644"/>
              <a:gd name="connsiteX0-87" fmla="*/ 529807 w 2911873"/>
              <a:gd name="connsiteY0-88" fmla="*/ 2702644 h 2844923"/>
              <a:gd name="connsiteX1-89" fmla="*/ 0 w 2911873"/>
              <a:gd name="connsiteY1-90" fmla="*/ 1943223 h 2844923"/>
              <a:gd name="connsiteX2-91" fmla="*/ 1263646 w 2911873"/>
              <a:gd name="connsiteY2-92" fmla="*/ 0 h 2844923"/>
              <a:gd name="connsiteX3-93" fmla="*/ 2911873 w 2911873"/>
              <a:gd name="connsiteY3-94" fmla="*/ 2613744 h 2844923"/>
              <a:gd name="connsiteX4-95" fmla="*/ 1241478 w 2911873"/>
              <a:gd name="connsiteY4-96" fmla="*/ 2844923 h 2844923"/>
              <a:gd name="connsiteX5" fmla="*/ 529807 w 2911873"/>
              <a:gd name="connsiteY5" fmla="*/ 2702644 h 2844923"/>
              <a:gd name="connsiteX0-97" fmla="*/ 529807 w 2619773"/>
              <a:gd name="connsiteY0-98" fmla="*/ 2702644 h 2844923"/>
              <a:gd name="connsiteX1-99" fmla="*/ 0 w 2619773"/>
              <a:gd name="connsiteY1-100" fmla="*/ 1943223 h 2844923"/>
              <a:gd name="connsiteX2-101" fmla="*/ 1263646 w 2619773"/>
              <a:gd name="connsiteY2-102" fmla="*/ 0 h 2844923"/>
              <a:gd name="connsiteX3-103" fmla="*/ 2619773 w 2619773"/>
              <a:gd name="connsiteY3-104" fmla="*/ 2143844 h 2844923"/>
              <a:gd name="connsiteX4-105" fmla="*/ 1241478 w 2619773"/>
              <a:gd name="connsiteY4-106" fmla="*/ 2844923 h 2844923"/>
              <a:gd name="connsiteX5-107" fmla="*/ 529807 w 2619773"/>
              <a:gd name="connsiteY5-108" fmla="*/ 2702644 h 2844923"/>
              <a:gd name="connsiteX0-109" fmla="*/ 529807 w 2619773"/>
              <a:gd name="connsiteY0-110" fmla="*/ 2702644 h 2959223"/>
              <a:gd name="connsiteX1-111" fmla="*/ 0 w 2619773"/>
              <a:gd name="connsiteY1-112" fmla="*/ 1943223 h 2959223"/>
              <a:gd name="connsiteX2-113" fmla="*/ 1263646 w 2619773"/>
              <a:gd name="connsiteY2-114" fmla="*/ 0 h 2959223"/>
              <a:gd name="connsiteX3-115" fmla="*/ 2619773 w 2619773"/>
              <a:gd name="connsiteY3-116" fmla="*/ 2143844 h 2959223"/>
              <a:gd name="connsiteX4-117" fmla="*/ 1216078 w 2619773"/>
              <a:gd name="connsiteY4-118" fmla="*/ 2959223 h 2959223"/>
              <a:gd name="connsiteX5-119" fmla="*/ 529807 w 2619773"/>
              <a:gd name="connsiteY5-120" fmla="*/ 2702644 h 2959223"/>
              <a:gd name="connsiteX0-121" fmla="*/ 529807 w 2619773"/>
              <a:gd name="connsiteY0-122" fmla="*/ 2702644 h 2959223"/>
              <a:gd name="connsiteX1-123" fmla="*/ 0 w 2619773"/>
              <a:gd name="connsiteY1-124" fmla="*/ 1943223 h 2959223"/>
              <a:gd name="connsiteX2-125" fmla="*/ 1263646 w 2619773"/>
              <a:gd name="connsiteY2-126" fmla="*/ 0 h 2959223"/>
              <a:gd name="connsiteX3-127" fmla="*/ 2619773 w 2619773"/>
              <a:gd name="connsiteY3-128" fmla="*/ 2143844 h 2959223"/>
              <a:gd name="connsiteX4-129" fmla="*/ 1216078 w 2619773"/>
              <a:gd name="connsiteY4-130" fmla="*/ 2959223 h 2959223"/>
              <a:gd name="connsiteX5-131" fmla="*/ 529807 w 2619773"/>
              <a:gd name="connsiteY5-132" fmla="*/ 2702644 h 2959223"/>
              <a:gd name="connsiteX0-133" fmla="*/ 529807 w 2619773"/>
              <a:gd name="connsiteY0-134" fmla="*/ 2702644 h 2959223"/>
              <a:gd name="connsiteX1-135" fmla="*/ 0 w 2619773"/>
              <a:gd name="connsiteY1-136" fmla="*/ 1943223 h 2959223"/>
              <a:gd name="connsiteX2-137" fmla="*/ 1263646 w 2619773"/>
              <a:gd name="connsiteY2-138" fmla="*/ 0 h 2959223"/>
              <a:gd name="connsiteX3-139" fmla="*/ 2619773 w 2619773"/>
              <a:gd name="connsiteY3-140" fmla="*/ 2143844 h 2959223"/>
              <a:gd name="connsiteX4-141" fmla="*/ 1216078 w 2619773"/>
              <a:gd name="connsiteY4-142" fmla="*/ 2959223 h 2959223"/>
              <a:gd name="connsiteX5-143" fmla="*/ 529807 w 2619773"/>
              <a:gd name="connsiteY5-144" fmla="*/ 2702644 h 2959223"/>
              <a:gd name="connsiteX0-145" fmla="*/ 529807 w 2708673"/>
              <a:gd name="connsiteY0-146" fmla="*/ 2702644 h 2959223"/>
              <a:gd name="connsiteX1-147" fmla="*/ 0 w 2708673"/>
              <a:gd name="connsiteY1-148" fmla="*/ 1943223 h 2959223"/>
              <a:gd name="connsiteX2-149" fmla="*/ 1263646 w 2708673"/>
              <a:gd name="connsiteY2-150" fmla="*/ 0 h 2959223"/>
              <a:gd name="connsiteX3-151" fmla="*/ 2708673 w 2708673"/>
              <a:gd name="connsiteY3-152" fmla="*/ 2258144 h 2959223"/>
              <a:gd name="connsiteX4-153" fmla="*/ 1216078 w 2708673"/>
              <a:gd name="connsiteY4-154" fmla="*/ 2959223 h 2959223"/>
              <a:gd name="connsiteX5-155" fmla="*/ 529807 w 2708673"/>
              <a:gd name="connsiteY5-156" fmla="*/ 2702644 h 2959223"/>
              <a:gd name="connsiteX0-157" fmla="*/ 529807 w 2708673"/>
              <a:gd name="connsiteY0-158" fmla="*/ 2702644 h 3035423"/>
              <a:gd name="connsiteX1-159" fmla="*/ 0 w 2708673"/>
              <a:gd name="connsiteY1-160" fmla="*/ 1943223 h 3035423"/>
              <a:gd name="connsiteX2-161" fmla="*/ 1263646 w 2708673"/>
              <a:gd name="connsiteY2-162" fmla="*/ 0 h 3035423"/>
              <a:gd name="connsiteX3-163" fmla="*/ 2708673 w 2708673"/>
              <a:gd name="connsiteY3-164" fmla="*/ 2258144 h 3035423"/>
              <a:gd name="connsiteX4-165" fmla="*/ 1216078 w 2708673"/>
              <a:gd name="connsiteY4-166" fmla="*/ 3035423 h 3035423"/>
              <a:gd name="connsiteX5-167" fmla="*/ 529807 w 2708673"/>
              <a:gd name="connsiteY5-168" fmla="*/ 2702644 h 3035423"/>
              <a:gd name="connsiteX0-169" fmla="*/ 631407 w 2810273"/>
              <a:gd name="connsiteY0-170" fmla="*/ 2702644 h 3035423"/>
              <a:gd name="connsiteX1-171" fmla="*/ 0 w 2810273"/>
              <a:gd name="connsiteY1-172" fmla="*/ 1994023 h 3035423"/>
              <a:gd name="connsiteX2-173" fmla="*/ 1365246 w 2810273"/>
              <a:gd name="connsiteY2-174" fmla="*/ 0 h 3035423"/>
              <a:gd name="connsiteX3-175" fmla="*/ 2810273 w 2810273"/>
              <a:gd name="connsiteY3-176" fmla="*/ 2258144 h 3035423"/>
              <a:gd name="connsiteX4-177" fmla="*/ 1317678 w 2810273"/>
              <a:gd name="connsiteY4-178" fmla="*/ 3035423 h 3035423"/>
              <a:gd name="connsiteX5-179" fmla="*/ 631407 w 2810273"/>
              <a:gd name="connsiteY5-180" fmla="*/ 2702644 h 3035423"/>
              <a:gd name="connsiteX0-181" fmla="*/ 631407 w 2899173"/>
              <a:gd name="connsiteY0-182" fmla="*/ 2702644 h 3035423"/>
              <a:gd name="connsiteX1-183" fmla="*/ 0 w 2899173"/>
              <a:gd name="connsiteY1-184" fmla="*/ 1994023 h 3035423"/>
              <a:gd name="connsiteX2-185" fmla="*/ 1365246 w 2899173"/>
              <a:gd name="connsiteY2-186" fmla="*/ 0 h 3035423"/>
              <a:gd name="connsiteX3-187" fmla="*/ 2899173 w 2899173"/>
              <a:gd name="connsiteY3-188" fmla="*/ 2461344 h 3035423"/>
              <a:gd name="connsiteX4-189" fmla="*/ 1317678 w 2899173"/>
              <a:gd name="connsiteY4-190" fmla="*/ 3035423 h 3035423"/>
              <a:gd name="connsiteX5-191" fmla="*/ 631407 w 2899173"/>
              <a:gd name="connsiteY5-192" fmla="*/ 2702644 h 3035423"/>
              <a:gd name="connsiteX0-193" fmla="*/ 631407 w 2899173"/>
              <a:gd name="connsiteY0-194" fmla="*/ 2702644 h 3035423"/>
              <a:gd name="connsiteX1-195" fmla="*/ 0 w 2899173"/>
              <a:gd name="connsiteY1-196" fmla="*/ 1994023 h 3035423"/>
              <a:gd name="connsiteX2-197" fmla="*/ 1365246 w 2899173"/>
              <a:gd name="connsiteY2-198" fmla="*/ 0 h 3035423"/>
              <a:gd name="connsiteX3-199" fmla="*/ 2899173 w 2899173"/>
              <a:gd name="connsiteY3-200" fmla="*/ 2461344 h 3035423"/>
              <a:gd name="connsiteX4-201" fmla="*/ 1317678 w 2899173"/>
              <a:gd name="connsiteY4-202" fmla="*/ 3035423 h 3035423"/>
              <a:gd name="connsiteX5-203" fmla="*/ 631407 w 2899173"/>
              <a:gd name="connsiteY5-204" fmla="*/ 2702644 h 3035423"/>
              <a:gd name="connsiteX0-205" fmla="*/ 631407 w 2899173"/>
              <a:gd name="connsiteY0-206" fmla="*/ 2702644 h 3086223"/>
              <a:gd name="connsiteX1-207" fmla="*/ 0 w 2899173"/>
              <a:gd name="connsiteY1-208" fmla="*/ 1994023 h 3086223"/>
              <a:gd name="connsiteX2-209" fmla="*/ 1365246 w 2899173"/>
              <a:gd name="connsiteY2-210" fmla="*/ 0 h 3086223"/>
              <a:gd name="connsiteX3-211" fmla="*/ 2899173 w 2899173"/>
              <a:gd name="connsiteY3-212" fmla="*/ 2461344 h 3086223"/>
              <a:gd name="connsiteX4-213" fmla="*/ 1330378 w 2899173"/>
              <a:gd name="connsiteY4-214" fmla="*/ 3086223 h 3086223"/>
              <a:gd name="connsiteX5-215" fmla="*/ 631407 w 2899173"/>
              <a:gd name="connsiteY5-216" fmla="*/ 2702644 h 3086223"/>
              <a:gd name="connsiteX0-217" fmla="*/ 631407 w 2899173"/>
              <a:gd name="connsiteY0-218" fmla="*/ 2702644 h 3060823"/>
              <a:gd name="connsiteX1-219" fmla="*/ 0 w 2899173"/>
              <a:gd name="connsiteY1-220" fmla="*/ 1994023 h 3060823"/>
              <a:gd name="connsiteX2-221" fmla="*/ 1365246 w 2899173"/>
              <a:gd name="connsiteY2-222" fmla="*/ 0 h 3060823"/>
              <a:gd name="connsiteX3-223" fmla="*/ 2899173 w 2899173"/>
              <a:gd name="connsiteY3-224" fmla="*/ 2461344 h 3060823"/>
              <a:gd name="connsiteX4-225" fmla="*/ 1508178 w 2899173"/>
              <a:gd name="connsiteY4-226" fmla="*/ 3060823 h 3060823"/>
              <a:gd name="connsiteX5-227" fmla="*/ 631407 w 2899173"/>
              <a:gd name="connsiteY5-228" fmla="*/ 2702644 h 3060823"/>
              <a:gd name="connsiteX0-229" fmla="*/ 631407 w 2899173"/>
              <a:gd name="connsiteY0-230" fmla="*/ 2702644 h 3060823"/>
              <a:gd name="connsiteX1-231" fmla="*/ 0 w 2899173"/>
              <a:gd name="connsiteY1-232" fmla="*/ 1994023 h 3060823"/>
              <a:gd name="connsiteX2-233" fmla="*/ 1365246 w 2899173"/>
              <a:gd name="connsiteY2-234" fmla="*/ 0 h 3060823"/>
              <a:gd name="connsiteX3-235" fmla="*/ 2899173 w 2899173"/>
              <a:gd name="connsiteY3-236" fmla="*/ 2461344 h 3060823"/>
              <a:gd name="connsiteX4-237" fmla="*/ 1508178 w 2899173"/>
              <a:gd name="connsiteY4-238" fmla="*/ 3060823 h 3060823"/>
              <a:gd name="connsiteX5-239" fmla="*/ 631407 w 2899173"/>
              <a:gd name="connsiteY5-240" fmla="*/ 2702644 h 3060823"/>
              <a:gd name="connsiteX0-241" fmla="*/ 631407 w 2899173"/>
              <a:gd name="connsiteY0-242" fmla="*/ 2702644 h 3060823"/>
              <a:gd name="connsiteX1-243" fmla="*/ 0 w 2899173"/>
              <a:gd name="connsiteY1-244" fmla="*/ 1994023 h 3060823"/>
              <a:gd name="connsiteX2-245" fmla="*/ 1365246 w 2899173"/>
              <a:gd name="connsiteY2-246" fmla="*/ 0 h 3060823"/>
              <a:gd name="connsiteX3-247" fmla="*/ 2899173 w 2899173"/>
              <a:gd name="connsiteY3-248" fmla="*/ 2461344 h 3060823"/>
              <a:gd name="connsiteX4-249" fmla="*/ 1508178 w 2899173"/>
              <a:gd name="connsiteY4-250" fmla="*/ 3060823 h 3060823"/>
              <a:gd name="connsiteX5-251" fmla="*/ 631407 w 2899173"/>
              <a:gd name="connsiteY5-252" fmla="*/ 2702644 h 3060823"/>
              <a:gd name="connsiteX0-253" fmla="*/ 663159 w 2930925"/>
              <a:gd name="connsiteY0-254" fmla="*/ 2702644 h 3060823"/>
              <a:gd name="connsiteX1-255" fmla="*/ 0 w 2930925"/>
              <a:gd name="connsiteY1-256" fmla="*/ 2032204 h 3060823"/>
              <a:gd name="connsiteX2-257" fmla="*/ 1396998 w 2930925"/>
              <a:gd name="connsiteY2-258" fmla="*/ 0 h 3060823"/>
              <a:gd name="connsiteX3-259" fmla="*/ 2930925 w 2930925"/>
              <a:gd name="connsiteY3-260" fmla="*/ 2461344 h 3060823"/>
              <a:gd name="connsiteX4-261" fmla="*/ 1539930 w 2930925"/>
              <a:gd name="connsiteY4-262" fmla="*/ 3060823 h 3060823"/>
              <a:gd name="connsiteX5-263" fmla="*/ 663159 w 2930925"/>
              <a:gd name="connsiteY5-264" fmla="*/ 2702644 h 3060823"/>
              <a:gd name="connsiteX0-265" fmla="*/ 663159 w 2930925"/>
              <a:gd name="connsiteY0-266" fmla="*/ 2702644 h 3060823"/>
              <a:gd name="connsiteX1-267" fmla="*/ 0 w 2930925"/>
              <a:gd name="connsiteY1-268" fmla="*/ 2032204 h 3060823"/>
              <a:gd name="connsiteX2-269" fmla="*/ 1396998 w 2930925"/>
              <a:gd name="connsiteY2-270" fmla="*/ 0 h 3060823"/>
              <a:gd name="connsiteX3-271" fmla="*/ 2930925 w 2930925"/>
              <a:gd name="connsiteY3-272" fmla="*/ 2461344 h 3060823"/>
              <a:gd name="connsiteX4-273" fmla="*/ 1539930 w 2930925"/>
              <a:gd name="connsiteY4-274" fmla="*/ 3060823 h 3060823"/>
              <a:gd name="connsiteX5-275" fmla="*/ 663159 w 2930925"/>
              <a:gd name="connsiteY5-276" fmla="*/ 2702644 h 3060823"/>
              <a:gd name="connsiteX0-277" fmla="*/ 663159 w 2930925"/>
              <a:gd name="connsiteY0-278" fmla="*/ 2702644 h 3060823"/>
              <a:gd name="connsiteX1-279" fmla="*/ 0 w 2930925"/>
              <a:gd name="connsiteY1-280" fmla="*/ 2032204 h 3060823"/>
              <a:gd name="connsiteX2-281" fmla="*/ 1396998 w 2930925"/>
              <a:gd name="connsiteY2-282" fmla="*/ 0 h 3060823"/>
              <a:gd name="connsiteX3-283" fmla="*/ 2930925 w 2930925"/>
              <a:gd name="connsiteY3-284" fmla="*/ 2461344 h 3060823"/>
              <a:gd name="connsiteX4-285" fmla="*/ 1539930 w 2930925"/>
              <a:gd name="connsiteY4-286" fmla="*/ 3060823 h 3060823"/>
              <a:gd name="connsiteX5-287" fmla="*/ 663159 w 2930925"/>
              <a:gd name="connsiteY5-288" fmla="*/ 2702644 h 3060823"/>
              <a:gd name="connsiteX0-289" fmla="*/ 663159 w 2930925"/>
              <a:gd name="connsiteY0-290" fmla="*/ 2702644 h 3060823"/>
              <a:gd name="connsiteX1-291" fmla="*/ 0 w 2930925"/>
              <a:gd name="connsiteY1-292" fmla="*/ 2032204 h 3060823"/>
              <a:gd name="connsiteX2-293" fmla="*/ 1396998 w 2930925"/>
              <a:gd name="connsiteY2-294" fmla="*/ 0 h 3060823"/>
              <a:gd name="connsiteX3-295" fmla="*/ 2930925 w 2930925"/>
              <a:gd name="connsiteY3-296" fmla="*/ 2461344 h 3060823"/>
              <a:gd name="connsiteX4-297" fmla="*/ 1539930 w 2930925"/>
              <a:gd name="connsiteY4-298" fmla="*/ 3060823 h 3060823"/>
              <a:gd name="connsiteX5-299" fmla="*/ 663159 w 2930925"/>
              <a:gd name="connsiteY5-300" fmla="*/ 2702644 h 3060823"/>
              <a:gd name="connsiteX0-301" fmla="*/ 663159 w 2930925"/>
              <a:gd name="connsiteY0-302" fmla="*/ 2702644 h 2908539"/>
              <a:gd name="connsiteX1-303" fmla="*/ 0 w 2930925"/>
              <a:gd name="connsiteY1-304" fmla="*/ 2032204 h 2908539"/>
              <a:gd name="connsiteX2-305" fmla="*/ 1396998 w 2930925"/>
              <a:gd name="connsiteY2-306" fmla="*/ 0 h 2908539"/>
              <a:gd name="connsiteX3-307" fmla="*/ 2930925 w 2930925"/>
              <a:gd name="connsiteY3-308" fmla="*/ 2461344 h 2908539"/>
              <a:gd name="connsiteX4-309" fmla="*/ 1559196 w 2930925"/>
              <a:gd name="connsiteY4-310" fmla="*/ 2908539 h 2908539"/>
              <a:gd name="connsiteX5-311" fmla="*/ 663159 w 2930925"/>
              <a:gd name="connsiteY5-312" fmla="*/ 2702644 h 2908539"/>
              <a:gd name="connsiteX0-313" fmla="*/ 663159 w 2930925"/>
              <a:gd name="connsiteY0-314" fmla="*/ 2702644 h 2959458"/>
              <a:gd name="connsiteX1-315" fmla="*/ 0 w 2930925"/>
              <a:gd name="connsiteY1-316" fmla="*/ 2032204 h 2959458"/>
              <a:gd name="connsiteX2-317" fmla="*/ 1396998 w 2930925"/>
              <a:gd name="connsiteY2-318" fmla="*/ 0 h 2959458"/>
              <a:gd name="connsiteX3-319" fmla="*/ 2930925 w 2930925"/>
              <a:gd name="connsiteY3-320" fmla="*/ 2461344 h 2959458"/>
              <a:gd name="connsiteX4-321" fmla="*/ 1559412 w 2930925"/>
              <a:gd name="connsiteY4-322" fmla="*/ 2959458 h 2959458"/>
              <a:gd name="connsiteX5-323" fmla="*/ 663159 w 2930925"/>
              <a:gd name="connsiteY5-324" fmla="*/ 2702644 h 2959458"/>
              <a:gd name="connsiteX0-325" fmla="*/ 663159 w 2930925"/>
              <a:gd name="connsiteY0-326" fmla="*/ 2702644 h 2959458"/>
              <a:gd name="connsiteX1-327" fmla="*/ 0 w 2930925"/>
              <a:gd name="connsiteY1-328" fmla="*/ 2032204 h 2959458"/>
              <a:gd name="connsiteX2-329" fmla="*/ 1396998 w 2930925"/>
              <a:gd name="connsiteY2-330" fmla="*/ 0 h 2959458"/>
              <a:gd name="connsiteX3-331" fmla="*/ 2930925 w 2930925"/>
              <a:gd name="connsiteY3-332" fmla="*/ 2461344 h 2959458"/>
              <a:gd name="connsiteX4-333" fmla="*/ 1559412 w 2930925"/>
              <a:gd name="connsiteY4-334" fmla="*/ 2959458 h 2959458"/>
              <a:gd name="connsiteX5-335" fmla="*/ 663159 w 2930925"/>
              <a:gd name="connsiteY5-336" fmla="*/ 2702644 h 2959458"/>
              <a:gd name="connsiteX0-337" fmla="*/ 663159 w 2893222"/>
              <a:gd name="connsiteY0-338" fmla="*/ 2702644 h 2959458"/>
              <a:gd name="connsiteX1-339" fmla="*/ 0 w 2893222"/>
              <a:gd name="connsiteY1-340" fmla="*/ 2032204 h 2959458"/>
              <a:gd name="connsiteX2-341" fmla="*/ 1396998 w 2893222"/>
              <a:gd name="connsiteY2-342" fmla="*/ 0 h 2959458"/>
              <a:gd name="connsiteX3-343" fmla="*/ 2893222 w 2893222"/>
              <a:gd name="connsiteY3-344" fmla="*/ 2404291 h 2959458"/>
              <a:gd name="connsiteX4-345" fmla="*/ 1559412 w 2893222"/>
              <a:gd name="connsiteY4-346" fmla="*/ 2959458 h 2959458"/>
              <a:gd name="connsiteX5-347" fmla="*/ 663159 w 2893222"/>
              <a:gd name="connsiteY5-348" fmla="*/ 2702644 h 2959458"/>
              <a:gd name="connsiteX0-349" fmla="*/ 663159 w 2893222"/>
              <a:gd name="connsiteY0-350" fmla="*/ 2702644 h 2959458"/>
              <a:gd name="connsiteX1-351" fmla="*/ 0 w 2893222"/>
              <a:gd name="connsiteY1-352" fmla="*/ 2032204 h 2959458"/>
              <a:gd name="connsiteX2-353" fmla="*/ 1396998 w 2893222"/>
              <a:gd name="connsiteY2-354" fmla="*/ 0 h 2959458"/>
              <a:gd name="connsiteX3-355" fmla="*/ 2893222 w 2893222"/>
              <a:gd name="connsiteY3-356" fmla="*/ 2404291 h 2959458"/>
              <a:gd name="connsiteX4-357" fmla="*/ 1559412 w 2893222"/>
              <a:gd name="connsiteY4-358" fmla="*/ 2959458 h 2959458"/>
              <a:gd name="connsiteX5-359" fmla="*/ 663159 w 2893222"/>
              <a:gd name="connsiteY5-360" fmla="*/ 2702644 h 2959458"/>
              <a:gd name="connsiteX0-361" fmla="*/ 663159 w 2893222"/>
              <a:gd name="connsiteY0-362" fmla="*/ 2702644 h 2959458"/>
              <a:gd name="connsiteX1-363" fmla="*/ 0 w 2893222"/>
              <a:gd name="connsiteY1-364" fmla="*/ 2032204 h 2959458"/>
              <a:gd name="connsiteX2-365" fmla="*/ 1396998 w 2893222"/>
              <a:gd name="connsiteY2-366" fmla="*/ 0 h 2959458"/>
              <a:gd name="connsiteX3-367" fmla="*/ 2893222 w 2893222"/>
              <a:gd name="connsiteY3-368" fmla="*/ 2404291 h 2959458"/>
              <a:gd name="connsiteX4-369" fmla="*/ 1559412 w 2893222"/>
              <a:gd name="connsiteY4-370" fmla="*/ 2959458 h 2959458"/>
              <a:gd name="connsiteX5-371" fmla="*/ 663159 w 2893222"/>
              <a:gd name="connsiteY5-372" fmla="*/ 2702644 h 29594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25" y="connsiteY4-26"/>
              </a:cxn>
              <a:cxn ang="0">
                <a:pos x="connsiteX5-107" y="connsiteY5-108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rnd">
            <a:solidFill>
              <a:srgbClr val="E6E6E6"/>
            </a:solidFill>
            <a:prstDash val="solid"/>
            <a:round/>
          </a:ln>
        </p:spPr>
        <p:txBody>
          <a:bodyPr vert="eaVert" lIns="67099" tIns="33549" rIns="67099" bIns="33549" anchor="ctr"/>
          <a:lstStyle/>
          <a:p>
            <a:pPr>
              <a:defRPr/>
            </a:pPr>
            <a:endParaRPr lang="zh-CN" altLang="en-US" sz="1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2463415" y="1453421"/>
            <a:ext cx="2672612" cy="2684141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099" tIns="33549" rIns="67099" bIns="33549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4062563" y="1453421"/>
            <a:ext cx="2673775" cy="2684141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099" tIns="33549" rIns="67099" bIns="33549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3197278" y="2108688"/>
            <a:ext cx="418686" cy="19739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2973978" y="2714896"/>
            <a:ext cx="432641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V="1">
            <a:off x="3197277" y="3107357"/>
            <a:ext cx="432641" cy="23010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 flipV="1">
            <a:off x="5638449" y="3098012"/>
            <a:ext cx="432641" cy="23010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5854770" y="2712560"/>
            <a:ext cx="432641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 flipH="1">
            <a:off x="5652405" y="2108688"/>
            <a:ext cx="418686" cy="19739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2" name="组合 13"/>
          <p:cNvGrpSpPr/>
          <p:nvPr/>
        </p:nvGrpSpPr>
        <p:grpSpPr>
          <a:xfrm>
            <a:off x="3829959" y="1945163"/>
            <a:ext cx="1542159" cy="1548812"/>
            <a:chOff x="5014912" y="2584450"/>
            <a:chExt cx="2105025" cy="2105025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5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700" kern="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1600" b="1" kern="0" dirty="0" smtClean="0">
                  <a:solidFill>
                    <a:srgbClr val="4D4D4D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存在不足</a:t>
              </a:r>
              <a:endParaRPr lang="zh-CN" altLang="en-US" sz="1600" b="1" kern="0" dirty="0">
                <a:solidFill>
                  <a:srgbClr val="4D4D4D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2476207" y="1516496"/>
            <a:ext cx="726886" cy="730020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67099" tIns="33549" rIns="67099" bIns="3354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6033875" y="1528174"/>
            <a:ext cx="726885" cy="731189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67099" tIns="33549" rIns="67099" bIns="3354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364172" y="2376167"/>
            <a:ext cx="728048" cy="731189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67099" tIns="33549" rIns="67099" bIns="3354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6069927" y="3214815"/>
            <a:ext cx="728048" cy="731189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67099" tIns="33549" rIns="67099" bIns="3354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2150562" y="2348134"/>
            <a:ext cx="728048" cy="731189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67099" tIns="33549" rIns="67099" bIns="3354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2448295" y="3210142"/>
            <a:ext cx="728048" cy="731189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67099" tIns="33549" rIns="67099" bIns="3354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6054" y="1538641"/>
            <a:ext cx="1593307" cy="507874"/>
          </a:xfrm>
          <a:prstGeom prst="rect">
            <a:avLst/>
          </a:prstGeom>
          <a:noFill/>
        </p:spPr>
        <p:txBody>
          <a:bodyPr wrap="square" lIns="67099" tIns="33549" rIns="67099" bIns="3354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22084" y="1538641"/>
            <a:ext cx="1571743" cy="507874"/>
          </a:xfrm>
          <a:prstGeom prst="rect">
            <a:avLst/>
          </a:prstGeom>
          <a:noFill/>
        </p:spPr>
        <p:txBody>
          <a:bodyPr wrap="square" lIns="67099" tIns="33549" rIns="67099" bIns="3354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1097" y="2501721"/>
            <a:ext cx="1571743" cy="507874"/>
          </a:xfrm>
          <a:prstGeom prst="rect">
            <a:avLst/>
          </a:prstGeom>
          <a:noFill/>
        </p:spPr>
        <p:txBody>
          <a:bodyPr wrap="square" lIns="67099" tIns="33549" rIns="67099" bIns="3354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64511" y="2501721"/>
            <a:ext cx="1571743" cy="507874"/>
          </a:xfrm>
          <a:prstGeom prst="rect">
            <a:avLst/>
          </a:prstGeom>
          <a:noFill/>
        </p:spPr>
        <p:txBody>
          <a:bodyPr wrap="square" lIns="67099" tIns="33549" rIns="67099" bIns="3354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40989" y="3340369"/>
            <a:ext cx="1571743" cy="507874"/>
          </a:xfrm>
          <a:prstGeom prst="rect">
            <a:avLst/>
          </a:prstGeom>
          <a:noFill/>
        </p:spPr>
        <p:txBody>
          <a:bodyPr wrap="square" lIns="67099" tIns="33549" rIns="67099" bIns="3354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054" y="3340369"/>
            <a:ext cx="1571743" cy="507874"/>
          </a:xfrm>
          <a:prstGeom prst="rect">
            <a:avLst/>
          </a:prstGeom>
          <a:noFill/>
        </p:spPr>
        <p:txBody>
          <a:bodyPr wrap="square" lIns="67099" tIns="33549" rIns="67099" bIns="3354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30" name="文本框 2"/>
          <p:cNvSpPr txBox="1"/>
          <p:nvPr/>
        </p:nvSpPr>
        <p:spPr>
          <a:xfrm>
            <a:off x="497506" y="133350"/>
            <a:ext cx="337983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27</a:t>
            </a:fld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85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3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2"/>
          <p:cNvSpPr txBox="1"/>
          <p:nvPr/>
        </p:nvSpPr>
        <p:spPr>
          <a:xfrm>
            <a:off x="482004" y="133350"/>
            <a:ext cx="38862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28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2959253" y="1431430"/>
            <a:ext cx="2926080" cy="2926080"/>
            <a:chOff x="4206890" y="315597"/>
            <a:chExt cx="4644001" cy="4687578"/>
          </a:xfrm>
        </p:grpSpPr>
        <p:pic>
          <p:nvPicPr>
            <p:cNvPr id="16" name="图片 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6890" y="315597"/>
              <a:ext cx="4644001" cy="4687578"/>
            </a:xfrm>
            <a:prstGeom prst="rect">
              <a:avLst/>
            </a:prstGeom>
          </p:spPr>
        </p:pic>
        <p:sp>
          <p:nvSpPr>
            <p:cNvPr id="17" name="Freeform 6"/>
            <p:cNvSpPr/>
            <p:nvPr/>
          </p:nvSpPr>
          <p:spPr bwMode="auto">
            <a:xfrm>
              <a:off x="7145123" y="1069182"/>
              <a:ext cx="1388269" cy="1326354"/>
            </a:xfrm>
            <a:custGeom>
              <a:avLst/>
              <a:gdLst>
                <a:gd name="T0" fmla="*/ 550 w 1101"/>
                <a:gd name="T1" fmla="*/ 1051 h 1051"/>
                <a:gd name="T2" fmla="*/ 7 w 1101"/>
                <a:gd name="T3" fmla="*/ 954 h 1051"/>
                <a:gd name="T4" fmla="*/ 0 w 1101"/>
                <a:gd name="T5" fmla="*/ 942 h 1051"/>
                <a:gd name="T6" fmla="*/ 187 w 1101"/>
                <a:gd name="T7" fmla="*/ 422 h 1051"/>
                <a:gd name="T8" fmla="*/ 543 w 1101"/>
                <a:gd name="T9" fmla="*/ 0 h 1051"/>
                <a:gd name="T10" fmla="*/ 550 w 1101"/>
                <a:gd name="T11" fmla="*/ 0 h 1051"/>
                <a:gd name="T12" fmla="*/ 557 w 1101"/>
                <a:gd name="T13" fmla="*/ 0 h 1051"/>
                <a:gd name="T14" fmla="*/ 913 w 1101"/>
                <a:gd name="T15" fmla="*/ 422 h 1051"/>
                <a:gd name="T16" fmla="*/ 1101 w 1101"/>
                <a:gd name="T17" fmla="*/ 941 h 1051"/>
                <a:gd name="T18" fmla="*/ 1094 w 1101"/>
                <a:gd name="T19" fmla="*/ 954 h 1051"/>
                <a:gd name="T20" fmla="*/ 550 w 1101"/>
                <a:gd name="T21" fmla="*/ 1051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1" h="1051">
                  <a:moveTo>
                    <a:pt x="550" y="1051"/>
                  </a:moveTo>
                  <a:cubicBezTo>
                    <a:pt x="174" y="1051"/>
                    <a:pt x="19" y="961"/>
                    <a:pt x="7" y="954"/>
                  </a:cubicBezTo>
                  <a:cubicBezTo>
                    <a:pt x="4" y="951"/>
                    <a:pt x="1" y="945"/>
                    <a:pt x="0" y="942"/>
                  </a:cubicBezTo>
                  <a:cubicBezTo>
                    <a:pt x="0" y="922"/>
                    <a:pt x="3" y="742"/>
                    <a:pt x="187" y="422"/>
                  </a:cubicBezTo>
                  <a:cubicBezTo>
                    <a:pt x="371" y="103"/>
                    <a:pt x="526" y="10"/>
                    <a:pt x="543" y="0"/>
                  </a:cubicBezTo>
                  <a:cubicBezTo>
                    <a:pt x="544" y="0"/>
                    <a:pt x="547" y="0"/>
                    <a:pt x="550" y="0"/>
                  </a:cubicBezTo>
                  <a:cubicBezTo>
                    <a:pt x="553" y="0"/>
                    <a:pt x="556" y="0"/>
                    <a:pt x="557" y="0"/>
                  </a:cubicBezTo>
                  <a:cubicBezTo>
                    <a:pt x="574" y="10"/>
                    <a:pt x="729" y="103"/>
                    <a:pt x="913" y="422"/>
                  </a:cubicBezTo>
                  <a:cubicBezTo>
                    <a:pt x="1101" y="748"/>
                    <a:pt x="1101" y="927"/>
                    <a:pt x="1101" y="941"/>
                  </a:cubicBezTo>
                  <a:cubicBezTo>
                    <a:pt x="1099" y="945"/>
                    <a:pt x="1096" y="951"/>
                    <a:pt x="1094" y="954"/>
                  </a:cubicBezTo>
                  <a:cubicBezTo>
                    <a:pt x="1077" y="964"/>
                    <a:pt x="919" y="1051"/>
                    <a:pt x="550" y="10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"/>
            <p:cNvSpPr/>
            <p:nvPr/>
          </p:nvSpPr>
          <p:spPr bwMode="auto">
            <a:xfrm>
              <a:off x="5929494" y="641748"/>
              <a:ext cx="1389461" cy="1326355"/>
            </a:xfrm>
            <a:custGeom>
              <a:avLst/>
              <a:gdLst>
                <a:gd name="T0" fmla="*/ 551 w 1102"/>
                <a:gd name="T1" fmla="*/ 1051 h 1051"/>
                <a:gd name="T2" fmla="*/ 544 w 1102"/>
                <a:gd name="T3" fmla="*/ 1051 h 1051"/>
                <a:gd name="T4" fmla="*/ 188 w 1102"/>
                <a:gd name="T5" fmla="*/ 629 h 1051"/>
                <a:gd name="T6" fmla="*/ 1 w 1102"/>
                <a:gd name="T7" fmla="*/ 109 h 1051"/>
                <a:gd name="T8" fmla="*/ 8 w 1102"/>
                <a:gd name="T9" fmla="*/ 97 h 1051"/>
                <a:gd name="T10" fmla="*/ 551 w 1102"/>
                <a:gd name="T11" fmla="*/ 0 h 1051"/>
                <a:gd name="T12" fmla="*/ 1094 w 1102"/>
                <a:gd name="T13" fmla="*/ 97 h 1051"/>
                <a:gd name="T14" fmla="*/ 1101 w 1102"/>
                <a:gd name="T15" fmla="*/ 109 h 1051"/>
                <a:gd name="T16" fmla="*/ 914 w 1102"/>
                <a:gd name="T17" fmla="*/ 629 h 1051"/>
                <a:gd name="T18" fmla="*/ 558 w 1102"/>
                <a:gd name="T19" fmla="*/ 1051 h 1051"/>
                <a:gd name="T20" fmla="*/ 551 w 1102"/>
                <a:gd name="T21" fmla="*/ 1051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2" h="1051">
                  <a:moveTo>
                    <a:pt x="551" y="1051"/>
                  </a:moveTo>
                  <a:cubicBezTo>
                    <a:pt x="548" y="1051"/>
                    <a:pt x="545" y="1051"/>
                    <a:pt x="544" y="1051"/>
                  </a:cubicBezTo>
                  <a:cubicBezTo>
                    <a:pt x="527" y="1041"/>
                    <a:pt x="372" y="948"/>
                    <a:pt x="188" y="629"/>
                  </a:cubicBezTo>
                  <a:cubicBezTo>
                    <a:pt x="4" y="309"/>
                    <a:pt x="0" y="129"/>
                    <a:pt x="1" y="109"/>
                  </a:cubicBezTo>
                  <a:cubicBezTo>
                    <a:pt x="2" y="106"/>
                    <a:pt x="5" y="100"/>
                    <a:pt x="8" y="97"/>
                  </a:cubicBezTo>
                  <a:cubicBezTo>
                    <a:pt x="24" y="87"/>
                    <a:pt x="182" y="0"/>
                    <a:pt x="551" y="0"/>
                  </a:cubicBezTo>
                  <a:cubicBezTo>
                    <a:pt x="927" y="0"/>
                    <a:pt x="1082" y="90"/>
                    <a:pt x="1094" y="97"/>
                  </a:cubicBezTo>
                  <a:cubicBezTo>
                    <a:pt x="1097" y="100"/>
                    <a:pt x="1100" y="106"/>
                    <a:pt x="1101" y="109"/>
                  </a:cubicBezTo>
                  <a:cubicBezTo>
                    <a:pt x="1102" y="129"/>
                    <a:pt x="1098" y="309"/>
                    <a:pt x="914" y="629"/>
                  </a:cubicBezTo>
                  <a:cubicBezTo>
                    <a:pt x="726" y="954"/>
                    <a:pt x="571" y="1043"/>
                    <a:pt x="558" y="1051"/>
                  </a:cubicBezTo>
                  <a:cubicBezTo>
                    <a:pt x="557" y="1051"/>
                    <a:pt x="554" y="1051"/>
                    <a:pt x="551" y="10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7146313" y="2742009"/>
              <a:ext cx="1389461" cy="1326355"/>
            </a:xfrm>
            <a:custGeom>
              <a:avLst/>
              <a:gdLst>
                <a:gd name="T0" fmla="*/ 551 w 1102"/>
                <a:gd name="T1" fmla="*/ 1051 h 1051"/>
                <a:gd name="T2" fmla="*/ 544 w 1102"/>
                <a:gd name="T3" fmla="*/ 1050 h 1051"/>
                <a:gd name="T4" fmla="*/ 188 w 1102"/>
                <a:gd name="T5" fmla="*/ 628 h 1051"/>
                <a:gd name="T6" fmla="*/ 1 w 1102"/>
                <a:gd name="T7" fmla="*/ 109 h 1051"/>
                <a:gd name="T8" fmla="*/ 7 w 1102"/>
                <a:gd name="T9" fmla="*/ 97 h 1051"/>
                <a:gd name="T10" fmla="*/ 551 w 1102"/>
                <a:gd name="T11" fmla="*/ 0 h 1051"/>
                <a:gd name="T12" fmla="*/ 1094 w 1102"/>
                <a:gd name="T13" fmla="*/ 97 h 1051"/>
                <a:gd name="T14" fmla="*/ 1101 w 1102"/>
                <a:gd name="T15" fmla="*/ 109 h 1051"/>
                <a:gd name="T16" fmla="*/ 914 w 1102"/>
                <a:gd name="T17" fmla="*/ 628 h 1051"/>
                <a:gd name="T18" fmla="*/ 558 w 1102"/>
                <a:gd name="T19" fmla="*/ 1050 h 1051"/>
                <a:gd name="T20" fmla="*/ 551 w 1102"/>
                <a:gd name="T21" fmla="*/ 1051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2" h="1051">
                  <a:moveTo>
                    <a:pt x="551" y="1051"/>
                  </a:moveTo>
                  <a:cubicBezTo>
                    <a:pt x="548" y="1051"/>
                    <a:pt x="545" y="1051"/>
                    <a:pt x="544" y="1050"/>
                  </a:cubicBezTo>
                  <a:cubicBezTo>
                    <a:pt x="527" y="1041"/>
                    <a:pt x="372" y="947"/>
                    <a:pt x="188" y="628"/>
                  </a:cubicBezTo>
                  <a:cubicBezTo>
                    <a:pt x="4" y="309"/>
                    <a:pt x="0" y="129"/>
                    <a:pt x="1" y="109"/>
                  </a:cubicBezTo>
                  <a:cubicBezTo>
                    <a:pt x="2" y="106"/>
                    <a:pt x="5" y="100"/>
                    <a:pt x="7" y="97"/>
                  </a:cubicBezTo>
                  <a:cubicBezTo>
                    <a:pt x="24" y="87"/>
                    <a:pt x="182" y="0"/>
                    <a:pt x="551" y="0"/>
                  </a:cubicBezTo>
                  <a:cubicBezTo>
                    <a:pt x="920" y="0"/>
                    <a:pt x="1078" y="87"/>
                    <a:pt x="1094" y="97"/>
                  </a:cubicBezTo>
                  <a:cubicBezTo>
                    <a:pt x="1097" y="100"/>
                    <a:pt x="1100" y="106"/>
                    <a:pt x="1101" y="109"/>
                  </a:cubicBezTo>
                  <a:cubicBezTo>
                    <a:pt x="1102" y="128"/>
                    <a:pt x="1098" y="309"/>
                    <a:pt x="914" y="628"/>
                  </a:cubicBezTo>
                  <a:cubicBezTo>
                    <a:pt x="730" y="947"/>
                    <a:pt x="575" y="1041"/>
                    <a:pt x="558" y="1050"/>
                  </a:cubicBezTo>
                  <a:cubicBezTo>
                    <a:pt x="557" y="1051"/>
                    <a:pt x="554" y="1051"/>
                    <a:pt x="551" y="10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4717437" y="1075135"/>
              <a:ext cx="1389461" cy="1326355"/>
            </a:xfrm>
            <a:custGeom>
              <a:avLst/>
              <a:gdLst>
                <a:gd name="T0" fmla="*/ 551 w 1102"/>
                <a:gd name="T1" fmla="*/ 1051 h 1051"/>
                <a:gd name="T2" fmla="*/ 7 w 1102"/>
                <a:gd name="T3" fmla="*/ 954 h 1051"/>
                <a:gd name="T4" fmla="*/ 1 w 1102"/>
                <a:gd name="T5" fmla="*/ 942 h 1051"/>
                <a:gd name="T6" fmla="*/ 188 w 1102"/>
                <a:gd name="T7" fmla="*/ 423 h 1051"/>
                <a:gd name="T8" fmla="*/ 544 w 1102"/>
                <a:gd name="T9" fmla="*/ 1 h 1051"/>
                <a:gd name="T10" fmla="*/ 551 w 1102"/>
                <a:gd name="T11" fmla="*/ 0 h 1051"/>
                <a:gd name="T12" fmla="*/ 558 w 1102"/>
                <a:gd name="T13" fmla="*/ 1 h 1051"/>
                <a:gd name="T14" fmla="*/ 914 w 1102"/>
                <a:gd name="T15" fmla="*/ 423 h 1051"/>
                <a:gd name="T16" fmla="*/ 1101 w 1102"/>
                <a:gd name="T17" fmla="*/ 942 h 1051"/>
                <a:gd name="T18" fmla="*/ 1094 w 1102"/>
                <a:gd name="T19" fmla="*/ 954 h 1051"/>
                <a:gd name="T20" fmla="*/ 551 w 1102"/>
                <a:gd name="T21" fmla="*/ 1051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2" h="1051">
                  <a:moveTo>
                    <a:pt x="551" y="1051"/>
                  </a:moveTo>
                  <a:cubicBezTo>
                    <a:pt x="182" y="1051"/>
                    <a:pt x="24" y="964"/>
                    <a:pt x="7" y="954"/>
                  </a:cubicBezTo>
                  <a:cubicBezTo>
                    <a:pt x="5" y="951"/>
                    <a:pt x="2" y="945"/>
                    <a:pt x="1" y="942"/>
                  </a:cubicBezTo>
                  <a:cubicBezTo>
                    <a:pt x="0" y="922"/>
                    <a:pt x="4" y="742"/>
                    <a:pt x="188" y="423"/>
                  </a:cubicBezTo>
                  <a:cubicBezTo>
                    <a:pt x="372" y="104"/>
                    <a:pt x="527" y="10"/>
                    <a:pt x="544" y="1"/>
                  </a:cubicBezTo>
                  <a:cubicBezTo>
                    <a:pt x="545" y="0"/>
                    <a:pt x="548" y="0"/>
                    <a:pt x="551" y="0"/>
                  </a:cubicBezTo>
                  <a:cubicBezTo>
                    <a:pt x="554" y="0"/>
                    <a:pt x="557" y="0"/>
                    <a:pt x="558" y="1"/>
                  </a:cubicBezTo>
                  <a:cubicBezTo>
                    <a:pt x="575" y="10"/>
                    <a:pt x="729" y="104"/>
                    <a:pt x="914" y="423"/>
                  </a:cubicBezTo>
                  <a:cubicBezTo>
                    <a:pt x="1102" y="748"/>
                    <a:pt x="1102" y="927"/>
                    <a:pt x="1101" y="942"/>
                  </a:cubicBezTo>
                  <a:cubicBezTo>
                    <a:pt x="1100" y="945"/>
                    <a:pt x="1097" y="951"/>
                    <a:pt x="1094" y="954"/>
                  </a:cubicBezTo>
                  <a:cubicBezTo>
                    <a:pt x="1078" y="964"/>
                    <a:pt x="920" y="1051"/>
                    <a:pt x="551" y="10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0"/>
            <p:cNvSpPr/>
            <p:nvPr/>
          </p:nvSpPr>
          <p:spPr bwMode="auto">
            <a:xfrm>
              <a:off x="5934254" y="3176588"/>
              <a:ext cx="1388269" cy="1325166"/>
            </a:xfrm>
            <a:custGeom>
              <a:avLst/>
              <a:gdLst>
                <a:gd name="T0" fmla="*/ 551 w 1101"/>
                <a:gd name="T1" fmla="*/ 1051 h 1051"/>
                <a:gd name="T2" fmla="*/ 7 w 1101"/>
                <a:gd name="T3" fmla="*/ 954 h 1051"/>
                <a:gd name="T4" fmla="*/ 0 w 1101"/>
                <a:gd name="T5" fmla="*/ 942 h 1051"/>
                <a:gd name="T6" fmla="*/ 188 w 1101"/>
                <a:gd name="T7" fmla="*/ 422 h 1051"/>
                <a:gd name="T8" fmla="*/ 544 w 1101"/>
                <a:gd name="T9" fmla="*/ 0 h 1051"/>
                <a:gd name="T10" fmla="*/ 551 w 1101"/>
                <a:gd name="T11" fmla="*/ 0 h 1051"/>
                <a:gd name="T12" fmla="*/ 558 w 1101"/>
                <a:gd name="T13" fmla="*/ 0 h 1051"/>
                <a:gd name="T14" fmla="*/ 914 w 1101"/>
                <a:gd name="T15" fmla="*/ 422 h 1051"/>
                <a:gd name="T16" fmla="*/ 1101 w 1101"/>
                <a:gd name="T17" fmla="*/ 942 h 1051"/>
                <a:gd name="T18" fmla="*/ 1094 w 1101"/>
                <a:gd name="T19" fmla="*/ 954 h 1051"/>
                <a:gd name="T20" fmla="*/ 551 w 1101"/>
                <a:gd name="T21" fmla="*/ 1051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1" h="1051">
                  <a:moveTo>
                    <a:pt x="551" y="1051"/>
                  </a:moveTo>
                  <a:cubicBezTo>
                    <a:pt x="182" y="1051"/>
                    <a:pt x="24" y="964"/>
                    <a:pt x="7" y="954"/>
                  </a:cubicBezTo>
                  <a:cubicBezTo>
                    <a:pt x="5" y="951"/>
                    <a:pt x="2" y="945"/>
                    <a:pt x="0" y="942"/>
                  </a:cubicBezTo>
                  <a:cubicBezTo>
                    <a:pt x="0" y="922"/>
                    <a:pt x="4" y="742"/>
                    <a:pt x="188" y="422"/>
                  </a:cubicBezTo>
                  <a:cubicBezTo>
                    <a:pt x="372" y="103"/>
                    <a:pt x="527" y="10"/>
                    <a:pt x="544" y="0"/>
                  </a:cubicBezTo>
                  <a:cubicBezTo>
                    <a:pt x="545" y="0"/>
                    <a:pt x="548" y="0"/>
                    <a:pt x="551" y="0"/>
                  </a:cubicBezTo>
                  <a:cubicBezTo>
                    <a:pt x="554" y="0"/>
                    <a:pt x="556" y="0"/>
                    <a:pt x="558" y="0"/>
                  </a:cubicBezTo>
                  <a:cubicBezTo>
                    <a:pt x="575" y="10"/>
                    <a:pt x="729" y="103"/>
                    <a:pt x="914" y="422"/>
                  </a:cubicBezTo>
                  <a:cubicBezTo>
                    <a:pt x="1098" y="742"/>
                    <a:pt x="1101" y="922"/>
                    <a:pt x="1101" y="942"/>
                  </a:cubicBezTo>
                  <a:cubicBezTo>
                    <a:pt x="1100" y="945"/>
                    <a:pt x="1097" y="951"/>
                    <a:pt x="1094" y="954"/>
                  </a:cubicBezTo>
                  <a:cubicBezTo>
                    <a:pt x="1077" y="964"/>
                    <a:pt x="920" y="1051"/>
                    <a:pt x="551" y="10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1"/>
            <p:cNvSpPr/>
            <p:nvPr/>
          </p:nvSpPr>
          <p:spPr bwMode="auto">
            <a:xfrm>
              <a:off x="4719818" y="2745583"/>
              <a:ext cx="1388269" cy="1326355"/>
            </a:xfrm>
            <a:custGeom>
              <a:avLst/>
              <a:gdLst>
                <a:gd name="T0" fmla="*/ 551 w 1101"/>
                <a:gd name="T1" fmla="*/ 1051 h 1051"/>
                <a:gd name="T2" fmla="*/ 544 w 1101"/>
                <a:gd name="T3" fmla="*/ 1051 h 1051"/>
                <a:gd name="T4" fmla="*/ 188 w 1101"/>
                <a:gd name="T5" fmla="*/ 629 h 1051"/>
                <a:gd name="T6" fmla="*/ 0 w 1101"/>
                <a:gd name="T7" fmla="*/ 109 h 1051"/>
                <a:gd name="T8" fmla="*/ 7 w 1101"/>
                <a:gd name="T9" fmla="*/ 97 h 1051"/>
                <a:gd name="T10" fmla="*/ 551 w 1101"/>
                <a:gd name="T11" fmla="*/ 0 h 1051"/>
                <a:gd name="T12" fmla="*/ 1094 w 1101"/>
                <a:gd name="T13" fmla="*/ 97 h 1051"/>
                <a:gd name="T14" fmla="*/ 1101 w 1101"/>
                <a:gd name="T15" fmla="*/ 109 h 1051"/>
                <a:gd name="T16" fmla="*/ 914 w 1101"/>
                <a:gd name="T17" fmla="*/ 629 h 1051"/>
                <a:gd name="T18" fmla="*/ 558 w 1101"/>
                <a:gd name="T19" fmla="*/ 1051 h 1051"/>
                <a:gd name="T20" fmla="*/ 551 w 1101"/>
                <a:gd name="T21" fmla="*/ 1051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1" h="1051">
                  <a:moveTo>
                    <a:pt x="551" y="1051"/>
                  </a:moveTo>
                  <a:cubicBezTo>
                    <a:pt x="548" y="1051"/>
                    <a:pt x="545" y="1051"/>
                    <a:pt x="544" y="1051"/>
                  </a:cubicBezTo>
                  <a:cubicBezTo>
                    <a:pt x="527" y="1041"/>
                    <a:pt x="372" y="948"/>
                    <a:pt x="188" y="629"/>
                  </a:cubicBezTo>
                  <a:cubicBezTo>
                    <a:pt x="0" y="303"/>
                    <a:pt x="0" y="124"/>
                    <a:pt x="0" y="109"/>
                  </a:cubicBezTo>
                  <a:cubicBezTo>
                    <a:pt x="1" y="106"/>
                    <a:pt x="5" y="100"/>
                    <a:pt x="7" y="97"/>
                  </a:cubicBezTo>
                  <a:cubicBezTo>
                    <a:pt x="24" y="87"/>
                    <a:pt x="182" y="0"/>
                    <a:pt x="551" y="0"/>
                  </a:cubicBezTo>
                  <a:cubicBezTo>
                    <a:pt x="919" y="0"/>
                    <a:pt x="1077" y="87"/>
                    <a:pt x="1094" y="97"/>
                  </a:cubicBezTo>
                  <a:cubicBezTo>
                    <a:pt x="1097" y="100"/>
                    <a:pt x="1100" y="106"/>
                    <a:pt x="1101" y="109"/>
                  </a:cubicBezTo>
                  <a:cubicBezTo>
                    <a:pt x="1101" y="129"/>
                    <a:pt x="1098" y="309"/>
                    <a:pt x="914" y="629"/>
                  </a:cubicBezTo>
                  <a:cubicBezTo>
                    <a:pt x="729" y="948"/>
                    <a:pt x="575" y="1041"/>
                    <a:pt x="558" y="1051"/>
                  </a:cubicBezTo>
                  <a:cubicBezTo>
                    <a:pt x="556" y="1051"/>
                    <a:pt x="554" y="1051"/>
                    <a:pt x="551" y="10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41"/>
          <p:cNvGrpSpPr/>
          <p:nvPr/>
        </p:nvGrpSpPr>
        <p:grpSpPr>
          <a:xfrm>
            <a:off x="4306539" y="1844160"/>
            <a:ext cx="366083" cy="301752"/>
            <a:chOff x="5146681" y="766764"/>
            <a:chExt cx="1590670" cy="1338261"/>
          </a:xfrm>
          <a:solidFill>
            <a:schemeClr val="bg1"/>
          </a:solidFill>
        </p:grpSpPr>
        <p:sp>
          <p:nvSpPr>
            <p:cNvPr id="24" name="Oval 18"/>
            <p:cNvSpPr>
              <a:spLocks noChangeArrowheads="1"/>
            </p:cNvSpPr>
            <p:nvPr/>
          </p:nvSpPr>
          <p:spPr bwMode="auto">
            <a:xfrm>
              <a:off x="5675320" y="766764"/>
              <a:ext cx="533401" cy="53498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9"/>
            <p:cNvSpPr/>
            <p:nvPr/>
          </p:nvSpPr>
          <p:spPr bwMode="auto">
            <a:xfrm>
              <a:off x="5511805" y="1344614"/>
              <a:ext cx="860427" cy="760411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0"/>
            <p:cNvSpPr/>
            <p:nvPr/>
          </p:nvSpPr>
          <p:spPr bwMode="auto">
            <a:xfrm>
              <a:off x="5900744" y="1319215"/>
              <a:ext cx="85725" cy="50798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5894396" y="1377952"/>
              <a:ext cx="95249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5432433" y="1427162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3"/>
            <p:cNvSpPr/>
            <p:nvPr/>
          </p:nvSpPr>
          <p:spPr bwMode="auto">
            <a:xfrm>
              <a:off x="5146681" y="1401763"/>
              <a:ext cx="465139" cy="568324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"/>
            <p:cNvSpPr/>
            <p:nvPr/>
          </p:nvSpPr>
          <p:spPr bwMode="auto">
            <a:xfrm>
              <a:off x="5438781" y="1381127"/>
              <a:ext cx="61913" cy="41276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Oval 25"/>
            <p:cNvSpPr>
              <a:spLocks noChangeArrowheads="1"/>
            </p:cNvSpPr>
            <p:nvPr/>
          </p:nvSpPr>
          <p:spPr bwMode="auto">
            <a:xfrm>
              <a:off x="5267332" y="966790"/>
              <a:ext cx="401640" cy="40322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6"/>
            <p:cNvSpPr/>
            <p:nvPr/>
          </p:nvSpPr>
          <p:spPr bwMode="auto">
            <a:xfrm>
              <a:off x="6386523" y="1381127"/>
              <a:ext cx="61913" cy="41276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7"/>
            <p:cNvSpPr/>
            <p:nvPr/>
          </p:nvSpPr>
          <p:spPr bwMode="auto">
            <a:xfrm>
              <a:off x="6380170" y="1427162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Oval 28"/>
            <p:cNvSpPr>
              <a:spLocks noChangeArrowheads="1"/>
            </p:cNvSpPr>
            <p:nvPr/>
          </p:nvSpPr>
          <p:spPr bwMode="auto">
            <a:xfrm>
              <a:off x="6215065" y="966790"/>
              <a:ext cx="403226" cy="40322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9"/>
            <p:cNvSpPr/>
            <p:nvPr/>
          </p:nvSpPr>
          <p:spPr bwMode="auto">
            <a:xfrm>
              <a:off x="6272212" y="1401763"/>
              <a:ext cx="465139" cy="568324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组合 55"/>
          <p:cNvGrpSpPr/>
          <p:nvPr/>
        </p:nvGrpSpPr>
        <p:grpSpPr>
          <a:xfrm>
            <a:off x="3557534" y="2250914"/>
            <a:ext cx="309455" cy="281349"/>
            <a:chOff x="5278438" y="2973388"/>
            <a:chExt cx="1344613" cy="1247775"/>
          </a:xfrm>
          <a:solidFill>
            <a:schemeClr val="bg1"/>
          </a:solidFill>
        </p:grpSpPr>
        <p:sp>
          <p:nvSpPr>
            <p:cNvPr id="37" name="Freeform 67"/>
            <p:cNvSpPr>
              <a:spLocks noEditPoints="1"/>
            </p:cNvSpPr>
            <p:nvPr/>
          </p:nvSpPr>
          <p:spPr bwMode="auto">
            <a:xfrm>
              <a:off x="5821363" y="2973388"/>
              <a:ext cx="801688" cy="806450"/>
            </a:xfrm>
            <a:custGeom>
              <a:avLst/>
              <a:gdLst>
                <a:gd name="T0" fmla="*/ 256 w 281"/>
                <a:gd name="T1" fmla="*/ 26 h 282"/>
                <a:gd name="T2" fmla="*/ 163 w 281"/>
                <a:gd name="T3" fmla="*/ 26 h 282"/>
                <a:gd name="T4" fmla="*/ 0 w 281"/>
                <a:gd name="T5" fmla="*/ 190 h 282"/>
                <a:gd name="T6" fmla="*/ 92 w 281"/>
                <a:gd name="T7" fmla="*/ 282 h 282"/>
                <a:gd name="T8" fmla="*/ 256 w 281"/>
                <a:gd name="T9" fmla="*/ 119 h 282"/>
                <a:gd name="T10" fmla="*/ 256 w 281"/>
                <a:gd name="T11" fmla="*/ 26 h 282"/>
                <a:gd name="T12" fmla="*/ 55 w 281"/>
                <a:gd name="T13" fmla="*/ 192 h 282"/>
                <a:gd name="T14" fmla="*/ 44 w 281"/>
                <a:gd name="T15" fmla="*/ 181 h 282"/>
                <a:gd name="T16" fmla="*/ 183 w 281"/>
                <a:gd name="T17" fmla="*/ 42 h 282"/>
                <a:gd name="T18" fmla="*/ 194 w 281"/>
                <a:gd name="T19" fmla="*/ 42 h 282"/>
                <a:gd name="T20" fmla="*/ 194 w 281"/>
                <a:gd name="T21" fmla="*/ 53 h 282"/>
                <a:gd name="T22" fmla="*/ 55 w 281"/>
                <a:gd name="T23" fmla="*/ 192 h 282"/>
                <a:gd name="T24" fmla="*/ 78 w 281"/>
                <a:gd name="T25" fmla="*/ 215 h 282"/>
                <a:gd name="T26" fmla="*/ 67 w 281"/>
                <a:gd name="T27" fmla="*/ 204 h 282"/>
                <a:gd name="T28" fmla="*/ 217 w 281"/>
                <a:gd name="T29" fmla="*/ 54 h 282"/>
                <a:gd name="T30" fmla="*/ 228 w 281"/>
                <a:gd name="T31" fmla="*/ 54 h 282"/>
                <a:gd name="T32" fmla="*/ 228 w 281"/>
                <a:gd name="T33" fmla="*/ 65 h 282"/>
                <a:gd name="T34" fmla="*/ 78 w 281"/>
                <a:gd name="T35" fmla="*/ 215 h 282"/>
                <a:gd name="T36" fmla="*/ 101 w 281"/>
                <a:gd name="T37" fmla="*/ 238 h 282"/>
                <a:gd name="T38" fmla="*/ 90 w 281"/>
                <a:gd name="T39" fmla="*/ 227 h 282"/>
                <a:gd name="T40" fmla="*/ 229 w 281"/>
                <a:gd name="T41" fmla="*/ 88 h 282"/>
                <a:gd name="T42" fmla="*/ 240 w 281"/>
                <a:gd name="T43" fmla="*/ 88 h 282"/>
                <a:gd name="T44" fmla="*/ 240 w 281"/>
                <a:gd name="T45" fmla="*/ 99 h 282"/>
                <a:gd name="T46" fmla="*/ 101 w 281"/>
                <a:gd name="T4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1" h="282">
                  <a:moveTo>
                    <a:pt x="256" y="26"/>
                  </a:moveTo>
                  <a:cubicBezTo>
                    <a:pt x="230" y="0"/>
                    <a:pt x="189" y="0"/>
                    <a:pt x="163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1" y="93"/>
                    <a:pt x="281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78A6B6"/>
                </a:solidFill>
              </a:endParaRPr>
            </a:p>
          </p:txBody>
        </p:sp>
        <p:sp>
          <p:nvSpPr>
            <p:cNvPr id="38" name="Freeform 68"/>
            <p:cNvSpPr/>
            <p:nvPr/>
          </p:nvSpPr>
          <p:spPr bwMode="auto">
            <a:xfrm>
              <a:off x="5375275" y="3662363"/>
              <a:ext cx="554038" cy="558800"/>
            </a:xfrm>
            <a:custGeom>
              <a:avLst/>
              <a:gdLst>
                <a:gd name="T0" fmla="*/ 227 w 349"/>
                <a:gd name="T1" fmla="*/ 209 h 352"/>
                <a:gd name="T2" fmla="*/ 210 w 349"/>
                <a:gd name="T3" fmla="*/ 193 h 352"/>
                <a:gd name="T4" fmla="*/ 349 w 349"/>
                <a:gd name="T5" fmla="*/ 54 h 352"/>
                <a:gd name="T6" fmla="*/ 295 w 349"/>
                <a:gd name="T7" fmla="*/ 0 h 352"/>
                <a:gd name="T8" fmla="*/ 156 w 349"/>
                <a:gd name="T9" fmla="*/ 139 h 352"/>
                <a:gd name="T10" fmla="*/ 142 w 349"/>
                <a:gd name="T11" fmla="*/ 125 h 352"/>
                <a:gd name="T12" fmla="*/ 110 w 349"/>
                <a:gd name="T13" fmla="*/ 141 h 352"/>
                <a:gd name="T14" fmla="*/ 0 w 349"/>
                <a:gd name="T15" fmla="*/ 317 h 352"/>
                <a:gd name="T16" fmla="*/ 32 w 349"/>
                <a:gd name="T17" fmla="*/ 352 h 352"/>
                <a:gd name="T18" fmla="*/ 207 w 349"/>
                <a:gd name="T19" fmla="*/ 242 h 352"/>
                <a:gd name="T20" fmla="*/ 227 w 349"/>
                <a:gd name="T21" fmla="*/ 20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352">
                  <a:moveTo>
                    <a:pt x="227" y="209"/>
                  </a:moveTo>
                  <a:lnTo>
                    <a:pt x="210" y="193"/>
                  </a:lnTo>
                  <a:lnTo>
                    <a:pt x="349" y="54"/>
                  </a:lnTo>
                  <a:lnTo>
                    <a:pt x="295" y="0"/>
                  </a:lnTo>
                  <a:lnTo>
                    <a:pt x="156" y="139"/>
                  </a:lnTo>
                  <a:lnTo>
                    <a:pt x="142" y="125"/>
                  </a:lnTo>
                  <a:lnTo>
                    <a:pt x="110" y="141"/>
                  </a:lnTo>
                  <a:lnTo>
                    <a:pt x="0" y="317"/>
                  </a:lnTo>
                  <a:lnTo>
                    <a:pt x="32" y="352"/>
                  </a:lnTo>
                  <a:lnTo>
                    <a:pt x="207" y="242"/>
                  </a:lnTo>
                  <a:lnTo>
                    <a:pt x="227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78A6B6"/>
                </a:solidFill>
              </a:endParaRPr>
            </a:p>
          </p:txBody>
        </p:sp>
        <p:sp>
          <p:nvSpPr>
            <p:cNvPr id="39" name="Freeform 69"/>
            <p:cNvSpPr/>
            <p:nvPr/>
          </p:nvSpPr>
          <p:spPr bwMode="auto">
            <a:xfrm>
              <a:off x="5278438" y="2986088"/>
              <a:ext cx="590550" cy="590550"/>
            </a:xfrm>
            <a:custGeom>
              <a:avLst/>
              <a:gdLst>
                <a:gd name="T0" fmla="*/ 104 w 207"/>
                <a:gd name="T1" fmla="*/ 0 h 207"/>
                <a:gd name="T2" fmla="*/ 78 w 207"/>
                <a:gd name="T3" fmla="*/ 3 h 207"/>
                <a:gd name="T4" fmla="*/ 81 w 207"/>
                <a:gd name="T5" fmla="*/ 5 h 207"/>
                <a:gd name="T6" fmla="*/ 118 w 207"/>
                <a:gd name="T7" fmla="*/ 43 h 207"/>
                <a:gd name="T8" fmla="*/ 118 w 207"/>
                <a:gd name="T9" fmla="*/ 112 h 207"/>
                <a:gd name="T10" fmla="*/ 49 w 207"/>
                <a:gd name="T11" fmla="*/ 112 h 207"/>
                <a:gd name="T12" fmla="*/ 12 w 207"/>
                <a:gd name="T13" fmla="*/ 74 h 207"/>
                <a:gd name="T14" fmla="*/ 7 w 207"/>
                <a:gd name="T15" fmla="*/ 68 h 207"/>
                <a:gd name="T16" fmla="*/ 0 w 207"/>
                <a:gd name="T17" fmla="*/ 103 h 207"/>
                <a:gd name="T18" fmla="*/ 104 w 207"/>
                <a:gd name="T19" fmla="*/ 207 h 207"/>
                <a:gd name="T20" fmla="*/ 207 w 207"/>
                <a:gd name="T21" fmla="*/ 103 h 207"/>
                <a:gd name="T22" fmla="*/ 104 w 207"/>
                <a:gd name="T2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07">
                  <a:moveTo>
                    <a:pt x="104" y="0"/>
                  </a:moveTo>
                  <a:cubicBezTo>
                    <a:pt x="95" y="0"/>
                    <a:pt x="86" y="1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37" y="62"/>
                    <a:pt x="137" y="93"/>
                    <a:pt x="118" y="112"/>
                  </a:cubicBezTo>
                  <a:cubicBezTo>
                    <a:pt x="99" y="131"/>
                    <a:pt x="68" y="131"/>
                    <a:pt x="49" y="11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2"/>
                    <a:pt x="8" y="70"/>
                    <a:pt x="7" y="68"/>
                  </a:cubicBezTo>
                  <a:cubicBezTo>
                    <a:pt x="3" y="79"/>
                    <a:pt x="0" y="91"/>
                    <a:pt x="0" y="103"/>
                  </a:cubicBezTo>
                  <a:cubicBezTo>
                    <a:pt x="0" y="161"/>
                    <a:pt x="47" y="207"/>
                    <a:pt x="104" y="207"/>
                  </a:cubicBezTo>
                  <a:cubicBezTo>
                    <a:pt x="161" y="207"/>
                    <a:pt x="207" y="161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78A6B6"/>
                </a:solidFill>
              </a:endParaRPr>
            </a:p>
          </p:txBody>
        </p:sp>
        <p:sp>
          <p:nvSpPr>
            <p:cNvPr id="40" name="Freeform 70"/>
            <p:cNvSpPr>
              <a:spLocks noEditPoints="1"/>
            </p:cNvSpPr>
            <p:nvPr/>
          </p:nvSpPr>
          <p:spPr bwMode="auto">
            <a:xfrm>
              <a:off x="6008688" y="3686176"/>
              <a:ext cx="531813" cy="531813"/>
            </a:xfrm>
            <a:custGeom>
              <a:avLst/>
              <a:gdLst>
                <a:gd name="T0" fmla="*/ 164 w 186"/>
                <a:gd name="T1" fmla="*/ 164 h 186"/>
                <a:gd name="T2" fmla="*/ 164 w 186"/>
                <a:gd name="T3" fmla="*/ 83 h 186"/>
                <a:gd name="T4" fmla="*/ 81 w 186"/>
                <a:gd name="T5" fmla="*/ 0 h 186"/>
                <a:gd name="T6" fmla="*/ 0 w 186"/>
                <a:gd name="T7" fmla="*/ 81 h 186"/>
                <a:gd name="T8" fmla="*/ 82 w 186"/>
                <a:gd name="T9" fmla="*/ 164 h 186"/>
                <a:gd name="T10" fmla="*/ 164 w 186"/>
                <a:gd name="T11" fmla="*/ 164 h 186"/>
                <a:gd name="T12" fmla="*/ 109 w 186"/>
                <a:gd name="T13" fmla="*/ 109 h 186"/>
                <a:gd name="T14" fmla="*/ 142 w 186"/>
                <a:gd name="T15" fmla="*/ 109 h 186"/>
                <a:gd name="T16" fmla="*/ 142 w 186"/>
                <a:gd name="T17" fmla="*/ 143 h 186"/>
                <a:gd name="T18" fmla="*/ 109 w 186"/>
                <a:gd name="T19" fmla="*/ 143 h 186"/>
                <a:gd name="T20" fmla="*/ 109 w 186"/>
                <a:gd name="T21" fmla="*/ 10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86">
                  <a:moveTo>
                    <a:pt x="164" y="164"/>
                  </a:moveTo>
                  <a:cubicBezTo>
                    <a:pt x="186" y="142"/>
                    <a:pt x="186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05" y="186"/>
                    <a:pt x="141" y="186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2" y="109"/>
                  </a:cubicBezTo>
                  <a:cubicBezTo>
                    <a:pt x="152" y="118"/>
                    <a:pt x="152" y="133"/>
                    <a:pt x="142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99" y="133"/>
                    <a:pt x="99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78A6B6"/>
                </a:solidFill>
              </a:endParaRPr>
            </a:p>
          </p:txBody>
        </p:sp>
      </p:grpSp>
      <p:grpSp>
        <p:nvGrpSpPr>
          <p:cNvPr id="41" name="组合 60"/>
          <p:cNvGrpSpPr/>
          <p:nvPr/>
        </p:nvGrpSpPr>
        <p:grpSpPr>
          <a:xfrm>
            <a:off x="3601945" y="3098532"/>
            <a:ext cx="271828" cy="348560"/>
            <a:chOff x="2951163" y="2495550"/>
            <a:chExt cx="1208088" cy="1581150"/>
          </a:xfrm>
          <a:solidFill>
            <a:schemeClr val="bg1"/>
          </a:solidFill>
        </p:grpSpPr>
        <p:sp>
          <p:nvSpPr>
            <p:cNvPr id="42" name="Freeform 29"/>
            <p:cNvSpPr/>
            <p:nvPr/>
          </p:nvSpPr>
          <p:spPr bwMode="auto">
            <a:xfrm>
              <a:off x="2978150" y="2911475"/>
              <a:ext cx="230188" cy="306388"/>
            </a:xfrm>
            <a:custGeom>
              <a:avLst/>
              <a:gdLst>
                <a:gd name="T0" fmla="*/ 69 w 79"/>
                <a:gd name="T1" fmla="*/ 40 h 105"/>
                <a:gd name="T2" fmla="*/ 70 w 79"/>
                <a:gd name="T3" fmla="*/ 3 h 105"/>
                <a:gd name="T4" fmla="*/ 52 w 79"/>
                <a:gd name="T5" fmla="*/ 0 h 105"/>
                <a:gd name="T6" fmla="*/ 0 w 79"/>
                <a:gd name="T7" fmla="*/ 52 h 105"/>
                <a:gd name="T8" fmla="*/ 52 w 79"/>
                <a:gd name="T9" fmla="*/ 105 h 105"/>
                <a:gd name="T10" fmla="*/ 79 w 79"/>
                <a:gd name="T11" fmla="*/ 97 h 105"/>
                <a:gd name="T12" fmla="*/ 69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69" y="40"/>
                  </a:moveTo>
                  <a:cubicBezTo>
                    <a:pt x="69" y="25"/>
                    <a:pt x="62" y="15"/>
                    <a:pt x="70" y="3"/>
                  </a:cubicBezTo>
                  <a:cubicBezTo>
                    <a:pt x="65" y="1"/>
                    <a:pt x="59" y="0"/>
                    <a:pt x="52" y="0"/>
                  </a:cubicBezTo>
                  <a:cubicBezTo>
                    <a:pt x="23" y="0"/>
                    <a:pt x="0" y="24"/>
                    <a:pt x="0" y="52"/>
                  </a:cubicBezTo>
                  <a:cubicBezTo>
                    <a:pt x="0" y="81"/>
                    <a:pt x="23" y="105"/>
                    <a:pt x="52" y="105"/>
                  </a:cubicBezTo>
                  <a:cubicBezTo>
                    <a:pt x="62" y="105"/>
                    <a:pt x="71" y="102"/>
                    <a:pt x="79" y="97"/>
                  </a:cubicBezTo>
                  <a:cubicBezTo>
                    <a:pt x="75" y="84"/>
                    <a:pt x="69" y="60"/>
                    <a:pt x="6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0"/>
            <p:cNvSpPr/>
            <p:nvPr/>
          </p:nvSpPr>
          <p:spPr bwMode="auto">
            <a:xfrm>
              <a:off x="3900488" y="2911475"/>
              <a:ext cx="228600" cy="306388"/>
            </a:xfrm>
            <a:custGeom>
              <a:avLst/>
              <a:gdLst>
                <a:gd name="T0" fmla="*/ 10 w 79"/>
                <a:gd name="T1" fmla="*/ 40 h 105"/>
                <a:gd name="T2" fmla="*/ 9 w 79"/>
                <a:gd name="T3" fmla="*/ 3 h 105"/>
                <a:gd name="T4" fmla="*/ 27 w 79"/>
                <a:gd name="T5" fmla="*/ 0 h 105"/>
                <a:gd name="T6" fmla="*/ 79 w 79"/>
                <a:gd name="T7" fmla="*/ 52 h 105"/>
                <a:gd name="T8" fmla="*/ 27 w 79"/>
                <a:gd name="T9" fmla="*/ 105 h 105"/>
                <a:gd name="T10" fmla="*/ 0 w 79"/>
                <a:gd name="T11" fmla="*/ 97 h 105"/>
                <a:gd name="T12" fmla="*/ 10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10" y="40"/>
                  </a:moveTo>
                  <a:cubicBezTo>
                    <a:pt x="10" y="25"/>
                    <a:pt x="17" y="15"/>
                    <a:pt x="9" y="3"/>
                  </a:cubicBezTo>
                  <a:cubicBezTo>
                    <a:pt x="15" y="1"/>
                    <a:pt x="21" y="0"/>
                    <a:pt x="27" y="0"/>
                  </a:cubicBezTo>
                  <a:cubicBezTo>
                    <a:pt x="56" y="0"/>
                    <a:pt x="79" y="24"/>
                    <a:pt x="79" y="52"/>
                  </a:cubicBezTo>
                  <a:cubicBezTo>
                    <a:pt x="79" y="81"/>
                    <a:pt x="56" y="105"/>
                    <a:pt x="27" y="105"/>
                  </a:cubicBezTo>
                  <a:cubicBezTo>
                    <a:pt x="17" y="105"/>
                    <a:pt x="8" y="102"/>
                    <a:pt x="0" y="97"/>
                  </a:cubicBezTo>
                  <a:cubicBezTo>
                    <a:pt x="4" y="84"/>
                    <a:pt x="10" y="60"/>
                    <a:pt x="1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"/>
            <p:cNvSpPr/>
            <p:nvPr/>
          </p:nvSpPr>
          <p:spPr bwMode="auto">
            <a:xfrm>
              <a:off x="3481388" y="3570288"/>
              <a:ext cx="147638" cy="328613"/>
            </a:xfrm>
            <a:custGeom>
              <a:avLst/>
              <a:gdLst>
                <a:gd name="T0" fmla="*/ 25 w 93"/>
                <a:gd name="T1" fmla="*/ 0 h 207"/>
                <a:gd name="T2" fmla="*/ 0 w 93"/>
                <a:gd name="T3" fmla="*/ 145 h 207"/>
                <a:gd name="T4" fmla="*/ 47 w 93"/>
                <a:gd name="T5" fmla="*/ 207 h 207"/>
                <a:gd name="T6" fmla="*/ 93 w 93"/>
                <a:gd name="T7" fmla="*/ 143 h 207"/>
                <a:gd name="T8" fmla="*/ 68 w 93"/>
                <a:gd name="T9" fmla="*/ 0 h 207"/>
                <a:gd name="T10" fmla="*/ 25 w 93"/>
                <a:gd name="T11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207">
                  <a:moveTo>
                    <a:pt x="25" y="0"/>
                  </a:moveTo>
                  <a:lnTo>
                    <a:pt x="0" y="145"/>
                  </a:lnTo>
                  <a:lnTo>
                    <a:pt x="47" y="207"/>
                  </a:lnTo>
                  <a:lnTo>
                    <a:pt x="93" y="143"/>
                  </a:lnTo>
                  <a:lnTo>
                    <a:pt x="68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2"/>
            <p:cNvSpPr/>
            <p:nvPr/>
          </p:nvSpPr>
          <p:spPr bwMode="auto">
            <a:xfrm>
              <a:off x="3471863" y="3433763"/>
              <a:ext cx="166688" cy="115888"/>
            </a:xfrm>
            <a:custGeom>
              <a:avLst/>
              <a:gdLst>
                <a:gd name="T0" fmla="*/ 21 w 57"/>
                <a:gd name="T1" fmla="*/ 7 h 40"/>
                <a:gd name="T2" fmla="*/ 0 w 57"/>
                <a:gd name="T3" fmla="*/ 5 h 40"/>
                <a:gd name="T4" fmla="*/ 0 w 57"/>
                <a:gd name="T5" fmla="*/ 14 h 40"/>
                <a:gd name="T6" fmla="*/ 1 w 57"/>
                <a:gd name="T7" fmla="*/ 13 h 40"/>
                <a:gd name="T8" fmla="*/ 18 w 57"/>
                <a:gd name="T9" fmla="*/ 40 h 40"/>
                <a:gd name="T10" fmla="*/ 40 w 57"/>
                <a:gd name="T11" fmla="*/ 40 h 40"/>
                <a:gd name="T12" fmla="*/ 56 w 57"/>
                <a:gd name="T13" fmla="*/ 15 h 40"/>
                <a:gd name="T14" fmla="*/ 57 w 57"/>
                <a:gd name="T15" fmla="*/ 0 h 40"/>
                <a:gd name="T16" fmla="*/ 21 w 57"/>
                <a:gd name="T17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0">
                  <a:moveTo>
                    <a:pt x="21" y="7"/>
                  </a:moveTo>
                  <a:cubicBezTo>
                    <a:pt x="14" y="7"/>
                    <a:pt x="7" y="7"/>
                    <a:pt x="0" y="5"/>
                  </a:cubicBezTo>
                  <a:cubicBezTo>
                    <a:pt x="0" y="8"/>
                    <a:pt x="0" y="11"/>
                    <a:pt x="0" y="14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0"/>
                    <a:pt x="56" y="5"/>
                    <a:pt x="57" y="0"/>
                  </a:cubicBezTo>
                  <a:cubicBezTo>
                    <a:pt x="46" y="5"/>
                    <a:pt x="34" y="7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3"/>
            <p:cNvSpPr>
              <a:spLocks noEditPoints="1"/>
            </p:cNvSpPr>
            <p:nvPr/>
          </p:nvSpPr>
          <p:spPr bwMode="auto">
            <a:xfrm>
              <a:off x="3140075" y="2582863"/>
              <a:ext cx="827088" cy="827088"/>
            </a:xfrm>
            <a:custGeom>
              <a:avLst/>
              <a:gdLst>
                <a:gd name="T0" fmla="*/ 0 w 284"/>
                <a:gd name="T1" fmla="*/ 142 h 284"/>
                <a:gd name="T2" fmla="*/ 142 w 284"/>
                <a:gd name="T3" fmla="*/ 0 h 284"/>
                <a:gd name="T4" fmla="*/ 142 w 284"/>
                <a:gd name="T5" fmla="*/ 0 h 284"/>
                <a:gd name="T6" fmla="*/ 284 w 284"/>
                <a:gd name="T7" fmla="*/ 142 h 284"/>
                <a:gd name="T8" fmla="*/ 284 w 284"/>
                <a:gd name="T9" fmla="*/ 142 h 284"/>
                <a:gd name="T10" fmla="*/ 142 w 284"/>
                <a:gd name="T11" fmla="*/ 284 h 284"/>
                <a:gd name="T12" fmla="*/ 142 w 284"/>
                <a:gd name="T13" fmla="*/ 284 h 284"/>
                <a:gd name="T14" fmla="*/ 0 w 284"/>
                <a:gd name="T15" fmla="*/ 142 h 284"/>
                <a:gd name="T16" fmla="*/ 25 w 284"/>
                <a:gd name="T17" fmla="*/ 142 h 284"/>
                <a:gd name="T18" fmla="*/ 142 w 284"/>
                <a:gd name="T19" fmla="*/ 260 h 284"/>
                <a:gd name="T20" fmla="*/ 142 w 284"/>
                <a:gd name="T21" fmla="*/ 260 h 284"/>
                <a:gd name="T22" fmla="*/ 260 w 284"/>
                <a:gd name="T23" fmla="*/ 142 h 284"/>
                <a:gd name="T24" fmla="*/ 260 w 284"/>
                <a:gd name="T25" fmla="*/ 142 h 284"/>
                <a:gd name="T26" fmla="*/ 142 w 284"/>
                <a:gd name="T27" fmla="*/ 24 h 284"/>
                <a:gd name="T28" fmla="*/ 142 w 284"/>
                <a:gd name="T29" fmla="*/ 24 h 284"/>
                <a:gd name="T30" fmla="*/ 25 w 284"/>
                <a:gd name="T31" fmla="*/ 142 h 284"/>
                <a:gd name="T32" fmla="*/ 25 w 284"/>
                <a:gd name="T33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284">
                  <a:moveTo>
                    <a:pt x="0" y="142"/>
                  </a:moveTo>
                  <a:cubicBezTo>
                    <a:pt x="0" y="63"/>
                    <a:pt x="64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221" y="0"/>
                    <a:pt x="284" y="63"/>
                    <a:pt x="284" y="142"/>
                  </a:cubicBezTo>
                  <a:cubicBezTo>
                    <a:pt x="284" y="142"/>
                    <a:pt x="284" y="142"/>
                    <a:pt x="284" y="142"/>
                  </a:cubicBezTo>
                  <a:cubicBezTo>
                    <a:pt x="284" y="220"/>
                    <a:pt x="221" y="284"/>
                    <a:pt x="142" y="284"/>
                  </a:cubicBezTo>
                  <a:cubicBezTo>
                    <a:pt x="142" y="284"/>
                    <a:pt x="142" y="284"/>
                    <a:pt x="142" y="284"/>
                  </a:cubicBezTo>
                  <a:cubicBezTo>
                    <a:pt x="64" y="284"/>
                    <a:pt x="0" y="220"/>
                    <a:pt x="0" y="142"/>
                  </a:cubicBezTo>
                  <a:close/>
                  <a:moveTo>
                    <a:pt x="25" y="142"/>
                  </a:moveTo>
                  <a:cubicBezTo>
                    <a:pt x="25" y="207"/>
                    <a:pt x="77" y="259"/>
                    <a:pt x="142" y="260"/>
                  </a:cubicBezTo>
                  <a:cubicBezTo>
                    <a:pt x="142" y="260"/>
                    <a:pt x="142" y="260"/>
                    <a:pt x="142" y="260"/>
                  </a:cubicBezTo>
                  <a:cubicBezTo>
                    <a:pt x="207" y="259"/>
                    <a:pt x="260" y="207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77"/>
                    <a:pt x="207" y="24"/>
                    <a:pt x="142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77" y="24"/>
                    <a:pt x="25" y="77"/>
                    <a:pt x="25" y="142"/>
                  </a:cubicBezTo>
                  <a:cubicBezTo>
                    <a:pt x="25" y="142"/>
                    <a:pt x="25" y="142"/>
                    <a:pt x="25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4"/>
            <p:cNvSpPr/>
            <p:nvPr/>
          </p:nvSpPr>
          <p:spPr bwMode="auto">
            <a:xfrm>
              <a:off x="3068638" y="2495550"/>
              <a:ext cx="971550" cy="454025"/>
            </a:xfrm>
            <a:custGeom>
              <a:avLst/>
              <a:gdLst>
                <a:gd name="T0" fmla="*/ 0 w 334"/>
                <a:gd name="T1" fmla="*/ 155 h 156"/>
                <a:gd name="T2" fmla="*/ 167 w 334"/>
                <a:gd name="T3" fmla="*/ 0 h 156"/>
                <a:gd name="T4" fmla="*/ 167 w 334"/>
                <a:gd name="T5" fmla="*/ 0 h 156"/>
                <a:gd name="T6" fmla="*/ 334 w 334"/>
                <a:gd name="T7" fmla="*/ 155 h 156"/>
                <a:gd name="T8" fmla="*/ 334 w 334"/>
                <a:gd name="T9" fmla="*/ 155 h 156"/>
                <a:gd name="T10" fmla="*/ 322 w 334"/>
                <a:gd name="T11" fmla="*/ 155 h 156"/>
                <a:gd name="T12" fmla="*/ 167 w 334"/>
                <a:gd name="T13" fmla="*/ 12 h 156"/>
                <a:gd name="T14" fmla="*/ 167 w 334"/>
                <a:gd name="T15" fmla="*/ 12 h 156"/>
                <a:gd name="T16" fmla="*/ 12 w 334"/>
                <a:gd name="T17" fmla="*/ 156 h 156"/>
                <a:gd name="T18" fmla="*/ 12 w 334"/>
                <a:gd name="T19" fmla="*/ 156 h 156"/>
                <a:gd name="T20" fmla="*/ 0 w 334"/>
                <a:gd name="T21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156">
                  <a:moveTo>
                    <a:pt x="0" y="155"/>
                  </a:moveTo>
                  <a:cubicBezTo>
                    <a:pt x="7" y="68"/>
                    <a:pt x="79" y="0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5" y="0"/>
                    <a:pt x="328" y="68"/>
                    <a:pt x="334" y="155"/>
                  </a:cubicBezTo>
                  <a:cubicBezTo>
                    <a:pt x="334" y="155"/>
                    <a:pt x="334" y="155"/>
                    <a:pt x="334" y="155"/>
                  </a:cubicBezTo>
                  <a:cubicBezTo>
                    <a:pt x="322" y="155"/>
                    <a:pt x="322" y="155"/>
                    <a:pt x="322" y="155"/>
                  </a:cubicBezTo>
                  <a:cubicBezTo>
                    <a:pt x="316" y="75"/>
                    <a:pt x="249" y="12"/>
                    <a:pt x="167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85" y="12"/>
                    <a:pt x="18" y="75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0" y="155"/>
                    <a:pt x="0" y="155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5"/>
            <p:cNvSpPr/>
            <p:nvPr/>
          </p:nvSpPr>
          <p:spPr bwMode="auto">
            <a:xfrm>
              <a:off x="2951163" y="3378200"/>
              <a:ext cx="1208088" cy="698500"/>
            </a:xfrm>
            <a:custGeom>
              <a:avLst/>
              <a:gdLst>
                <a:gd name="T0" fmla="*/ 382 w 415"/>
                <a:gd name="T1" fmla="*/ 223 h 240"/>
                <a:gd name="T2" fmla="*/ 326 w 415"/>
                <a:gd name="T3" fmla="*/ 80 h 240"/>
                <a:gd name="T4" fmla="*/ 326 w 415"/>
                <a:gd name="T5" fmla="*/ 80 h 240"/>
                <a:gd name="T6" fmla="*/ 207 w 415"/>
                <a:gd name="T7" fmla="*/ 33 h 240"/>
                <a:gd name="T8" fmla="*/ 207 w 415"/>
                <a:gd name="T9" fmla="*/ 33 h 240"/>
                <a:gd name="T10" fmla="*/ 161 w 415"/>
                <a:gd name="T11" fmla="*/ 39 h 240"/>
                <a:gd name="T12" fmla="*/ 161 w 415"/>
                <a:gd name="T13" fmla="*/ 39 h 240"/>
                <a:gd name="T14" fmla="*/ 60 w 415"/>
                <a:gd name="T15" fmla="*/ 114 h 240"/>
                <a:gd name="T16" fmla="*/ 60 w 415"/>
                <a:gd name="T17" fmla="*/ 114 h 240"/>
                <a:gd name="T18" fmla="*/ 33 w 415"/>
                <a:gd name="T19" fmla="*/ 223 h 240"/>
                <a:gd name="T20" fmla="*/ 33 w 415"/>
                <a:gd name="T21" fmla="*/ 223 h 240"/>
                <a:gd name="T22" fmla="*/ 16 w 415"/>
                <a:gd name="T23" fmla="*/ 240 h 240"/>
                <a:gd name="T24" fmla="*/ 16 w 415"/>
                <a:gd name="T25" fmla="*/ 240 h 240"/>
                <a:gd name="T26" fmla="*/ 0 w 415"/>
                <a:gd name="T27" fmla="*/ 223 h 240"/>
                <a:gd name="T28" fmla="*/ 0 w 415"/>
                <a:gd name="T29" fmla="*/ 223 h 240"/>
                <a:gd name="T30" fmla="*/ 32 w 415"/>
                <a:gd name="T31" fmla="*/ 97 h 240"/>
                <a:gd name="T32" fmla="*/ 32 w 415"/>
                <a:gd name="T33" fmla="*/ 97 h 240"/>
                <a:gd name="T34" fmla="*/ 152 w 415"/>
                <a:gd name="T35" fmla="*/ 8 h 240"/>
                <a:gd name="T36" fmla="*/ 152 w 415"/>
                <a:gd name="T37" fmla="*/ 8 h 240"/>
                <a:gd name="T38" fmla="*/ 207 w 415"/>
                <a:gd name="T39" fmla="*/ 0 h 240"/>
                <a:gd name="T40" fmla="*/ 207 w 415"/>
                <a:gd name="T41" fmla="*/ 0 h 240"/>
                <a:gd name="T42" fmla="*/ 349 w 415"/>
                <a:gd name="T43" fmla="*/ 56 h 240"/>
                <a:gd name="T44" fmla="*/ 349 w 415"/>
                <a:gd name="T45" fmla="*/ 56 h 240"/>
                <a:gd name="T46" fmla="*/ 414 w 415"/>
                <a:gd name="T47" fmla="*/ 223 h 240"/>
                <a:gd name="T48" fmla="*/ 414 w 415"/>
                <a:gd name="T49" fmla="*/ 223 h 240"/>
                <a:gd name="T50" fmla="*/ 398 w 415"/>
                <a:gd name="T51" fmla="*/ 240 h 240"/>
                <a:gd name="T52" fmla="*/ 398 w 415"/>
                <a:gd name="T53" fmla="*/ 240 h 240"/>
                <a:gd name="T54" fmla="*/ 382 w 415"/>
                <a:gd name="T55" fmla="*/ 22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40">
                  <a:moveTo>
                    <a:pt x="382" y="223"/>
                  </a:moveTo>
                  <a:cubicBezTo>
                    <a:pt x="382" y="167"/>
                    <a:pt x="367" y="118"/>
                    <a:pt x="326" y="80"/>
                  </a:cubicBezTo>
                  <a:cubicBezTo>
                    <a:pt x="326" y="80"/>
                    <a:pt x="326" y="80"/>
                    <a:pt x="326" y="80"/>
                  </a:cubicBezTo>
                  <a:cubicBezTo>
                    <a:pt x="294" y="49"/>
                    <a:pt x="250" y="33"/>
                    <a:pt x="207" y="33"/>
                  </a:cubicBezTo>
                  <a:cubicBezTo>
                    <a:pt x="207" y="33"/>
                    <a:pt x="207" y="33"/>
                    <a:pt x="207" y="33"/>
                  </a:cubicBezTo>
                  <a:cubicBezTo>
                    <a:pt x="191" y="33"/>
                    <a:pt x="176" y="35"/>
                    <a:pt x="161" y="39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19" y="51"/>
                    <a:pt x="83" y="78"/>
                    <a:pt x="60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39" y="147"/>
                    <a:pt x="33" y="183"/>
                    <a:pt x="33" y="223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3" y="232"/>
                    <a:pt x="25" y="240"/>
                    <a:pt x="16" y="240"/>
                  </a:cubicBezTo>
                  <a:cubicBezTo>
                    <a:pt x="16" y="240"/>
                    <a:pt x="16" y="240"/>
                    <a:pt x="16" y="240"/>
                  </a:cubicBezTo>
                  <a:cubicBezTo>
                    <a:pt x="7" y="240"/>
                    <a:pt x="0" y="23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180"/>
                    <a:pt x="7" y="136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59" y="53"/>
                    <a:pt x="102" y="21"/>
                    <a:pt x="152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70" y="3"/>
                    <a:pt x="188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9" y="0"/>
                    <a:pt x="310" y="20"/>
                    <a:pt x="349" y="56"/>
                  </a:cubicBezTo>
                  <a:cubicBezTo>
                    <a:pt x="349" y="56"/>
                    <a:pt x="349" y="56"/>
                    <a:pt x="349" y="56"/>
                  </a:cubicBezTo>
                  <a:cubicBezTo>
                    <a:pt x="397" y="101"/>
                    <a:pt x="415" y="161"/>
                    <a:pt x="414" y="223"/>
                  </a:cubicBezTo>
                  <a:cubicBezTo>
                    <a:pt x="414" y="223"/>
                    <a:pt x="414" y="223"/>
                    <a:pt x="414" y="223"/>
                  </a:cubicBezTo>
                  <a:cubicBezTo>
                    <a:pt x="414" y="232"/>
                    <a:pt x="407" y="240"/>
                    <a:pt x="398" y="240"/>
                  </a:cubicBezTo>
                  <a:cubicBezTo>
                    <a:pt x="398" y="240"/>
                    <a:pt x="398" y="240"/>
                    <a:pt x="398" y="240"/>
                  </a:cubicBezTo>
                  <a:cubicBezTo>
                    <a:pt x="389" y="240"/>
                    <a:pt x="382" y="232"/>
                    <a:pt x="382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6"/>
            <p:cNvSpPr/>
            <p:nvPr/>
          </p:nvSpPr>
          <p:spPr bwMode="auto">
            <a:xfrm>
              <a:off x="3446463" y="3189288"/>
              <a:ext cx="165100" cy="88900"/>
            </a:xfrm>
            <a:custGeom>
              <a:avLst/>
              <a:gdLst>
                <a:gd name="T0" fmla="*/ 57 w 57"/>
                <a:gd name="T1" fmla="*/ 15 h 31"/>
                <a:gd name="T2" fmla="*/ 41 w 57"/>
                <a:gd name="T3" fmla="*/ 31 h 31"/>
                <a:gd name="T4" fmla="*/ 16 w 57"/>
                <a:gd name="T5" fmla="*/ 31 h 31"/>
                <a:gd name="T6" fmla="*/ 0 w 57"/>
                <a:gd name="T7" fmla="*/ 15 h 31"/>
                <a:gd name="T8" fmla="*/ 0 w 57"/>
                <a:gd name="T9" fmla="*/ 15 h 31"/>
                <a:gd name="T10" fmla="*/ 16 w 57"/>
                <a:gd name="T11" fmla="*/ 0 h 31"/>
                <a:gd name="T12" fmla="*/ 41 w 57"/>
                <a:gd name="T13" fmla="*/ 0 h 31"/>
                <a:gd name="T14" fmla="*/ 57 w 57"/>
                <a:gd name="T1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1">
                  <a:moveTo>
                    <a:pt x="57" y="15"/>
                  </a:moveTo>
                  <a:cubicBezTo>
                    <a:pt x="57" y="24"/>
                    <a:pt x="50" y="31"/>
                    <a:pt x="41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7" y="31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0" y="0"/>
                    <a:pt x="57" y="7"/>
                    <a:pt x="5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37"/>
            <p:cNvSpPr/>
            <p:nvPr/>
          </p:nvSpPr>
          <p:spPr bwMode="auto">
            <a:xfrm>
              <a:off x="3117850" y="3168650"/>
              <a:ext cx="349250" cy="92075"/>
            </a:xfrm>
            <a:custGeom>
              <a:avLst/>
              <a:gdLst>
                <a:gd name="T0" fmla="*/ 34 w 120"/>
                <a:gd name="T1" fmla="*/ 32 h 32"/>
                <a:gd name="T2" fmla="*/ 0 w 120"/>
                <a:gd name="T3" fmla="*/ 2 h 32"/>
                <a:gd name="T4" fmla="*/ 0 w 120"/>
                <a:gd name="T5" fmla="*/ 2 h 32"/>
                <a:gd name="T6" fmla="*/ 12 w 120"/>
                <a:gd name="T7" fmla="*/ 0 h 32"/>
                <a:gd name="T8" fmla="*/ 34 w 120"/>
                <a:gd name="T9" fmla="*/ 20 h 32"/>
                <a:gd name="T10" fmla="*/ 34 w 120"/>
                <a:gd name="T11" fmla="*/ 20 h 32"/>
                <a:gd name="T12" fmla="*/ 120 w 120"/>
                <a:gd name="T13" fmla="*/ 20 h 32"/>
                <a:gd name="T14" fmla="*/ 120 w 120"/>
                <a:gd name="T15" fmla="*/ 20 h 32"/>
                <a:gd name="T16" fmla="*/ 120 w 120"/>
                <a:gd name="T17" fmla="*/ 32 h 32"/>
                <a:gd name="T18" fmla="*/ 34 w 120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32">
                  <a:moveTo>
                    <a:pt x="34" y="32"/>
                  </a:moveTo>
                  <a:cubicBezTo>
                    <a:pt x="16" y="32"/>
                    <a:pt x="2" y="19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1"/>
                    <a:pt x="22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34" y="32"/>
                    <a:pt x="34" y="32"/>
                    <a:pt x="3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" name="组合 70"/>
          <p:cNvGrpSpPr/>
          <p:nvPr/>
        </p:nvGrpSpPr>
        <p:grpSpPr>
          <a:xfrm>
            <a:off x="4334304" y="3591552"/>
            <a:ext cx="402986" cy="305332"/>
            <a:chOff x="3175" y="747713"/>
            <a:chExt cx="1751013" cy="1354138"/>
          </a:xfrm>
          <a:solidFill>
            <a:schemeClr val="bg1"/>
          </a:solidFill>
        </p:grpSpPr>
        <p:sp>
          <p:nvSpPr>
            <p:cNvPr id="52" name="Freeform 6"/>
            <p:cNvSpPr/>
            <p:nvPr/>
          </p:nvSpPr>
          <p:spPr bwMode="auto">
            <a:xfrm>
              <a:off x="3175" y="747713"/>
              <a:ext cx="1308100" cy="854075"/>
            </a:xfrm>
            <a:custGeom>
              <a:avLst/>
              <a:gdLst>
                <a:gd name="T0" fmla="*/ 357 w 458"/>
                <a:gd name="T1" fmla="*/ 8 h 299"/>
                <a:gd name="T2" fmla="*/ 184 w 458"/>
                <a:gd name="T3" fmla="*/ 54 h 299"/>
                <a:gd name="T4" fmla="*/ 40 w 458"/>
                <a:gd name="T5" fmla="*/ 161 h 299"/>
                <a:gd name="T6" fmla="*/ 35 w 458"/>
                <a:gd name="T7" fmla="*/ 277 h 299"/>
                <a:gd name="T8" fmla="*/ 36 w 458"/>
                <a:gd name="T9" fmla="*/ 279 h 299"/>
                <a:gd name="T10" fmla="*/ 85 w 458"/>
                <a:gd name="T11" fmla="*/ 288 h 299"/>
                <a:gd name="T12" fmla="*/ 133 w 458"/>
                <a:gd name="T13" fmla="*/ 256 h 299"/>
                <a:gd name="T14" fmla="*/ 142 w 458"/>
                <a:gd name="T15" fmla="*/ 207 h 299"/>
                <a:gd name="T16" fmla="*/ 128 w 458"/>
                <a:gd name="T17" fmla="*/ 195 h 299"/>
                <a:gd name="T18" fmla="*/ 211 w 458"/>
                <a:gd name="T19" fmla="*/ 112 h 299"/>
                <a:gd name="T20" fmla="*/ 211 w 458"/>
                <a:gd name="T21" fmla="*/ 112 h 299"/>
                <a:gd name="T22" fmla="*/ 212 w 458"/>
                <a:gd name="T23" fmla="*/ 112 h 299"/>
                <a:gd name="T24" fmla="*/ 212 w 458"/>
                <a:gd name="T25" fmla="*/ 112 h 299"/>
                <a:gd name="T26" fmla="*/ 212 w 458"/>
                <a:gd name="T27" fmla="*/ 112 h 299"/>
                <a:gd name="T28" fmla="*/ 329 w 458"/>
                <a:gd name="T29" fmla="*/ 97 h 299"/>
                <a:gd name="T30" fmla="*/ 330 w 458"/>
                <a:gd name="T31" fmla="*/ 116 h 299"/>
                <a:gd name="T32" fmla="*/ 374 w 458"/>
                <a:gd name="T33" fmla="*/ 139 h 299"/>
                <a:gd name="T34" fmla="*/ 429 w 458"/>
                <a:gd name="T35" fmla="*/ 121 h 299"/>
                <a:gd name="T36" fmla="*/ 452 w 458"/>
                <a:gd name="T37" fmla="*/ 77 h 299"/>
                <a:gd name="T38" fmla="*/ 451 w 458"/>
                <a:gd name="T39" fmla="*/ 75 h 299"/>
                <a:gd name="T40" fmla="*/ 357 w 458"/>
                <a:gd name="T41" fmla="*/ 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8" h="299">
                  <a:moveTo>
                    <a:pt x="357" y="8"/>
                  </a:moveTo>
                  <a:cubicBezTo>
                    <a:pt x="288" y="0"/>
                    <a:pt x="191" y="50"/>
                    <a:pt x="184" y="54"/>
                  </a:cubicBezTo>
                  <a:cubicBezTo>
                    <a:pt x="176" y="58"/>
                    <a:pt x="77" y="103"/>
                    <a:pt x="40" y="161"/>
                  </a:cubicBezTo>
                  <a:cubicBezTo>
                    <a:pt x="0" y="225"/>
                    <a:pt x="34" y="276"/>
                    <a:pt x="35" y="277"/>
                  </a:cubicBezTo>
                  <a:cubicBezTo>
                    <a:pt x="35" y="278"/>
                    <a:pt x="36" y="278"/>
                    <a:pt x="36" y="279"/>
                  </a:cubicBezTo>
                  <a:cubicBezTo>
                    <a:pt x="47" y="295"/>
                    <a:pt x="69" y="299"/>
                    <a:pt x="85" y="288"/>
                  </a:cubicBezTo>
                  <a:cubicBezTo>
                    <a:pt x="133" y="256"/>
                    <a:pt x="133" y="256"/>
                    <a:pt x="133" y="256"/>
                  </a:cubicBezTo>
                  <a:cubicBezTo>
                    <a:pt x="149" y="245"/>
                    <a:pt x="153" y="223"/>
                    <a:pt x="142" y="207"/>
                  </a:cubicBezTo>
                  <a:cubicBezTo>
                    <a:pt x="138" y="201"/>
                    <a:pt x="133" y="197"/>
                    <a:pt x="128" y="195"/>
                  </a:cubicBezTo>
                  <a:cubicBezTo>
                    <a:pt x="111" y="157"/>
                    <a:pt x="200" y="117"/>
                    <a:pt x="211" y="112"/>
                  </a:cubicBezTo>
                  <a:cubicBezTo>
                    <a:pt x="211" y="112"/>
                    <a:pt x="211" y="112"/>
                    <a:pt x="211" y="112"/>
                  </a:cubicBezTo>
                  <a:cubicBezTo>
                    <a:pt x="211" y="112"/>
                    <a:pt x="211" y="112"/>
                    <a:pt x="212" y="112"/>
                  </a:cubicBezTo>
                  <a:cubicBezTo>
                    <a:pt x="212" y="112"/>
                    <a:pt x="212" y="112"/>
                    <a:pt x="212" y="112"/>
                  </a:cubicBezTo>
                  <a:cubicBezTo>
                    <a:pt x="212" y="112"/>
                    <a:pt x="212" y="112"/>
                    <a:pt x="212" y="112"/>
                  </a:cubicBezTo>
                  <a:cubicBezTo>
                    <a:pt x="223" y="106"/>
                    <a:pt x="310" y="61"/>
                    <a:pt x="329" y="97"/>
                  </a:cubicBezTo>
                  <a:cubicBezTo>
                    <a:pt x="328" y="103"/>
                    <a:pt x="328" y="109"/>
                    <a:pt x="330" y="116"/>
                  </a:cubicBezTo>
                  <a:cubicBezTo>
                    <a:pt x="335" y="134"/>
                    <a:pt x="355" y="145"/>
                    <a:pt x="374" y="139"/>
                  </a:cubicBezTo>
                  <a:cubicBezTo>
                    <a:pt x="429" y="121"/>
                    <a:pt x="429" y="121"/>
                    <a:pt x="429" y="121"/>
                  </a:cubicBezTo>
                  <a:cubicBezTo>
                    <a:pt x="447" y="116"/>
                    <a:pt x="458" y="96"/>
                    <a:pt x="452" y="77"/>
                  </a:cubicBezTo>
                  <a:cubicBezTo>
                    <a:pt x="452" y="76"/>
                    <a:pt x="451" y="76"/>
                    <a:pt x="451" y="75"/>
                  </a:cubicBezTo>
                  <a:cubicBezTo>
                    <a:pt x="451" y="74"/>
                    <a:pt x="432" y="15"/>
                    <a:pt x="35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7"/>
            <p:cNvSpPr>
              <a:spLocks noEditPoints="1"/>
            </p:cNvSpPr>
            <p:nvPr/>
          </p:nvSpPr>
          <p:spPr bwMode="auto">
            <a:xfrm>
              <a:off x="180975" y="1273176"/>
              <a:ext cx="1270000" cy="828675"/>
            </a:xfrm>
            <a:custGeom>
              <a:avLst/>
              <a:gdLst>
                <a:gd name="T0" fmla="*/ 442 w 445"/>
                <a:gd name="T1" fmla="*/ 213 h 290"/>
                <a:gd name="T2" fmla="*/ 313 w 445"/>
                <a:gd name="T3" fmla="*/ 55 h 290"/>
                <a:gd name="T4" fmla="*/ 313 w 445"/>
                <a:gd name="T5" fmla="*/ 26 h 290"/>
                <a:gd name="T6" fmla="*/ 262 w 445"/>
                <a:gd name="T7" fmla="*/ 26 h 290"/>
                <a:gd name="T8" fmla="*/ 183 w 445"/>
                <a:gd name="T9" fmla="*/ 30 h 290"/>
                <a:gd name="T10" fmla="*/ 157 w 445"/>
                <a:gd name="T11" fmla="*/ 0 h 290"/>
                <a:gd name="T12" fmla="*/ 132 w 445"/>
                <a:gd name="T13" fmla="*/ 46 h 290"/>
                <a:gd name="T14" fmla="*/ 132 w 445"/>
                <a:gd name="T15" fmla="*/ 48 h 290"/>
                <a:gd name="T16" fmla="*/ 132 w 445"/>
                <a:gd name="T17" fmla="*/ 53 h 290"/>
                <a:gd name="T18" fmla="*/ 3 w 445"/>
                <a:gd name="T19" fmla="*/ 213 h 290"/>
                <a:gd name="T20" fmla="*/ 0 w 445"/>
                <a:gd name="T21" fmla="*/ 234 h 290"/>
                <a:gd name="T22" fmla="*/ 0 w 445"/>
                <a:gd name="T23" fmla="*/ 278 h 290"/>
                <a:gd name="T24" fmla="*/ 433 w 445"/>
                <a:gd name="T25" fmla="*/ 290 h 290"/>
                <a:gd name="T26" fmla="*/ 445 w 445"/>
                <a:gd name="T27" fmla="*/ 234 h 290"/>
                <a:gd name="T28" fmla="*/ 445 w 445"/>
                <a:gd name="T29" fmla="*/ 230 h 290"/>
                <a:gd name="T30" fmla="*/ 175 w 445"/>
                <a:gd name="T31" fmla="*/ 246 h 290"/>
                <a:gd name="T32" fmla="*/ 146 w 445"/>
                <a:gd name="T33" fmla="*/ 240 h 290"/>
                <a:gd name="T34" fmla="*/ 153 w 445"/>
                <a:gd name="T35" fmla="*/ 211 h 290"/>
                <a:gd name="T36" fmla="*/ 181 w 445"/>
                <a:gd name="T37" fmla="*/ 218 h 290"/>
                <a:gd name="T38" fmla="*/ 181 w 445"/>
                <a:gd name="T39" fmla="*/ 187 h 290"/>
                <a:gd name="T40" fmla="*/ 153 w 445"/>
                <a:gd name="T41" fmla="*/ 193 h 290"/>
                <a:gd name="T42" fmla="*/ 146 w 445"/>
                <a:gd name="T43" fmla="*/ 164 h 290"/>
                <a:gd name="T44" fmla="*/ 175 w 445"/>
                <a:gd name="T45" fmla="*/ 158 h 290"/>
                <a:gd name="T46" fmla="*/ 181 w 445"/>
                <a:gd name="T47" fmla="*/ 187 h 290"/>
                <a:gd name="T48" fmla="*/ 175 w 445"/>
                <a:gd name="T49" fmla="*/ 140 h 290"/>
                <a:gd name="T50" fmla="*/ 146 w 445"/>
                <a:gd name="T51" fmla="*/ 134 h 290"/>
                <a:gd name="T52" fmla="*/ 153 w 445"/>
                <a:gd name="T53" fmla="*/ 105 h 290"/>
                <a:gd name="T54" fmla="*/ 181 w 445"/>
                <a:gd name="T55" fmla="*/ 111 h 290"/>
                <a:gd name="T56" fmla="*/ 240 w 445"/>
                <a:gd name="T57" fmla="*/ 240 h 290"/>
                <a:gd name="T58" fmla="*/ 211 w 445"/>
                <a:gd name="T59" fmla="*/ 246 h 290"/>
                <a:gd name="T60" fmla="*/ 205 w 445"/>
                <a:gd name="T61" fmla="*/ 218 h 290"/>
                <a:gd name="T62" fmla="*/ 234 w 445"/>
                <a:gd name="T63" fmla="*/ 211 h 290"/>
                <a:gd name="T64" fmla="*/ 240 w 445"/>
                <a:gd name="T65" fmla="*/ 240 h 290"/>
                <a:gd name="T66" fmla="*/ 234 w 445"/>
                <a:gd name="T67" fmla="*/ 193 h 290"/>
                <a:gd name="T68" fmla="*/ 205 w 445"/>
                <a:gd name="T69" fmla="*/ 187 h 290"/>
                <a:gd name="T70" fmla="*/ 211 w 445"/>
                <a:gd name="T71" fmla="*/ 158 h 290"/>
                <a:gd name="T72" fmla="*/ 240 w 445"/>
                <a:gd name="T73" fmla="*/ 164 h 290"/>
                <a:gd name="T74" fmla="*/ 240 w 445"/>
                <a:gd name="T75" fmla="*/ 134 h 290"/>
                <a:gd name="T76" fmla="*/ 211 w 445"/>
                <a:gd name="T77" fmla="*/ 140 h 290"/>
                <a:gd name="T78" fmla="*/ 205 w 445"/>
                <a:gd name="T79" fmla="*/ 111 h 290"/>
                <a:gd name="T80" fmla="*/ 234 w 445"/>
                <a:gd name="T81" fmla="*/ 105 h 290"/>
                <a:gd name="T82" fmla="*/ 240 w 445"/>
                <a:gd name="T83" fmla="*/ 134 h 290"/>
                <a:gd name="T84" fmla="*/ 292 w 445"/>
                <a:gd name="T85" fmla="*/ 246 h 290"/>
                <a:gd name="T86" fmla="*/ 263 w 445"/>
                <a:gd name="T87" fmla="*/ 240 h 290"/>
                <a:gd name="T88" fmla="*/ 269 w 445"/>
                <a:gd name="T89" fmla="*/ 211 h 290"/>
                <a:gd name="T90" fmla="*/ 298 w 445"/>
                <a:gd name="T91" fmla="*/ 218 h 290"/>
                <a:gd name="T92" fmla="*/ 298 w 445"/>
                <a:gd name="T93" fmla="*/ 187 h 290"/>
                <a:gd name="T94" fmla="*/ 269 w 445"/>
                <a:gd name="T95" fmla="*/ 193 h 290"/>
                <a:gd name="T96" fmla="*/ 263 w 445"/>
                <a:gd name="T97" fmla="*/ 164 h 290"/>
                <a:gd name="T98" fmla="*/ 292 w 445"/>
                <a:gd name="T99" fmla="*/ 158 h 290"/>
                <a:gd name="T100" fmla="*/ 298 w 445"/>
                <a:gd name="T101" fmla="*/ 187 h 290"/>
                <a:gd name="T102" fmla="*/ 292 w 445"/>
                <a:gd name="T103" fmla="*/ 140 h 290"/>
                <a:gd name="T104" fmla="*/ 263 w 445"/>
                <a:gd name="T105" fmla="*/ 134 h 290"/>
                <a:gd name="T106" fmla="*/ 269 w 445"/>
                <a:gd name="T107" fmla="*/ 105 h 290"/>
                <a:gd name="T108" fmla="*/ 298 w 445"/>
                <a:gd name="T109" fmla="*/ 11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5" h="290">
                  <a:moveTo>
                    <a:pt x="445" y="230"/>
                  </a:moveTo>
                  <a:cubicBezTo>
                    <a:pt x="445" y="224"/>
                    <a:pt x="444" y="218"/>
                    <a:pt x="442" y="213"/>
                  </a:cubicBezTo>
                  <a:cubicBezTo>
                    <a:pt x="433" y="184"/>
                    <a:pt x="397" y="165"/>
                    <a:pt x="397" y="165"/>
                  </a:cubicBezTo>
                  <a:cubicBezTo>
                    <a:pt x="325" y="114"/>
                    <a:pt x="314" y="77"/>
                    <a:pt x="313" y="55"/>
                  </a:cubicBezTo>
                  <a:cubicBezTo>
                    <a:pt x="313" y="54"/>
                    <a:pt x="313" y="54"/>
                    <a:pt x="313" y="53"/>
                  </a:cubicBezTo>
                  <a:cubicBezTo>
                    <a:pt x="313" y="26"/>
                    <a:pt x="313" y="26"/>
                    <a:pt x="313" y="26"/>
                  </a:cubicBezTo>
                  <a:cubicBezTo>
                    <a:pt x="313" y="12"/>
                    <a:pt x="302" y="0"/>
                    <a:pt x="288" y="0"/>
                  </a:cubicBezTo>
                  <a:cubicBezTo>
                    <a:pt x="274" y="0"/>
                    <a:pt x="262" y="12"/>
                    <a:pt x="262" y="26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20" y="42"/>
                    <a:pt x="193" y="34"/>
                    <a:pt x="183" y="30"/>
                  </a:cubicBezTo>
                  <a:cubicBezTo>
                    <a:pt x="183" y="26"/>
                    <a:pt x="183" y="26"/>
                    <a:pt x="183" y="26"/>
                  </a:cubicBezTo>
                  <a:cubicBezTo>
                    <a:pt x="183" y="12"/>
                    <a:pt x="172" y="0"/>
                    <a:pt x="157" y="0"/>
                  </a:cubicBezTo>
                  <a:cubicBezTo>
                    <a:pt x="143" y="0"/>
                    <a:pt x="132" y="12"/>
                    <a:pt x="132" y="26"/>
                  </a:cubicBezTo>
                  <a:cubicBezTo>
                    <a:pt x="132" y="46"/>
                    <a:pt x="132" y="46"/>
                    <a:pt x="132" y="46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1" y="46"/>
                    <a:pt x="132" y="47"/>
                    <a:pt x="132" y="48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1" y="73"/>
                    <a:pt x="122" y="113"/>
                    <a:pt x="48" y="165"/>
                  </a:cubicBezTo>
                  <a:cubicBezTo>
                    <a:pt x="48" y="165"/>
                    <a:pt x="11" y="184"/>
                    <a:pt x="3" y="213"/>
                  </a:cubicBezTo>
                  <a:cubicBezTo>
                    <a:pt x="1" y="218"/>
                    <a:pt x="0" y="224"/>
                    <a:pt x="0" y="230"/>
                  </a:cubicBezTo>
                  <a:cubicBezTo>
                    <a:pt x="0" y="231"/>
                    <a:pt x="0" y="232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85"/>
                    <a:pt x="6" y="290"/>
                    <a:pt x="12" y="290"/>
                  </a:cubicBezTo>
                  <a:cubicBezTo>
                    <a:pt x="433" y="290"/>
                    <a:pt x="433" y="290"/>
                    <a:pt x="433" y="290"/>
                  </a:cubicBezTo>
                  <a:cubicBezTo>
                    <a:pt x="439" y="290"/>
                    <a:pt x="445" y="285"/>
                    <a:pt x="445" y="278"/>
                  </a:cubicBezTo>
                  <a:cubicBezTo>
                    <a:pt x="445" y="234"/>
                    <a:pt x="445" y="234"/>
                    <a:pt x="445" y="234"/>
                  </a:cubicBezTo>
                  <a:cubicBezTo>
                    <a:pt x="445" y="234"/>
                    <a:pt x="445" y="234"/>
                    <a:pt x="445" y="234"/>
                  </a:cubicBezTo>
                  <a:cubicBezTo>
                    <a:pt x="445" y="232"/>
                    <a:pt x="445" y="231"/>
                    <a:pt x="445" y="230"/>
                  </a:cubicBezTo>
                  <a:close/>
                  <a:moveTo>
                    <a:pt x="181" y="240"/>
                  </a:moveTo>
                  <a:cubicBezTo>
                    <a:pt x="181" y="244"/>
                    <a:pt x="179" y="246"/>
                    <a:pt x="175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49" y="246"/>
                    <a:pt x="146" y="244"/>
                    <a:pt x="146" y="240"/>
                  </a:cubicBezTo>
                  <a:cubicBezTo>
                    <a:pt x="146" y="218"/>
                    <a:pt x="146" y="218"/>
                    <a:pt x="146" y="218"/>
                  </a:cubicBezTo>
                  <a:cubicBezTo>
                    <a:pt x="146" y="214"/>
                    <a:pt x="149" y="211"/>
                    <a:pt x="153" y="211"/>
                  </a:cubicBezTo>
                  <a:cubicBezTo>
                    <a:pt x="175" y="211"/>
                    <a:pt x="175" y="211"/>
                    <a:pt x="175" y="211"/>
                  </a:cubicBezTo>
                  <a:cubicBezTo>
                    <a:pt x="179" y="211"/>
                    <a:pt x="181" y="214"/>
                    <a:pt x="181" y="218"/>
                  </a:cubicBezTo>
                  <a:lnTo>
                    <a:pt x="181" y="240"/>
                  </a:lnTo>
                  <a:close/>
                  <a:moveTo>
                    <a:pt x="181" y="187"/>
                  </a:moveTo>
                  <a:cubicBezTo>
                    <a:pt x="181" y="190"/>
                    <a:pt x="179" y="193"/>
                    <a:pt x="175" y="193"/>
                  </a:cubicBezTo>
                  <a:cubicBezTo>
                    <a:pt x="153" y="193"/>
                    <a:pt x="153" y="193"/>
                    <a:pt x="153" y="193"/>
                  </a:cubicBezTo>
                  <a:cubicBezTo>
                    <a:pt x="149" y="193"/>
                    <a:pt x="146" y="190"/>
                    <a:pt x="146" y="187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61"/>
                    <a:pt x="149" y="158"/>
                    <a:pt x="153" y="158"/>
                  </a:cubicBezTo>
                  <a:cubicBezTo>
                    <a:pt x="175" y="158"/>
                    <a:pt x="175" y="158"/>
                    <a:pt x="175" y="158"/>
                  </a:cubicBezTo>
                  <a:cubicBezTo>
                    <a:pt x="179" y="158"/>
                    <a:pt x="181" y="161"/>
                    <a:pt x="181" y="164"/>
                  </a:cubicBezTo>
                  <a:lnTo>
                    <a:pt x="181" y="187"/>
                  </a:lnTo>
                  <a:close/>
                  <a:moveTo>
                    <a:pt x="181" y="134"/>
                  </a:moveTo>
                  <a:cubicBezTo>
                    <a:pt x="181" y="137"/>
                    <a:pt x="179" y="140"/>
                    <a:pt x="175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49" y="140"/>
                    <a:pt x="146" y="137"/>
                    <a:pt x="146" y="134"/>
                  </a:cubicBezTo>
                  <a:cubicBezTo>
                    <a:pt x="146" y="111"/>
                    <a:pt x="146" y="111"/>
                    <a:pt x="146" y="111"/>
                  </a:cubicBezTo>
                  <a:cubicBezTo>
                    <a:pt x="146" y="108"/>
                    <a:pt x="149" y="105"/>
                    <a:pt x="153" y="105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9" y="105"/>
                    <a:pt x="181" y="108"/>
                    <a:pt x="181" y="111"/>
                  </a:cubicBezTo>
                  <a:lnTo>
                    <a:pt x="181" y="134"/>
                  </a:lnTo>
                  <a:close/>
                  <a:moveTo>
                    <a:pt x="240" y="240"/>
                  </a:moveTo>
                  <a:cubicBezTo>
                    <a:pt x="240" y="244"/>
                    <a:pt x="237" y="246"/>
                    <a:pt x="234" y="246"/>
                  </a:cubicBezTo>
                  <a:cubicBezTo>
                    <a:pt x="211" y="246"/>
                    <a:pt x="211" y="246"/>
                    <a:pt x="211" y="246"/>
                  </a:cubicBezTo>
                  <a:cubicBezTo>
                    <a:pt x="208" y="246"/>
                    <a:pt x="205" y="244"/>
                    <a:pt x="205" y="240"/>
                  </a:cubicBezTo>
                  <a:cubicBezTo>
                    <a:pt x="205" y="218"/>
                    <a:pt x="205" y="218"/>
                    <a:pt x="205" y="218"/>
                  </a:cubicBezTo>
                  <a:cubicBezTo>
                    <a:pt x="205" y="214"/>
                    <a:pt x="208" y="211"/>
                    <a:pt x="211" y="211"/>
                  </a:cubicBezTo>
                  <a:cubicBezTo>
                    <a:pt x="234" y="211"/>
                    <a:pt x="234" y="211"/>
                    <a:pt x="234" y="211"/>
                  </a:cubicBezTo>
                  <a:cubicBezTo>
                    <a:pt x="237" y="211"/>
                    <a:pt x="240" y="214"/>
                    <a:pt x="240" y="218"/>
                  </a:cubicBezTo>
                  <a:lnTo>
                    <a:pt x="240" y="240"/>
                  </a:lnTo>
                  <a:close/>
                  <a:moveTo>
                    <a:pt x="240" y="187"/>
                  </a:moveTo>
                  <a:cubicBezTo>
                    <a:pt x="240" y="190"/>
                    <a:pt x="237" y="193"/>
                    <a:pt x="234" y="193"/>
                  </a:cubicBezTo>
                  <a:cubicBezTo>
                    <a:pt x="211" y="193"/>
                    <a:pt x="211" y="193"/>
                    <a:pt x="211" y="193"/>
                  </a:cubicBezTo>
                  <a:cubicBezTo>
                    <a:pt x="208" y="193"/>
                    <a:pt x="205" y="190"/>
                    <a:pt x="205" y="187"/>
                  </a:cubicBezTo>
                  <a:cubicBezTo>
                    <a:pt x="205" y="164"/>
                    <a:pt x="205" y="164"/>
                    <a:pt x="205" y="164"/>
                  </a:cubicBezTo>
                  <a:cubicBezTo>
                    <a:pt x="205" y="161"/>
                    <a:pt x="208" y="158"/>
                    <a:pt x="211" y="158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7" y="158"/>
                    <a:pt x="240" y="161"/>
                    <a:pt x="240" y="164"/>
                  </a:cubicBezTo>
                  <a:lnTo>
                    <a:pt x="240" y="187"/>
                  </a:lnTo>
                  <a:close/>
                  <a:moveTo>
                    <a:pt x="240" y="134"/>
                  </a:moveTo>
                  <a:cubicBezTo>
                    <a:pt x="240" y="137"/>
                    <a:pt x="237" y="140"/>
                    <a:pt x="234" y="140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08" y="140"/>
                    <a:pt x="205" y="137"/>
                    <a:pt x="205" y="134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08"/>
                    <a:pt x="208" y="105"/>
                    <a:pt x="211" y="105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7" y="105"/>
                    <a:pt x="240" y="108"/>
                    <a:pt x="240" y="111"/>
                  </a:cubicBezTo>
                  <a:lnTo>
                    <a:pt x="240" y="134"/>
                  </a:lnTo>
                  <a:close/>
                  <a:moveTo>
                    <a:pt x="298" y="240"/>
                  </a:moveTo>
                  <a:cubicBezTo>
                    <a:pt x="298" y="244"/>
                    <a:pt x="296" y="246"/>
                    <a:pt x="292" y="246"/>
                  </a:cubicBezTo>
                  <a:cubicBezTo>
                    <a:pt x="269" y="246"/>
                    <a:pt x="269" y="246"/>
                    <a:pt x="269" y="246"/>
                  </a:cubicBezTo>
                  <a:cubicBezTo>
                    <a:pt x="266" y="246"/>
                    <a:pt x="263" y="244"/>
                    <a:pt x="263" y="240"/>
                  </a:cubicBezTo>
                  <a:cubicBezTo>
                    <a:pt x="263" y="218"/>
                    <a:pt x="263" y="218"/>
                    <a:pt x="263" y="218"/>
                  </a:cubicBezTo>
                  <a:cubicBezTo>
                    <a:pt x="263" y="214"/>
                    <a:pt x="266" y="211"/>
                    <a:pt x="269" y="211"/>
                  </a:cubicBezTo>
                  <a:cubicBezTo>
                    <a:pt x="292" y="211"/>
                    <a:pt x="292" y="211"/>
                    <a:pt x="292" y="211"/>
                  </a:cubicBezTo>
                  <a:cubicBezTo>
                    <a:pt x="296" y="211"/>
                    <a:pt x="298" y="214"/>
                    <a:pt x="298" y="218"/>
                  </a:cubicBezTo>
                  <a:lnTo>
                    <a:pt x="298" y="240"/>
                  </a:lnTo>
                  <a:close/>
                  <a:moveTo>
                    <a:pt x="298" y="187"/>
                  </a:moveTo>
                  <a:cubicBezTo>
                    <a:pt x="298" y="190"/>
                    <a:pt x="296" y="193"/>
                    <a:pt x="292" y="193"/>
                  </a:cubicBezTo>
                  <a:cubicBezTo>
                    <a:pt x="269" y="193"/>
                    <a:pt x="269" y="193"/>
                    <a:pt x="269" y="193"/>
                  </a:cubicBezTo>
                  <a:cubicBezTo>
                    <a:pt x="266" y="193"/>
                    <a:pt x="263" y="190"/>
                    <a:pt x="263" y="187"/>
                  </a:cubicBezTo>
                  <a:cubicBezTo>
                    <a:pt x="263" y="164"/>
                    <a:pt x="263" y="164"/>
                    <a:pt x="263" y="164"/>
                  </a:cubicBezTo>
                  <a:cubicBezTo>
                    <a:pt x="263" y="161"/>
                    <a:pt x="266" y="158"/>
                    <a:pt x="269" y="158"/>
                  </a:cubicBezTo>
                  <a:cubicBezTo>
                    <a:pt x="292" y="158"/>
                    <a:pt x="292" y="158"/>
                    <a:pt x="292" y="158"/>
                  </a:cubicBezTo>
                  <a:cubicBezTo>
                    <a:pt x="296" y="158"/>
                    <a:pt x="298" y="161"/>
                    <a:pt x="298" y="164"/>
                  </a:cubicBezTo>
                  <a:lnTo>
                    <a:pt x="298" y="187"/>
                  </a:lnTo>
                  <a:close/>
                  <a:moveTo>
                    <a:pt x="298" y="134"/>
                  </a:moveTo>
                  <a:cubicBezTo>
                    <a:pt x="298" y="137"/>
                    <a:pt x="296" y="140"/>
                    <a:pt x="292" y="140"/>
                  </a:cubicBezTo>
                  <a:cubicBezTo>
                    <a:pt x="269" y="140"/>
                    <a:pt x="269" y="140"/>
                    <a:pt x="269" y="140"/>
                  </a:cubicBezTo>
                  <a:cubicBezTo>
                    <a:pt x="266" y="140"/>
                    <a:pt x="263" y="137"/>
                    <a:pt x="263" y="134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3" y="108"/>
                    <a:pt x="266" y="105"/>
                    <a:pt x="269" y="105"/>
                  </a:cubicBezTo>
                  <a:cubicBezTo>
                    <a:pt x="292" y="105"/>
                    <a:pt x="292" y="105"/>
                    <a:pt x="292" y="105"/>
                  </a:cubicBezTo>
                  <a:cubicBezTo>
                    <a:pt x="296" y="105"/>
                    <a:pt x="298" y="108"/>
                    <a:pt x="298" y="111"/>
                  </a:cubicBezTo>
                  <a:lnTo>
                    <a:pt x="298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8"/>
            <p:cNvSpPr/>
            <p:nvPr/>
          </p:nvSpPr>
          <p:spPr bwMode="auto">
            <a:xfrm>
              <a:off x="1165225" y="1162051"/>
              <a:ext cx="157163" cy="150813"/>
            </a:xfrm>
            <a:custGeom>
              <a:avLst/>
              <a:gdLst>
                <a:gd name="T0" fmla="*/ 31 w 99"/>
                <a:gd name="T1" fmla="*/ 95 h 95"/>
                <a:gd name="T2" fmla="*/ 0 w 99"/>
                <a:gd name="T3" fmla="*/ 0 h 95"/>
                <a:gd name="T4" fmla="*/ 99 w 99"/>
                <a:gd name="T5" fmla="*/ 39 h 95"/>
                <a:gd name="T6" fmla="*/ 31 w 99"/>
                <a:gd name="T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95">
                  <a:moveTo>
                    <a:pt x="31" y="95"/>
                  </a:moveTo>
                  <a:lnTo>
                    <a:pt x="0" y="0"/>
                  </a:lnTo>
                  <a:lnTo>
                    <a:pt x="99" y="39"/>
                  </a:lnTo>
                  <a:lnTo>
                    <a:pt x="31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9"/>
            <p:cNvSpPr>
              <a:spLocks noEditPoints="1"/>
            </p:cNvSpPr>
            <p:nvPr/>
          </p:nvSpPr>
          <p:spPr bwMode="auto">
            <a:xfrm>
              <a:off x="1162050" y="1155701"/>
              <a:ext cx="592138" cy="409575"/>
            </a:xfrm>
            <a:custGeom>
              <a:avLst/>
              <a:gdLst>
                <a:gd name="T0" fmla="*/ 104 w 207"/>
                <a:gd name="T1" fmla="*/ 0 h 143"/>
                <a:gd name="T2" fmla="*/ 0 w 207"/>
                <a:gd name="T3" fmla="*/ 71 h 143"/>
                <a:gd name="T4" fmla="*/ 104 w 207"/>
                <a:gd name="T5" fmla="*/ 143 h 143"/>
                <a:gd name="T6" fmla="*/ 207 w 207"/>
                <a:gd name="T7" fmla="*/ 71 h 143"/>
                <a:gd name="T8" fmla="*/ 104 w 207"/>
                <a:gd name="T9" fmla="*/ 0 h 143"/>
                <a:gd name="T10" fmla="*/ 54 w 207"/>
                <a:gd name="T11" fmla="*/ 85 h 143"/>
                <a:gd name="T12" fmla="*/ 40 w 207"/>
                <a:gd name="T13" fmla="*/ 71 h 143"/>
                <a:gd name="T14" fmla="*/ 54 w 207"/>
                <a:gd name="T15" fmla="*/ 57 h 143"/>
                <a:gd name="T16" fmla="*/ 68 w 207"/>
                <a:gd name="T17" fmla="*/ 71 h 143"/>
                <a:gd name="T18" fmla="*/ 54 w 207"/>
                <a:gd name="T19" fmla="*/ 85 h 143"/>
                <a:gd name="T20" fmla="*/ 104 w 207"/>
                <a:gd name="T21" fmla="*/ 85 h 143"/>
                <a:gd name="T22" fmla="*/ 90 w 207"/>
                <a:gd name="T23" fmla="*/ 71 h 143"/>
                <a:gd name="T24" fmla="*/ 104 w 207"/>
                <a:gd name="T25" fmla="*/ 57 h 143"/>
                <a:gd name="T26" fmla="*/ 118 w 207"/>
                <a:gd name="T27" fmla="*/ 71 h 143"/>
                <a:gd name="T28" fmla="*/ 104 w 207"/>
                <a:gd name="T29" fmla="*/ 85 h 143"/>
                <a:gd name="T30" fmla="*/ 154 w 207"/>
                <a:gd name="T31" fmla="*/ 85 h 143"/>
                <a:gd name="T32" fmla="*/ 140 w 207"/>
                <a:gd name="T33" fmla="*/ 71 h 143"/>
                <a:gd name="T34" fmla="*/ 154 w 207"/>
                <a:gd name="T35" fmla="*/ 57 h 143"/>
                <a:gd name="T36" fmla="*/ 168 w 207"/>
                <a:gd name="T37" fmla="*/ 71 h 143"/>
                <a:gd name="T38" fmla="*/ 154 w 207"/>
                <a:gd name="T39" fmla="*/ 8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7" h="143">
                  <a:moveTo>
                    <a:pt x="104" y="0"/>
                  </a:moveTo>
                  <a:cubicBezTo>
                    <a:pt x="47" y="0"/>
                    <a:pt x="0" y="32"/>
                    <a:pt x="0" y="71"/>
                  </a:cubicBezTo>
                  <a:cubicBezTo>
                    <a:pt x="0" y="111"/>
                    <a:pt x="47" y="143"/>
                    <a:pt x="104" y="143"/>
                  </a:cubicBezTo>
                  <a:cubicBezTo>
                    <a:pt x="161" y="143"/>
                    <a:pt x="207" y="111"/>
                    <a:pt x="207" y="71"/>
                  </a:cubicBezTo>
                  <a:cubicBezTo>
                    <a:pt x="207" y="32"/>
                    <a:pt x="161" y="0"/>
                    <a:pt x="104" y="0"/>
                  </a:cubicBezTo>
                  <a:close/>
                  <a:moveTo>
                    <a:pt x="54" y="85"/>
                  </a:moveTo>
                  <a:cubicBezTo>
                    <a:pt x="46" y="85"/>
                    <a:pt x="40" y="79"/>
                    <a:pt x="40" y="71"/>
                  </a:cubicBezTo>
                  <a:cubicBezTo>
                    <a:pt x="40" y="64"/>
                    <a:pt x="46" y="57"/>
                    <a:pt x="54" y="57"/>
                  </a:cubicBezTo>
                  <a:cubicBezTo>
                    <a:pt x="62" y="57"/>
                    <a:pt x="68" y="64"/>
                    <a:pt x="68" y="71"/>
                  </a:cubicBezTo>
                  <a:cubicBezTo>
                    <a:pt x="68" y="79"/>
                    <a:pt x="62" y="85"/>
                    <a:pt x="54" y="85"/>
                  </a:cubicBezTo>
                  <a:close/>
                  <a:moveTo>
                    <a:pt x="104" y="85"/>
                  </a:moveTo>
                  <a:cubicBezTo>
                    <a:pt x="96" y="85"/>
                    <a:pt x="90" y="79"/>
                    <a:pt x="90" y="71"/>
                  </a:cubicBezTo>
                  <a:cubicBezTo>
                    <a:pt x="90" y="64"/>
                    <a:pt x="96" y="57"/>
                    <a:pt x="104" y="57"/>
                  </a:cubicBezTo>
                  <a:cubicBezTo>
                    <a:pt x="112" y="57"/>
                    <a:pt x="118" y="64"/>
                    <a:pt x="118" y="71"/>
                  </a:cubicBezTo>
                  <a:cubicBezTo>
                    <a:pt x="118" y="79"/>
                    <a:pt x="112" y="85"/>
                    <a:pt x="104" y="85"/>
                  </a:cubicBezTo>
                  <a:close/>
                  <a:moveTo>
                    <a:pt x="154" y="85"/>
                  </a:moveTo>
                  <a:cubicBezTo>
                    <a:pt x="146" y="85"/>
                    <a:pt x="140" y="79"/>
                    <a:pt x="140" y="71"/>
                  </a:cubicBezTo>
                  <a:cubicBezTo>
                    <a:pt x="140" y="64"/>
                    <a:pt x="146" y="57"/>
                    <a:pt x="154" y="57"/>
                  </a:cubicBezTo>
                  <a:cubicBezTo>
                    <a:pt x="162" y="57"/>
                    <a:pt x="168" y="64"/>
                    <a:pt x="168" y="71"/>
                  </a:cubicBezTo>
                  <a:cubicBezTo>
                    <a:pt x="168" y="79"/>
                    <a:pt x="162" y="85"/>
                    <a:pt x="15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" name="组合 75"/>
          <p:cNvGrpSpPr/>
          <p:nvPr/>
        </p:nvGrpSpPr>
        <p:grpSpPr>
          <a:xfrm>
            <a:off x="5107969" y="3056826"/>
            <a:ext cx="337639" cy="371790"/>
            <a:chOff x="279401" y="2698750"/>
            <a:chExt cx="1473200" cy="1655763"/>
          </a:xfrm>
          <a:solidFill>
            <a:schemeClr val="bg1"/>
          </a:solidFill>
        </p:grpSpPr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279401" y="2884488"/>
              <a:ext cx="1473200" cy="1470025"/>
            </a:xfrm>
            <a:custGeom>
              <a:avLst/>
              <a:gdLst>
                <a:gd name="T0" fmla="*/ 250 w 501"/>
                <a:gd name="T1" fmla="*/ 0 h 501"/>
                <a:gd name="T2" fmla="*/ 0 w 501"/>
                <a:gd name="T3" fmla="*/ 251 h 501"/>
                <a:gd name="T4" fmla="*/ 250 w 501"/>
                <a:gd name="T5" fmla="*/ 501 h 501"/>
                <a:gd name="T6" fmla="*/ 501 w 501"/>
                <a:gd name="T7" fmla="*/ 251 h 501"/>
                <a:gd name="T8" fmla="*/ 250 w 501"/>
                <a:gd name="T9" fmla="*/ 0 h 501"/>
                <a:gd name="T10" fmla="*/ 455 w 501"/>
                <a:gd name="T11" fmla="*/ 267 h 501"/>
                <a:gd name="T12" fmla="*/ 446 w 501"/>
                <a:gd name="T13" fmla="*/ 267 h 501"/>
                <a:gd name="T14" fmla="*/ 389 w 501"/>
                <a:gd name="T15" fmla="*/ 390 h 501"/>
                <a:gd name="T16" fmla="*/ 267 w 501"/>
                <a:gd name="T17" fmla="*/ 447 h 501"/>
                <a:gd name="T18" fmla="*/ 267 w 501"/>
                <a:gd name="T19" fmla="*/ 455 h 501"/>
                <a:gd name="T20" fmla="*/ 250 w 501"/>
                <a:gd name="T21" fmla="*/ 471 h 501"/>
                <a:gd name="T22" fmla="*/ 234 w 501"/>
                <a:gd name="T23" fmla="*/ 455 h 501"/>
                <a:gd name="T24" fmla="*/ 234 w 501"/>
                <a:gd name="T25" fmla="*/ 447 h 501"/>
                <a:gd name="T26" fmla="*/ 111 w 501"/>
                <a:gd name="T27" fmla="*/ 390 h 501"/>
                <a:gd name="T28" fmla="*/ 54 w 501"/>
                <a:gd name="T29" fmla="*/ 267 h 501"/>
                <a:gd name="T30" fmla="*/ 46 w 501"/>
                <a:gd name="T31" fmla="*/ 267 h 501"/>
                <a:gd name="T32" fmla="*/ 30 w 501"/>
                <a:gd name="T33" fmla="*/ 251 h 501"/>
                <a:gd name="T34" fmla="*/ 46 w 501"/>
                <a:gd name="T35" fmla="*/ 234 h 501"/>
                <a:gd name="T36" fmla="*/ 54 w 501"/>
                <a:gd name="T37" fmla="*/ 234 h 501"/>
                <a:gd name="T38" fmla="*/ 111 w 501"/>
                <a:gd name="T39" fmla="*/ 111 h 501"/>
                <a:gd name="T40" fmla="*/ 234 w 501"/>
                <a:gd name="T41" fmla="*/ 54 h 501"/>
                <a:gd name="T42" fmla="*/ 234 w 501"/>
                <a:gd name="T43" fmla="*/ 46 h 501"/>
                <a:gd name="T44" fmla="*/ 250 w 501"/>
                <a:gd name="T45" fmla="*/ 30 h 501"/>
                <a:gd name="T46" fmla="*/ 267 w 501"/>
                <a:gd name="T47" fmla="*/ 46 h 501"/>
                <a:gd name="T48" fmla="*/ 267 w 501"/>
                <a:gd name="T49" fmla="*/ 54 h 501"/>
                <a:gd name="T50" fmla="*/ 389 w 501"/>
                <a:gd name="T51" fmla="*/ 111 h 501"/>
                <a:gd name="T52" fmla="*/ 446 w 501"/>
                <a:gd name="T53" fmla="*/ 234 h 501"/>
                <a:gd name="T54" fmla="*/ 455 w 501"/>
                <a:gd name="T55" fmla="*/ 234 h 501"/>
                <a:gd name="T56" fmla="*/ 471 w 501"/>
                <a:gd name="T57" fmla="*/ 251 h 501"/>
                <a:gd name="T58" fmla="*/ 455 w 501"/>
                <a:gd name="T59" fmla="*/ 26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1" h="501">
                  <a:moveTo>
                    <a:pt x="250" y="0"/>
                  </a:moveTo>
                  <a:cubicBezTo>
                    <a:pt x="112" y="0"/>
                    <a:pt x="0" y="112"/>
                    <a:pt x="0" y="251"/>
                  </a:cubicBezTo>
                  <a:cubicBezTo>
                    <a:pt x="0" y="389"/>
                    <a:pt x="112" y="501"/>
                    <a:pt x="250" y="501"/>
                  </a:cubicBezTo>
                  <a:cubicBezTo>
                    <a:pt x="389" y="501"/>
                    <a:pt x="501" y="389"/>
                    <a:pt x="501" y="251"/>
                  </a:cubicBezTo>
                  <a:cubicBezTo>
                    <a:pt x="501" y="112"/>
                    <a:pt x="389" y="0"/>
                    <a:pt x="250" y="0"/>
                  </a:cubicBezTo>
                  <a:close/>
                  <a:moveTo>
                    <a:pt x="455" y="267"/>
                  </a:moveTo>
                  <a:cubicBezTo>
                    <a:pt x="446" y="267"/>
                    <a:pt x="446" y="267"/>
                    <a:pt x="446" y="267"/>
                  </a:cubicBezTo>
                  <a:cubicBezTo>
                    <a:pt x="442" y="315"/>
                    <a:pt x="421" y="358"/>
                    <a:pt x="389" y="390"/>
                  </a:cubicBezTo>
                  <a:cubicBezTo>
                    <a:pt x="357" y="422"/>
                    <a:pt x="315" y="443"/>
                    <a:pt x="267" y="447"/>
                  </a:cubicBezTo>
                  <a:cubicBezTo>
                    <a:pt x="267" y="455"/>
                    <a:pt x="267" y="455"/>
                    <a:pt x="267" y="455"/>
                  </a:cubicBezTo>
                  <a:cubicBezTo>
                    <a:pt x="267" y="464"/>
                    <a:pt x="259" y="471"/>
                    <a:pt x="250" y="471"/>
                  </a:cubicBezTo>
                  <a:cubicBezTo>
                    <a:pt x="241" y="471"/>
                    <a:pt x="234" y="464"/>
                    <a:pt x="234" y="455"/>
                  </a:cubicBezTo>
                  <a:cubicBezTo>
                    <a:pt x="234" y="447"/>
                    <a:pt x="234" y="447"/>
                    <a:pt x="234" y="447"/>
                  </a:cubicBezTo>
                  <a:cubicBezTo>
                    <a:pt x="186" y="443"/>
                    <a:pt x="143" y="422"/>
                    <a:pt x="111" y="390"/>
                  </a:cubicBezTo>
                  <a:cubicBezTo>
                    <a:pt x="79" y="358"/>
                    <a:pt x="58" y="315"/>
                    <a:pt x="54" y="267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37" y="267"/>
                    <a:pt x="30" y="260"/>
                    <a:pt x="30" y="251"/>
                  </a:cubicBezTo>
                  <a:cubicBezTo>
                    <a:pt x="30" y="241"/>
                    <a:pt x="37" y="234"/>
                    <a:pt x="46" y="234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8" y="186"/>
                    <a:pt x="79" y="143"/>
                    <a:pt x="111" y="111"/>
                  </a:cubicBezTo>
                  <a:cubicBezTo>
                    <a:pt x="143" y="79"/>
                    <a:pt x="186" y="58"/>
                    <a:pt x="234" y="54"/>
                  </a:cubicBezTo>
                  <a:cubicBezTo>
                    <a:pt x="234" y="46"/>
                    <a:pt x="234" y="46"/>
                    <a:pt x="234" y="46"/>
                  </a:cubicBezTo>
                  <a:cubicBezTo>
                    <a:pt x="234" y="37"/>
                    <a:pt x="241" y="30"/>
                    <a:pt x="250" y="30"/>
                  </a:cubicBezTo>
                  <a:cubicBezTo>
                    <a:pt x="259" y="30"/>
                    <a:pt x="267" y="37"/>
                    <a:pt x="267" y="46"/>
                  </a:cubicBezTo>
                  <a:cubicBezTo>
                    <a:pt x="267" y="54"/>
                    <a:pt x="267" y="54"/>
                    <a:pt x="267" y="54"/>
                  </a:cubicBezTo>
                  <a:cubicBezTo>
                    <a:pt x="315" y="58"/>
                    <a:pt x="357" y="79"/>
                    <a:pt x="389" y="111"/>
                  </a:cubicBezTo>
                  <a:cubicBezTo>
                    <a:pt x="421" y="143"/>
                    <a:pt x="442" y="186"/>
                    <a:pt x="446" y="234"/>
                  </a:cubicBezTo>
                  <a:cubicBezTo>
                    <a:pt x="455" y="234"/>
                    <a:pt x="455" y="234"/>
                    <a:pt x="455" y="234"/>
                  </a:cubicBezTo>
                  <a:cubicBezTo>
                    <a:pt x="464" y="234"/>
                    <a:pt x="471" y="241"/>
                    <a:pt x="471" y="251"/>
                  </a:cubicBezTo>
                  <a:cubicBezTo>
                    <a:pt x="471" y="260"/>
                    <a:pt x="464" y="267"/>
                    <a:pt x="455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46"/>
            <p:cNvSpPr/>
            <p:nvPr/>
          </p:nvSpPr>
          <p:spPr bwMode="auto">
            <a:xfrm>
              <a:off x="966788" y="3043238"/>
              <a:ext cx="96838" cy="117475"/>
            </a:xfrm>
            <a:custGeom>
              <a:avLst/>
              <a:gdLst>
                <a:gd name="T0" fmla="*/ 16 w 33"/>
                <a:gd name="T1" fmla="*/ 40 h 40"/>
                <a:gd name="T2" fmla="*/ 33 w 33"/>
                <a:gd name="T3" fmla="*/ 24 h 40"/>
                <a:gd name="T4" fmla="*/ 33 w 33"/>
                <a:gd name="T5" fmla="*/ 0 h 40"/>
                <a:gd name="T6" fmla="*/ 16 w 33"/>
                <a:gd name="T7" fmla="*/ 0 h 40"/>
                <a:gd name="T8" fmla="*/ 0 w 33"/>
                <a:gd name="T9" fmla="*/ 0 h 40"/>
                <a:gd name="T10" fmla="*/ 0 w 33"/>
                <a:gd name="T11" fmla="*/ 24 h 40"/>
                <a:gd name="T12" fmla="*/ 16 w 33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40"/>
                  </a:moveTo>
                  <a:cubicBezTo>
                    <a:pt x="25" y="40"/>
                    <a:pt x="33" y="33"/>
                    <a:pt x="33" y="2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2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7" y="40"/>
                    <a:pt x="1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47"/>
            <p:cNvSpPr/>
            <p:nvPr/>
          </p:nvSpPr>
          <p:spPr bwMode="auto">
            <a:xfrm>
              <a:off x="966788" y="4079875"/>
              <a:ext cx="96838" cy="115888"/>
            </a:xfrm>
            <a:custGeom>
              <a:avLst/>
              <a:gdLst>
                <a:gd name="T0" fmla="*/ 16 w 33"/>
                <a:gd name="T1" fmla="*/ 0 h 40"/>
                <a:gd name="T2" fmla="*/ 0 w 33"/>
                <a:gd name="T3" fmla="*/ 17 h 40"/>
                <a:gd name="T4" fmla="*/ 0 w 33"/>
                <a:gd name="T5" fmla="*/ 40 h 40"/>
                <a:gd name="T6" fmla="*/ 16 w 33"/>
                <a:gd name="T7" fmla="*/ 40 h 40"/>
                <a:gd name="T8" fmla="*/ 33 w 33"/>
                <a:gd name="T9" fmla="*/ 40 h 40"/>
                <a:gd name="T10" fmla="*/ 33 w 33"/>
                <a:gd name="T11" fmla="*/ 17 h 40"/>
                <a:gd name="T12" fmla="*/ 16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1" y="40"/>
                    <a:pt x="16" y="40"/>
                  </a:cubicBezTo>
                  <a:cubicBezTo>
                    <a:pt x="22" y="40"/>
                    <a:pt x="27" y="40"/>
                    <a:pt x="33" y="4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48"/>
            <p:cNvSpPr/>
            <p:nvPr/>
          </p:nvSpPr>
          <p:spPr bwMode="auto">
            <a:xfrm>
              <a:off x="434976" y="3571875"/>
              <a:ext cx="120650" cy="96838"/>
            </a:xfrm>
            <a:custGeom>
              <a:avLst/>
              <a:gdLst>
                <a:gd name="T0" fmla="*/ 41 w 41"/>
                <a:gd name="T1" fmla="*/ 17 h 33"/>
                <a:gd name="T2" fmla="*/ 24 w 41"/>
                <a:gd name="T3" fmla="*/ 0 h 33"/>
                <a:gd name="T4" fmla="*/ 1 w 41"/>
                <a:gd name="T5" fmla="*/ 0 h 33"/>
                <a:gd name="T6" fmla="*/ 0 w 41"/>
                <a:gd name="T7" fmla="*/ 17 h 33"/>
                <a:gd name="T8" fmla="*/ 1 w 41"/>
                <a:gd name="T9" fmla="*/ 33 h 33"/>
                <a:gd name="T10" fmla="*/ 24 w 41"/>
                <a:gd name="T11" fmla="*/ 33 h 33"/>
                <a:gd name="T12" fmla="*/ 41 w 41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3">
                  <a:moveTo>
                    <a:pt x="41" y="17"/>
                  </a:moveTo>
                  <a:cubicBezTo>
                    <a:pt x="41" y="7"/>
                    <a:pt x="33" y="0"/>
                    <a:pt x="2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0" y="11"/>
                    <a:pt x="0" y="17"/>
                  </a:cubicBezTo>
                  <a:cubicBezTo>
                    <a:pt x="0" y="22"/>
                    <a:pt x="1" y="28"/>
                    <a:pt x="1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3" y="33"/>
                    <a:pt x="41" y="26"/>
                    <a:pt x="4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49"/>
            <p:cNvSpPr/>
            <p:nvPr/>
          </p:nvSpPr>
          <p:spPr bwMode="auto">
            <a:xfrm>
              <a:off x="1474788" y="3571875"/>
              <a:ext cx="119063" cy="96838"/>
            </a:xfrm>
            <a:custGeom>
              <a:avLst/>
              <a:gdLst>
                <a:gd name="T0" fmla="*/ 39 w 40"/>
                <a:gd name="T1" fmla="*/ 0 h 33"/>
                <a:gd name="T2" fmla="*/ 16 w 40"/>
                <a:gd name="T3" fmla="*/ 0 h 33"/>
                <a:gd name="T4" fmla="*/ 0 w 40"/>
                <a:gd name="T5" fmla="*/ 17 h 33"/>
                <a:gd name="T6" fmla="*/ 16 w 40"/>
                <a:gd name="T7" fmla="*/ 33 h 33"/>
                <a:gd name="T8" fmla="*/ 39 w 40"/>
                <a:gd name="T9" fmla="*/ 33 h 33"/>
                <a:gd name="T10" fmla="*/ 40 w 40"/>
                <a:gd name="T11" fmla="*/ 17 h 33"/>
                <a:gd name="T12" fmla="*/ 39 w 40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3">
                  <a:moveTo>
                    <a:pt x="3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28"/>
                    <a:pt x="40" y="22"/>
                    <a:pt x="40" y="17"/>
                  </a:cubicBezTo>
                  <a:cubicBezTo>
                    <a:pt x="40" y="11"/>
                    <a:pt x="40" y="6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0"/>
            <p:cNvSpPr>
              <a:spLocks noChangeArrowheads="1"/>
            </p:cNvSpPr>
            <p:nvPr/>
          </p:nvSpPr>
          <p:spPr bwMode="auto">
            <a:xfrm>
              <a:off x="925513" y="3532188"/>
              <a:ext cx="176213" cy="174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652463" y="3254375"/>
              <a:ext cx="723900" cy="730250"/>
            </a:xfrm>
            <a:custGeom>
              <a:avLst/>
              <a:gdLst>
                <a:gd name="T0" fmla="*/ 106 w 246"/>
                <a:gd name="T1" fmla="*/ 86 h 249"/>
                <a:gd name="T2" fmla="*/ 109 w 246"/>
                <a:gd name="T3" fmla="*/ 89 h 249"/>
                <a:gd name="T4" fmla="*/ 123 w 246"/>
                <a:gd name="T5" fmla="*/ 86 h 249"/>
                <a:gd name="T6" fmla="*/ 162 w 246"/>
                <a:gd name="T7" fmla="*/ 125 h 249"/>
                <a:gd name="T8" fmla="*/ 159 w 246"/>
                <a:gd name="T9" fmla="*/ 139 h 249"/>
                <a:gd name="T10" fmla="*/ 162 w 246"/>
                <a:gd name="T11" fmla="*/ 142 h 249"/>
                <a:gd name="T12" fmla="*/ 246 w 246"/>
                <a:gd name="T13" fmla="*/ 0 h 249"/>
                <a:gd name="T14" fmla="*/ 106 w 246"/>
                <a:gd name="T15" fmla="*/ 86 h 249"/>
                <a:gd name="T16" fmla="*/ 123 w 246"/>
                <a:gd name="T17" fmla="*/ 163 h 249"/>
                <a:gd name="T18" fmla="*/ 84 w 246"/>
                <a:gd name="T19" fmla="*/ 125 h 249"/>
                <a:gd name="T20" fmla="*/ 87 w 246"/>
                <a:gd name="T21" fmla="*/ 110 h 249"/>
                <a:gd name="T22" fmla="*/ 85 w 246"/>
                <a:gd name="T23" fmla="*/ 107 h 249"/>
                <a:gd name="T24" fmla="*/ 0 w 246"/>
                <a:gd name="T25" fmla="*/ 249 h 249"/>
                <a:gd name="T26" fmla="*/ 140 w 246"/>
                <a:gd name="T27" fmla="*/ 163 h 249"/>
                <a:gd name="T28" fmla="*/ 138 w 246"/>
                <a:gd name="T29" fmla="*/ 160 h 249"/>
                <a:gd name="T30" fmla="*/ 123 w 246"/>
                <a:gd name="T31" fmla="*/ 16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9">
                  <a:moveTo>
                    <a:pt x="106" y="86"/>
                  </a:moveTo>
                  <a:cubicBezTo>
                    <a:pt x="109" y="89"/>
                    <a:pt x="109" y="89"/>
                    <a:pt x="109" y="89"/>
                  </a:cubicBezTo>
                  <a:cubicBezTo>
                    <a:pt x="113" y="87"/>
                    <a:pt x="118" y="86"/>
                    <a:pt x="123" y="86"/>
                  </a:cubicBezTo>
                  <a:cubicBezTo>
                    <a:pt x="145" y="86"/>
                    <a:pt x="162" y="103"/>
                    <a:pt x="162" y="125"/>
                  </a:cubicBezTo>
                  <a:cubicBezTo>
                    <a:pt x="162" y="130"/>
                    <a:pt x="161" y="135"/>
                    <a:pt x="159" y="139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106" y="86"/>
                  </a:lnTo>
                  <a:close/>
                  <a:moveTo>
                    <a:pt x="123" y="163"/>
                  </a:moveTo>
                  <a:cubicBezTo>
                    <a:pt x="102" y="163"/>
                    <a:pt x="84" y="146"/>
                    <a:pt x="84" y="125"/>
                  </a:cubicBezTo>
                  <a:cubicBezTo>
                    <a:pt x="84" y="119"/>
                    <a:pt x="86" y="114"/>
                    <a:pt x="87" y="110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40" y="163"/>
                    <a:pt x="140" y="163"/>
                    <a:pt x="140" y="16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3" y="162"/>
                    <a:pt x="128" y="163"/>
                    <a:pt x="123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2"/>
            <p:cNvSpPr/>
            <p:nvPr/>
          </p:nvSpPr>
          <p:spPr bwMode="auto">
            <a:xfrm>
              <a:off x="935038" y="2698750"/>
              <a:ext cx="158750" cy="158750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0 w 54"/>
                <a:gd name="T5" fmla="*/ 54 h 54"/>
                <a:gd name="T6" fmla="*/ 29 w 54"/>
                <a:gd name="T7" fmla="*/ 52 h 54"/>
                <a:gd name="T8" fmla="*/ 29 w 54"/>
                <a:gd name="T9" fmla="*/ 52 h 54"/>
                <a:gd name="T10" fmla="*/ 54 w 54"/>
                <a:gd name="T11" fmla="*/ 53 h 54"/>
                <a:gd name="T12" fmla="*/ 54 w 54"/>
                <a:gd name="T13" fmla="*/ 27 h 54"/>
                <a:gd name="T14" fmla="*/ 27 w 54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3"/>
                    <a:pt x="1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2"/>
                    <a:pt x="46" y="52"/>
                    <a:pt x="54" y="5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5" name="组合 84"/>
          <p:cNvGrpSpPr/>
          <p:nvPr/>
        </p:nvGrpSpPr>
        <p:grpSpPr>
          <a:xfrm>
            <a:off x="5052303" y="2165363"/>
            <a:ext cx="393305" cy="395317"/>
            <a:chOff x="7673976" y="2593975"/>
            <a:chExt cx="1716088" cy="1760538"/>
          </a:xfrm>
          <a:solidFill>
            <a:schemeClr val="bg1"/>
          </a:solidFill>
        </p:grpSpPr>
        <p:sp>
          <p:nvSpPr>
            <p:cNvPr id="66" name="Freeform 60"/>
            <p:cNvSpPr/>
            <p:nvPr/>
          </p:nvSpPr>
          <p:spPr bwMode="auto">
            <a:xfrm>
              <a:off x="7673976" y="2974975"/>
              <a:ext cx="1284288" cy="1379538"/>
            </a:xfrm>
            <a:custGeom>
              <a:avLst/>
              <a:gdLst>
                <a:gd name="T0" fmla="*/ 415 w 437"/>
                <a:gd name="T1" fmla="*/ 364 h 470"/>
                <a:gd name="T2" fmla="*/ 388 w 437"/>
                <a:gd name="T3" fmla="*/ 335 h 470"/>
                <a:gd name="T4" fmla="*/ 307 w 437"/>
                <a:gd name="T5" fmla="*/ 291 h 470"/>
                <a:gd name="T6" fmla="*/ 273 w 437"/>
                <a:gd name="T7" fmla="*/ 257 h 470"/>
                <a:gd name="T8" fmla="*/ 262 w 437"/>
                <a:gd name="T9" fmla="*/ 240 h 470"/>
                <a:gd name="T10" fmla="*/ 288 w 437"/>
                <a:gd name="T11" fmla="*/ 199 h 470"/>
                <a:gd name="T12" fmla="*/ 294 w 437"/>
                <a:gd name="T13" fmla="*/ 185 h 470"/>
                <a:gd name="T14" fmla="*/ 298 w 437"/>
                <a:gd name="T15" fmla="*/ 147 h 470"/>
                <a:gd name="T16" fmla="*/ 285 w 437"/>
                <a:gd name="T17" fmla="*/ 57 h 470"/>
                <a:gd name="T18" fmla="*/ 280 w 437"/>
                <a:gd name="T19" fmla="*/ 52 h 470"/>
                <a:gd name="T20" fmla="*/ 262 w 437"/>
                <a:gd name="T21" fmla="*/ 37 h 470"/>
                <a:gd name="T22" fmla="*/ 155 w 437"/>
                <a:gd name="T23" fmla="*/ 50 h 470"/>
                <a:gd name="T24" fmla="*/ 140 w 437"/>
                <a:gd name="T25" fmla="*/ 140 h 470"/>
                <a:gd name="T26" fmla="*/ 142 w 437"/>
                <a:gd name="T27" fmla="*/ 179 h 470"/>
                <a:gd name="T28" fmla="*/ 150 w 437"/>
                <a:gd name="T29" fmla="*/ 195 h 470"/>
                <a:gd name="T30" fmla="*/ 153 w 437"/>
                <a:gd name="T31" fmla="*/ 202 h 470"/>
                <a:gd name="T32" fmla="*/ 155 w 437"/>
                <a:gd name="T33" fmla="*/ 201 h 470"/>
                <a:gd name="T34" fmla="*/ 178 w 437"/>
                <a:gd name="T35" fmla="*/ 239 h 470"/>
                <a:gd name="T36" fmla="*/ 159 w 437"/>
                <a:gd name="T37" fmla="*/ 256 h 470"/>
                <a:gd name="T38" fmla="*/ 129 w 437"/>
                <a:gd name="T39" fmla="*/ 291 h 470"/>
                <a:gd name="T40" fmla="*/ 48 w 437"/>
                <a:gd name="T41" fmla="*/ 335 h 470"/>
                <a:gd name="T42" fmla="*/ 21 w 437"/>
                <a:gd name="T43" fmla="*/ 364 h 470"/>
                <a:gd name="T44" fmla="*/ 0 w 437"/>
                <a:gd name="T45" fmla="*/ 451 h 470"/>
                <a:gd name="T46" fmla="*/ 0 w 437"/>
                <a:gd name="T47" fmla="*/ 470 h 470"/>
                <a:gd name="T48" fmla="*/ 437 w 437"/>
                <a:gd name="T49" fmla="*/ 470 h 470"/>
                <a:gd name="T50" fmla="*/ 437 w 437"/>
                <a:gd name="T51" fmla="*/ 451 h 470"/>
                <a:gd name="T52" fmla="*/ 415 w 437"/>
                <a:gd name="T53" fmla="*/ 36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470">
                  <a:moveTo>
                    <a:pt x="415" y="364"/>
                  </a:moveTo>
                  <a:cubicBezTo>
                    <a:pt x="415" y="364"/>
                    <a:pt x="422" y="351"/>
                    <a:pt x="388" y="335"/>
                  </a:cubicBezTo>
                  <a:cubicBezTo>
                    <a:pt x="307" y="291"/>
                    <a:pt x="307" y="291"/>
                    <a:pt x="307" y="291"/>
                  </a:cubicBezTo>
                  <a:cubicBezTo>
                    <a:pt x="273" y="257"/>
                    <a:pt x="273" y="257"/>
                    <a:pt x="273" y="257"/>
                  </a:cubicBezTo>
                  <a:cubicBezTo>
                    <a:pt x="256" y="248"/>
                    <a:pt x="246" y="251"/>
                    <a:pt x="262" y="240"/>
                  </a:cubicBezTo>
                  <a:cubicBezTo>
                    <a:pt x="274" y="230"/>
                    <a:pt x="282" y="216"/>
                    <a:pt x="288" y="199"/>
                  </a:cubicBezTo>
                  <a:cubicBezTo>
                    <a:pt x="289" y="198"/>
                    <a:pt x="292" y="194"/>
                    <a:pt x="294" y="185"/>
                  </a:cubicBezTo>
                  <a:cubicBezTo>
                    <a:pt x="294" y="185"/>
                    <a:pt x="325" y="148"/>
                    <a:pt x="298" y="147"/>
                  </a:cubicBezTo>
                  <a:cubicBezTo>
                    <a:pt x="298" y="147"/>
                    <a:pt x="326" y="96"/>
                    <a:pt x="285" y="57"/>
                  </a:cubicBezTo>
                  <a:cubicBezTo>
                    <a:pt x="285" y="57"/>
                    <a:pt x="283" y="55"/>
                    <a:pt x="280" y="52"/>
                  </a:cubicBezTo>
                  <a:cubicBezTo>
                    <a:pt x="271" y="42"/>
                    <a:pt x="262" y="37"/>
                    <a:pt x="262" y="37"/>
                  </a:cubicBezTo>
                  <a:cubicBezTo>
                    <a:pt x="203" y="0"/>
                    <a:pt x="155" y="50"/>
                    <a:pt x="155" y="50"/>
                  </a:cubicBezTo>
                  <a:cubicBezTo>
                    <a:pt x="113" y="88"/>
                    <a:pt x="140" y="140"/>
                    <a:pt x="140" y="140"/>
                  </a:cubicBezTo>
                  <a:cubicBezTo>
                    <a:pt x="112" y="140"/>
                    <a:pt x="142" y="179"/>
                    <a:pt x="142" y="179"/>
                  </a:cubicBezTo>
                  <a:cubicBezTo>
                    <a:pt x="146" y="197"/>
                    <a:pt x="150" y="195"/>
                    <a:pt x="150" y="195"/>
                  </a:cubicBezTo>
                  <a:cubicBezTo>
                    <a:pt x="152" y="195"/>
                    <a:pt x="152" y="198"/>
                    <a:pt x="153" y="202"/>
                  </a:cubicBezTo>
                  <a:cubicBezTo>
                    <a:pt x="154" y="201"/>
                    <a:pt x="154" y="201"/>
                    <a:pt x="155" y="201"/>
                  </a:cubicBezTo>
                  <a:cubicBezTo>
                    <a:pt x="160" y="216"/>
                    <a:pt x="168" y="229"/>
                    <a:pt x="178" y="239"/>
                  </a:cubicBezTo>
                  <a:cubicBezTo>
                    <a:pt x="187" y="251"/>
                    <a:pt x="163" y="251"/>
                    <a:pt x="159" y="256"/>
                  </a:cubicBezTo>
                  <a:cubicBezTo>
                    <a:pt x="157" y="259"/>
                    <a:pt x="129" y="291"/>
                    <a:pt x="129" y="291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15" y="351"/>
                    <a:pt x="21" y="364"/>
                    <a:pt x="21" y="36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437" y="470"/>
                    <a:pt x="437" y="470"/>
                    <a:pt x="437" y="470"/>
                  </a:cubicBezTo>
                  <a:cubicBezTo>
                    <a:pt x="437" y="451"/>
                    <a:pt x="437" y="451"/>
                    <a:pt x="437" y="451"/>
                  </a:cubicBezTo>
                  <a:lnTo>
                    <a:pt x="415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8540751" y="2593975"/>
              <a:ext cx="849313" cy="739775"/>
            </a:xfrm>
            <a:custGeom>
              <a:avLst/>
              <a:gdLst>
                <a:gd name="T0" fmla="*/ 143 w 289"/>
                <a:gd name="T1" fmla="*/ 1 h 252"/>
                <a:gd name="T2" fmla="*/ 0 w 289"/>
                <a:gd name="T3" fmla="*/ 111 h 252"/>
                <a:gd name="T4" fmla="*/ 73 w 289"/>
                <a:gd name="T5" fmla="*/ 203 h 252"/>
                <a:gd name="T6" fmla="*/ 47 w 289"/>
                <a:gd name="T7" fmla="*/ 252 h 252"/>
                <a:gd name="T8" fmla="*/ 121 w 289"/>
                <a:gd name="T9" fmla="*/ 216 h 252"/>
                <a:gd name="T10" fmla="*/ 146 w 289"/>
                <a:gd name="T11" fmla="*/ 217 h 252"/>
                <a:gd name="T12" fmla="*/ 288 w 289"/>
                <a:gd name="T13" fmla="*/ 107 h 252"/>
                <a:gd name="T14" fmla="*/ 143 w 289"/>
                <a:gd name="T15" fmla="*/ 1 h 252"/>
                <a:gd name="T16" fmla="*/ 73 w 289"/>
                <a:gd name="T17" fmla="*/ 131 h 252"/>
                <a:gd name="T18" fmla="*/ 55 w 289"/>
                <a:gd name="T19" fmla="*/ 113 h 252"/>
                <a:gd name="T20" fmla="*/ 73 w 289"/>
                <a:gd name="T21" fmla="*/ 95 h 252"/>
                <a:gd name="T22" fmla="*/ 91 w 289"/>
                <a:gd name="T23" fmla="*/ 113 h 252"/>
                <a:gd name="T24" fmla="*/ 73 w 289"/>
                <a:gd name="T25" fmla="*/ 131 h 252"/>
                <a:gd name="T26" fmla="*/ 144 w 289"/>
                <a:gd name="T27" fmla="*/ 131 h 252"/>
                <a:gd name="T28" fmla="*/ 126 w 289"/>
                <a:gd name="T29" fmla="*/ 113 h 252"/>
                <a:gd name="T30" fmla="*/ 144 w 289"/>
                <a:gd name="T31" fmla="*/ 95 h 252"/>
                <a:gd name="T32" fmla="*/ 162 w 289"/>
                <a:gd name="T33" fmla="*/ 113 h 252"/>
                <a:gd name="T34" fmla="*/ 144 w 289"/>
                <a:gd name="T35" fmla="*/ 131 h 252"/>
                <a:gd name="T36" fmla="*/ 216 w 289"/>
                <a:gd name="T37" fmla="*/ 131 h 252"/>
                <a:gd name="T38" fmla="*/ 198 w 289"/>
                <a:gd name="T39" fmla="*/ 113 h 252"/>
                <a:gd name="T40" fmla="*/ 216 w 289"/>
                <a:gd name="T41" fmla="*/ 95 h 252"/>
                <a:gd name="T42" fmla="*/ 233 w 289"/>
                <a:gd name="T43" fmla="*/ 113 h 252"/>
                <a:gd name="T44" fmla="*/ 216 w 289"/>
                <a:gd name="T45" fmla="*/ 1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9" h="252">
                  <a:moveTo>
                    <a:pt x="143" y="1"/>
                  </a:moveTo>
                  <a:cubicBezTo>
                    <a:pt x="63" y="2"/>
                    <a:pt x="0" y="51"/>
                    <a:pt x="0" y="111"/>
                  </a:cubicBezTo>
                  <a:cubicBezTo>
                    <a:pt x="1" y="151"/>
                    <a:pt x="30" y="185"/>
                    <a:pt x="73" y="203"/>
                  </a:cubicBezTo>
                  <a:cubicBezTo>
                    <a:pt x="47" y="252"/>
                    <a:pt x="47" y="252"/>
                    <a:pt x="47" y="252"/>
                  </a:cubicBezTo>
                  <a:cubicBezTo>
                    <a:pt x="121" y="216"/>
                    <a:pt x="121" y="216"/>
                    <a:pt x="121" y="216"/>
                  </a:cubicBezTo>
                  <a:cubicBezTo>
                    <a:pt x="129" y="217"/>
                    <a:pt x="137" y="218"/>
                    <a:pt x="146" y="217"/>
                  </a:cubicBezTo>
                  <a:cubicBezTo>
                    <a:pt x="225" y="216"/>
                    <a:pt x="289" y="167"/>
                    <a:pt x="288" y="107"/>
                  </a:cubicBezTo>
                  <a:cubicBezTo>
                    <a:pt x="287" y="47"/>
                    <a:pt x="222" y="0"/>
                    <a:pt x="143" y="1"/>
                  </a:cubicBezTo>
                  <a:close/>
                  <a:moveTo>
                    <a:pt x="73" y="131"/>
                  </a:moveTo>
                  <a:cubicBezTo>
                    <a:pt x="63" y="131"/>
                    <a:pt x="55" y="123"/>
                    <a:pt x="55" y="113"/>
                  </a:cubicBezTo>
                  <a:cubicBezTo>
                    <a:pt x="55" y="103"/>
                    <a:pt x="63" y="95"/>
                    <a:pt x="73" y="95"/>
                  </a:cubicBezTo>
                  <a:cubicBezTo>
                    <a:pt x="83" y="95"/>
                    <a:pt x="91" y="103"/>
                    <a:pt x="91" y="113"/>
                  </a:cubicBezTo>
                  <a:cubicBezTo>
                    <a:pt x="91" y="123"/>
                    <a:pt x="83" y="131"/>
                    <a:pt x="73" y="131"/>
                  </a:cubicBezTo>
                  <a:close/>
                  <a:moveTo>
                    <a:pt x="144" y="131"/>
                  </a:moveTo>
                  <a:cubicBezTo>
                    <a:pt x="134" y="131"/>
                    <a:pt x="126" y="123"/>
                    <a:pt x="126" y="113"/>
                  </a:cubicBezTo>
                  <a:cubicBezTo>
                    <a:pt x="126" y="103"/>
                    <a:pt x="134" y="95"/>
                    <a:pt x="144" y="95"/>
                  </a:cubicBezTo>
                  <a:cubicBezTo>
                    <a:pt x="154" y="95"/>
                    <a:pt x="162" y="103"/>
                    <a:pt x="162" y="113"/>
                  </a:cubicBezTo>
                  <a:cubicBezTo>
                    <a:pt x="162" y="123"/>
                    <a:pt x="154" y="131"/>
                    <a:pt x="144" y="131"/>
                  </a:cubicBezTo>
                  <a:close/>
                  <a:moveTo>
                    <a:pt x="216" y="131"/>
                  </a:moveTo>
                  <a:cubicBezTo>
                    <a:pt x="206" y="131"/>
                    <a:pt x="198" y="123"/>
                    <a:pt x="198" y="113"/>
                  </a:cubicBezTo>
                  <a:cubicBezTo>
                    <a:pt x="198" y="103"/>
                    <a:pt x="206" y="95"/>
                    <a:pt x="216" y="95"/>
                  </a:cubicBezTo>
                  <a:cubicBezTo>
                    <a:pt x="225" y="95"/>
                    <a:pt x="233" y="103"/>
                    <a:pt x="233" y="113"/>
                  </a:cubicBezTo>
                  <a:cubicBezTo>
                    <a:pt x="233" y="123"/>
                    <a:pt x="225" y="131"/>
                    <a:pt x="216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8" name="组合 25"/>
          <p:cNvGrpSpPr/>
          <p:nvPr/>
        </p:nvGrpSpPr>
        <p:grpSpPr>
          <a:xfrm>
            <a:off x="5804948" y="1846336"/>
            <a:ext cx="1891252" cy="817002"/>
            <a:chOff x="503238" y="2770637"/>
            <a:chExt cx="2055029" cy="817002"/>
          </a:xfrm>
        </p:grpSpPr>
        <p:sp>
          <p:nvSpPr>
            <p:cNvPr id="69" name="矩形 26"/>
            <p:cNvSpPr/>
            <p:nvPr/>
          </p:nvSpPr>
          <p:spPr>
            <a:xfrm>
              <a:off x="503238" y="3144441"/>
              <a:ext cx="2055029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矩形 27"/>
            <p:cNvSpPr/>
            <p:nvPr/>
          </p:nvSpPr>
          <p:spPr>
            <a:xfrm>
              <a:off x="548942" y="277063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25"/>
          <p:cNvGrpSpPr/>
          <p:nvPr/>
        </p:nvGrpSpPr>
        <p:grpSpPr>
          <a:xfrm>
            <a:off x="5757323" y="3056826"/>
            <a:ext cx="2615558" cy="817002"/>
            <a:chOff x="503238" y="2770637"/>
            <a:chExt cx="3204356" cy="817002"/>
          </a:xfrm>
        </p:grpSpPr>
        <p:sp>
          <p:nvSpPr>
            <p:cNvPr id="72" name="矩形 26"/>
            <p:cNvSpPr/>
            <p:nvPr/>
          </p:nvSpPr>
          <p:spPr>
            <a:xfrm>
              <a:off x="503238" y="3144441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矩形 27"/>
            <p:cNvSpPr/>
            <p:nvPr/>
          </p:nvSpPr>
          <p:spPr>
            <a:xfrm>
              <a:off x="540867" y="2770637"/>
              <a:ext cx="154595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25"/>
          <p:cNvGrpSpPr/>
          <p:nvPr/>
        </p:nvGrpSpPr>
        <p:grpSpPr>
          <a:xfrm>
            <a:off x="4137827" y="4103536"/>
            <a:ext cx="2129623" cy="769377"/>
            <a:chOff x="503238" y="2770637"/>
            <a:chExt cx="2609030" cy="769377"/>
          </a:xfrm>
        </p:grpSpPr>
        <p:sp>
          <p:nvSpPr>
            <p:cNvPr id="75" name="矩形 26"/>
            <p:cNvSpPr/>
            <p:nvPr/>
          </p:nvSpPr>
          <p:spPr>
            <a:xfrm>
              <a:off x="503238" y="3096816"/>
              <a:ext cx="2609030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矩形 27"/>
            <p:cNvSpPr/>
            <p:nvPr/>
          </p:nvSpPr>
          <p:spPr>
            <a:xfrm>
              <a:off x="540867" y="2770637"/>
              <a:ext cx="154595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25"/>
          <p:cNvGrpSpPr/>
          <p:nvPr/>
        </p:nvGrpSpPr>
        <p:grpSpPr>
          <a:xfrm>
            <a:off x="2800350" y="804698"/>
            <a:ext cx="2010218" cy="767091"/>
            <a:chOff x="1536438" y="2729987"/>
            <a:chExt cx="2184297" cy="767091"/>
          </a:xfrm>
        </p:grpSpPr>
        <p:sp>
          <p:nvSpPr>
            <p:cNvPr id="78" name="矩形 26"/>
            <p:cNvSpPr/>
            <p:nvPr/>
          </p:nvSpPr>
          <p:spPr>
            <a:xfrm>
              <a:off x="1536438" y="3053880"/>
              <a:ext cx="2171154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矩形 27"/>
            <p:cNvSpPr/>
            <p:nvPr/>
          </p:nvSpPr>
          <p:spPr>
            <a:xfrm>
              <a:off x="2349576" y="2729987"/>
              <a:ext cx="137115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25"/>
          <p:cNvGrpSpPr/>
          <p:nvPr/>
        </p:nvGrpSpPr>
        <p:grpSpPr>
          <a:xfrm>
            <a:off x="838200" y="1905550"/>
            <a:ext cx="2326760" cy="767091"/>
            <a:chOff x="1192484" y="2729987"/>
            <a:chExt cx="2528251" cy="767091"/>
          </a:xfrm>
        </p:grpSpPr>
        <p:sp>
          <p:nvSpPr>
            <p:cNvPr id="81" name="矩形 26"/>
            <p:cNvSpPr/>
            <p:nvPr/>
          </p:nvSpPr>
          <p:spPr>
            <a:xfrm>
              <a:off x="1192484" y="3053880"/>
              <a:ext cx="2515110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27"/>
            <p:cNvSpPr/>
            <p:nvPr/>
          </p:nvSpPr>
          <p:spPr>
            <a:xfrm>
              <a:off x="2349575" y="272998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25"/>
          <p:cNvGrpSpPr/>
          <p:nvPr/>
        </p:nvGrpSpPr>
        <p:grpSpPr>
          <a:xfrm>
            <a:off x="838200" y="3190222"/>
            <a:ext cx="2326760" cy="767091"/>
            <a:chOff x="1192484" y="2729987"/>
            <a:chExt cx="2528251" cy="767091"/>
          </a:xfrm>
        </p:grpSpPr>
        <p:sp>
          <p:nvSpPr>
            <p:cNvPr id="84" name="矩形 26"/>
            <p:cNvSpPr/>
            <p:nvPr/>
          </p:nvSpPr>
          <p:spPr>
            <a:xfrm>
              <a:off x="1192484" y="3053880"/>
              <a:ext cx="2515110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矩形 27"/>
            <p:cNvSpPr/>
            <p:nvPr/>
          </p:nvSpPr>
          <p:spPr>
            <a:xfrm>
              <a:off x="2349575" y="272998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5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5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5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50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5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350"/>
                            </p:stCondLst>
                            <p:childTnLst>
                              <p:par>
                                <p:cTn id="6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850"/>
                            </p:stCondLst>
                            <p:childTnLst>
                              <p:par>
                                <p:cTn id="7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2"/>
          <p:cNvSpPr txBox="1"/>
          <p:nvPr/>
        </p:nvSpPr>
        <p:spPr>
          <a:xfrm>
            <a:off x="482004" y="133350"/>
            <a:ext cx="32766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29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3207641" y="1456108"/>
            <a:ext cx="1254024" cy="1253402"/>
            <a:chOff x="3207641" y="1456107"/>
            <a:chExt cx="1254024" cy="1253402"/>
          </a:xfrm>
        </p:grpSpPr>
        <p:sp>
          <p:nvSpPr>
            <p:cNvPr id="18" name="Freeform 20"/>
            <p:cNvSpPr/>
            <p:nvPr/>
          </p:nvSpPr>
          <p:spPr bwMode="auto">
            <a:xfrm>
              <a:off x="3207641" y="1456107"/>
              <a:ext cx="1254024" cy="1253402"/>
            </a:xfrm>
            <a:custGeom>
              <a:avLst/>
              <a:gdLst/>
              <a:ahLst/>
              <a:cxnLst>
                <a:cxn ang="0">
                  <a:pos x="982" y="0"/>
                </a:cxn>
                <a:cxn ang="0">
                  <a:pos x="957" y="12"/>
                </a:cxn>
                <a:cxn ang="0">
                  <a:pos x="719" y="251"/>
                </a:cxn>
                <a:cxn ang="0">
                  <a:pos x="534" y="67"/>
                </a:cxn>
                <a:cxn ang="0">
                  <a:pos x="504" y="55"/>
                </a:cxn>
                <a:cxn ang="0">
                  <a:pos x="438" y="87"/>
                </a:cxn>
                <a:cxn ang="0">
                  <a:pos x="49" y="476"/>
                </a:cxn>
                <a:cxn ang="0">
                  <a:pos x="20" y="523"/>
                </a:cxn>
                <a:cxn ang="0">
                  <a:pos x="29" y="572"/>
                </a:cxn>
                <a:cxn ang="0">
                  <a:pos x="213" y="756"/>
                </a:cxn>
                <a:cxn ang="0">
                  <a:pos x="15" y="955"/>
                </a:cxn>
                <a:cxn ang="0">
                  <a:pos x="4" y="989"/>
                </a:cxn>
                <a:cxn ang="0">
                  <a:pos x="36" y="1005"/>
                </a:cxn>
                <a:cxn ang="0">
                  <a:pos x="956" y="1005"/>
                </a:cxn>
                <a:cxn ang="0">
                  <a:pos x="1007" y="953"/>
                </a:cxn>
                <a:cxn ang="0">
                  <a:pos x="1007" y="33"/>
                </a:cxn>
                <a:cxn ang="0">
                  <a:pos x="982" y="0"/>
                </a:cxn>
              </a:cxnLst>
              <a:rect l="0" t="0" r="r" b="b"/>
              <a:pathLst>
                <a:path w="1007" h="1005">
                  <a:moveTo>
                    <a:pt x="982" y="0"/>
                  </a:moveTo>
                  <a:cubicBezTo>
                    <a:pt x="974" y="0"/>
                    <a:pt x="966" y="4"/>
                    <a:pt x="957" y="12"/>
                  </a:cubicBezTo>
                  <a:cubicBezTo>
                    <a:pt x="719" y="251"/>
                    <a:pt x="719" y="251"/>
                    <a:pt x="719" y="251"/>
                  </a:cubicBezTo>
                  <a:cubicBezTo>
                    <a:pt x="534" y="67"/>
                    <a:pt x="534" y="67"/>
                    <a:pt x="534" y="67"/>
                  </a:cubicBezTo>
                  <a:cubicBezTo>
                    <a:pt x="527" y="59"/>
                    <a:pt x="516" y="55"/>
                    <a:pt x="504" y="55"/>
                  </a:cubicBezTo>
                  <a:cubicBezTo>
                    <a:pt x="482" y="55"/>
                    <a:pt x="458" y="67"/>
                    <a:pt x="438" y="87"/>
                  </a:cubicBezTo>
                  <a:cubicBezTo>
                    <a:pt x="49" y="476"/>
                    <a:pt x="49" y="476"/>
                    <a:pt x="49" y="476"/>
                  </a:cubicBezTo>
                  <a:cubicBezTo>
                    <a:pt x="35" y="490"/>
                    <a:pt x="24" y="507"/>
                    <a:pt x="20" y="523"/>
                  </a:cubicBezTo>
                  <a:cubicBezTo>
                    <a:pt x="14" y="543"/>
                    <a:pt x="17" y="561"/>
                    <a:pt x="29" y="572"/>
                  </a:cubicBezTo>
                  <a:cubicBezTo>
                    <a:pt x="213" y="756"/>
                    <a:pt x="213" y="756"/>
                    <a:pt x="213" y="756"/>
                  </a:cubicBezTo>
                  <a:cubicBezTo>
                    <a:pt x="15" y="955"/>
                    <a:pt x="15" y="955"/>
                    <a:pt x="15" y="955"/>
                  </a:cubicBezTo>
                  <a:cubicBezTo>
                    <a:pt x="0" y="970"/>
                    <a:pt x="2" y="983"/>
                    <a:pt x="4" y="989"/>
                  </a:cubicBezTo>
                  <a:cubicBezTo>
                    <a:pt x="7" y="995"/>
                    <a:pt x="14" y="1005"/>
                    <a:pt x="36" y="1005"/>
                  </a:cubicBezTo>
                  <a:cubicBezTo>
                    <a:pt x="956" y="1005"/>
                    <a:pt x="956" y="1005"/>
                    <a:pt x="956" y="1005"/>
                  </a:cubicBezTo>
                  <a:cubicBezTo>
                    <a:pt x="984" y="1005"/>
                    <a:pt x="1007" y="982"/>
                    <a:pt x="1007" y="953"/>
                  </a:cubicBezTo>
                  <a:cubicBezTo>
                    <a:pt x="1007" y="33"/>
                    <a:pt x="1007" y="33"/>
                    <a:pt x="1007" y="33"/>
                  </a:cubicBezTo>
                  <a:cubicBezTo>
                    <a:pt x="1007" y="9"/>
                    <a:pt x="994" y="0"/>
                    <a:pt x="982" y="0"/>
                  </a:cubicBezTo>
                  <a:close/>
                </a:path>
              </a:pathLst>
            </a:custGeom>
            <a:solidFill>
              <a:schemeClr val="accent5"/>
            </a:solidFill>
            <a:ln w="28575" cap="flat">
              <a:noFill/>
              <a:prstDash val="solid"/>
              <a:miter lim="800000"/>
            </a:ln>
            <a:effectLst>
              <a:outerShdw blurRad="203200" dist="1016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en-US" dirty="0"/>
            </a:p>
          </p:txBody>
        </p:sp>
        <p:sp>
          <p:nvSpPr>
            <p:cNvPr id="19" name="Freeform 47"/>
            <p:cNvSpPr>
              <a:spLocks noEditPoints="1"/>
            </p:cNvSpPr>
            <p:nvPr/>
          </p:nvSpPr>
          <p:spPr bwMode="auto">
            <a:xfrm>
              <a:off x="3602710" y="2027607"/>
              <a:ext cx="616744" cy="370285"/>
            </a:xfrm>
            <a:custGeom>
              <a:avLst/>
              <a:gdLst>
                <a:gd name="T0" fmla="*/ 88 w 187"/>
                <a:gd name="T1" fmla="*/ 82 h 112"/>
                <a:gd name="T2" fmla="*/ 77 w 187"/>
                <a:gd name="T3" fmla="*/ 100 h 112"/>
                <a:gd name="T4" fmla="*/ 82 w 187"/>
                <a:gd name="T5" fmla="*/ 100 h 112"/>
                <a:gd name="T6" fmla="*/ 82 w 187"/>
                <a:gd name="T7" fmla="*/ 112 h 112"/>
                <a:gd name="T8" fmla="*/ 95 w 187"/>
                <a:gd name="T9" fmla="*/ 112 h 112"/>
                <a:gd name="T10" fmla="*/ 95 w 187"/>
                <a:gd name="T11" fmla="*/ 100 h 112"/>
                <a:gd name="T12" fmla="*/ 100 w 187"/>
                <a:gd name="T13" fmla="*/ 100 h 112"/>
                <a:gd name="T14" fmla="*/ 88 w 187"/>
                <a:gd name="T15" fmla="*/ 82 h 112"/>
                <a:gd name="T16" fmla="*/ 115 w 187"/>
                <a:gd name="T17" fmla="*/ 82 h 112"/>
                <a:gd name="T18" fmla="*/ 103 w 187"/>
                <a:gd name="T19" fmla="*/ 100 h 112"/>
                <a:gd name="T20" fmla="*/ 108 w 187"/>
                <a:gd name="T21" fmla="*/ 100 h 112"/>
                <a:gd name="T22" fmla="*/ 108 w 187"/>
                <a:gd name="T23" fmla="*/ 112 h 112"/>
                <a:gd name="T24" fmla="*/ 121 w 187"/>
                <a:gd name="T25" fmla="*/ 112 h 112"/>
                <a:gd name="T26" fmla="*/ 121 w 187"/>
                <a:gd name="T27" fmla="*/ 100 h 112"/>
                <a:gd name="T28" fmla="*/ 126 w 187"/>
                <a:gd name="T29" fmla="*/ 100 h 112"/>
                <a:gd name="T30" fmla="*/ 115 w 187"/>
                <a:gd name="T31" fmla="*/ 82 h 112"/>
                <a:gd name="T32" fmla="*/ 141 w 187"/>
                <a:gd name="T33" fmla="*/ 82 h 112"/>
                <a:gd name="T34" fmla="*/ 130 w 187"/>
                <a:gd name="T35" fmla="*/ 100 h 112"/>
                <a:gd name="T36" fmla="*/ 134 w 187"/>
                <a:gd name="T37" fmla="*/ 100 h 112"/>
                <a:gd name="T38" fmla="*/ 134 w 187"/>
                <a:gd name="T39" fmla="*/ 112 h 112"/>
                <a:gd name="T40" fmla="*/ 148 w 187"/>
                <a:gd name="T41" fmla="*/ 112 h 112"/>
                <a:gd name="T42" fmla="*/ 148 w 187"/>
                <a:gd name="T43" fmla="*/ 100 h 112"/>
                <a:gd name="T44" fmla="*/ 152 w 187"/>
                <a:gd name="T45" fmla="*/ 100 h 112"/>
                <a:gd name="T46" fmla="*/ 141 w 187"/>
                <a:gd name="T47" fmla="*/ 82 h 112"/>
                <a:gd name="T48" fmla="*/ 115 w 187"/>
                <a:gd name="T49" fmla="*/ 12 h 112"/>
                <a:gd name="T50" fmla="*/ 91 w 187"/>
                <a:gd name="T51" fmla="*/ 28 h 112"/>
                <a:gd name="T52" fmla="*/ 82 w 187"/>
                <a:gd name="T53" fmla="*/ 24 h 112"/>
                <a:gd name="T54" fmla="*/ 79 w 187"/>
                <a:gd name="T55" fmla="*/ 24 h 112"/>
                <a:gd name="T56" fmla="*/ 68 w 187"/>
                <a:gd name="T57" fmla="*/ 40 h 112"/>
                <a:gd name="T58" fmla="*/ 59 w 187"/>
                <a:gd name="T59" fmla="*/ 38 h 112"/>
                <a:gd name="T60" fmla="*/ 44 w 187"/>
                <a:gd name="T61" fmla="*/ 53 h 112"/>
                <a:gd name="T62" fmla="*/ 67 w 187"/>
                <a:gd name="T63" fmla="*/ 79 h 112"/>
                <a:gd name="T64" fmla="*/ 163 w 187"/>
                <a:gd name="T65" fmla="*/ 79 h 112"/>
                <a:gd name="T66" fmla="*/ 187 w 187"/>
                <a:gd name="T67" fmla="*/ 53 h 112"/>
                <a:gd name="T68" fmla="*/ 168 w 187"/>
                <a:gd name="T69" fmla="*/ 37 h 112"/>
                <a:gd name="T70" fmla="*/ 163 w 187"/>
                <a:gd name="T71" fmla="*/ 38 h 112"/>
                <a:gd name="T72" fmla="*/ 151 w 187"/>
                <a:gd name="T73" fmla="*/ 24 h 112"/>
                <a:gd name="T74" fmla="*/ 143 w 187"/>
                <a:gd name="T75" fmla="*/ 27 h 112"/>
                <a:gd name="T76" fmla="*/ 115 w 187"/>
                <a:gd name="T77" fmla="*/ 12 h 112"/>
                <a:gd name="T78" fmla="*/ 72 w 187"/>
                <a:gd name="T79" fmla="*/ 0 h 112"/>
                <a:gd name="T80" fmla="*/ 47 w 187"/>
                <a:gd name="T81" fmla="*/ 17 h 112"/>
                <a:gd name="T82" fmla="*/ 38 w 187"/>
                <a:gd name="T83" fmla="*/ 12 h 112"/>
                <a:gd name="T84" fmla="*/ 36 w 187"/>
                <a:gd name="T85" fmla="*/ 12 h 112"/>
                <a:gd name="T86" fmla="*/ 24 w 187"/>
                <a:gd name="T87" fmla="*/ 28 h 112"/>
                <a:gd name="T88" fmla="*/ 15 w 187"/>
                <a:gd name="T89" fmla="*/ 26 h 112"/>
                <a:gd name="T90" fmla="*/ 0 w 187"/>
                <a:gd name="T91" fmla="*/ 41 h 112"/>
                <a:gd name="T92" fmla="*/ 24 w 187"/>
                <a:gd name="T93" fmla="*/ 67 h 112"/>
                <a:gd name="T94" fmla="*/ 40 w 187"/>
                <a:gd name="T95" fmla="*/ 67 h 112"/>
                <a:gd name="T96" fmla="*/ 38 w 187"/>
                <a:gd name="T97" fmla="*/ 53 h 112"/>
                <a:gd name="T98" fmla="*/ 48 w 187"/>
                <a:gd name="T99" fmla="*/ 35 h 112"/>
                <a:gd name="T100" fmla="*/ 59 w 187"/>
                <a:gd name="T101" fmla="*/ 32 h 112"/>
                <a:gd name="T102" fmla="*/ 62 w 187"/>
                <a:gd name="T103" fmla="*/ 32 h 112"/>
                <a:gd name="T104" fmla="*/ 78 w 187"/>
                <a:gd name="T105" fmla="*/ 18 h 112"/>
                <a:gd name="T106" fmla="*/ 82 w 187"/>
                <a:gd name="T107" fmla="*/ 18 h 112"/>
                <a:gd name="T108" fmla="*/ 90 w 187"/>
                <a:gd name="T109" fmla="*/ 20 h 112"/>
                <a:gd name="T110" fmla="*/ 97 w 187"/>
                <a:gd name="T111" fmla="*/ 12 h 112"/>
                <a:gd name="T112" fmla="*/ 72 w 187"/>
                <a:gd name="T1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7" h="112">
                  <a:moveTo>
                    <a:pt x="88" y="82"/>
                  </a:moveTo>
                  <a:cubicBezTo>
                    <a:pt x="77" y="100"/>
                    <a:pt x="77" y="100"/>
                    <a:pt x="77" y="100"/>
                  </a:cubicBezTo>
                  <a:cubicBezTo>
                    <a:pt x="82" y="100"/>
                    <a:pt x="82" y="100"/>
                    <a:pt x="82" y="100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88" y="82"/>
                    <a:pt x="88" y="82"/>
                    <a:pt x="88" y="82"/>
                  </a:cubicBezTo>
                  <a:moveTo>
                    <a:pt x="115" y="82"/>
                  </a:moveTo>
                  <a:cubicBezTo>
                    <a:pt x="103" y="100"/>
                    <a:pt x="103" y="100"/>
                    <a:pt x="103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12"/>
                    <a:pt x="108" y="112"/>
                    <a:pt x="108" y="112"/>
                  </a:cubicBezTo>
                  <a:cubicBezTo>
                    <a:pt x="121" y="112"/>
                    <a:pt x="121" y="112"/>
                    <a:pt x="121" y="112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15" y="82"/>
                    <a:pt x="115" y="82"/>
                    <a:pt x="115" y="82"/>
                  </a:cubicBezTo>
                  <a:moveTo>
                    <a:pt x="141" y="82"/>
                  </a:moveTo>
                  <a:cubicBezTo>
                    <a:pt x="130" y="100"/>
                    <a:pt x="130" y="100"/>
                    <a:pt x="130" y="100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41" y="82"/>
                    <a:pt x="141" y="82"/>
                    <a:pt x="141" y="82"/>
                  </a:cubicBezTo>
                  <a:moveTo>
                    <a:pt x="115" y="12"/>
                  </a:moveTo>
                  <a:cubicBezTo>
                    <a:pt x="101" y="12"/>
                    <a:pt x="97" y="20"/>
                    <a:pt x="91" y="28"/>
                  </a:cubicBezTo>
                  <a:cubicBezTo>
                    <a:pt x="90" y="26"/>
                    <a:pt x="86" y="24"/>
                    <a:pt x="82" y="24"/>
                  </a:cubicBezTo>
                  <a:cubicBezTo>
                    <a:pt x="81" y="24"/>
                    <a:pt x="80" y="24"/>
                    <a:pt x="79" y="24"/>
                  </a:cubicBezTo>
                  <a:cubicBezTo>
                    <a:pt x="70" y="27"/>
                    <a:pt x="66" y="33"/>
                    <a:pt x="68" y="40"/>
                  </a:cubicBezTo>
                  <a:cubicBezTo>
                    <a:pt x="65" y="39"/>
                    <a:pt x="62" y="38"/>
                    <a:pt x="59" y="38"/>
                  </a:cubicBezTo>
                  <a:cubicBezTo>
                    <a:pt x="50" y="38"/>
                    <a:pt x="44" y="46"/>
                    <a:pt x="44" y="53"/>
                  </a:cubicBezTo>
                  <a:cubicBezTo>
                    <a:pt x="43" y="66"/>
                    <a:pt x="50" y="79"/>
                    <a:pt x="67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81" y="79"/>
                    <a:pt x="187" y="66"/>
                    <a:pt x="187" y="53"/>
                  </a:cubicBezTo>
                  <a:cubicBezTo>
                    <a:pt x="186" y="45"/>
                    <a:pt x="177" y="37"/>
                    <a:pt x="168" y="37"/>
                  </a:cubicBezTo>
                  <a:cubicBezTo>
                    <a:pt x="166" y="37"/>
                    <a:pt x="164" y="37"/>
                    <a:pt x="163" y="38"/>
                  </a:cubicBezTo>
                  <a:cubicBezTo>
                    <a:pt x="165" y="32"/>
                    <a:pt x="158" y="24"/>
                    <a:pt x="151" y="24"/>
                  </a:cubicBezTo>
                  <a:cubicBezTo>
                    <a:pt x="148" y="24"/>
                    <a:pt x="145" y="25"/>
                    <a:pt x="143" y="27"/>
                  </a:cubicBezTo>
                  <a:cubicBezTo>
                    <a:pt x="138" y="19"/>
                    <a:pt x="130" y="12"/>
                    <a:pt x="115" y="12"/>
                  </a:cubicBezTo>
                  <a:moveTo>
                    <a:pt x="72" y="0"/>
                  </a:moveTo>
                  <a:cubicBezTo>
                    <a:pt x="57" y="0"/>
                    <a:pt x="53" y="8"/>
                    <a:pt x="47" y="17"/>
                  </a:cubicBezTo>
                  <a:cubicBezTo>
                    <a:pt x="46" y="15"/>
                    <a:pt x="42" y="12"/>
                    <a:pt x="38" y="12"/>
                  </a:cubicBezTo>
                  <a:cubicBezTo>
                    <a:pt x="37" y="12"/>
                    <a:pt x="36" y="12"/>
                    <a:pt x="36" y="12"/>
                  </a:cubicBezTo>
                  <a:cubicBezTo>
                    <a:pt x="26" y="15"/>
                    <a:pt x="22" y="21"/>
                    <a:pt x="24" y="28"/>
                  </a:cubicBezTo>
                  <a:cubicBezTo>
                    <a:pt x="21" y="27"/>
                    <a:pt x="18" y="26"/>
                    <a:pt x="15" y="26"/>
                  </a:cubicBezTo>
                  <a:cubicBezTo>
                    <a:pt x="6" y="26"/>
                    <a:pt x="1" y="34"/>
                    <a:pt x="0" y="41"/>
                  </a:cubicBezTo>
                  <a:cubicBezTo>
                    <a:pt x="0" y="54"/>
                    <a:pt x="6" y="67"/>
                    <a:pt x="24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39" y="63"/>
                    <a:pt x="38" y="58"/>
                    <a:pt x="38" y="53"/>
                  </a:cubicBezTo>
                  <a:cubicBezTo>
                    <a:pt x="39" y="45"/>
                    <a:pt x="42" y="39"/>
                    <a:pt x="48" y="35"/>
                  </a:cubicBezTo>
                  <a:cubicBezTo>
                    <a:pt x="52" y="33"/>
                    <a:pt x="55" y="32"/>
                    <a:pt x="59" y="32"/>
                  </a:cubicBezTo>
                  <a:cubicBezTo>
                    <a:pt x="60" y="32"/>
                    <a:pt x="61" y="32"/>
                    <a:pt x="62" y="32"/>
                  </a:cubicBezTo>
                  <a:cubicBezTo>
                    <a:pt x="64" y="26"/>
                    <a:pt x="69" y="21"/>
                    <a:pt x="78" y="18"/>
                  </a:cubicBezTo>
                  <a:cubicBezTo>
                    <a:pt x="79" y="18"/>
                    <a:pt x="81" y="18"/>
                    <a:pt x="82" y="18"/>
                  </a:cubicBezTo>
                  <a:cubicBezTo>
                    <a:pt x="85" y="18"/>
                    <a:pt x="87" y="19"/>
                    <a:pt x="90" y="20"/>
                  </a:cubicBezTo>
                  <a:cubicBezTo>
                    <a:pt x="92" y="17"/>
                    <a:pt x="94" y="14"/>
                    <a:pt x="97" y="12"/>
                  </a:cubicBezTo>
                  <a:cubicBezTo>
                    <a:pt x="92" y="5"/>
                    <a:pt x="84" y="0"/>
                    <a:pt x="7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83708" y="1458598"/>
            <a:ext cx="1255269" cy="1253402"/>
            <a:chOff x="4583706" y="1458598"/>
            <a:chExt cx="1255269" cy="1253402"/>
          </a:xfrm>
        </p:grpSpPr>
        <p:sp>
          <p:nvSpPr>
            <p:cNvPr id="21" name="Freeform 22"/>
            <p:cNvSpPr/>
            <p:nvPr/>
          </p:nvSpPr>
          <p:spPr bwMode="auto">
            <a:xfrm>
              <a:off x="4583706" y="1458598"/>
              <a:ext cx="1255269" cy="1253402"/>
            </a:xfrm>
            <a:custGeom>
              <a:avLst/>
              <a:gdLst/>
              <a:ahLst/>
              <a:cxnLst>
                <a:cxn ang="0">
                  <a:pos x="993" y="955"/>
                </a:cxn>
                <a:cxn ang="0">
                  <a:pos x="788" y="750"/>
                </a:cxn>
                <a:cxn ang="0">
                  <a:pos x="963" y="576"/>
                </a:cxn>
                <a:cxn ang="0">
                  <a:pos x="972" y="527"/>
                </a:cxn>
                <a:cxn ang="0">
                  <a:pos x="943" y="480"/>
                </a:cxn>
                <a:cxn ang="0">
                  <a:pos x="554" y="91"/>
                </a:cxn>
                <a:cxn ang="0">
                  <a:pos x="488" y="59"/>
                </a:cxn>
                <a:cxn ang="0">
                  <a:pos x="457" y="71"/>
                </a:cxn>
                <a:cxn ang="0">
                  <a:pos x="283" y="245"/>
                </a:cxn>
                <a:cxn ang="0">
                  <a:pos x="50" y="12"/>
                </a:cxn>
                <a:cxn ang="0">
                  <a:pos x="25" y="0"/>
                </a:cxn>
                <a:cxn ang="0">
                  <a:pos x="0" y="33"/>
                </a:cxn>
                <a:cxn ang="0">
                  <a:pos x="0" y="953"/>
                </a:cxn>
                <a:cxn ang="0">
                  <a:pos x="52" y="1005"/>
                </a:cxn>
                <a:cxn ang="0">
                  <a:pos x="972" y="1005"/>
                </a:cxn>
                <a:cxn ang="0">
                  <a:pos x="1003" y="988"/>
                </a:cxn>
                <a:cxn ang="0">
                  <a:pos x="993" y="955"/>
                </a:cxn>
              </a:cxnLst>
              <a:rect l="0" t="0" r="r" b="b"/>
              <a:pathLst>
                <a:path w="1008" h="1005">
                  <a:moveTo>
                    <a:pt x="993" y="955"/>
                  </a:moveTo>
                  <a:cubicBezTo>
                    <a:pt x="788" y="750"/>
                    <a:pt x="788" y="750"/>
                    <a:pt x="788" y="750"/>
                  </a:cubicBezTo>
                  <a:cubicBezTo>
                    <a:pt x="963" y="576"/>
                    <a:pt x="963" y="576"/>
                    <a:pt x="963" y="576"/>
                  </a:cubicBezTo>
                  <a:cubicBezTo>
                    <a:pt x="974" y="564"/>
                    <a:pt x="978" y="546"/>
                    <a:pt x="972" y="527"/>
                  </a:cubicBezTo>
                  <a:cubicBezTo>
                    <a:pt x="967" y="510"/>
                    <a:pt x="957" y="494"/>
                    <a:pt x="943" y="480"/>
                  </a:cubicBezTo>
                  <a:cubicBezTo>
                    <a:pt x="554" y="91"/>
                    <a:pt x="554" y="91"/>
                    <a:pt x="554" y="91"/>
                  </a:cubicBezTo>
                  <a:cubicBezTo>
                    <a:pt x="534" y="71"/>
                    <a:pt x="509" y="59"/>
                    <a:pt x="488" y="59"/>
                  </a:cubicBezTo>
                  <a:cubicBezTo>
                    <a:pt x="476" y="59"/>
                    <a:pt x="465" y="63"/>
                    <a:pt x="457" y="71"/>
                  </a:cubicBezTo>
                  <a:cubicBezTo>
                    <a:pt x="283" y="245"/>
                    <a:pt x="283" y="245"/>
                    <a:pt x="283" y="24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2" y="4"/>
                    <a:pt x="33" y="0"/>
                    <a:pt x="25" y="0"/>
                  </a:cubicBezTo>
                  <a:cubicBezTo>
                    <a:pt x="13" y="0"/>
                    <a:pt x="0" y="8"/>
                    <a:pt x="0" y="33"/>
                  </a:cubicBezTo>
                  <a:cubicBezTo>
                    <a:pt x="0" y="953"/>
                    <a:pt x="0" y="953"/>
                    <a:pt x="0" y="953"/>
                  </a:cubicBezTo>
                  <a:cubicBezTo>
                    <a:pt x="0" y="982"/>
                    <a:pt x="23" y="1005"/>
                    <a:pt x="52" y="1005"/>
                  </a:cubicBezTo>
                  <a:cubicBezTo>
                    <a:pt x="972" y="1005"/>
                    <a:pt x="972" y="1005"/>
                    <a:pt x="972" y="1005"/>
                  </a:cubicBezTo>
                  <a:cubicBezTo>
                    <a:pt x="993" y="1005"/>
                    <a:pt x="1001" y="995"/>
                    <a:pt x="1003" y="988"/>
                  </a:cubicBezTo>
                  <a:cubicBezTo>
                    <a:pt x="1006" y="982"/>
                    <a:pt x="1008" y="970"/>
                    <a:pt x="993" y="955"/>
                  </a:cubicBezTo>
                  <a:close/>
                </a:path>
              </a:pathLst>
            </a:custGeom>
            <a:solidFill>
              <a:schemeClr val="accent5"/>
            </a:solidFill>
            <a:ln w="28575" cap="flat">
              <a:noFill/>
              <a:prstDash val="solid"/>
              <a:miter lim="800000"/>
            </a:ln>
            <a:effectLst>
              <a:outerShdw blurRad="203200" dist="1016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en-US" dirty="0"/>
            </a:p>
          </p:txBody>
        </p:sp>
        <p:sp>
          <p:nvSpPr>
            <p:cNvPr id="22" name="Freeform 46"/>
            <p:cNvSpPr>
              <a:spLocks noEditPoints="1"/>
            </p:cNvSpPr>
            <p:nvPr/>
          </p:nvSpPr>
          <p:spPr bwMode="auto">
            <a:xfrm>
              <a:off x="4745710" y="1970457"/>
              <a:ext cx="508397" cy="507206"/>
            </a:xfrm>
            <a:custGeom>
              <a:avLst/>
              <a:gdLst>
                <a:gd name="T0" fmla="*/ 69 w 154"/>
                <a:gd name="T1" fmla="*/ 142 h 154"/>
                <a:gd name="T2" fmla="*/ 85 w 154"/>
                <a:gd name="T3" fmla="*/ 142 h 154"/>
                <a:gd name="T4" fmla="*/ 23 w 154"/>
                <a:gd name="T5" fmla="*/ 131 h 154"/>
                <a:gd name="T6" fmla="*/ 25 w 154"/>
                <a:gd name="T7" fmla="*/ 117 h 154"/>
                <a:gd name="T8" fmla="*/ 117 w 154"/>
                <a:gd name="T9" fmla="*/ 129 h 154"/>
                <a:gd name="T10" fmla="*/ 128 w 154"/>
                <a:gd name="T11" fmla="*/ 117 h 154"/>
                <a:gd name="T12" fmla="*/ 0 w 154"/>
                <a:gd name="T13" fmla="*/ 77 h 154"/>
                <a:gd name="T14" fmla="*/ 12 w 154"/>
                <a:gd name="T15" fmla="*/ 69 h 154"/>
                <a:gd name="T16" fmla="*/ 142 w 154"/>
                <a:gd name="T17" fmla="*/ 85 h 154"/>
                <a:gd name="T18" fmla="*/ 142 w 154"/>
                <a:gd name="T19" fmla="*/ 69 h 154"/>
                <a:gd name="T20" fmla="*/ 73 w 154"/>
                <a:gd name="T21" fmla="*/ 34 h 154"/>
                <a:gd name="T22" fmla="*/ 56 w 154"/>
                <a:gd name="T23" fmla="*/ 57 h 154"/>
                <a:gd name="T24" fmla="*/ 69 w 154"/>
                <a:gd name="T25" fmla="*/ 76 h 154"/>
                <a:gd name="T26" fmla="*/ 81 w 154"/>
                <a:gd name="T27" fmla="*/ 92 h 154"/>
                <a:gd name="T28" fmla="*/ 81 w 154"/>
                <a:gd name="T29" fmla="*/ 95 h 154"/>
                <a:gd name="T30" fmla="*/ 71 w 154"/>
                <a:gd name="T31" fmla="*/ 91 h 154"/>
                <a:gd name="T32" fmla="*/ 71 w 154"/>
                <a:gd name="T33" fmla="*/ 86 h 154"/>
                <a:gd name="T34" fmla="*/ 72 w 154"/>
                <a:gd name="T35" fmla="*/ 82 h 154"/>
                <a:gd name="T36" fmla="*/ 56 w 154"/>
                <a:gd name="T37" fmla="*/ 84 h 154"/>
                <a:gd name="T38" fmla="*/ 56 w 154"/>
                <a:gd name="T39" fmla="*/ 90 h 154"/>
                <a:gd name="T40" fmla="*/ 60 w 154"/>
                <a:gd name="T41" fmla="*/ 104 h 154"/>
                <a:gd name="T42" fmla="*/ 73 w 154"/>
                <a:gd name="T43" fmla="*/ 118 h 154"/>
                <a:gd name="T44" fmla="*/ 80 w 154"/>
                <a:gd name="T45" fmla="*/ 108 h 154"/>
                <a:gd name="T46" fmla="*/ 98 w 154"/>
                <a:gd name="T47" fmla="*/ 93 h 154"/>
                <a:gd name="T48" fmla="*/ 85 w 154"/>
                <a:gd name="T49" fmla="*/ 74 h 154"/>
                <a:gd name="T50" fmla="*/ 73 w 154"/>
                <a:gd name="T51" fmla="*/ 57 h 154"/>
                <a:gd name="T52" fmla="*/ 81 w 154"/>
                <a:gd name="T53" fmla="*/ 51 h 154"/>
                <a:gd name="T54" fmla="*/ 82 w 154"/>
                <a:gd name="T55" fmla="*/ 68 h 154"/>
                <a:gd name="T56" fmla="*/ 98 w 154"/>
                <a:gd name="T57" fmla="*/ 66 h 154"/>
                <a:gd name="T58" fmla="*/ 98 w 154"/>
                <a:gd name="T59" fmla="*/ 60 h 154"/>
                <a:gd name="T60" fmla="*/ 93 w 154"/>
                <a:gd name="T61" fmla="*/ 46 h 154"/>
                <a:gd name="T62" fmla="*/ 80 w 154"/>
                <a:gd name="T63" fmla="*/ 34 h 154"/>
                <a:gd name="T64" fmla="*/ 25 w 154"/>
                <a:gd name="T65" fmla="*/ 37 h 154"/>
                <a:gd name="T66" fmla="*/ 23 w 154"/>
                <a:gd name="T67" fmla="*/ 23 h 154"/>
                <a:gd name="T68" fmla="*/ 117 w 154"/>
                <a:gd name="T69" fmla="*/ 26 h 154"/>
                <a:gd name="T70" fmla="*/ 131 w 154"/>
                <a:gd name="T71" fmla="*/ 23 h 154"/>
                <a:gd name="T72" fmla="*/ 31 w 154"/>
                <a:gd name="T73" fmla="*/ 77 h 154"/>
                <a:gd name="T74" fmla="*/ 123 w 154"/>
                <a:gd name="T75" fmla="*/ 77 h 154"/>
                <a:gd name="T76" fmla="*/ 77 w 154"/>
                <a:gd name="T77" fmla="*/ 17 h 154"/>
                <a:gd name="T78" fmla="*/ 77 w 154"/>
                <a:gd name="T79" fmla="*/ 137 h 154"/>
                <a:gd name="T80" fmla="*/ 77 w 154"/>
                <a:gd name="T81" fmla="*/ 17 h 154"/>
                <a:gd name="T82" fmla="*/ 69 w 154"/>
                <a:gd name="T83" fmla="*/ 12 h 154"/>
                <a:gd name="T84" fmla="*/ 77 w 154"/>
                <a:gd name="T8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4" h="154">
                  <a:moveTo>
                    <a:pt x="85" y="142"/>
                  </a:moveTo>
                  <a:cubicBezTo>
                    <a:pt x="69" y="142"/>
                    <a:pt x="69" y="142"/>
                    <a:pt x="69" y="142"/>
                  </a:cubicBezTo>
                  <a:cubicBezTo>
                    <a:pt x="77" y="154"/>
                    <a:pt x="77" y="154"/>
                    <a:pt x="77" y="154"/>
                  </a:cubicBezTo>
                  <a:cubicBezTo>
                    <a:pt x="85" y="142"/>
                    <a:pt x="85" y="142"/>
                    <a:pt x="85" y="142"/>
                  </a:cubicBezTo>
                  <a:moveTo>
                    <a:pt x="25" y="117"/>
                  </a:moveTo>
                  <a:cubicBezTo>
                    <a:pt x="23" y="131"/>
                    <a:pt x="23" y="131"/>
                    <a:pt x="23" y="131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25" y="117"/>
                    <a:pt x="25" y="117"/>
                    <a:pt x="25" y="117"/>
                  </a:cubicBezTo>
                  <a:moveTo>
                    <a:pt x="128" y="117"/>
                  </a:moveTo>
                  <a:cubicBezTo>
                    <a:pt x="117" y="129"/>
                    <a:pt x="117" y="129"/>
                    <a:pt x="117" y="129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28" y="117"/>
                    <a:pt x="128" y="117"/>
                    <a:pt x="128" y="117"/>
                  </a:cubicBezTo>
                  <a:moveTo>
                    <a:pt x="12" y="69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142" y="69"/>
                  </a:moveTo>
                  <a:cubicBezTo>
                    <a:pt x="142" y="85"/>
                    <a:pt x="142" y="85"/>
                    <a:pt x="142" y="85"/>
                  </a:cubicBezTo>
                  <a:cubicBezTo>
                    <a:pt x="154" y="77"/>
                    <a:pt x="154" y="77"/>
                    <a:pt x="154" y="77"/>
                  </a:cubicBezTo>
                  <a:cubicBezTo>
                    <a:pt x="142" y="69"/>
                    <a:pt x="142" y="69"/>
                    <a:pt x="142" y="69"/>
                  </a:cubicBezTo>
                  <a:moveTo>
                    <a:pt x="80" y="34"/>
                  </a:moveTo>
                  <a:cubicBezTo>
                    <a:pt x="73" y="34"/>
                    <a:pt x="73" y="34"/>
                    <a:pt x="73" y="34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62" y="43"/>
                    <a:pt x="56" y="48"/>
                    <a:pt x="56" y="57"/>
                  </a:cubicBezTo>
                  <a:cubicBezTo>
                    <a:pt x="56" y="61"/>
                    <a:pt x="58" y="66"/>
                    <a:pt x="63" y="71"/>
                  </a:cubicBezTo>
                  <a:cubicBezTo>
                    <a:pt x="65" y="72"/>
                    <a:pt x="67" y="74"/>
                    <a:pt x="69" y="76"/>
                  </a:cubicBezTo>
                  <a:cubicBezTo>
                    <a:pt x="71" y="78"/>
                    <a:pt x="73" y="80"/>
                    <a:pt x="75" y="81"/>
                  </a:cubicBezTo>
                  <a:cubicBezTo>
                    <a:pt x="79" y="85"/>
                    <a:pt x="81" y="89"/>
                    <a:pt x="81" y="92"/>
                  </a:cubicBezTo>
                  <a:cubicBezTo>
                    <a:pt x="81" y="92"/>
                    <a:pt x="81" y="93"/>
                    <a:pt x="81" y="93"/>
                  </a:cubicBezTo>
                  <a:cubicBezTo>
                    <a:pt x="81" y="94"/>
                    <a:pt x="81" y="95"/>
                    <a:pt x="81" y="95"/>
                  </a:cubicBezTo>
                  <a:cubicBezTo>
                    <a:pt x="81" y="98"/>
                    <a:pt x="80" y="100"/>
                    <a:pt x="76" y="100"/>
                  </a:cubicBezTo>
                  <a:cubicBezTo>
                    <a:pt x="73" y="100"/>
                    <a:pt x="71" y="97"/>
                    <a:pt x="71" y="91"/>
                  </a:cubicBezTo>
                  <a:cubicBezTo>
                    <a:pt x="71" y="90"/>
                    <a:pt x="71" y="90"/>
                    <a:pt x="71" y="89"/>
                  </a:cubicBezTo>
                  <a:cubicBezTo>
                    <a:pt x="71" y="88"/>
                    <a:pt x="71" y="87"/>
                    <a:pt x="71" y="86"/>
                  </a:cubicBezTo>
                  <a:cubicBezTo>
                    <a:pt x="71" y="85"/>
                    <a:pt x="72" y="84"/>
                    <a:pt x="72" y="84"/>
                  </a:cubicBezTo>
                  <a:cubicBezTo>
                    <a:pt x="72" y="83"/>
                    <a:pt x="72" y="82"/>
                    <a:pt x="72" y="82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6" y="83"/>
                    <a:pt x="56" y="83"/>
                    <a:pt x="56" y="84"/>
                  </a:cubicBezTo>
                  <a:cubicBezTo>
                    <a:pt x="56" y="85"/>
                    <a:pt x="56" y="86"/>
                    <a:pt x="56" y="87"/>
                  </a:cubicBezTo>
                  <a:cubicBezTo>
                    <a:pt x="56" y="88"/>
                    <a:pt x="56" y="89"/>
                    <a:pt x="56" y="90"/>
                  </a:cubicBezTo>
                  <a:cubicBezTo>
                    <a:pt x="56" y="91"/>
                    <a:pt x="56" y="92"/>
                    <a:pt x="56" y="92"/>
                  </a:cubicBezTo>
                  <a:cubicBezTo>
                    <a:pt x="56" y="98"/>
                    <a:pt x="57" y="102"/>
                    <a:pt x="60" y="104"/>
                  </a:cubicBezTo>
                  <a:cubicBezTo>
                    <a:pt x="63" y="106"/>
                    <a:pt x="67" y="108"/>
                    <a:pt x="73" y="10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6" y="108"/>
                    <a:pt x="90" y="106"/>
                    <a:pt x="93" y="104"/>
                  </a:cubicBezTo>
                  <a:cubicBezTo>
                    <a:pt x="96" y="102"/>
                    <a:pt x="98" y="98"/>
                    <a:pt x="98" y="93"/>
                  </a:cubicBezTo>
                  <a:cubicBezTo>
                    <a:pt x="98" y="88"/>
                    <a:pt x="96" y="84"/>
                    <a:pt x="91" y="79"/>
                  </a:cubicBezTo>
                  <a:cubicBezTo>
                    <a:pt x="89" y="77"/>
                    <a:pt x="87" y="76"/>
                    <a:pt x="85" y="74"/>
                  </a:cubicBezTo>
                  <a:cubicBezTo>
                    <a:pt x="83" y="72"/>
                    <a:pt x="81" y="70"/>
                    <a:pt x="79" y="68"/>
                  </a:cubicBezTo>
                  <a:cubicBezTo>
                    <a:pt x="75" y="64"/>
                    <a:pt x="73" y="61"/>
                    <a:pt x="73" y="57"/>
                  </a:cubicBezTo>
                  <a:cubicBezTo>
                    <a:pt x="73" y="52"/>
                    <a:pt x="74" y="50"/>
                    <a:pt x="78" y="50"/>
                  </a:cubicBezTo>
                  <a:cubicBezTo>
                    <a:pt x="79" y="50"/>
                    <a:pt x="80" y="50"/>
                    <a:pt x="81" y="51"/>
                  </a:cubicBezTo>
                  <a:cubicBezTo>
                    <a:pt x="82" y="52"/>
                    <a:pt x="82" y="54"/>
                    <a:pt x="82" y="55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8" y="67"/>
                    <a:pt x="98" y="67"/>
                    <a:pt x="98" y="66"/>
                  </a:cubicBezTo>
                  <a:cubicBezTo>
                    <a:pt x="98" y="65"/>
                    <a:pt x="98" y="64"/>
                    <a:pt x="98" y="63"/>
                  </a:cubicBezTo>
                  <a:cubicBezTo>
                    <a:pt x="98" y="62"/>
                    <a:pt x="98" y="61"/>
                    <a:pt x="98" y="60"/>
                  </a:cubicBezTo>
                  <a:cubicBezTo>
                    <a:pt x="98" y="59"/>
                    <a:pt x="98" y="58"/>
                    <a:pt x="98" y="58"/>
                  </a:cubicBezTo>
                  <a:cubicBezTo>
                    <a:pt x="98" y="52"/>
                    <a:pt x="97" y="48"/>
                    <a:pt x="93" y="46"/>
                  </a:cubicBezTo>
                  <a:cubicBezTo>
                    <a:pt x="91" y="44"/>
                    <a:pt x="86" y="42"/>
                    <a:pt x="80" y="42"/>
                  </a:cubicBezTo>
                  <a:cubicBezTo>
                    <a:pt x="80" y="34"/>
                    <a:pt x="80" y="34"/>
                    <a:pt x="80" y="34"/>
                  </a:cubicBezTo>
                  <a:moveTo>
                    <a:pt x="23" y="23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1" y="23"/>
                  </a:moveTo>
                  <a:cubicBezTo>
                    <a:pt x="117" y="26"/>
                    <a:pt x="117" y="26"/>
                    <a:pt x="117" y="26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31" y="23"/>
                    <a:pt x="131" y="23"/>
                    <a:pt x="131" y="23"/>
                  </a:cubicBezTo>
                  <a:moveTo>
                    <a:pt x="77" y="123"/>
                  </a:moveTo>
                  <a:cubicBezTo>
                    <a:pt x="51" y="123"/>
                    <a:pt x="31" y="103"/>
                    <a:pt x="31" y="77"/>
                  </a:cubicBezTo>
                  <a:cubicBezTo>
                    <a:pt x="31" y="52"/>
                    <a:pt x="51" y="31"/>
                    <a:pt x="77" y="31"/>
                  </a:cubicBezTo>
                  <a:cubicBezTo>
                    <a:pt x="102" y="31"/>
                    <a:pt x="123" y="52"/>
                    <a:pt x="123" y="77"/>
                  </a:cubicBezTo>
                  <a:cubicBezTo>
                    <a:pt x="123" y="103"/>
                    <a:pt x="102" y="123"/>
                    <a:pt x="77" y="123"/>
                  </a:cubicBezTo>
                  <a:moveTo>
                    <a:pt x="77" y="17"/>
                  </a:moveTo>
                  <a:cubicBezTo>
                    <a:pt x="44" y="17"/>
                    <a:pt x="17" y="44"/>
                    <a:pt x="17" y="77"/>
                  </a:cubicBezTo>
                  <a:cubicBezTo>
                    <a:pt x="17" y="110"/>
                    <a:pt x="44" y="137"/>
                    <a:pt x="77" y="137"/>
                  </a:cubicBezTo>
                  <a:cubicBezTo>
                    <a:pt x="110" y="137"/>
                    <a:pt x="137" y="110"/>
                    <a:pt x="137" y="77"/>
                  </a:cubicBezTo>
                  <a:cubicBezTo>
                    <a:pt x="137" y="44"/>
                    <a:pt x="110" y="17"/>
                    <a:pt x="77" y="17"/>
                  </a:cubicBezTo>
                  <a:moveTo>
                    <a:pt x="77" y="0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77" y="0"/>
                    <a:pt x="77" y="0"/>
                    <a:pt x="7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202660" y="2836531"/>
            <a:ext cx="1254024" cy="1253402"/>
            <a:chOff x="3202660" y="2836530"/>
            <a:chExt cx="1254024" cy="1253402"/>
          </a:xfrm>
        </p:grpSpPr>
        <p:sp>
          <p:nvSpPr>
            <p:cNvPr id="24" name="Freeform 21"/>
            <p:cNvSpPr/>
            <p:nvPr/>
          </p:nvSpPr>
          <p:spPr bwMode="auto">
            <a:xfrm>
              <a:off x="3202660" y="2836530"/>
              <a:ext cx="1254024" cy="1253402"/>
            </a:xfrm>
            <a:custGeom>
              <a:avLst/>
              <a:gdLst/>
              <a:ahLst/>
              <a:cxnLst>
                <a:cxn ang="0">
                  <a:pos x="956" y="0"/>
                </a:cxn>
                <a:cxn ang="0">
                  <a:pos x="36" y="0"/>
                </a:cxn>
                <a:cxn ang="0">
                  <a:pos x="4" y="16"/>
                </a:cxn>
                <a:cxn ang="0">
                  <a:pos x="15" y="50"/>
                </a:cxn>
                <a:cxn ang="0">
                  <a:pos x="237" y="272"/>
                </a:cxn>
                <a:cxn ang="0">
                  <a:pos x="47" y="462"/>
                </a:cxn>
                <a:cxn ang="0">
                  <a:pos x="68" y="559"/>
                </a:cxn>
                <a:cxn ang="0">
                  <a:pos x="456" y="948"/>
                </a:cxn>
                <a:cxn ang="0">
                  <a:pos x="522" y="980"/>
                </a:cxn>
                <a:cxn ang="0">
                  <a:pos x="522" y="980"/>
                </a:cxn>
                <a:cxn ang="0">
                  <a:pos x="553" y="968"/>
                </a:cxn>
                <a:cxn ang="0">
                  <a:pos x="743" y="778"/>
                </a:cxn>
                <a:cxn ang="0">
                  <a:pos x="957" y="993"/>
                </a:cxn>
                <a:cxn ang="0">
                  <a:pos x="982" y="1005"/>
                </a:cxn>
                <a:cxn ang="0">
                  <a:pos x="1002" y="994"/>
                </a:cxn>
                <a:cxn ang="0">
                  <a:pos x="1007" y="972"/>
                </a:cxn>
                <a:cxn ang="0">
                  <a:pos x="1007" y="52"/>
                </a:cxn>
                <a:cxn ang="0">
                  <a:pos x="956" y="0"/>
                </a:cxn>
              </a:cxnLst>
              <a:rect l="0" t="0" r="r" b="b"/>
              <a:pathLst>
                <a:path w="1007" h="1005">
                  <a:moveTo>
                    <a:pt x="95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4" y="0"/>
                    <a:pt x="7" y="10"/>
                    <a:pt x="4" y="16"/>
                  </a:cubicBezTo>
                  <a:cubicBezTo>
                    <a:pt x="2" y="22"/>
                    <a:pt x="0" y="35"/>
                    <a:pt x="15" y="50"/>
                  </a:cubicBezTo>
                  <a:cubicBezTo>
                    <a:pt x="237" y="272"/>
                    <a:pt x="237" y="272"/>
                    <a:pt x="237" y="272"/>
                  </a:cubicBezTo>
                  <a:cubicBezTo>
                    <a:pt x="47" y="462"/>
                    <a:pt x="47" y="462"/>
                    <a:pt x="47" y="462"/>
                  </a:cubicBezTo>
                  <a:cubicBezTo>
                    <a:pt x="26" y="484"/>
                    <a:pt x="34" y="526"/>
                    <a:pt x="68" y="559"/>
                  </a:cubicBezTo>
                  <a:cubicBezTo>
                    <a:pt x="456" y="948"/>
                    <a:pt x="456" y="948"/>
                    <a:pt x="456" y="948"/>
                  </a:cubicBezTo>
                  <a:cubicBezTo>
                    <a:pt x="476" y="968"/>
                    <a:pt x="501" y="980"/>
                    <a:pt x="522" y="980"/>
                  </a:cubicBezTo>
                  <a:cubicBezTo>
                    <a:pt x="522" y="980"/>
                    <a:pt x="522" y="980"/>
                    <a:pt x="522" y="980"/>
                  </a:cubicBezTo>
                  <a:cubicBezTo>
                    <a:pt x="534" y="980"/>
                    <a:pt x="545" y="976"/>
                    <a:pt x="553" y="968"/>
                  </a:cubicBezTo>
                  <a:cubicBezTo>
                    <a:pt x="743" y="778"/>
                    <a:pt x="743" y="778"/>
                    <a:pt x="743" y="778"/>
                  </a:cubicBezTo>
                  <a:cubicBezTo>
                    <a:pt x="957" y="993"/>
                    <a:pt x="957" y="993"/>
                    <a:pt x="957" y="993"/>
                  </a:cubicBezTo>
                  <a:cubicBezTo>
                    <a:pt x="966" y="1001"/>
                    <a:pt x="974" y="1005"/>
                    <a:pt x="982" y="1005"/>
                  </a:cubicBezTo>
                  <a:cubicBezTo>
                    <a:pt x="991" y="1005"/>
                    <a:pt x="998" y="1001"/>
                    <a:pt x="1002" y="994"/>
                  </a:cubicBezTo>
                  <a:cubicBezTo>
                    <a:pt x="1006" y="988"/>
                    <a:pt x="1007" y="981"/>
                    <a:pt x="1007" y="972"/>
                  </a:cubicBezTo>
                  <a:cubicBezTo>
                    <a:pt x="1007" y="52"/>
                    <a:pt x="1007" y="52"/>
                    <a:pt x="1007" y="52"/>
                  </a:cubicBezTo>
                  <a:cubicBezTo>
                    <a:pt x="1007" y="23"/>
                    <a:pt x="984" y="0"/>
                    <a:pt x="956" y="0"/>
                  </a:cubicBezTo>
                  <a:close/>
                </a:path>
              </a:pathLst>
            </a:custGeom>
            <a:solidFill>
              <a:schemeClr val="accent5"/>
            </a:solidFill>
            <a:ln w="28575" cap="flat">
              <a:noFill/>
              <a:prstDash val="solid"/>
              <a:miter lim="800000"/>
            </a:ln>
            <a:effectLst>
              <a:outerShdw blurRad="203200" dist="1016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en-US" dirty="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3624141" y="3113457"/>
              <a:ext cx="721519" cy="370285"/>
            </a:xfrm>
            <a:custGeom>
              <a:avLst/>
              <a:gdLst>
                <a:gd name="T0" fmla="*/ 29 w 219"/>
                <a:gd name="T1" fmla="*/ 43 h 112"/>
                <a:gd name="T2" fmla="*/ 19 w 219"/>
                <a:gd name="T3" fmla="*/ 54 h 112"/>
                <a:gd name="T4" fmla="*/ 23 w 219"/>
                <a:gd name="T5" fmla="*/ 62 h 112"/>
                <a:gd name="T6" fmla="*/ 4 w 219"/>
                <a:gd name="T7" fmla="*/ 91 h 112"/>
                <a:gd name="T8" fmla="*/ 6 w 219"/>
                <a:gd name="T9" fmla="*/ 92 h 112"/>
                <a:gd name="T10" fmla="*/ 18 w 219"/>
                <a:gd name="T11" fmla="*/ 81 h 112"/>
                <a:gd name="T12" fmla="*/ 12 w 219"/>
                <a:gd name="T13" fmla="*/ 112 h 112"/>
                <a:gd name="T14" fmla="*/ 22 w 219"/>
                <a:gd name="T15" fmla="*/ 112 h 112"/>
                <a:gd name="T16" fmla="*/ 29 w 219"/>
                <a:gd name="T17" fmla="*/ 99 h 112"/>
                <a:gd name="T18" fmla="*/ 36 w 219"/>
                <a:gd name="T19" fmla="*/ 112 h 112"/>
                <a:gd name="T20" fmla="*/ 46 w 219"/>
                <a:gd name="T21" fmla="*/ 112 h 112"/>
                <a:gd name="T22" fmla="*/ 41 w 219"/>
                <a:gd name="T23" fmla="*/ 81 h 112"/>
                <a:gd name="T24" fmla="*/ 52 w 219"/>
                <a:gd name="T25" fmla="*/ 92 h 112"/>
                <a:gd name="T26" fmla="*/ 55 w 219"/>
                <a:gd name="T27" fmla="*/ 91 h 112"/>
                <a:gd name="T28" fmla="*/ 36 w 219"/>
                <a:gd name="T29" fmla="*/ 62 h 112"/>
                <a:gd name="T30" fmla="*/ 40 w 219"/>
                <a:gd name="T31" fmla="*/ 54 h 112"/>
                <a:gd name="T32" fmla="*/ 29 w 219"/>
                <a:gd name="T33" fmla="*/ 43 h 112"/>
                <a:gd name="T34" fmla="*/ 189 w 219"/>
                <a:gd name="T35" fmla="*/ 43 h 112"/>
                <a:gd name="T36" fmla="*/ 179 w 219"/>
                <a:gd name="T37" fmla="*/ 54 h 112"/>
                <a:gd name="T38" fmla="*/ 183 w 219"/>
                <a:gd name="T39" fmla="*/ 62 h 112"/>
                <a:gd name="T40" fmla="*/ 164 w 219"/>
                <a:gd name="T41" fmla="*/ 91 h 112"/>
                <a:gd name="T42" fmla="*/ 166 w 219"/>
                <a:gd name="T43" fmla="*/ 92 h 112"/>
                <a:gd name="T44" fmla="*/ 178 w 219"/>
                <a:gd name="T45" fmla="*/ 81 h 112"/>
                <a:gd name="T46" fmla="*/ 172 w 219"/>
                <a:gd name="T47" fmla="*/ 112 h 112"/>
                <a:gd name="T48" fmla="*/ 182 w 219"/>
                <a:gd name="T49" fmla="*/ 112 h 112"/>
                <a:gd name="T50" fmla="*/ 189 w 219"/>
                <a:gd name="T51" fmla="*/ 99 h 112"/>
                <a:gd name="T52" fmla="*/ 197 w 219"/>
                <a:gd name="T53" fmla="*/ 112 h 112"/>
                <a:gd name="T54" fmla="*/ 206 w 219"/>
                <a:gd name="T55" fmla="*/ 112 h 112"/>
                <a:gd name="T56" fmla="*/ 201 w 219"/>
                <a:gd name="T57" fmla="*/ 81 h 112"/>
                <a:gd name="T58" fmla="*/ 213 w 219"/>
                <a:gd name="T59" fmla="*/ 92 h 112"/>
                <a:gd name="T60" fmla="*/ 215 w 219"/>
                <a:gd name="T61" fmla="*/ 91 h 112"/>
                <a:gd name="T62" fmla="*/ 196 w 219"/>
                <a:gd name="T63" fmla="*/ 62 h 112"/>
                <a:gd name="T64" fmla="*/ 200 w 219"/>
                <a:gd name="T65" fmla="*/ 54 h 112"/>
                <a:gd name="T66" fmla="*/ 189 w 219"/>
                <a:gd name="T67" fmla="*/ 43 h 112"/>
                <a:gd name="T68" fmla="*/ 111 w 219"/>
                <a:gd name="T69" fmla="*/ 0 h 112"/>
                <a:gd name="T70" fmla="*/ 94 w 219"/>
                <a:gd name="T71" fmla="*/ 17 h 112"/>
                <a:gd name="T72" fmla="*/ 100 w 219"/>
                <a:gd name="T73" fmla="*/ 31 h 112"/>
                <a:gd name="T74" fmla="*/ 70 w 219"/>
                <a:gd name="T75" fmla="*/ 78 h 112"/>
                <a:gd name="T76" fmla="*/ 73 w 219"/>
                <a:gd name="T77" fmla="*/ 80 h 112"/>
                <a:gd name="T78" fmla="*/ 92 w 219"/>
                <a:gd name="T79" fmla="*/ 62 h 112"/>
                <a:gd name="T80" fmla="*/ 84 w 219"/>
                <a:gd name="T81" fmla="*/ 112 h 112"/>
                <a:gd name="T82" fmla="*/ 99 w 219"/>
                <a:gd name="T83" fmla="*/ 112 h 112"/>
                <a:gd name="T84" fmla="*/ 111 w 219"/>
                <a:gd name="T85" fmla="*/ 91 h 112"/>
                <a:gd name="T86" fmla="*/ 123 w 219"/>
                <a:gd name="T87" fmla="*/ 112 h 112"/>
                <a:gd name="T88" fmla="*/ 139 w 219"/>
                <a:gd name="T89" fmla="*/ 112 h 112"/>
                <a:gd name="T90" fmla="*/ 130 w 219"/>
                <a:gd name="T91" fmla="*/ 62 h 112"/>
                <a:gd name="T92" fmla="*/ 149 w 219"/>
                <a:gd name="T93" fmla="*/ 80 h 112"/>
                <a:gd name="T94" fmla="*/ 153 w 219"/>
                <a:gd name="T95" fmla="*/ 78 h 112"/>
                <a:gd name="T96" fmla="*/ 122 w 219"/>
                <a:gd name="T97" fmla="*/ 31 h 112"/>
                <a:gd name="T98" fmla="*/ 128 w 219"/>
                <a:gd name="T99" fmla="*/ 17 h 112"/>
                <a:gd name="T100" fmla="*/ 111 w 219"/>
                <a:gd name="T10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9" h="112">
                  <a:moveTo>
                    <a:pt x="29" y="43"/>
                  </a:moveTo>
                  <a:cubicBezTo>
                    <a:pt x="23" y="43"/>
                    <a:pt x="19" y="48"/>
                    <a:pt x="19" y="54"/>
                  </a:cubicBezTo>
                  <a:cubicBezTo>
                    <a:pt x="19" y="57"/>
                    <a:pt x="20" y="60"/>
                    <a:pt x="23" y="62"/>
                  </a:cubicBezTo>
                  <a:cubicBezTo>
                    <a:pt x="12" y="66"/>
                    <a:pt x="0" y="87"/>
                    <a:pt x="4" y="91"/>
                  </a:cubicBezTo>
                  <a:cubicBezTo>
                    <a:pt x="4" y="92"/>
                    <a:pt x="5" y="92"/>
                    <a:pt x="6" y="92"/>
                  </a:cubicBezTo>
                  <a:cubicBezTo>
                    <a:pt x="9" y="92"/>
                    <a:pt x="14" y="87"/>
                    <a:pt x="18" y="81"/>
                  </a:cubicBezTo>
                  <a:cubicBezTo>
                    <a:pt x="15" y="91"/>
                    <a:pt x="13" y="102"/>
                    <a:pt x="12" y="112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2" y="106"/>
                    <a:pt x="25" y="99"/>
                    <a:pt x="29" y="99"/>
                  </a:cubicBezTo>
                  <a:cubicBezTo>
                    <a:pt x="33" y="99"/>
                    <a:pt x="36" y="106"/>
                    <a:pt x="36" y="112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5" y="102"/>
                    <a:pt x="43" y="91"/>
                    <a:pt x="41" y="81"/>
                  </a:cubicBezTo>
                  <a:cubicBezTo>
                    <a:pt x="44" y="87"/>
                    <a:pt x="49" y="92"/>
                    <a:pt x="52" y="92"/>
                  </a:cubicBezTo>
                  <a:cubicBezTo>
                    <a:pt x="53" y="92"/>
                    <a:pt x="54" y="92"/>
                    <a:pt x="55" y="91"/>
                  </a:cubicBezTo>
                  <a:cubicBezTo>
                    <a:pt x="59" y="87"/>
                    <a:pt x="47" y="66"/>
                    <a:pt x="36" y="62"/>
                  </a:cubicBezTo>
                  <a:cubicBezTo>
                    <a:pt x="38" y="60"/>
                    <a:pt x="40" y="57"/>
                    <a:pt x="40" y="54"/>
                  </a:cubicBezTo>
                  <a:cubicBezTo>
                    <a:pt x="40" y="48"/>
                    <a:pt x="35" y="43"/>
                    <a:pt x="29" y="43"/>
                  </a:cubicBezTo>
                  <a:moveTo>
                    <a:pt x="189" y="43"/>
                  </a:moveTo>
                  <a:cubicBezTo>
                    <a:pt x="184" y="43"/>
                    <a:pt x="179" y="48"/>
                    <a:pt x="179" y="54"/>
                  </a:cubicBezTo>
                  <a:cubicBezTo>
                    <a:pt x="179" y="57"/>
                    <a:pt x="180" y="60"/>
                    <a:pt x="183" y="62"/>
                  </a:cubicBezTo>
                  <a:cubicBezTo>
                    <a:pt x="172" y="66"/>
                    <a:pt x="160" y="87"/>
                    <a:pt x="164" y="91"/>
                  </a:cubicBezTo>
                  <a:cubicBezTo>
                    <a:pt x="165" y="92"/>
                    <a:pt x="165" y="92"/>
                    <a:pt x="166" y="92"/>
                  </a:cubicBezTo>
                  <a:cubicBezTo>
                    <a:pt x="170" y="92"/>
                    <a:pt x="174" y="87"/>
                    <a:pt x="178" y="81"/>
                  </a:cubicBezTo>
                  <a:cubicBezTo>
                    <a:pt x="175" y="91"/>
                    <a:pt x="173" y="102"/>
                    <a:pt x="17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06"/>
                    <a:pt x="186" y="99"/>
                    <a:pt x="189" y="99"/>
                  </a:cubicBezTo>
                  <a:cubicBezTo>
                    <a:pt x="193" y="99"/>
                    <a:pt x="196" y="106"/>
                    <a:pt x="197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02"/>
                    <a:pt x="203" y="91"/>
                    <a:pt x="201" y="81"/>
                  </a:cubicBezTo>
                  <a:cubicBezTo>
                    <a:pt x="205" y="87"/>
                    <a:pt x="209" y="92"/>
                    <a:pt x="213" y="92"/>
                  </a:cubicBezTo>
                  <a:cubicBezTo>
                    <a:pt x="213" y="92"/>
                    <a:pt x="214" y="92"/>
                    <a:pt x="215" y="91"/>
                  </a:cubicBezTo>
                  <a:cubicBezTo>
                    <a:pt x="219" y="87"/>
                    <a:pt x="207" y="66"/>
                    <a:pt x="196" y="62"/>
                  </a:cubicBezTo>
                  <a:cubicBezTo>
                    <a:pt x="198" y="60"/>
                    <a:pt x="200" y="57"/>
                    <a:pt x="200" y="54"/>
                  </a:cubicBezTo>
                  <a:cubicBezTo>
                    <a:pt x="200" y="48"/>
                    <a:pt x="195" y="43"/>
                    <a:pt x="189" y="43"/>
                  </a:cubicBezTo>
                  <a:moveTo>
                    <a:pt x="111" y="0"/>
                  </a:moveTo>
                  <a:cubicBezTo>
                    <a:pt x="102" y="0"/>
                    <a:pt x="94" y="8"/>
                    <a:pt x="94" y="17"/>
                  </a:cubicBezTo>
                  <a:cubicBezTo>
                    <a:pt x="94" y="23"/>
                    <a:pt x="96" y="28"/>
                    <a:pt x="100" y="31"/>
                  </a:cubicBezTo>
                  <a:cubicBezTo>
                    <a:pt x="83" y="37"/>
                    <a:pt x="63" y="72"/>
                    <a:pt x="70" y="78"/>
                  </a:cubicBezTo>
                  <a:cubicBezTo>
                    <a:pt x="71" y="79"/>
                    <a:pt x="72" y="80"/>
                    <a:pt x="73" y="80"/>
                  </a:cubicBezTo>
                  <a:cubicBezTo>
                    <a:pt x="79" y="80"/>
                    <a:pt x="86" y="71"/>
                    <a:pt x="92" y="62"/>
                  </a:cubicBezTo>
                  <a:cubicBezTo>
                    <a:pt x="88" y="78"/>
                    <a:pt x="85" y="96"/>
                    <a:pt x="84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100" y="103"/>
                    <a:pt x="105" y="91"/>
                    <a:pt x="111" y="91"/>
                  </a:cubicBezTo>
                  <a:cubicBezTo>
                    <a:pt x="117" y="91"/>
                    <a:pt x="123" y="103"/>
                    <a:pt x="123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7" y="96"/>
                    <a:pt x="134" y="78"/>
                    <a:pt x="130" y="62"/>
                  </a:cubicBezTo>
                  <a:cubicBezTo>
                    <a:pt x="136" y="71"/>
                    <a:pt x="143" y="80"/>
                    <a:pt x="149" y="80"/>
                  </a:cubicBezTo>
                  <a:cubicBezTo>
                    <a:pt x="150" y="80"/>
                    <a:pt x="152" y="79"/>
                    <a:pt x="153" y="78"/>
                  </a:cubicBezTo>
                  <a:cubicBezTo>
                    <a:pt x="159" y="72"/>
                    <a:pt x="140" y="37"/>
                    <a:pt x="122" y="31"/>
                  </a:cubicBezTo>
                  <a:cubicBezTo>
                    <a:pt x="126" y="28"/>
                    <a:pt x="128" y="23"/>
                    <a:pt x="128" y="17"/>
                  </a:cubicBezTo>
                  <a:cubicBezTo>
                    <a:pt x="128" y="8"/>
                    <a:pt x="121" y="0"/>
                    <a:pt x="111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83708" y="2836531"/>
            <a:ext cx="1255269" cy="1253402"/>
            <a:chOff x="4583706" y="2836530"/>
            <a:chExt cx="1255269" cy="1253402"/>
          </a:xfrm>
        </p:grpSpPr>
        <p:sp>
          <p:nvSpPr>
            <p:cNvPr id="27" name="Freeform 23"/>
            <p:cNvSpPr/>
            <p:nvPr/>
          </p:nvSpPr>
          <p:spPr bwMode="auto">
            <a:xfrm>
              <a:off x="4583706" y="2836530"/>
              <a:ext cx="1255269" cy="1253402"/>
            </a:xfrm>
            <a:custGeom>
              <a:avLst/>
              <a:gdLst/>
              <a:ahLst/>
              <a:cxnLst>
                <a:cxn ang="0">
                  <a:pos x="1003" y="16"/>
                </a:cxn>
                <a:cxn ang="0">
                  <a:pos x="972" y="0"/>
                </a:cxn>
                <a:cxn ang="0">
                  <a:pos x="52" y="0"/>
                </a:cxn>
                <a:cxn ang="0">
                  <a:pos x="0" y="52"/>
                </a:cxn>
                <a:cxn ang="0">
                  <a:pos x="0" y="972"/>
                </a:cxn>
                <a:cxn ang="0">
                  <a:pos x="25" y="1005"/>
                </a:cxn>
                <a:cxn ang="0">
                  <a:pos x="50" y="993"/>
                </a:cxn>
                <a:cxn ang="0">
                  <a:pos x="268" y="775"/>
                </a:cxn>
                <a:cxn ang="0">
                  <a:pos x="455" y="962"/>
                </a:cxn>
                <a:cxn ang="0">
                  <a:pos x="486" y="974"/>
                </a:cxn>
                <a:cxn ang="0">
                  <a:pos x="551" y="942"/>
                </a:cxn>
                <a:cxn ang="0">
                  <a:pos x="940" y="553"/>
                </a:cxn>
                <a:cxn ang="0">
                  <a:pos x="960" y="457"/>
                </a:cxn>
                <a:cxn ang="0">
                  <a:pos x="773" y="269"/>
                </a:cxn>
                <a:cxn ang="0">
                  <a:pos x="993" y="50"/>
                </a:cxn>
                <a:cxn ang="0">
                  <a:pos x="1003" y="16"/>
                </a:cxn>
              </a:cxnLst>
              <a:rect l="0" t="0" r="r" b="b"/>
              <a:pathLst>
                <a:path w="1008" h="1005">
                  <a:moveTo>
                    <a:pt x="1003" y="16"/>
                  </a:moveTo>
                  <a:cubicBezTo>
                    <a:pt x="1001" y="10"/>
                    <a:pt x="993" y="0"/>
                    <a:pt x="97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972"/>
                    <a:pt x="0" y="972"/>
                    <a:pt x="0" y="972"/>
                  </a:cubicBezTo>
                  <a:cubicBezTo>
                    <a:pt x="0" y="996"/>
                    <a:pt x="13" y="1005"/>
                    <a:pt x="25" y="1005"/>
                  </a:cubicBezTo>
                  <a:cubicBezTo>
                    <a:pt x="33" y="1005"/>
                    <a:pt x="42" y="1001"/>
                    <a:pt x="50" y="993"/>
                  </a:cubicBezTo>
                  <a:cubicBezTo>
                    <a:pt x="268" y="775"/>
                    <a:pt x="268" y="775"/>
                    <a:pt x="268" y="775"/>
                  </a:cubicBezTo>
                  <a:cubicBezTo>
                    <a:pt x="455" y="962"/>
                    <a:pt x="455" y="962"/>
                    <a:pt x="455" y="962"/>
                  </a:cubicBezTo>
                  <a:cubicBezTo>
                    <a:pt x="463" y="970"/>
                    <a:pt x="473" y="974"/>
                    <a:pt x="486" y="974"/>
                  </a:cubicBezTo>
                  <a:cubicBezTo>
                    <a:pt x="507" y="974"/>
                    <a:pt x="531" y="962"/>
                    <a:pt x="551" y="942"/>
                  </a:cubicBezTo>
                  <a:cubicBezTo>
                    <a:pt x="940" y="553"/>
                    <a:pt x="940" y="553"/>
                    <a:pt x="940" y="553"/>
                  </a:cubicBezTo>
                  <a:cubicBezTo>
                    <a:pt x="973" y="520"/>
                    <a:pt x="982" y="478"/>
                    <a:pt x="960" y="457"/>
                  </a:cubicBezTo>
                  <a:cubicBezTo>
                    <a:pt x="773" y="269"/>
                    <a:pt x="773" y="269"/>
                    <a:pt x="773" y="269"/>
                  </a:cubicBezTo>
                  <a:cubicBezTo>
                    <a:pt x="993" y="50"/>
                    <a:pt x="993" y="50"/>
                    <a:pt x="993" y="50"/>
                  </a:cubicBezTo>
                  <a:cubicBezTo>
                    <a:pt x="1008" y="35"/>
                    <a:pt x="1006" y="22"/>
                    <a:pt x="1003" y="16"/>
                  </a:cubicBezTo>
                  <a:close/>
                </a:path>
              </a:pathLst>
            </a:custGeom>
            <a:solidFill>
              <a:schemeClr val="accent5"/>
            </a:solidFill>
            <a:ln w="28575" cap="flat">
              <a:noFill/>
              <a:prstDash val="solid"/>
              <a:miter lim="800000"/>
            </a:ln>
            <a:effectLst>
              <a:outerShdw blurRad="203200" dist="1016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en-US" dirty="0"/>
            </a:p>
          </p:txBody>
        </p:sp>
        <p:sp>
          <p:nvSpPr>
            <p:cNvPr id="28" name="Freeform 43"/>
            <p:cNvSpPr>
              <a:spLocks noEditPoints="1"/>
            </p:cNvSpPr>
            <p:nvPr/>
          </p:nvSpPr>
          <p:spPr bwMode="auto">
            <a:xfrm>
              <a:off x="4820719" y="3113457"/>
              <a:ext cx="382191" cy="342900"/>
            </a:xfrm>
            <a:custGeom>
              <a:avLst/>
              <a:gdLst>
                <a:gd name="T0" fmla="*/ 81 w 116"/>
                <a:gd name="T1" fmla="*/ 70 h 104"/>
                <a:gd name="T2" fmla="*/ 65 w 116"/>
                <a:gd name="T3" fmla="*/ 83 h 104"/>
                <a:gd name="T4" fmla="*/ 111 w 116"/>
                <a:gd name="T5" fmla="*/ 104 h 104"/>
                <a:gd name="T6" fmla="*/ 116 w 116"/>
                <a:gd name="T7" fmla="*/ 85 h 104"/>
                <a:gd name="T8" fmla="*/ 81 w 116"/>
                <a:gd name="T9" fmla="*/ 70 h 104"/>
                <a:gd name="T10" fmla="*/ 111 w 116"/>
                <a:gd name="T11" fmla="*/ 2 h 104"/>
                <a:gd name="T12" fmla="*/ 65 w 116"/>
                <a:gd name="T13" fmla="*/ 24 h 104"/>
                <a:gd name="T14" fmla="*/ 77 w 116"/>
                <a:gd name="T15" fmla="*/ 32 h 104"/>
                <a:gd name="T16" fmla="*/ 0 w 116"/>
                <a:gd name="T17" fmla="*/ 83 h 104"/>
                <a:gd name="T18" fmla="*/ 3 w 116"/>
                <a:gd name="T19" fmla="*/ 102 h 104"/>
                <a:gd name="T20" fmla="*/ 93 w 116"/>
                <a:gd name="T21" fmla="*/ 44 h 104"/>
                <a:gd name="T22" fmla="*/ 106 w 116"/>
                <a:gd name="T23" fmla="*/ 52 h 104"/>
                <a:gd name="T24" fmla="*/ 111 w 116"/>
                <a:gd name="T25" fmla="*/ 2 h 104"/>
                <a:gd name="T26" fmla="*/ 7 w 116"/>
                <a:gd name="T27" fmla="*/ 0 h 104"/>
                <a:gd name="T28" fmla="*/ 11 w 116"/>
                <a:gd name="T29" fmla="*/ 51 h 104"/>
                <a:gd name="T30" fmla="*/ 24 w 116"/>
                <a:gd name="T31" fmla="*/ 42 h 104"/>
                <a:gd name="T32" fmla="*/ 36 w 116"/>
                <a:gd name="T33" fmla="*/ 58 h 104"/>
                <a:gd name="T34" fmla="*/ 52 w 116"/>
                <a:gd name="T35" fmla="*/ 47 h 104"/>
                <a:gd name="T36" fmla="*/ 40 w 116"/>
                <a:gd name="T37" fmla="*/ 32 h 104"/>
                <a:gd name="T38" fmla="*/ 53 w 116"/>
                <a:gd name="T39" fmla="*/ 24 h 104"/>
                <a:gd name="T40" fmla="*/ 7 w 116"/>
                <a:gd name="T4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04">
                  <a:moveTo>
                    <a:pt x="81" y="70"/>
                  </a:moveTo>
                  <a:cubicBezTo>
                    <a:pt x="76" y="75"/>
                    <a:pt x="70" y="79"/>
                    <a:pt x="65" y="83"/>
                  </a:cubicBezTo>
                  <a:cubicBezTo>
                    <a:pt x="88" y="99"/>
                    <a:pt x="110" y="104"/>
                    <a:pt x="111" y="104"/>
                  </a:cubicBezTo>
                  <a:cubicBezTo>
                    <a:pt x="116" y="85"/>
                    <a:pt x="116" y="85"/>
                    <a:pt x="116" y="85"/>
                  </a:cubicBezTo>
                  <a:cubicBezTo>
                    <a:pt x="115" y="85"/>
                    <a:pt x="100" y="81"/>
                    <a:pt x="81" y="70"/>
                  </a:cubicBezTo>
                  <a:moveTo>
                    <a:pt x="111" y="2"/>
                  </a:moveTo>
                  <a:cubicBezTo>
                    <a:pt x="65" y="24"/>
                    <a:pt x="65" y="24"/>
                    <a:pt x="65" y="24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49" y="72"/>
                    <a:pt x="0" y="83"/>
                    <a:pt x="0" y="83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6" y="102"/>
                    <a:pt x="60" y="90"/>
                    <a:pt x="93" y="44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11" y="2"/>
                    <a:pt x="111" y="2"/>
                    <a:pt x="111" y="2"/>
                  </a:cubicBezTo>
                  <a:moveTo>
                    <a:pt x="7" y="0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8" y="48"/>
                    <a:pt x="32" y="54"/>
                    <a:pt x="36" y="58"/>
                  </a:cubicBezTo>
                  <a:cubicBezTo>
                    <a:pt x="41" y="55"/>
                    <a:pt x="47" y="51"/>
                    <a:pt x="52" y="47"/>
                  </a:cubicBezTo>
                  <a:cubicBezTo>
                    <a:pt x="48" y="42"/>
                    <a:pt x="44" y="37"/>
                    <a:pt x="40" y="32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5"/>
          <p:cNvGrpSpPr/>
          <p:nvPr/>
        </p:nvGrpSpPr>
        <p:grpSpPr>
          <a:xfrm>
            <a:off x="5963943" y="1612973"/>
            <a:ext cx="2954420" cy="726441"/>
            <a:chOff x="497329" y="2770637"/>
            <a:chExt cx="3210265" cy="726441"/>
          </a:xfrm>
        </p:grpSpPr>
        <p:sp>
          <p:nvSpPr>
            <p:cNvPr id="30" name="矩形 26"/>
            <p:cNvSpPr/>
            <p:nvPr/>
          </p:nvSpPr>
          <p:spPr>
            <a:xfrm>
              <a:off x="503238" y="3053880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27"/>
            <p:cNvSpPr/>
            <p:nvPr/>
          </p:nvSpPr>
          <p:spPr>
            <a:xfrm>
              <a:off x="497329" y="277063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25"/>
          <p:cNvGrpSpPr/>
          <p:nvPr/>
        </p:nvGrpSpPr>
        <p:grpSpPr>
          <a:xfrm>
            <a:off x="5976037" y="2955281"/>
            <a:ext cx="2954420" cy="726441"/>
            <a:chOff x="497329" y="2770637"/>
            <a:chExt cx="3210265" cy="726441"/>
          </a:xfrm>
        </p:grpSpPr>
        <p:sp>
          <p:nvSpPr>
            <p:cNvPr id="33" name="矩形 26"/>
            <p:cNvSpPr/>
            <p:nvPr/>
          </p:nvSpPr>
          <p:spPr>
            <a:xfrm>
              <a:off x="503238" y="3053880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27"/>
            <p:cNvSpPr/>
            <p:nvPr/>
          </p:nvSpPr>
          <p:spPr>
            <a:xfrm>
              <a:off x="497329" y="277063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25"/>
          <p:cNvGrpSpPr/>
          <p:nvPr/>
        </p:nvGrpSpPr>
        <p:grpSpPr>
          <a:xfrm>
            <a:off x="201875" y="1631903"/>
            <a:ext cx="2961076" cy="767091"/>
            <a:chOff x="503238" y="2729987"/>
            <a:chExt cx="3217497" cy="767091"/>
          </a:xfrm>
        </p:grpSpPr>
        <p:sp>
          <p:nvSpPr>
            <p:cNvPr id="36" name="矩形 26"/>
            <p:cNvSpPr/>
            <p:nvPr/>
          </p:nvSpPr>
          <p:spPr>
            <a:xfrm>
              <a:off x="503238" y="3053880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27"/>
            <p:cNvSpPr/>
            <p:nvPr/>
          </p:nvSpPr>
          <p:spPr>
            <a:xfrm>
              <a:off x="2349575" y="2729987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25"/>
          <p:cNvGrpSpPr/>
          <p:nvPr/>
        </p:nvGrpSpPr>
        <p:grpSpPr>
          <a:xfrm>
            <a:off x="213969" y="2946433"/>
            <a:ext cx="2948982" cy="771120"/>
            <a:chOff x="503238" y="2725958"/>
            <a:chExt cx="3204356" cy="771120"/>
          </a:xfrm>
        </p:grpSpPr>
        <p:sp>
          <p:nvSpPr>
            <p:cNvPr id="39" name="矩形 26"/>
            <p:cNvSpPr/>
            <p:nvPr/>
          </p:nvSpPr>
          <p:spPr>
            <a:xfrm>
              <a:off x="503238" y="3053880"/>
              <a:ext cx="3204356" cy="443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27"/>
            <p:cNvSpPr/>
            <p:nvPr/>
          </p:nvSpPr>
          <p:spPr>
            <a:xfrm>
              <a:off x="2323293" y="2725958"/>
              <a:ext cx="13711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50"/>
                            </p:stCondLst>
                            <p:childTnLst>
                              <p:par>
                                <p:cTn id="3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50"/>
                            </p:stCondLst>
                            <p:childTnLst>
                              <p:par>
                                <p:cTn id="4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3"/>
          <p:cNvCxnSpPr/>
          <p:nvPr/>
        </p:nvCxnSpPr>
        <p:spPr bwMode="auto">
          <a:xfrm>
            <a:off x="2437449" y="2568556"/>
            <a:ext cx="518255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" name="组合 7"/>
          <p:cNvGrpSpPr/>
          <p:nvPr/>
        </p:nvGrpSpPr>
        <p:grpSpPr>
          <a:xfrm>
            <a:off x="761525" y="1733550"/>
            <a:ext cx="1725732" cy="1731170"/>
            <a:chOff x="6609209" y="790981"/>
            <a:chExt cx="2301875" cy="2308226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6733033" y="914806"/>
              <a:ext cx="2054225" cy="2058987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682902" y="1956556"/>
            <a:ext cx="4691645" cy="623229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zh-CN" altLang="en-US" sz="36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3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团队）介绍</a:t>
            </a:r>
            <a:endParaRPr lang="zh-CN" altLang="en-US" sz="36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1111202" y="2012624"/>
            <a:ext cx="1026405" cy="990522"/>
          </a:xfrm>
          <a:custGeom>
            <a:avLst/>
            <a:gdLst>
              <a:gd name="T0" fmla="*/ 760 w 1139"/>
              <a:gd name="T1" fmla="*/ 420 h 1088"/>
              <a:gd name="T2" fmla="*/ 745 w 1139"/>
              <a:gd name="T3" fmla="*/ 452 h 1088"/>
              <a:gd name="T4" fmla="*/ 741 w 1139"/>
              <a:gd name="T5" fmla="*/ 473 h 1088"/>
              <a:gd name="T6" fmla="*/ 742 w 1139"/>
              <a:gd name="T7" fmla="*/ 513 h 1088"/>
              <a:gd name="T8" fmla="*/ 756 w 1139"/>
              <a:gd name="T9" fmla="*/ 552 h 1088"/>
              <a:gd name="T10" fmla="*/ 769 w 1139"/>
              <a:gd name="T11" fmla="*/ 571 h 1088"/>
              <a:gd name="T12" fmla="*/ 801 w 1139"/>
              <a:gd name="T13" fmla="*/ 598 h 1088"/>
              <a:gd name="T14" fmla="*/ 822 w 1139"/>
              <a:gd name="T15" fmla="*/ 608 h 1088"/>
              <a:gd name="T16" fmla="*/ 866 w 1139"/>
              <a:gd name="T17" fmla="*/ 363 h 1088"/>
              <a:gd name="T18" fmla="*/ 814 w 1139"/>
              <a:gd name="T19" fmla="*/ 374 h 1088"/>
              <a:gd name="T20" fmla="*/ 785 w 1139"/>
              <a:gd name="T21" fmla="*/ 392 h 1088"/>
              <a:gd name="T22" fmla="*/ 771 w 1139"/>
              <a:gd name="T23" fmla="*/ 406 h 1088"/>
              <a:gd name="T24" fmla="*/ 696 w 1139"/>
              <a:gd name="T25" fmla="*/ 127 h 1088"/>
              <a:gd name="T26" fmla="*/ 570 w 1139"/>
              <a:gd name="T27" fmla="*/ 253 h 1088"/>
              <a:gd name="T28" fmla="*/ 688 w 1139"/>
              <a:gd name="T29" fmla="*/ 513 h 1088"/>
              <a:gd name="T30" fmla="*/ 688 w 1139"/>
              <a:gd name="T31" fmla="*/ 461 h 1088"/>
              <a:gd name="T32" fmla="*/ 651 w 1139"/>
              <a:gd name="T33" fmla="*/ 279 h 1088"/>
              <a:gd name="T34" fmla="*/ 453 w 1139"/>
              <a:gd name="T35" fmla="*/ 490 h 1088"/>
              <a:gd name="T36" fmla="*/ 570 w 1139"/>
              <a:gd name="T37" fmla="*/ 718 h 1088"/>
              <a:gd name="T38" fmla="*/ 512 w 1139"/>
              <a:gd name="T39" fmla="*/ 725 h 1088"/>
              <a:gd name="T40" fmla="*/ 484 w 1139"/>
              <a:gd name="T41" fmla="*/ 693 h 1088"/>
              <a:gd name="T42" fmla="*/ 466 w 1139"/>
              <a:gd name="T43" fmla="*/ 678 h 1088"/>
              <a:gd name="T44" fmla="*/ 388 w 1139"/>
              <a:gd name="T45" fmla="*/ 645 h 1088"/>
              <a:gd name="T46" fmla="*/ 355 w 1139"/>
              <a:gd name="T47" fmla="*/ 642 h 1088"/>
              <a:gd name="T48" fmla="*/ 0 w 1139"/>
              <a:gd name="T49" fmla="*/ 1088 h 1088"/>
              <a:gd name="T50" fmla="*/ 151 w 1139"/>
              <a:gd name="T51" fmla="*/ 824 h 1088"/>
              <a:gd name="T52" fmla="*/ 391 w 1139"/>
              <a:gd name="T53" fmla="*/ 824 h 1088"/>
              <a:gd name="T54" fmla="*/ 546 w 1139"/>
              <a:gd name="T55" fmla="*/ 1088 h 1088"/>
              <a:gd name="T56" fmla="*/ 512 w 1139"/>
              <a:gd name="T57" fmla="*/ 725 h 1088"/>
              <a:gd name="T58" fmla="*/ 785 w 1139"/>
              <a:gd name="T59" fmla="*/ 642 h 1088"/>
              <a:gd name="T60" fmla="*/ 750 w 1139"/>
              <a:gd name="T61" fmla="*/ 646 h 1088"/>
              <a:gd name="T62" fmla="*/ 655 w 1139"/>
              <a:gd name="T63" fmla="*/ 693 h 1088"/>
              <a:gd name="T64" fmla="*/ 639 w 1139"/>
              <a:gd name="T65" fmla="*/ 709 h 1088"/>
              <a:gd name="T66" fmla="*/ 705 w 1139"/>
              <a:gd name="T67" fmla="*/ 1088 h 1088"/>
              <a:gd name="T68" fmla="*/ 744 w 1139"/>
              <a:gd name="T69" fmla="*/ 1088 h 1088"/>
              <a:gd name="T70" fmla="*/ 1024 w 1139"/>
              <a:gd name="T71" fmla="*/ 824 h 1088"/>
              <a:gd name="T72" fmla="*/ 1139 w 1139"/>
              <a:gd name="T73" fmla="*/ 833 h 1088"/>
              <a:gd name="T74" fmla="*/ 273 w 1139"/>
              <a:gd name="T75" fmla="*/ 616 h 1088"/>
              <a:gd name="T76" fmla="*/ 337 w 1139"/>
              <a:gd name="T77" fmla="*/ 599 h 1088"/>
              <a:gd name="T78" fmla="*/ 355 w 1139"/>
              <a:gd name="T79" fmla="*/ 586 h 1088"/>
              <a:gd name="T80" fmla="*/ 391 w 1139"/>
              <a:gd name="T81" fmla="*/ 535 h 1088"/>
              <a:gd name="T82" fmla="*/ 398 w 1139"/>
              <a:gd name="T83" fmla="*/ 510 h 1088"/>
              <a:gd name="T84" fmla="*/ 398 w 1139"/>
              <a:gd name="T85" fmla="*/ 468 h 1088"/>
              <a:gd name="T86" fmla="*/ 388 w 1139"/>
              <a:gd name="T87" fmla="*/ 437 h 1088"/>
              <a:gd name="T88" fmla="*/ 378 w 1139"/>
              <a:gd name="T89" fmla="*/ 419 h 1088"/>
              <a:gd name="T90" fmla="*/ 354 w 1139"/>
              <a:gd name="T91" fmla="*/ 393 h 1088"/>
              <a:gd name="T92" fmla="*/ 338 w 1139"/>
              <a:gd name="T93" fmla="*/ 381 h 1088"/>
              <a:gd name="T94" fmla="*/ 273 w 1139"/>
              <a:gd name="T95" fmla="*/ 363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39" h="1088">
                <a:moveTo>
                  <a:pt x="771" y="406"/>
                </a:moveTo>
                <a:cubicBezTo>
                  <a:pt x="767" y="411"/>
                  <a:pt x="764" y="415"/>
                  <a:pt x="761" y="419"/>
                </a:cubicBezTo>
                <a:cubicBezTo>
                  <a:pt x="761" y="420"/>
                  <a:pt x="761" y="420"/>
                  <a:pt x="760" y="420"/>
                </a:cubicBezTo>
                <a:cubicBezTo>
                  <a:pt x="758" y="424"/>
                  <a:pt x="755" y="429"/>
                  <a:pt x="753" y="433"/>
                </a:cubicBezTo>
                <a:cubicBezTo>
                  <a:pt x="752" y="435"/>
                  <a:pt x="752" y="436"/>
                  <a:pt x="751" y="437"/>
                </a:cubicBezTo>
                <a:cubicBezTo>
                  <a:pt x="749" y="442"/>
                  <a:pt x="747" y="447"/>
                  <a:pt x="745" y="452"/>
                </a:cubicBezTo>
                <a:cubicBezTo>
                  <a:pt x="745" y="452"/>
                  <a:pt x="745" y="453"/>
                  <a:pt x="745" y="453"/>
                </a:cubicBezTo>
                <a:cubicBezTo>
                  <a:pt x="744" y="458"/>
                  <a:pt x="742" y="463"/>
                  <a:pt x="741" y="468"/>
                </a:cubicBezTo>
                <a:cubicBezTo>
                  <a:pt x="741" y="470"/>
                  <a:pt x="741" y="471"/>
                  <a:pt x="741" y="473"/>
                </a:cubicBezTo>
                <a:cubicBezTo>
                  <a:pt x="740" y="478"/>
                  <a:pt x="740" y="484"/>
                  <a:pt x="740" y="490"/>
                </a:cubicBezTo>
                <a:cubicBezTo>
                  <a:pt x="740" y="497"/>
                  <a:pt x="740" y="504"/>
                  <a:pt x="741" y="510"/>
                </a:cubicBezTo>
                <a:cubicBezTo>
                  <a:pt x="742" y="511"/>
                  <a:pt x="742" y="512"/>
                  <a:pt x="742" y="513"/>
                </a:cubicBezTo>
                <a:cubicBezTo>
                  <a:pt x="743" y="520"/>
                  <a:pt x="745" y="526"/>
                  <a:pt x="747" y="532"/>
                </a:cubicBezTo>
                <a:cubicBezTo>
                  <a:pt x="747" y="533"/>
                  <a:pt x="748" y="534"/>
                  <a:pt x="748" y="535"/>
                </a:cubicBezTo>
                <a:cubicBezTo>
                  <a:pt x="750" y="541"/>
                  <a:pt x="753" y="547"/>
                  <a:pt x="756" y="552"/>
                </a:cubicBezTo>
                <a:cubicBezTo>
                  <a:pt x="757" y="553"/>
                  <a:pt x="757" y="554"/>
                  <a:pt x="758" y="555"/>
                </a:cubicBezTo>
                <a:cubicBezTo>
                  <a:pt x="761" y="560"/>
                  <a:pt x="765" y="566"/>
                  <a:pt x="769" y="571"/>
                </a:cubicBezTo>
                <a:cubicBezTo>
                  <a:pt x="769" y="571"/>
                  <a:pt x="769" y="571"/>
                  <a:pt x="769" y="571"/>
                </a:cubicBezTo>
                <a:cubicBezTo>
                  <a:pt x="774" y="576"/>
                  <a:pt x="778" y="581"/>
                  <a:pt x="783" y="585"/>
                </a:cubicBezTo>
                <a:cubicBezTo>
                  <a:pt x="784" y="586"/>
                  <a:pt x="784" y="586"/>
                  <a:pt x="784" y="586"/>
                </a:cubicBezTo>
                <a:cubicBezTo>
                  <a:pt x="789" y="591"/>
                  <a:pt x="795" y="594"/>
                  <a:pt x="801" y="598"/>
                </a:cubicBezTo>
                <a:cubicBezTo>
                  <a:pt x="801" y="598"/>
                  <a:pt x="802" y="599"/>
                  <a:pt x="802" y="599"/>
                </a:cubicBezTo>
                <a:cubicBezTo>
                  <a:pt x="808" y="602"/>
                  <a:pt x="814" y="605"/>
                  <a:pt x="820" y="608"/>
                </a:cubicBezTo>
                <a:cubicBezTo>
                  <a:pt x="821" y="608"/>
                  <a:pt x="821" y="608"/>
                  <a:pt x="822" y="608"/>
                </a:cubicBezTo>
                <a:cubicBezTo>
                  <a:pt x="836" y="613"/>
                  <a:pt x="851" y="616"/>
                  <a:pt x="866" y="616"/>
                </a:cubicBezTo>
                <a:cubicBezTo>
                  <a:pt x="936" y="616"/>
                  <a:pt x="993" y="559"/>
                  <a:pt x="993" y="490"/>
                </a:cubicBezTo>
                <a:cubicBezTo>
                  <a:pt x="993" y="420"/>
                  <a:pt x="936" y="363"/>
                  <a:pt x="866" y="363"/>
                </a:cubicBezTo>
                <a:cubicBezTo>
                  <a:pt x="848" y="363"/>
                  <a:pt x="831" y="367"/>
                  <a:pt x="816" y="374"/>
                </a:cubicBezTo>
                <a:cubicBezTo>
                  <a:pt x="816" y="374"/>
                  <a:pt x="816" y="374"/>
                  <a:pt x="816" y="374"/>
                </a:cubicBezTo>
                <a:cubicBezTo>
                  <a:pt x="815" y="374"/>
                  <a:pt x="815" y="374"/>
                  <a:pt x="814" y="374"/>
                </a:cubicBezTo>
                <a:cubicBezTo>
                  <a:pt x="810" y="376"/>
                  <a:pt x="806" y="379"/>
                  <a:pt x="802" y="381"/>
                </a:cubicBezTo>
                <a:cubicBezTo>
                  <a:pt x="800" y="382"/>
                  <a:pt x="799" y="382"/>
                  <a:pt x="798" y="383"/>
                </a:cubicBezTo>
                <a:cubicBezTo>
                  <a:pt x="794" y="386"/>
                  <a:pt x="789" y="389"/>
                  <a:pt x="785" y="392"/>
                </a:cubicBezTo>
                <a:cubicBezTo>
                  <a:pt x="785" y="393"/>
                  <a:pt x="784" y="393"/>
                  <a:pt x="784" y="393"/>
                </a:cubicBezTo>
                <a:cubicBezTo>
                  <a:pt x="780" y="397"/>
                  <a:pt x="777" y="400"/>
                  <a:pt x="773" y="404"/>
                </a:cubicBezTo>
                <a:cubicBezTo>
                  <a:pt x="773" y="405"/>
                  <a:pt x="772" y="406"/>
                  <a:pt x="771" y="406"/>
                </a:cubicBezTo>
                <a:close/>
                <a:moveTo>
                  <a:pt x="570" y="253"/>
                </a:moveTo>
                <a:lnTo>
                  <a:pt x="570" y="253"/>
                </a:lnTo>
                <a:cubicBezTo>
                  <a:pt x="639" y="253"/>
                  <a:pt x="696" y="196"/>
                  <a:pt x="696" y="127"/>
                </a:cubicBezTo>
                <a:cubicBezTo>
                  <a:pt x="696" y="57"/>
                  <a:pt x="639" y="0"/>
                  <a:pt x="570" y="0"/>
                </a:cubicBezTo>
                <a:cubicBezTo>
                  <a:pt x="500" y="0"/>
                  <a:pt x="443" y="57"/>
                  <a:pt x="443" y="127"/>
                </a:cubicBezTo>
                <a:cubicBezTo>
                  <a:pt x="443" y="196"/>
                  <a:pt x="500" y="253"/>
                  <a:pt x="570" y="253"/>
                </a:cubicBezTo>
                <a:close/>
                <a:moveTo>
                  <a:pt x="688" y="609"/>
                </a:moveTo>
                <a:lnTo>
                  <a:pt x="688" y="609"/>
                </a:lnTo>
                <a:lnTo>
                  <a:pt x="688" y="513"/>
                </a:lnTo>
                <a:cubicBezTo>
                  <a:pt x="687" y="505"/>
                  <a:pt x="686" y="497"/>
                  <a:pt x="686" y="490"/>
                </a:cubicBezTo>
                <a:cubicBezTo>
                  <a:pt x="686" y="482"/>
                  <a:pt x="687" y="474"/>
                  <a:pt x="688" y="467"/>
                </a:cubicBezTo>
                <a:lnTo>
                  <a:pt x="688" y="461"/>
                </a:lnTo>
                <a:lnTo>
                  <a:pt x="689" y="461"/>
                </a:lnTo>
                <a:cubicBezTo>
                  <a:pt x="698" y="405"/>
                  <a:pt x="733" y="357"/>
                  <a:pt x="782" y="331"/>
                </a:cubicBezTo>
                <a:cubicBezTo>
                  <a:pt x="748" y="299"/>
                  <a:pt x="702" y="279"/>
                  <a:pt x="651" y="279"/>
                </a:cubicBezTo>
                <a:lnTo>
                  <a:pt x="488" y="279"/>
                </a:lnTo>
                <a:cubicBezTo>
                  <a:pt x="437" y="279"/>
                  <a:pt x="391" y="299"/>
                  <a:pt x="357" y="331"/>
                </a:cubicBezTo>
                <a:cubicBezTo>
                  <a:pt x="414" y="361"/>
                  <a:pt x="453" y="421"/>
                  <a:pt x="453" y="490"/>
                </a:cubicBezTo>
                <a:cubicBezTo>
                  <a:pt x="453" y="504"/>
                  <a:pt x="451" y="518"/>
                  <a:pt x="448" y="531"/>
                </a:cubicBezTo>
                <a:lnTo>
                  <a:pt x="448" y="608"/>
                </a:lnTo>
                <a:cubicBezTo>
                  <a:pt x="500" y="629"/>
                  <a:pt x="543" y="668"/>
                  <a:pt x="570" y="718"/>
                </a:cubicBezTo>
                <a:cubicBezTo>
                  <a:pt x="595" y="669"/>
                  <a:pt x="638" y="631"/>
                  <a:pt x="688" y="609"/>
                </a:cubicBezTo>
                <a:close/>
                <a:moveTo>
                  <a:pt x="512" y="725"/>
                </a:moveTo>
                <a:lnTo>
                  <a:pt x="512" y="725"/>
                </a:lnTo>
                <a:cubicBezTo>
                  <a:pt x="508" y="719"/>
                  <a:pt x="504" y="714"/>
                  <a:pt x="499" y="709"/>
                </a:cubicBezTo>
                <a:cubicBezTo>
                  <a:pt x="499" y="708"/>
                  <a:pt x="498" y="707"/>
                  <a:pt x="497" y="707"/>
                </a:cubicBezTo>
                <a:cubicBezTo>
                  <a:pt x="493" y="702"/>
                  <a:pt x="489" y="698"/>
                  <a:pt x="484" y="693"/>
                </a:cubicBezTo>
                <a:cubicBezTo>
                  <a:pt x="484" y="693"/>
                  <a:pt x="483" y="692"/>
                  <a:pt x="482" y="691"/>
                </a:cubicBezTo>
                <a:cubicBezTo>
                  <a:pt x="477" y="687"/>
                  <a:pt x="473" y="683"/>
                  <a:pt x="467" y="679"/>
                </a:cubicBezTo>
                <a:cubicBezTo>
                  <a:pt x="467" y="679"/>
                  <a:pt x="466" y="679"/>
                  <a:pt x="466" y="678"/>
                </a:cubicBezTo>
                <a:cubicBezTo>
                  <a:pt x="449" y="666"/>
                  <a:pt x="429" y="656"/>
                  <a:pt x="409" y="650"/>
                </a:cubicBezTo>
                <a:cubicBezTo>
                  <a:pt x="404" y="649"/>
                  <a:pt x="400" y="648"/>
                  <a:pt x="395" y="647"/>
                </a:cubicBezTo>
                <a:cubicBezTo>
                  <a:pt x="393" y="646"/>
                  <a:pt x="390" y="646"/>
                  <a:pt x="388" y="645"/>
                </a:cubicBezTo>
                <a:cubicBezTo>
                  <a:pt x="385" y="645"/>
                  <a:pt x="381" y="644"/>
                  <a:pt x="378" y="644"/>
                </a:cubicBezTo>
                <a:cubicBezTo>
                  <a:pt x="376" y="644"/>
                  <a:pt x="374" y="643"/>
                  <a:pt x="372" y="643"/>
                </a:cubicBezTo>
                <a:cubicBezTo>
                  <a:pt x="366" y="643"/>
                  <a:pt x="360" y="642"/>
                  <a:pt x="355" y="642"/>
                </a:cubicBezTo>
                <a:lnTo>
                  <a:pt x="191" y="642"/>
                </a:lnTo>
                <a:cubicBezTo>
                  <a:pt x="86" y="642"/>
                  <a:pt x="0" y="728"/>
                  <a:pt x="0" y="833"/>
                </a:cubicBezTo>
                <a:lnTo>
                  <a:pt x="0" y="1088"/>
                </a:lnTo>
                <a:lnTo>
                  <a:pt x="112" y="1088"/>
                </a:lnTo>
                <a:lnTo>
                  <a:pt x="112" y="824"/>
                </a:lnTo>
                <a:lnTo>
                  <a:pt x="151" y="824"/>
                </a:lnTo>
                <a:lnTo>
                  <a:pt x="151" y="1088"/>
                </a:lnTo>
                <a:lnTo>
                  <a:pt x="391" y="1088"/>
                </a:lnTo>
                <a:lnTo>
                  <a:pt x="391" y="824"/>
                </a:lnTo>
                <a:lnTo>
                  <a:pt x="430" y="824"/>
                </a:lnTo>
                <a:lnTo>
                  <a:pt x="430" y="1088"/>
                </a:lnTo>
                <a:lnTo>
                  <a:pt x="546" y="1088"/>
                </a:lnTo>
                <a:lnTo>
                  <a:pt x="546" y="833"/>
                </a:lnTo>
                <a:cubicBezTo>
                  <a:pt x="546" y="793"/>
                  <a:pt x="533" y="756"/>
                  <a:pt x="512" y="725"/>
                </a:cubicBezTo>
                <a:cubicBezTo>
                  <a:pt x="512" y="725"/>
                  <a:pt x="512" y="725"/>
                  <a:pt x="512" y="725"/>
                </a:cubicBezTo>
                <a:close/>
                <a:moveTo>
                  <a:pt x="948" y="642"/>
                </a:moveTo>
                <a:lnTo>
                  <a:pt x="948" y="642"/>
                </a:lnTo>
                <a:lnTo>
                  <a:pt x="785" y="642"/>
                </a:lnTo>
                <a:cubicBezTo>
                  <a:pt x="779" y="642"/>
                  <a:pt x="773" y="643"/>
                  <a:pt x="767" y="643"/>
                </a:cubicBezTo>
                <a:cubicBezTo>
                  <a:pt x="765" y="643"/>
                  <a:pt x="763" y="644"/>
                  <a:pt x="761" y="644"/>
                </a:cubicBezTo>
                <a:cubicBezTo>
                  <a:pt x="758" y="644"/>
                  <a:pt x="754" y="645"/>
                  <a:pt x="750" y="646"/>
                </a:cubicBezTo>
                <a:cubicBezTo>
                  <a:pt x="748" y="646"/>
                  <a:pt x="746" y="646"/>
                  <a:pt x="743" y="647"/>
                </a:cubicBezTo>
                <a:cubicBezTo>
                  <a:pt x="739" y="648"/>
                  <a:pt x="735" y="649"/>
                  <a:pt x="731" y="650"/>
                </a:cubicBezTo>
                <a:cubicBezTo>
                  <a:pt x="703" y="658"/>
                  <a:pt x="676" y="673"/>
                  <a:pt x="655" y="693"/>
                </a:cubicBezTo>
                <a:cubicBezTo>
                  <a:pt x="655" y="694"/>
                  <a:pt x="654" y="694"/>
                  <a:pt x="654" y="694"/>
                </a:cubicBezTo>
                <a:cubicBezTo>
                  <a:pt x="649" y="698"/>
                  <a:pt x="645" y="703"/>
                  <a:pt x="641" y="708"/>
                </a:cubicBezTo>
                <a:cubicBezTo>
                  <a:pt x="640" y="708"/>
                  <a:pt x="640" y="709"/>
                  <a:pt x="639" y="709"/>
                </a:cubicBezTo>
                <a:cubicBezTo>
                  <a:pt x="611" y="743"/>
                  <a:pt x="593" y="786"/>
                  <a:pt x="593" y="833"/>
                </a:cubicBezTo>
                <a:lnTo>
                  <a:pt x="593" y="1088"/>
                </a:lnTo>
                <a:lnTo>
                  <a:pt x="705" y="1088"/>
                </a:lnTo>
                <a:lnTo>
                  <a:pt x="705" y="824"/>
                </a:lnTo>
                <a:lnTo>
                  <a:pt x="744" y="824"/>
                </a:lnTo>
                <a:lnTo>
                  <a:pt x="744" y="1088"/>
                </a:lnTo>
                <a:lnTo>
                  <a:pt x="985" y="1088"/>
                </a:lnTo>
                <a:lnTo>
                  <a:pt x="985" y="824"/>
                </a:lnTo>
                <a:lnTo>
                  <a:pt x="1024" y="824"/>
                </a:lnTo>
                <a:lnTo>
                  <a:pt x="1024" y="1088"/>
                </a:lnTo>
                <a:lnTo>
                  <a:pt x="1139" y="1088"/>
                </a:lnTo>
                <a:lnTo>
                  <a:pt x="1139" y="833"/>
                </a:lnTo>
                <a:cubicBezTo>
                  <a:pt x="1139" y="728"/>
                  <a:pt x="1053" y="642"/>
                  <a:pt x="948" y="642"/>
                </a:cubicBezTo>
                <a:close/>
                <a:moveTo>
                  <a:pt x="273" y="616"/>
                </a:moveTo>
                <a:lnTo>
                  <a:pt x="273" y="616"/>
                </a:lnTo>
                <a:cubicBezTo>
                  <a:pt x="289" y="616"/>
                  <a:pt x="304" y="613"/>
                  <a:pt x="317" y="608"/>
                </a:cubicBezTo>
                <a:cubicBezTo>
                  <a:pt x="318" y="608"/>
                  <a:pt x="318" y="608"/>
                  <a:pt x="318" y="608"/>
                </a:cubicBezTo>
                <a:cubicBezTo>
                  <a:pt x="325" y="605"/>
                  <a:pt x="331" y="602"/>
                  <a:pt x="337" y="599"/>
                </a:cubicBezTo>
                <a:cubicBezTo>
                  <a:pt x="337" y="599"/>
                  <a:pt x="338" y="598"/>
                  <a:pt x="338" y="598"/>
                </a:cubicBezTo>
                <a:cubicBezTo>
                  <a:pt x="344" y="594"/>
                  <a:pt x="350" y="591"/>
                  <a:pt x="355" y="586"/>
                </a:cubicBezTo>
                <a:cubicBezTo>
                  <a:pt x="355" y="586"/>
                  <a:pt x="355" y="586"/>
                  <a:pt x="355" y="586"/>
                </a:cubicBezTo>
                <a:cubicBezTo>
                  <a:pt x="366" y="577"/>
                  <a:pt x="374" y="566"/>
                  <a:pt x="381" y="554"/>
                </a:cubicBezTo>
                <a:cubicBezTo>
                  <a:pt x="382" y="554"/>
                  <a:pt x="382" y="553"/>
                  <a:pt x="383" y="552"/>
                </a:cubicBezTo>
                <a:cubicBezTo>
                  <a:pt x="386" y="547"/>
                  <a:pt x="389" y="541"/>
                  <a:pt x="391" y="535"/>
                </a:cubicBezTo>
                <a:cubicBezTo>
                  <a:pt x="391" y="534"/>
                  <a:pt x="392" y="533"/>
                  <a:pt x="392" y="532"/>
                </a:cubicBezTo>
                <a:cubicBezTo>
                  <a:pt x="394" y="526"/>
                  <a:pt x="396" y="520"/>
                  <a:pt x="397" y="513"/>
                </a:cubicBezTo>
                <a:cubicBezTo>
                  <a:pt x="397" y="512"/>
                  <a:pt x="398" y="511"/>
                  <a:pt x="398" y="510"/>
                </a:cubicBezTo>
                <a:cubicBezTo>
                  <a:pt x="399" y="504"/>
                  <a:pt x="399" y="497"/>
                  <a:pt x="399" y="490"/>
                </a:cubicBezTo>
                <a:cubicBezTo>
                  <a:pt x="399" y="484"/>
                  <a:pt x="399" y="478"/>
                  <a:pt x="398" y="472"/>
                </a:cubicBezTo>
                <a:cubicBezTo>
                  <a:pt x="398" y="471"/>
                  <a:pt x="398" y="470"/>
                  <a:pt x="398" y="468"/>
                </a:cubicBezTo>
                <a:cubicBezTo>
                  <a:pt x="397" y="463"/>
                  <a:pt x="395" y="458"/>
                  <a:pt x="394" y="453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392" y="447"/>
                  <a:pt x="390" y="442"/>
                  <a:pt x="388" y="437"/>
                </a:cubicBezTo>
                <a:cubicBezTo>
                  <a:pt x="387" y="436"/>
                  <a:pt x="387" y="435"/>
                  <a:pt x="386" y="434"/>
                </a:cubicBezTo>
                <a:cubicBezTo>
                  <a:pt x="384" y="429"/>
                  <a:pt x="381" y="424"/>
                  <a:pt x="378" y="419"/>
                </a:cubicBezTo>
                <a:lnTo>
                  <a:pt x="378" y="419"/>
                </a:lnTo>
                <a:cubicBezTo>
                  <a:pt x="375" y="415"/>
                  <a:pt x="372" y="410"/>
                  <a:pt x="368" y="406"/>
                </a:cubicBezTo>
                <a:cubicBezTo>
                  <a:pt x="367" y="405"/>
                  <a:pt x="367" y="405"/>
                  <a:pt x="366" y="404"/>
                </a:cubicBezTo>
                <a:cubicBezTo>
                  <a:pt x="362" y="400"/>
                  <a:pt x="358" y="396"/>
                  <a:pt x="354" y="393"/>
                </a:cubicBezTo>
                <a:cubicBezTo>
                  <a:pt x="354" y="393"/>
                  <a:pt x="354" y="393"/>
                  <a:pt x="354" y="393"/>
                </a:cubicBezTo>
                <a:cubicBezTo>
                  <a:pt x="350" y="389"/>
                  <a:pt x="345" y="386"/>
                  <a:pt x="341" y="383"/>
                </a:cubicBezTo>
                <a:cubicBezTo>
                  <a:pt x="340" y="382"/>
                  <a:pt x="339" y="382"/>
                  <a:pt x="338" y="381"/>
                </a:cubicBezTo>
                <a:cubicBezTo>
                  <a:pt x="334" y="379"/>
                  <a:pt x="329" y="376"/>
                  <a:pt x="324" y="374"/>
                </a:cubicBezTo>
                <a:cubicBezTo>
                  <a:pt x="324" y="374"/>
                  <a:pt x="324" y="374"/>
                  <a:pt x="323" y="374"/>
                </a:cubicBezTo>
                <a:cubicBezTo>
                  <a:pt x="308" y="367"/>
                  <a:pt x="291" y="363"/>
                  <a:pt x="273" y="363"/>
                </a:cubicBezTo>
                <a:cubicBezTo>
                  <a:pt x="203" y="363"/>
                  <a:pt x="146" y="420"/>
                  <a:pt x="146" y="490"/>
                </a:cubicBezTo>
                <a:cubicBezTo>
                  <a:pt x="146" y="559"/>
                  <a:pt x="203" y="616"/>
                  <a:pt x="273" y="6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Oval 39"/>
          <p:cNvSpPr>
            <a:spLocks noChangeAspect="1" noChangeArrowheads="1"/>
          </p:cNvSpPr>
          <p:nvPr/>
        </p:nvSpPr>
        <p:spPr bwMode="auto">
          <a:xfrm>
            <a:off x="3336405" y="2806816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/>
          </a:p>
        </p:txBody>
      </p:sp>
      <p:sp>
        <p:nvSpPr>
          <p:cNvPr id="9" name="Oval 42"/>
          <p:cNvSpPr>
            <a:spLocks noChangeAspect="1" noChangeArrowheads="1"/>
          </p:cNvSpPr>
          <p:nvPr/>
        </p:nvSpPr>
        <p:spPr bwMode="auto">
          <a:xfrm>
            <a:off x="3352673" y="3402332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3608712" y="2738234"/>
            <a:ext cx="1698003" cy="300064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  <a:ea typeface="+mn-ea"/>
              </a:rPr>
              <a:t>公司</a:t>
            </a:r>
            <a:r>
              <a:rPr lang="en-US" altLang="zh-CN" sz="1500" dirty="0" smtClean="0">
                <a:latin typeface="+mn-ea"/>
                <a:ea typeface="+mn-ea"/>
              </a:rPr>
              <a:t>(</a:t>
            </a:r>
            <a:r>
              <a:rPr lang="zh-CN" altLang="en-US" sz="1500" dirty="0" smtClean="0">
                <a:latin typeface="+mn-ea"/>
                <a:ea typeface="+mn-ea"/>
              </a:rPr>
              <a:t>团队</a:t>
            </a:r>
            <a:r>
              <a:rPr lang="en-US" altLang="zh-CN" sz="1500" dirty="0" smtClean="0">
                <a:latin typeface="+mn-ea"/>
                <a:ea typeface="+mn-ea"/>
              </a:rPr>
              <a:t>)</a:t>
            </a:r>
            <a:r>
              <a:rPr lang="zh-CN" altLang="en-US" sz="1500" dirty="0" smtClean="0">
                <a:latin typeface="+mn-ea"/>
                <a:ea typeface="+mn-ea"/>
              </a:rPr>
              <a:t>简介</a:t>
            </a:r>
            <a:endParaRPr lang="zh-CN" altLang="en-US" sz="1500" dirty="0">
              <a:latin typeface="+mn-ea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24980" y="3333750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  <a:ea typeface="+mn-ea"/>
              </a:rPr>
              <a:t>核心成员介绍</a:t>
            </a:r>
            <a:endParaRPr lang="zh-CN" altLang="en-US" sz="1500" dirty="0">
              <a:latin typeface="+mn-ea"/>
              <a:ea typeface="+mn-ea"/>
            </a:endParaRPr>
          </a:p>
        </p:txBody>
      </p:sp>
      <p:sp>
        <p:nvSpPr>
          <p:cNvPr id="12" name="Oval 39"/>
          <p:cNvSpPr>
            <a:spLocks noChangeAspect="1" noChangeArrowheads="1"/>
          </p:cNvSpPr>
          <p:nvPr/>
        </p:nvSpPr>
        <p:spPr bwMode="auto">
          <a:xfrm>
            <a:off x="3336405" y="3113891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3608712" y="3045308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  <a:ea typeface="+mn-ea"/>
              </a:rPr>
              <a:t>组织结构</a:t>
            </a:r>
            <a:endParaRPr lang="zh-CN" altLang="en-US" sz="1500" dirty="0">
              <a:latin typeface="+mn-ea"/>
              <a:ea typeface="+mn-ea"/>
            </a:endParaRPr>
          </a:p>
        </p:txBody>
      </p:sp>
      <p:sp>
        <p:nvSpPr>
          <p:cNvPr id="14" name="矩形 10"/>
          <p:cNvSpPr/>
          <p:nvPr/>
        </p:nvSpPr>
        <p:spPr>
          <a:xfrm>
            <a:off x="328464" y="142539"/>
            <a:ext cx="3024336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目录页 </a:t>
            </a:r>
            <a:r>
              <a:rPr lang="en-US" altLang="zh-CN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chemeClr val="accent5"/>
                </a:solidFill>
              </a:rPr>
              <a:t>CONTENTS PAGE </a:t>
            </a:r>
            <a:endParaRPr lang="zh-CN" altLang="en-US" sz="16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49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49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49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/>
      <p:bldP spid="11" grpId="0"/>
      <p:bldP spid="12" grpId="0" animBg="1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243170" y="1005939"/>
            <a:ext cx="956780" cy="970953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noFill/>
            <a:round/>
          </a:ln>
          <a:effectLst/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235578" y="993066"/>
            <a:ext cx="956780" cy="970953"/>
          </a:xfrm>
          <a:prstGeom prst="ellipse">
            <a:avLst/>
          </a:prstGeom>
          <a:solidFill>
            <a:schemeClr val="accent5"/>
          </a:solidFill>
          <a:ln w="12700">
            <a:noFill/>
            <a:round/>
          </a:ln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179137" y="1444894"/>
            <a:ext cx="1308991" cy="1328384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noFill/>
            <a:round/>
          </a:ln>
          <a:effectLst/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3179137" y="1841552"/>
            <a:ext cx="1308991" cy="93172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  <a:round/>
          </a:ln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944377" y="2055010"/>
            <a:ext cx="1613309" cy="1637424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noFill/>
            <a:round/>
          </a:ln>
          <a:effectLst/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944377" y="2859978"/>
            <a:ext cx="1613309" cy="832458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  <a:round/>
          </a:ln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86383" y="2838697"/>
            <a:ext cx="1980161" cy="2009761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noFill/>
            <a:round/>
          </a:ln>
          <a:effectLst/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656986" y="4407468"/>
            <a:ext cx="1638957" cy="440990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  <a:round/>
          </a:ln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250" y="3637859"/>
            <a:ext cx="1274276" cy="411437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01842" y="2382213"/>
            <a:ext cx="1120387" cy="365271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8485" y="1948599"/>
            <a:ext cx="1068555" cy="349810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4722884" y="1626281"/>
            <a:ext cx="841329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824870" y="2358217"/>
            <a:ext cx="1739344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13996" y="3192135"/>
            <a:ext cx="2850217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76463" y="4060905"/>
            <a:ext cx="4087750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5630192" y="3843578"/>
            <a:ext cx="3029977" cy="704402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30192" y="2988158"/>
            <a:ext cx="3029977" cy="688436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30192" y="2132739"/>
            <a:ext cx="3029977" cy="688436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30192" y="1441760"/>
            <a:ext cx="3029977" cy="688436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28272" y="1362666"/>
            <a:ext cx="760939" cy="257499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"/>
          <p:cNvSpPr txBox="1"/>
          <p:nvPr/>
        </p:nvSpPr>
        <p:spPr>
          <a:xfrm>
            <a:off x="492637" y="133350"/>
            <a:ext cx="35052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30</a:t>
            </a:fld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5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3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35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8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8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3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85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35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3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85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0"/>
          <p:cNvSpPr/>
          <p:nvPr/>
        </p:nvSpPr>
        <p:spPr>
          <a:xfrm>
            <a:off x="328464" y="142539"/>
            <a:ext cx="3024336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目录页 </a:t>
            </a:r>
            <a:r>
              <a:rPr lang="en-US" altLang="zh-CN" sz="1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chemeClr val="accent5"/>
                </a:solidFill>
              </a:rPr>
              <a:t>CONTENTS PAGE </a:t>
            </a:r>
            <a:endParaRPr lang="zh-CN" altLang="en-US" sz="1600" b="1" dirty="0">
              <a:solidFill>
                <a:schemeClr val="accent5"/>
              </a:solidFill>
            </a:endParaRPr>
          </a:p>
        </p:txBody>
      </p:sp>
      <p:cxnSp>
        <p:nvCxnSpPr>
          <p:cNvPr id="22" name="直接连接符 13"/>
          <p:cNvCxnSpPr/>
          <p:nvPr/>
        </p:nvCxnSpPr>
        <p:spPr bwMode="auto">
          <a:xfrm>
            <a:off x="2437449" y="2568556"/>
            <a:ext cx="518255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3" name="组合 7"/>
          <p:cNvGrpSpPr/>
          <p:nvPr/>
        </p:nvGrpSpPr>
        <p:grpSpPr>
          <a:xfrm>
            <a:off x="761525" y="1733550"/>
            <a:ext cx="1725732" cy="1731170"/>
            <a:chOff x="6609209" y="790981"/>
            <a:chExt cx="2301875" cy="2308226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6733033" y="914806"/>
              <a:ext cx="2054225" cy="2058987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682902" y="1956556"/>
            <a:ext cx="4691645" cy="623229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5"/>
                </a:solidFill>
              </a:rPr>
              <a:t>财务</a:t>
            </a:r>
            <a:r>
              <a:rPr lang="en-US" altLang="zh-CN" sz="3600" b="1" dirty="0" smtClean="0">
                <a:solidFill>
                  <a:schemeClr val="accent5"/>
                </a:solidFill>
              </a:rPr>
              <a:t>&amp;</a:t>
            </a:r>
            <a:r>
              <a:rPr lang="zh-CN" altLang="en-US" sz="3600" b="1" dirty="0" smtClean="0">
                <a:solidFill>
                  <a:schemeClr val="accent5"/>
                </a:solidFill>
              </a:rPr>
              <a:t>融资</a:t>
            </a:r>
            <a:endParaRPr lang="zh-CN" altLang="en-US" sz="3600" b="1" dirty="0">
              <a:solidFill>
                <a:schemeClr val="accent5"/>
              </a:solidFill>
            </a:endParaRPr>
          </a:p>
        </p:txBody>
      </p:sp>
      <p:sp>
        <p:nvSpPr>
          <p:cNvPr id="38" name="Oval 39"/>
          <p:cNvSpPr>
            <a:spLocks noChangeAspect="1" noChangeArrowheads="1"/>
          </p:cNvSpPr>
          <p:nvPr/>
        </p:nvSpPr>
        <p:spPr bwMode="auto">
          <a:xfrm>
            <a:off x="3279314" y="2792733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39" name="Oval 40"/>
          <p:cNvSpPr>
            <a:spLocks noChangeAspect="1" noChangeArrowheads="1"/>
          </p:cNvSpPr>
          <p:nvPr/>
        </p:nvSpPr>
        <p:spPr bwMode="auto">
          <a:xfrm>
            <a:off x="3279314" y="3120081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40" name="Oval 42"/>
          <p:cNvSpPr>
            <a:spLocks noChangeAspect="1" noChangeArrowheads="1"/>
          </p:cNvSpPr>
          <p:nvPr/>
        </p:nvSpPr>
        <p:spPr bwMode="auto">
          <a:xfrm>
            <a:off x="5268690" y="2792733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51621" y="2724150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成本预算</a:t>
            </a:r>
            <a:endParaRPr lang="zh-CN" altLang="en-US" sz="1500" dirty="0">
              <a:latin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51621" y="3051498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融资计划</a:t>
            </a:r>
            <a:endParaRPr lang="zh-CN" altLang="en-US" sz="1500" dirty="0">
              <a:latin typeface="+mn-ea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/>
        </p:nvSpPr>
        <p:spPr bwMode="auto">
          <a:xfrm>
            <a:off x="5268690" y="3120081"/>
            <a:ext cx="161937" cy="162920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500" dirty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40997" y="2724150"/>
            <a:ext cx="1698003" cy="300064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资金缺口</a:t>
            </a:r>
            <a:endParaRPr lang="zh-CN" altLang="en-US" sz="1500" dirty="0">
              <a:latin typeface="+mn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540997" y="3051498"/>
            <a:ext cx="1698003" cy="300083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500" dirty="0" smtClean="0">
                <a:latin typeface="+mn-ea"/>
              </a:rPr>
              <a:t>融资主要用途</a:t>
            </a:r>
            <a:endParaRPr lang="zh-CN" altLang="en-US" sz="1500" dirty="0">
              <a:latin typeface="+mn-ea"/>
            </a:endParaRPr>
          </a:p>
        </p:txBody>
      </p:sp>
      <p:sp>
        <p:nvSpPr>
          <p:cNvPr id="46" name="Freeform 14"/>
          <p:cNvSpPr>
            <a:spLocks noEditPoints="1"/>
          </p:cNvSpPr>
          <p:nvPr/>
        </p:nvSpPr>
        <p:spPr bwMode="auto">
          <a:xfrm>
            <a:off x="1094191" y="2114550"/>
            <a:ext cx="1039409" cy="981033"/>
          </a:xfrm>
          <a:custGeom>
            <a:avLst/>
            <a:gdLst>
              <a:gd name="T0" fmla="*/ 35 w 1031"/>
              <a:gd name="T1" fmla="*/ 765 h 966"/>
              <a:gd name="T2" fmla="*/ 736 w 1031"/>
              <a:gd name="T3" fmla="*/ 574 h 966"/>
              <a:gd name="T4" fmla="*/ 674 w 1031"/>
              <a:gd name="T5" fmla="*/ 791 h 966"/>
              <a:gd name="T6" fmla="*/ 652 w 1031"/>
              <a:gd name="T7" fmla="*/ 603 h 966"/>
              <a:gd name="T8" fmla="*/ 654 w 1031"/>
              <a:gd name="T9" fmla="*/ 435 h 966"/>
              <a:gd name="T10" fmla="*/ 636 w 1031"/>
              <a:gd name="T11" fmla="*/ 442 h 966"/>
              <a:gd name="T12" fmla="*/ 650 w 1031"/>
              <a:gd name="T13" fmla="*/ 467 h 966"/>
              <a:gd name="T14" fmla="*/ 666 w 1031"/>
              <a:gd name="T15" fmla="*/ 461 h 966"/>
              <a:gd name="T16" fmla="*/ 570 w 1031"/>
              <a:gd name="T17" fmla="*/ 484 h 966"/>
              <a:gd name="T18" fmla="*/ 578 w 1031"/>
              <a:gd name="T19" fmla="*/ 516 h 966"/>
              <a:gd name="T20" fmla="*/ 590 w 1031"/>
              <a:gd name="T21" fmla="*/ 504 h 966"/>
              <a:gd name="T22" fmla="*/ 520 w 1031"/>
              <a:gd name="T23" fmla="*/ 545 h 966"/>
              <a:gd name="T24" fmla="*/ 511 w 1031"/>
              <a:gd name="T25" fmla="*/ 563 h 966"/>
              <a:gd name="T26" fmla="*/ 537 w 1031"/>
              <a:gd name="T27" fmla="*/ 575 h 966"/>
              <a:gd name="T28" fmla="*/ 545 w 1031"/>
              <a:gd name="T29" fmla="*/ 559 h 966"/>
              <a:gd name="T30" fmla="*/ 489 w 1031"/>
              <a:gd name="T31" fmla="*/ 639 h 966"/>
              <a:gd name="T32" fmla="*/ 516 w 1031"/>
              <a:gd name="T33" fmla="*/ 658 h 966"/>
              <a:gd name="T34" fmla="*/ 517 w 1031"/>
              <a:gd name="T35" fmla="*/ 641 h 966"/>
              <a:gd name="T36" fmla="*/ 493 w 1031"/>
              <a:gd name="T37" fmla="*/ 720 h 966"/>
              <a:gd name="T38" fmla="*/ 498 w 1031"/>
              <a:gd name="T39" fmla="*/ 739 h 966"/>
              <a:gd name="T40" fmla="*/ 524 w 1031"/>
              <a:gd name="T41" fmla="*/ 728 h 966"/>
              <a:gd name="T42" fmla="*/ 520 w 1031"/>
              <a:gd name="T43" fmla="*/ 711 h 966"/>
              <a:gd name="T44" fmla="*/ 533 w 1031"/>
              <a:gd name="T45" fmla="*/ 810 h 966"/>
              <a:gd name="T46" fmla="*/ 565 w 1031"/>
              <a:gd name="T47" fmla="*/ 806 h 966"/>
              <a:gd name="T48" fmla="*/ 555 w 1031"/>
              <a:gd name="T49" fmla="*/ 792 h 966"/>
              <a:gd name="T50" fmla="*/ 589 w 1031"/>
              <a:gd name="T51" fmla="*/ 866 h 966"/>
              <a:gd name="T52" fmla="*/ 605 w 1031"/>
              <a:gd name="T53" fmla="*/ 877 h 966"/>
              <a:gd name="T54" fmla="*/ 619 w 1031"/>
              <a:gd name="T55" fmla="*/ 853 h 966"/>
              <a:gd name="T56" fmla="*/ 605 w 1031"/>
              <a:gd name="T57" fmla="*/ 843 h 966"/>
              <a:gd name="T58" fmla="*/ 678 w 1031"/>
              <a:gd name="T59" fmla="*/ 907 h 966"/>
              <a:gd name="T60" fmla="*/ 696 w 1031"/>
              <a:gd name="T61" fmla="*/ 910 h 966"/>
              <a:gd name="T62" fmla="*/ 685 w 1031"/>
              <a:gd name="T63" fmla="*/ 879 h 966"/>
              <a:gd name="T64" fmla="*/ 757 w 1031"/>
              <a:gd name="T65" fmla="*/ 912 h 966"/>
              <a:gd name="T66" fmla="*/ 777 w 1031"/>
              <a:gd name="T67" fmla="*/ 909 h 966"/>
              <a:gd name="T68" fmla="*/ 774 w 1031"/>
              <a:gd name="T69" fmla="*/ 881 h 966"/>
              <a:gd name="T70" fmla="*/ 757 w 1031"/>
              <a:gd name="T71" fmla="*/ 884 h 966"/>
              <a:gd name="T72" fmla="*/ 850 w 1031"/>
              <a:gd name="T73" fmla="*/ 883 h 966"/>
              <a:gd name="T74" fmla="*/ 867 w 1031"/>
              <a:gd name="T75" fmla="*/ 874 h 966"/>
              <a:gd name="T76" fmla="*/ 840 w 1031"/>
              <a:gd name="T77" fmla="*/ 857 h 966"/>
              <a:gd name="T78" fmla="*/ 913 w 1031"/>
              <a:gd name="T79" fmla="*/ 834 h 966"/>
              <a:gd name="T80" fmla="*/ 925 w 1031"/>
              <a:gd name="T81" fmla="*/ 820 h 966"/>
              <a:gd name="T82" fmla="*/ 906 w 1031"/>
              <a:gd name="T83" fmla="*/ 799 h 966"/>
              <a:gd name="T84" fmla="*/ 896 w 1031"/>
              <a:gd name="T85" fmla="*/ 812 h 966"/>
              <a:gd name="T86" fmla="*/ 964 w 1031"/>
              <a:gd name="T87" fmla="*/ 751 h 966"/>
              <a:gd name="T88" fmla="*/ 970 w 1031"/>
              <a:gd name="T89" fmla="*/ 732 h 966"/>
              <a:gd name="T90" fmla="*/ 940 w 1031"/>
              <a:gd name="T91" fmla="*/ 735 h 966"/>
              <a:gd name="T92" fmla="*/ 978 w 1031"/>
              <a:gd name="T93" fmla="*/ 671 h 966"/>
              <a:gd name="T94" fmla="*/ 978 w 1031"/>
              <a:gd name="T95" fmla="*/ 653 h 966"/>
              <a:gd name="T96" fmla="*/ 950 w 1031"/>
              <a:gd name="T97" fmla="*/ 649 h 966"/>
              <a:gd name="T98" fmla="*/ 950 w 1031"/>
              <a:gd name="T99" fmla="*/ 668 h 966"/>
              <a:gd name="T100" fmla="*/ 960 w 1031"/>
              <a:gd name="T101" fmla="*/ 573 h 966"/>
              <a:gd name="T102" fmla="*/ 952 w 1031"/>
              <a:gd name="T103" fmla="*/ 556 h 966"/>
              <a:gd name="T104" fmla="*/ 932 w 1031"/>
              <a:gd name="T105" fmla="*/ 581 h 966"/>
              <a:gd name="T106" fmla="*/ 918 w 1031"/>
              <a:gd name="T107" fmla="*/ 506 h 966"/>
              <a:gd name="T108" fmla="*/ 906 w 1031"/>
              <a:gd name="T109" fmla="*/ 493 h 966"/>
              <a:gd name="T110" fmla="*/ 882 w 1031"/>
              <a:gd name="T111" fmla="*/ 509 h 966"/>
              <a:gd name="T112" fmla="*/ 894 w 1031"/>
              <a:gd name="T113" fmla="*/ 522 h 966"/>
              <a:gd name="T114" fmla="*/ 841 w 1031"/>
              <a:gd name="T115" fmla="*/ 447 h 966"/>
              <a:gd name="T116" fmla="*/ 823 w 1031"/>
              <a:gd name="T117" fmla="*/ 439 h 966"/>
              <a:gd name="T118" fmla="*/ 823 w 1031"/>
              <a:gd name="T119" fmla="*/ 470 h 966"/>
              <a:gd name="T120" fmla="*/ 733 w 1031"/>
              <a:gd name="T121" fmla="*/ 369 h 966"/>
              <a:gd name="T122" fmla="*/ 574 w 1031"/>
              <a:gd name="T123" fmla="*/ 15 h 966"/>
              <a:gd name="T124" fmla="*/ 48 w 1031"/>
              <a:gd name="T125" fmla="*/ 245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1" h="966">
                <a:moveTo>
                  <a:pt x="83" y="717"/>
                </a:moveTo>
                <a:cubicBezTo>
                  <a:pt x="134" y="712"/>
                  <a:pt x="185" y="709"/>
                  <a:pt x="236" y="707"/>
                </a:cubicBezTo>
                <a:cubicBezTo>
                  <a:pt x="205" y="705"/>
                  <a:pt x="173" y="702"/>
                  <a:pt x="142" y="699"/>
                </a:cubicBezTo>
                <a:cubicBezTo>
                  <a:pt x="116" y="696"/>
                  <a:pt x="94" y="678"/>
                  <a:pt x="94" y="651"/>
                </a:cubicBezTo>
                <a:cubicBezTo>
                  <a:pt x="94" y="613"/>
                  <a:pt x="94" y="574"/>
                  <a:pt x="94" y="536"/>
                </a:cubicBezTo>
                <a:cubicBezTo>
                  <a:pt x="94" y="510"/>
                  <a:pt x="116" y="491"/>
                  <a:pt x="142" y="488"/>
                </a:cubicBezTo>
                <a:cubicBezTo>
                  <a:pt x="237" y="479"/>
                  <a:pt x="333" y="476"/>
                  <a:pt x="428" y="478"/>
                </a:cubicBezTo>
                <a:cubicBezTo>
                  <a:pt x="393" y="533"/>
                  <a:pt x="374" y="598"/>
                  <a:pt x="374" y="668"/>
                </a:cubicBezTo>
                <a:cubicBezTo>
                  <a:pt x="374" y="767"/>
                  <a:pt x="414" y="857"/>
                  <a:pt x="479" y="922"/>
                </a:cubicBezTo>
                <a:cubicBezTo>
                  <a:pt x="483" y="926"/>
                  <a:pt x="487" y="930"/>
                  <a:pt x="491" y="934"/>
                </a:cubicBezTo>
                <a:cubicBezTo>
                  <a:pt x="355" y="945"/>
                  <a:pt x="219" y="943"/>
                  <a:pt x="83" y="928"/>
                </a:cubicBezTo>
                <a:cubicBezTo>
                  <a:pt x="56" y="925"/>
                  <a:pt x="35" y="906"/>
                  <a:pt x="35" y="880"/>
                </a:cubicBezTo>
                <a:cubicBezTo>
                  <a:pt x="35" y="842"/>
                  <a:pt x="35" y="803"/>
                  <a:pt x="35" y="765"/>
                </a:cubicBezTo>
                <a:cubicBezTo>
                  <a:pt x="35" y="738"/>
                  <a:pt x="56" y="719"/>
                  <a:pt x="83" y="717"/>
                </a:cubicBezTo>
                <a:close/>
                <a:moveTo>
                  <a:pt x="709" y="424"/>
                </a:moveTo>
                <a:lnTo>
                  <a:pt x="709" y="424"/>
                </a:lnTo>
                <a:cubicBezTo>
                  <a:pt x="728" y="420"/>
                  <a:pt x="748" y="420"/>
                  <a:pt x="768" y="424"/>
                </a:cubicBezTo>
                <a:cubicBezTo>
                  <a:pt x="767" y="434"/>
                  <a:pt x="766" y="445"/>
                  <a:pt x="765" y="455"/>
                </a:cubicBezTo>
                <a:cubicBezTo>
                  <a:pt x="747" y="453"/>
                  <a:pt x="729" y="452"/>
                  <a:pt x="712" y="455"/>
                </a:cubicBezTo>
                <a:cubicBezTo>
                  <a:pt x="711" y="445"/>
                  <a:pt x="710" y="434"/>
                  <a:pt x="709" y="424"/>
                </a:cubicBezTo>
                <a:close/>
                <a:moveTo>
                  <a:pt x="818" y="615"/>
                </a:moveTo>
                <a:lnTo>
                  <a:pt x="818" y="615"/>
                </a:lnTo>
                <a:lnTo>
                  <a:pt x="749" y="615"/>
                </a:lnTo>
                <a:lnTo>
                  <a:pt x="749" y="604"/>
                </a:lnTo>
                <a:cubicBezTo>
                  <a:pt x="749" y="591"/>
                  <a:pt x="748" y="583"/>
                  <a:pt x="746" y="580"/>
                </a:cubicBezTo>
                <a:cubicBezTo>
                  <a:pt x="745" y="576"/>
                  <a:pt x="741" y="574"/>
                  <a:pt x="736" y="574"/>
                </a:cubicBezTo>
                <a:cubicBezTo>
                  <a:pt x="732" y="574"/>
                  <a:pt x="729" y="576"/>
                  <a:pt x="727" y="579"/>
                </a:cubicBezTo>
                <a:cubicBezTo>
                  <a:pt x="724" y="582"/>
                  <a:pt x="723" y="587"/>
                  <a:pt x="723" y="594"/>
                </a:cubicBezTo>
                <a:cubicBezTo>
                  <a:pt x="723" y="604"/>
                  <a:pt x="726" y="612"/>
                  <a:pt x="730" y="616"/>
                </a:cubicBezTo>
                <a:cubicBezTo>
                  <a:pt x="734" y="621"/>
                  <a:pt x="747" y="629"/>
                  <a:pt x="767" y="642"/>
                </a:cubicBezTo>
                <a:cubicBezTo>
                  <a:pt x="785" y="652"/>
                  <a:pt x="797" y="661"/>
                  <a:pt x="803" y="666"/>
                </a:cubicBezTo>
                <a:cubicBezTo>
                  <a:pt x="810" y="672"/>
                  <a:pt x="815" y="680"/>
                  <a:pt x="819" y="690"/>
                </a:cubicBezTo>
                <a:cubicBezTo>
                  <a:pt x="824" y="701"/>
                  <a:pt x="826" y="713"/>
                  <a:pt x="826" y="729"/>
                </a:cubicBezTo>
                <a:cubicBezTo>
                  <a:pt x="826" y="754"/>
                  <a:pt x="820" y="773"/>
                  <a:pt x="808" y="787"/>
                </a:cubicBezTo>
                <a:cubicBezTo>
                  <a:pt x="796" y="801"/>
                  <a:pt x="778" y="810"/>
                  <a:pt x="755" y="813"/>
                </a:cubicBezTo>
                <a:lnTo>
                  <a:pt x="755" y="839"/>
                </a:lnTo>
                <a:lnTo>
                  <a:pt x="723" y="839"/>
                </a:lnTo>
                <a:lnTo>
                  <a:pt x="723" y="813"/>
                </a:lnTo>
                <a:cubicBezTo>
                  <a:pt x="704" y="811"/>
                  <a:pt x="688" y="804"/>
                  <a:pt x="674" y="791"/>
                </a:cubicBezTo>
                <a:cubicBezTo>
                  <a:pt x="660" y="779"/>
                  <a:pt x="653" y="757"/>
                  <a:pt x="653" y="726"/>
                </a:cubicBezTo>
                <a:lnTo>
                  <a:pt x="653" y="713"/>
                </a:lnTo>
                <a:lnTo>
                  <a:pt x="723" y="713"/>
                </a:lnTo>
                <a:lnTo>
                  <a:pt x="723" y="730"/>
                </a:lnTo>
                <a:cubicBezTo>
                  <a:pt x="723" y="748"/>
                  <a:pt x="723" y="760"/>
                  <a:pt x="725" y="764"/>
                </a:cubicBezTo>
                <a:cubicBezTo>
                  <a:pt x="726" y="769"/>
                  <a:pt x="730" y="771"/>
                  <a:pt x="735" y="771"/>
                </a:cubicBezTo>
                <a:cubicBezTo>
                  <a:pt x="740" y="771"/>
                  <a:pt x="743" y="769"/>
                  <a:pt x="746" y="766"/>
                </a:cubicBezTo>
                <a:cubicBezTo>
                  <a:pt x="748" y="763"/>
                  <a:pt x="749" y="758"/>
                  <a:pt x="749" y="752"/>
                </a:cubicBezTo>
                <a:cubicBezTo>
                  <a:pt x="749" y="737"/>
                  <a:pt x="748" y="726"/>
                  <a:pt x="746" y="719"/>
                </a:cubicBezTo>
                <a:cubicBezTo>
                  <a:pt x="744" y="712"/>
                  <a:pt x="736" y="705"/>
                  <a:pt x="724" y="697"/>
                </a:cubicBezTo>
                <a:cubicBezTo>
                  <a:pt x="702" y="684"/>
                  <a:pt x="688" y="674"/>
                  <a:pt x="680" y="668"/>
                </a:cubicBezTo>
                <a:cubicBezTo>
                  <a:pt x="673" y="662"/>
                  <a:pt x="666" y="653"/>
                  <a:pt x="661" y="641"/>
                </a:cubicBezTo>
                <a:cubicBezTo>
                  <a:pt x="655" y="630"/>
                  <a:pt x="652" y="617"/>
                  <a:pt x="652" y="603"/>
                </a:cubicBezTo>
                <a:cubicBezTo>
                  <a:pt x="652" y="582"/>
                  <a:pt x="658" y="566"/>
                  <a:pt x="670" y="554"/>
                </a:cubicBezTo>
                <a:cubicBezTo>
                  <a:pt x="682" y="543"/>
                  <a:pt x="699" y="535"/>
                  <a:pt x="723" y="533"/>
                </a:cubicBezTo>
                <a:lnTo>
                  <a:pt x="723" y="510"/>
                </a:lnTo>
                <a:lnTo>
                  <a:pt x="755" y="510"/>
                </a:lnTo>
                <a:lnTo>
                  <a:pt x="755" y="533"/>
                </a:lnTo>
                <a:cubicBezTo>
                  <a:pt x="776" y="535"/>
                  <a:pt x="792" y="542"/>
                  <a:pt x="803" y="554"/>
                </a:cubicBezTo>
                <a:cubicBezTo>
                  <a:pt x="813" y="566"/>
                  <a:pt x="819" y="582"/>
                  <a:pt x="819" y="602"/>
                </a:cubicBezTo>
                <a:cubicBezTo>
                  <a:pt x="819" y="605"/>
                  <a:pt x="818" y="609"/>
                  <a:pt x="818" y="615"/>
                </a:cubicBezTo>
                <a:close/>
                <a:moveTo>
                  <a:pt x="658" y="434"/>
                </a:moveTo>
                <a:lnTo>
                  <a:pt x="658" y="434"/>
                </a:lnTo>
                <a:lnTo>
                  <a:pt x="657" y="434"/>
                </a:lnTo>
                <a:lnTo>
                  <a:pt x="656" y="435"/>
                </a:lnTo>
                <a:lnTo>
                  <a:pt x="654" y="435"/>
                </a:lnTo>
                <a:lnTo>
                  <a:pt x="653" y="436"/>
                </a:lnTo>
                <a:lnTo>
                  <a:pt x="652" y="436"/>
                </a:lnTo>
                <a:lnTo>
                  <a:pt x="650" y="437"/>
                </a:lnTo>
                <a:lnTo>
                  <a:pt x="649" y="437"/>
                </a:lnTo>
                <a:lnTo>
                  <a:pt x="647" y="438"/>
                </a:lnTo>
                <a:lnTo>
                  <a:pt x="646" y="438"/>
                </a:lnTo>
                <a:lnTo>
                  <a:pt x="645" y="439"/>
                </a:lnTo>
                <a:lnTo>
                  <a:pt x="643" y="439"/>
                </a:lnTo>
                <a:lnTo>
                  <a:pt x="642" y="440"/>
                </a:lnTo>
                <a:lnTo>
                  <a:pt x="640" y="440"/>
                </a:lnTo>
                <a:lnTo>
                  <a:pt x="639" y="441"/>
                </a:lnTo>
                <a:lnTo>
                  <a:pt x="638" y="441"/>
                </a:lnTo>
                <a:lnTo>
                  <a:pt x="636" y="442"/>
                </a:lnTo>
                <a:lnTo>
                  <a:pt x="635" y="443"/>
                </a:lnTo>
                <a:lnTo>
                  <a:pt x="633" y="443"/>
                </a:lnTo>
                <a:lnTo>
                  <a:pt x="632" y="444"/>
                </a:lnTo>
                <a:lnTo>
                  <a:pt x="631" y="445"/>
                </a:lnTo>
                <a:lnTo>
                  <a:pt x="631" y="445"/>
                </a:lnTo>
                <a:lnTo>
                  <a:pt x="643" y="470"/>
                </a:lnTo>
                <a:lnTo>
                  <a:pt x="643" y="470"/>
                </a:lnTo>
                <a:lnTo>
                  <a:pt x="644" y="470"/>
                </a:lnTo>
                <a:lnTo>
                  <a:pt x="645" y="469"/>
                </a:lnTo>
                <a:lnTo>
                  <a:pt x="646" y="468"/>
                </a:lnTo>
                <a:lnTo>
                  <a:pt x="647" y="468"/>
                </a:lnTo>
                <a:lnTo>
                  <a:pt x="649" y="467"/>
                </a:lnTo>
                <a:lnTo>
                  <a:pt x="650" y="467"/>
                </a:lnTo>
                <a:lnTo>
                  <a:pt x="651" y="466"/>
                </a:lnTo>
                <a:lnTo>
                  <a:pt x="652" y="466"/>
                </a:lnTo>
                <a:lnTo>
                  <a:pt x="654" y="465"/>
                </a:lnTo>
                <a:lnTo>
                  <a:pt x="655" y="465"/>
                </a:lnTo>
                <a:lnTo>
                  <a:pt x="656" y="464"/>
                </a:lnTo>
                <a:lnTo>
                  <a:pt x="657" y="464"/>
                </a:lnTo>
                <a:lnTo>
                  <a:pt x="658" y="464"/>
                </a:lnTo>
                <a:lnTo>
                  <a:pt x="660" y="463"/>
                </a:lnTo>
                <a:lnTo>
                  <a:pt x="661" y="463"/>
                </a:lnTo>
                <a:lnTo>
                  <a:pt x="662" y="462"/>
                </a:lnTo>
                <a:lnTo>
                  <a:pt x="663" y="462"/>
                </a:lnTo>
                <a:lnTo>
                  <a:pt x="665" y="461"/>
                </a:lnTo>
                <a:lnTo>
                  <a:pt x="666" y="461"/>
                </a:lnTo>
                <a:lnTo>
                  <a:pt x="667" y="461"/>
                </a:lnTo>
                <a:lnTo>
                  <a:pt x="658" y="434"/>
                </a:lnTo>
                <a:close/>
                <a:moveTo>
                  <a:pt x="580" y="476"/>
                </a:moveTo>
                <a:lnTo>
                  <a:pt x="580" y="476"/>
                </a:lnTo>
                <a:lnTo>
                  <a:pt x="579" y="476"/>
                </a:lnTo>
                <a:lnTo>
                  <a:pt x="578" y="477"/>
                </a:lnTo>
                <a:lnTo>
                  <a:pt x="577" y="478"/>
                </a:lnTo>
                <a:lnTo>
                  <a:pt x="576" y="479"/>
                </a:lnTo>
                <a:lnTo>
                  <a:pt x="575" y="480"/>
                </a:lnTo>
                <a:lnTo>
                  <a:pt x="574" y="481"/>
                </a:lnTo>
                <a:lnTo>
                  <a:pt x="573" y="482"/>
                </a:lnTo>
                <a:lnTo>
                  <a:pt x="571" y="483"/>
                </a:lnTo>
                <a:lnTo>
                  <a:pt x="570" y="484"/>
                </a:lnTo>
                <a:lnTo>
                  <a:pt x="569" y="485"/>
                </a:lnTo>
                <a:lnTo>
                  <a:pt x="568" y="486"/>
                </a:lnTo>
                <a:lnTo>
                  <a:pt x="567" y="487"/>
                </a:lnTo>
                <a:lnTo>
                  <a:pt x="566" y="488"/>
                </a:lnTo>
                <a:lnTo>
                  <a:pt x="565" y="489"/>
                </a:lnTo>
                <a:lnTo>
                  <a:pt x="564" y="490"/>
                </a:lnTo>
                <a:lnTo>
                  <a:pt x="563" y="491"/>
                </a:lnTo>
                <a:lnTo>
                  <a:pt x="562" y="492"/>
                </a:lnTo>
                <a:lnTo>
                  <a:pt x="561" y="493"/>
                </a:lnTo>
                <a:lnTo>
                  <a:pt x="560" y="494"/>
                </a:lnTo>
                <a:lnTo>
                  <a:pt x="559" y="495"/>
                </a:lnTo>
                <a:lnTo>
                  <a:pt x="558" y="496"/>
                </a:lnTo>
                <a:lnTo>
                  <a:pt x="578" y="516"/>
                </a:lnTo>
                <a:lnTo>
                  <a:pt x="579" y="515"/>
                </a:lnTo>
                <a:lnTo>
                  <a:pt x="580" y="514"/>
                </a:lnTo>
                <a:lnTo>
                  <a:pt x="581" y="513"/>
                </a:lnTo>
                <a:lnTo>
                  <a:pt x="581" y="512"/>
                </a:lnTo>
                <a:lnTo>
                  <a:pt x="582" y="511"/>
                </a:lnTo>
                <a:lnTo>
                  <a:pt x="583" y="510"/>
                </a:lnTo>
                <a:lnTo>
                  <a:pt x="584" y="509"/>
                </a:lnTo>
                <a:lnTo>
                  <a:pt x="585" y="509"/>
                </a:lnTo>
                <a:lnTo>
                  <a:pt x="586" y="508"/>
                </a:lnTo>
                <a:lnTo>
                  <a:pt x="587" y="507"/>
                </a:lnTo>
                <a:lnTo>
                  <a:pt x="588" y="506"/>
                </a:lnTo>
                <a:lnTo>
                  <a:pt x="589" y="505"/>
                </a:lnTo>
                <a:lnTo>
                  <a:pt x="590" y="504"/>
                </a:lnTo>
                <a:lnTo>
                  <a:pt x="591" y="503"/>
                </a:lnTo>
                <a:lnTo>
                  <a:pt x="592" y="502"/>
                </a:lnTo>
                <a:lnTo>
                  <a:pt x="593" y="502"/>
                </a:lnTo>
                <a:lnTo>
                  <a:pt x="594" y="501"/>
                </a:lnTo>
                <a:lnTo>
                  <a:pt x="595" y="500"/>
                </a:lnTo>
                <a:lnTo>
                  <a:pt x="596" y="499"/>
                </a:lnTo>
                <a:lnTo>
                  <a:pt x="597" y="498"/>
                </a:lnTo>
                <a:lnTo>
                  <a:pt x="598" y="498"/>
                </a:lnTo>
                <a:lnTo>
                  <a:pt x="580" y="476"/>
                </a:lnTo>
                <a:close/>
                <a:moveTo>
                  <a:pt x="521" y="543"/>
                </a:moveTo>
                <a:lnTo>
                  <a:pt x="521" y="543"/>
                </a:lnTo>
                <a:lnTo>
                  <a:pt x="521" y="544"/>
                </a:lnTo>
                <a:lnTo>
                  <a:pt x="520" y="545"/>
                </a:lnTo>
                <a:lnTo>
                  <a:pt x="519" y="547"/>
                </a:lnTo>
                <a:lnTo>
                  <a:pt x="519" y="548"/>
                </a:lnTo>
                <a:lnTo>
                  <a:pt x="518" y="549"/>
                </a:lnTo>
                <a:lnTo>
                  <a:pt x="517" y="551"/>
                </a:lnTo>
                <a:lnTo>
                  <a:pt x="517" y="552"/>
                </a:lnTo>
                <a:lnTo>
                  <a:pt x="516" y="553"/>
                </a:lnTo>
                <a:lnTo>
                  <a:pt x="515" y="555"/>
                </a:lnTo>
                <a:lnTo>
                  <a:pt x="515" y="556"/>
                </a:lnTo>
                <a:lnTo>
                  <a:pt x="514" y="557"/>
                </a:lnTo>
                <a:lnTo>
                  <a:pt x="513" y="559"/>
                </a:lnTo>
                <a:lnTo>
                  <a:pt x="513" y="560"/>
                </a:lnTo>
                <a:lnTo>
                  <a:pt x="512" y="561"/>
                </a:lnTo>
                <a:lnTo>
                  <a:pt x="511" y="563"/>
                </a:lnTo>
                <a:lnTo>
                  <a:pt x="511" y="564"/>
                </a:lnTo>
                <a:lnTo>
                  <a:pt x="510" y="565"/>
                </a:lnTo>
                <a:lnTo>
                  <a:pt x="509" y="567"/>
                </a:lnTo>
                <a:lnTo>
                  <a:pt x="509" y="568"/>
                </a:lnTo>
                <a:lnTo>
                  <a:pt x="508" y="569"/>
                </a:lnTo>
                <a:lnTo>
                  <a:pt x="508" y="570"/>
                </a:lnTo>
                <a:lnTo>
                  <a:pt x="534" y="581"/>
                </a:lnTo>
                <a:lnTo>
                  <a:pt x="534" y="581"/>
                </a:lnTo>
                <a:lnTo>
                  <a:pt x="535" y="579"/>
                </a:lnTo>
                <a:lnTo>
                  <a:pt x="535" y="578"/>
                </a:lnTo>
                <a:lnTo>
                  <a:pt x="536" y="577"/>
                </a:lnTo>
                <a:lnTo>
                  <a:pt x="536" y="576"/>
                </a:lnTo>
                <a:lnTo>
                  <a:pt x="537" y="575"/>
                </a:lnTo>
                <a:lnTo>
                  <a:pt x="537" y="573"/>
                </a:lnTo>
                <a:lnTo>
                  <a:pt x="538" y="572"/>
                </a:lnTo>
                <a:lnTo>
                  <a:pt x="538" y="571"/>
                </a:lnTo>
                <a:lnTo>
                  <a:pt x="539" y="570"/>
                </a:lnTo>
                <a:lnTo>
                  <a:pt x="540" y="569"/>
                </a:lnTo>
                <a:lnTo>
                  <a:pt x="540" y="568"/>
                </a:lnTo>
                <a:lnTo>
                  <a:pt x="541" y="566"/>
                </a:lnTo>
                <a:lnTo>
                  <a:pt x="542" y="565"/>
                </a:lnTo>
                <a:lnTo>
                  <a:pt x="542" y="564"/>
                </a:lnTo>
                <a:lnTo>
                  <a:pt x="543" y="563"/>
                </a:lnTo>
                <a:lnTo>
                  <a:pt x="543" y="562"/>
                </a:lnTo>
                <a:lnTo>
                  <a:pt x="544" y="561"/>
                </a:lnTo>
                <a:lnTo>
                  <a:pt x="545" y="559"/>
                </a:lnTo>
                <a:lnTo>
                  <a:pt x="545" y="558"/>
                </a:lnTo>
                <a:lnTo>
                  <a:pt x="546" y="558"/>
                </a:lnTo>
                <a:lnTo>
                  <a:pt x="521" y="543"/>
                </a:lnTo>
                <a:close/>
                <a:moveTo>
                  <a:pt x="491" y="627"/>
                </a:moveTo>
                <a:lnTo>
                  <a:pt x="491" y="627"/>
                </a:lnTo>
                <a:lnTo>
                  <a:pt x="491" y="629"/>
                </a:lnTo>
                <a:lnTo>
                  <a:pt x="491" y="630"/>
                </a:lnTo>
                <a:lnTo>
                  <a:pt x="490" y="632"/>
                </a:lnTo>
                <a:lnTo>
                  <a:pt x="490" y="633"/>
                </a:lnTo>
                <a:lnTo>
                  <a:pt x="490" y="635"/>
                </a:lnTo>
                <a:lnTo>
                  <a:pt x="490" y="636"/>
                </a:lnTo>
                <a:lnTo>
                  <a:pt x="489" y="638"/>
                </a:lnTo>
                <a:lnTo>
                  <a:pt x="489" y="639"/>
                </a:lnTo>
                <a:lnTo>
                  <a:pt x="489" y="641"/>
                </a:lnTo>
                <a:lnTo>
                  <a:pt x="489" y="643"/>
                </a:lnTo>
                <a:lnTo>
                  <a:pt x="489" y="644"/>
                </a:lnTo>
                <a:lnTo>
                  <a:pt x="489" y="646"/>
                </a:lnTo>
                <a:lnTo>
                  <a:pt x="489" y="647"/>
                </a:lnTo>
                <a:lnTo>
                  <a:pt x="488" y="649"/>
                </a:lnTo>
                <a:lnTo>
                  <a:pt x="488" y="650"/>
                </a:lnTo>
                <a:lnTo>
                  <a:pt x="488" y="652"/>
                </a:lnTo>
                <a:lnTo>
                  <a:pt x="488" y="653"/>
                </a:lnTo>
                <a:lnTo>
                  <a:pt x="488" y="655"/>
                </a:lnTo>
                <a:lnTo>
                  <a:pt x="488" y="657"/>
                </a:lnTo>
                <a:lnTo>
                  <a:pt x="488" y="657"/>
                </a:lnTo>
                <a:lnTo>
                  <a:pt x="516" y="658"/>
                </a:lnTo>
                <a:lnTo>
                  <a:pt x="516" y="658"/>
                </a:lnTo>
                <a:lnTo>
                  <a:pt x="516" y="656"/>
                </a:lnTo>
                <a:lnTo>
                  <a:pt x="516" y="655"/>
                </a:lnTo>
                <a:lnTo>
                  <a:pt x="516" y="654"/>
                </a:lnTo>
                <a:lnTo>
                  <a:pt x="516" y="652"/>
                </a:lnTo>
                <a:lnTo>
                  <a:pt x="517" y="651"/>
                </a:lnTo>
                <a:lnTo>
                  <a:pt x="517" y="649"/>
                </a:lnTo>
                <a:lnTo>
                  <a:pt x="517" y="648"/>
                </a:lnTo>
                <a:lnTo>
                  <a:pt x="517" y="647"/>
                </a:lnTo>
                <a:lnTo>
                  <a:pt x="517" y="645"/>
                </a:lnTo>
                <a:lnTo>
                  <a:pt x="517" y="644"/>
                </a:lnTo>
                <a:lnTo>
                  <a:pt x="517" y="643"/>
                </a:lnTo>
                <a:lnTo>
                  <a:pt x="517" y="641"/>
                </a:lnTo>
                <a:lnTo>
                  <a:pt x="518" y="640"/>
                </a:lnTo>
                <a:lnTo>
                  <a:pt x="518" y="639"/>
                </a:lnTo>
                <a:lnTo>
                  <a:pt x="518" y="637"/>
                </a:lnTo>
                <a:lnTo>
                  <a:pt x="518" y="636"/>
                </a:lnTo>
                <a:lnTo>
                  <a:pt x="518" y="634"/>
                </a:lnTo>
                <a:lnTo>
                  <a:pt x="519" y="633"/>
                </a:lnTo>
                <a:lnTo>
                  <a:pt x="519" y="632"/>
                </a:lnTo>
                <a:lnTo>
                  <a:pt x="491" y="627"/>
                </a:lnTo>
                <a:close/>
                <a:moveTo>
                  <a:pt x="493" y="717"/>
                </a:moveTo>
                <a:lnTo>
                  <a:pt x="493" y="717"/>
                </a:lnTo>
                <a:lnTo>
                  <a:pt x="493" y="717"/>
                </a:lnTo>
                <a:lnTo>
                  <a:pt x="493" y="718"/>
                </a:lnTo>
                <a:lnTo>
                  <a:pt x="493" y="720"/>
                </a:lnTo>
                <a:lnTo>
                  <a:pt x="494" y="721"/>
                </a:lnTo>
                <a:lnTo>
                  <a:pt x="494" y="723"/>
                </a:lnTo>
                <a:lnTo>
                  <a:pt x="494" y="724"/>
                </a:lnTo>
                <a:lnTo>
                  <a:pt x="495" y="726"/>
                </a:lnTo>
                <a:lnTo>
                  <a:pt x="495" y="727"/>
                </a:lnTo>
                <a:lnTo>
                  <a:pt x="495" y="729"/>
                </a:lnTo>
                <a:lnTo>
                  <a:pt x="496" y="730"/>
                </a:lnTo>
                <a:lnTo>
                  <a:pt x="496" y="732"/>
                </a:lnTo>
                <a:lnTo>
                  <a:pt x="497" y="733"/>
                </a:lnTo>
                <a:lnTo>
                  <a:pt x="497" y="735"/>
                </a:lnTo>
                <a:lnTo>
                  <a:pt x="497" y="736"/>
                </a:lnTo>
                <a:lnTo>
                  <a:pt x="498" y="738"/>
                </a:lnTo>
                <a:lnTo>
                  <a:pt x="498" y="739"/>
                </a:lnTo>
                <a:lnTo>
                  <a:pt x="499" y="741"/>
                </a:lnTo>
                <a:lnTo>
                  <a:pt x="499" y="742"/>
                </a:lnTo>
                <a:lnTo>
                  <a:pt x="500" y="743"/>
                </a:lnTo>
                <a:lnTo>
                  <a:pt x="500" y="745"/>
                </a:lnTo>
                <a:lnTo>
                  <a:pt x="500" y="746"/>
                </a:lnTo>
                <a:lnTo>
                  <a:pt x="527" y="736"/>
                </a:lnTo>
                <a:lnTo>
                  <a:pt x="527" y="736"/>
                </a:lnTo>
                <a:lnTo>
                  <a:pt x="526" y="735"/>
                </a:lnTo>
                <a:lnTo>
                  <a:pt x="526" y="733"/>
                </a:lnTo>
                <a:lnTo>
                  <a:pt x="526" y="732"/>
                </a:lnTo>
                <a:lnTo>
                  <a:pt x="525" y="731"/>
                </a:lnTo>
                <a:lnTo>
                  <a:pt x="525" y="730"/>
                </a:lnTo>
                <a:lnTo>
                  <a:pt x="524" y="728"/>
                </a:lnTo>
                <a:lnTo>
                  <a:pt x="524" y="727"/>
                </a:lnTo>
                <a:lnTo>
                  <a:pt x="524" y="726"/>
                </a:lnTo>
                <a:lnTo>
                  <a:pt x="523" y="724"/>
                </a:lnTo>
                <a:lnTo>
                  <a:pt x="523" y="723"/>
                </a:lnTo>
                <a:lnTo>
                  <a:pt x="523" y="722"/>
                </a:lnTo>
                <a:lnTo>
                  <a:pt x="522" y="721"/>
                </a:lnTo>
                <a:lnTo>
                  <a:pt x="522" y="719"/>
                </a:lnTo>
                <a:lnTo>
                  <a:pt x="522" y="718"/>
                </a:lnTo>
                <a:lnTo>
                  <a:pt x="521" y="717"/>
                </a:lnTo>
                <a:lnTo>
                  <a:pt x="521" y="715"/>
                </a:lnTo>
                <a:lnTo>
                  <a:pt x="521" y="714"/>
                </a:lnTo>
                <a:lnTo>
                  <a:pt x="521" y="713"/>
                </a:lnTo>
                <a:lnTo>
                  <a:pt x="520" y="711"/>
                </a:lnTo>
                <a:lnTo>
                  <a:pt x="520" y="711"/>
                </a:lnTo>
                <a:lnTo>
                  <a:pt x="493" y="717"/>
                </a:lnTo>
                <a:close/>
                <a:moveTo>
                  <a:pt x="526" y="799"/>
                </a:moveTo>
                <a:lnTo>
                  <a:pt x="526" y="799"/>
                </a:lnTo>
                <a:lnTo>
                  <a:pt x="526" y="800"/>
                </a:lnTo>
                <a:lnTo>
                  <a:pt x="527" y="801"/>
                </a:lnTo>
                <a:lnTo>
                  <a:pt x="528" y="802"/>
                </a:lnTo>
                <a:lnTo>
                  <a:pt x="529" y="804"/>
                </a:lnTo>
                <a:lnTo>
                  <a:pt x="530" y="805"/>
                </a:lnTo>
                <a:lnTo>
                  <a:pt x="530" y="806"/>
                </a:lnTo>
                <a:lnTo>
                  <a:pt x="531" y="807"/>
                </a:lnTo>
                <a:lnTo>
                  <a:pt x="532" y="808"/>
                </a:lnTo>
                <a:lnTo>
                  <a:pt x="533" y="810"/>
                </a:lnTo>
                <a:lnTo>
                  <a:pt x="534" y="811"/>
                </a:lnTo>
                <a:lnTo>
                  <a:pt x="535" y="812"/>
                </a:lnTo>
                <a:lnTo>
                  <a:pt x="536" y="813"/>
                </a:lnTo>
                <a:lnTo>
                  <a:pt x="536" y="814"/>
                </a:lnTo>
                <a:lnTo>
                  <a:pt x="537" y="816"/>
                </a:lnTo>
                <a:lnTo>
                  <a:pt x="538" y="817"/>
                </a:lnTo>
                <a:lnTo>
                  <a:pt x="539" y="818"/>
                </a:lnTo>
                <a:lnTo>
                  <a:pt x="540" y="819"/>
                </a:lnTo>
                <a:lnTo>
                  <a:pt x="541" y="820"/>
                </a:lnTo>
                <a:lnTo>
                  <a:pt x="542" y="821"/>
                </a:lnTo>
                <a:lnTo>
                  <a:pt x="543" y="823"/>
                </a:lnTo>
                <a:lnTo>
                  <a:pt x="544" y="824"/>
                </a:lnTo>
                <a:lnTo>
                  <a:pt x="565" y="806"/>
                </a:lnTo>
                <a:lnTo>
                  <a:pt x="565" y="805"/>
                </a:lnTo>
                <a:lnTo>
                  <a:pt x="564" y="804"/>
                </a:lnTo>
                <a:lnTo>
                  <a:pt x="563" y="803"/>
                </a:lnTo>
                <a:lnTo>
                  <a:pt x="562" y="802"/>
                </a:lnTo>
                <a:lnTo>
                  <a:pt x="561" y="801"/>
                </a:lnTo>
                <a:lnTo>
                  <a:pt x="561" y="800"/>
                </a:lnTo>
                <a:lnTo>
                  <a:pt x="560" y="799"/>
                </a:lnTo>
                <a:lnTo>
                  <a:pt x="559" y="797"/>
                </a:lnTo>
                <a:lnTo>
                  <a:pt x="558" y="796"/>
                </a:lnTo>
                <a:lnTo>
                  <a:pt x="558" y="795"/>
                </a:lnTo>
                <a:lnTo>
                  <a:pt x="557" y="794"/>
                </a:lnTo>
                <a:lnTo>
                  <a:pt x="556" y="793"/>
                </a:lnTo>
                <a:lnTo>
                  <a:pt x="555" y="792"/>
                </a:lnTo>
                <a:lnTo>
                  <a:pt x="554" y="791"/>
                </a:lnTo>
                <a:lnTo>
                  <a:pt x="554" y="790"/>
                </a:lnTo>
                <a:lnTo>
                  <a:pt x="553" y="789"/>
                </a:lnTo>
                <a:lnTo>
                  <a:pt x="552" y="788"/>
                </a:lnTo>
                <a:lnTo>
                  <a:pt x="552" y="787"/>
                </a:lnTo>
                <a:lnTo>
                  <a:pt x="551" y="786"/>
                </a:lnTo>
                <a:lnTo>
                  <a:pt x="550" y="785"/>
                </a:lnTo>
                <a:lnTo>
                  <a:pt x="550" y="784"/>
                </a:lnTo>
                <a:lnTo>
                  <a:pt x="526" y="799"/>
                </a:lnTo>
                <a:close/>
                <a:moveTo>
                  <a:pt x="587" y="865"/>
                </a:moveTo>
                <a:lnTo>
                  <a:pt x="587" y="865"/>
                </a:lnTo>
                <a:lnTo>
                  <a:pt x="587" y="865"/>
                </a:lnTo>
                <a:lnTo>
                  <a:pt x="589" y="866"/>
                </a:lnTo>
                <a:lnTo>
                  <a:pt x="590" y="867"/>
                </a:lnTo>
                <a:lnTo>
                  <a:pt x="591" y="868"/>
                </a:lnTo>
                <a:lnTo>
                  <a:pt x="592" y="869"/>
                </a:lnTo>
                <a:lnTo>
                  <a:pt x="593" y="869"/>
                </a:lnTo>
                <a:lnTo>
                  <a:pt x="595" y="870"/>
                </a:lnTo>
                <a:lnTo>
                  <a:pt x="596" y="871"/>
                </a:lnTo>
                <a:lnTo>
                  <a:pt x="597" y="872"/>
                </a:lnTo>
                <a:lnTo>
                  <a:pt x="598" y="873"/>
                </a:lnTo>
                <a:lnTo>
                  <a:pt x="600" y="874"/>
                </a:lnTo>
                <a:lnTo>
                  <a:pt x="601" y="874"/>
                </a:lnTo>
                <a:lnTo>
                  <a:pt x="602" y="875"/>
                </a:lnTo>
                <a:lnTo>
                  <a:pt x="603" y="876"/>
                </a:lnTo>
                <a:lnTo>
                  <a:pt x="605" y="877"/>
                </a:lnTo>
                <a:lnTo>
                  <a:pt x="606" y="877"/>
                </a:lnTo>
                <a:lnTo>
                  <a:pt x="607" y="878"/>
                </a:lnTo>
                <a:lnTo>
                  <a:pt x="608" y="879"/>
                </a:lnTo>
                <a:lnTo>
                  <a:pt x="610" y="880"/>
                </a:lnTo>
                <a:lnTo>
                  <a:pt x="611" y="880"/>
                </a:lnTo>
                <a:lnTo>
                  <a:pt x="612" y="881"/>
                </a:lnTo>
                <a:lnTo>
                  <a:pt x="626" y="856"/>
                </a:lnTo>
                <a:lnTo>
                  <a:pt x="625" y="856"/>
                </a:lnTo>
                <a:lnTo>
                  <a:pt x="624" y="855"/>
                </a:lnTo>
                <a:lnTo>
                  <a:pt x="623" y="855"/>
                </a:lnTo>
                <a:lnTo>
                  <a:pt x="622" y="854"/>
                </a:lnTo>
                <a:lnTo>
                  <a:pt x="621" y="853"/>
                </a:lnTo>
                <a:lnTo>
                  <a:pt x="619" y="853"/>
                </a:lnTo>
                <a:lnTo>
                  <a:pt x="618" y="852"/>
                </a:lnTo>
                <a:lnTo>
                  <a:pt x="617" y="851"/>
                </a:lnTo>
                <a:lnTo>
                  <a:pt x="616" y="851"/>
                </a:lnTo>
                <a:lnTo>
                  <a:pt x="615" y="850"/>
                </a:lnTo>
                <a:lnTo>
                  <a:pt x="614" y="849"/>
                </a:lnTo>
                <a:lnTo>
                  <a:pt x="613" y="848"/>
                </a:lnTo>
                <a:lnTo>
                  <a:pt x="612" y="848"/>
                </a:lnTo>
                <a:lnTo>
                  <a:pt x="611" y="847"/>
                </a:lnTo>
                <a:lnTo>
                  <a:pt x="610" y="846"/>
                </a:lnTo>
                <a:lnTo>
                  <a:pt x="608" y="845"/>
                </a:lnTo>
                <a:lnTo>
                  <a:pt x="607" y="845"/>
                </a:lnTo>
                <a:lnTo>
                  <a:pt x="606" y="844"/>
                </a:lnTo>
                <a:lnTo>
                  <a:pt x="605" y="843"/>
                </a:lnTo>
                <a:lnTo>
                  <a:pt x="604" y="842"/>
                </a:lnTo>
                <a:lnTo>
                  <a:pt x="604" y="842"/>
                </a:lnTo>
                <a:lnTo>
                  <a:pt x="587" y="865"/>
                </a:lnTo>
                <a:close/>
                <a:moveTo>
                  <a:pt x="667" y="904"/>
                </a:moveTo>
                <a:lnTo>
                  <a:pt x="667" y="904"/>
                </a:lnTo>
                <a:lnTo>
                  <a:pt x="667" y="904"/>
                </a:lnTo>
                <a:lnTo>
                  <a:pt x="669" y="904"/>
                </a:lnTo>
                <a:lnTo>
                  <a:pt x="670" y="905"/>
                </a:lnTo>
                <a:lnTo>
                  <a:pt x="672" y="905"/>
                </a:lnTo>
                <a:lnTo>
                  <a:pt x="673" y="906"/>
                </a:lnTo>
                <a:lnTo>
                  <a:pt x="675" y="906"/>
                </a:lnTo>
                <a:lnTo>
                  <a:pt x="676" y="906"/>
                </a:lnTo>
                <a:lnTo>
                  <a:pt x="678" y="907"/>
                </a:lnTo>
                <a:lnTo>
                  <a:pt x="679" y="907"/>
                </a:lnTo>
                <a:lnTo>
                  <a:pt x="681" y="907"/>
                </a:lnTo>
                <a:lnTo>
                  <a:pt x="682" y="908"/>
                </a:lnTo>
                <a:lnTo>
                  <a:pt x="684" y="908"/>
                </a:lnTo>
                <a:lnTo>
                  <a:pt x="685" y="908"/>
                </a:lnTo>
                <a:lnTo>
                  <a:pt x="687" y="909"/>
                </a:lnTo>
                <a:lnTo>
                  <a:pt x="688" y="909"/>
                </a:lnTo>
                <a:lnTo>
                  <a:pt x="690" y="909"/>
                </a:lnTo>
                <a:lnTo>
                  <a:pt x="691" y="909"/>
                </a:lnTo>
                <a:lnTo>
                  <a:pt x="693" y="910"/>
                </a:lnTo>
                <a:lnTo>
                  <a:pt x="694" y="910"/>
                </a:lnTo>
                <a:lnTo>
                  <a:pt x="696" y="910"/>
                </a:lnTo>
                <a:lnTo>
                  <a:pt x="696" y="910"/>
                </a:lnTo>
                <a:lnTo>
                  <a:pt x="700" y="882"/>
                </a:lnTo>
                <a:lnTo>
                  <a:pt x="700" y="882"/>
                </a:lnTo>
                <a:lnTo>
                  <a:pt x="699" y="882"/>
                </a:lnTo>
                <a:lnTo>
                  <a:pt x="697" y="882"/>
                </a:lnTo>
                <a:lnTo>
                  <a:pt x="696" y="882"/>
                </a:lnTo>
                <a:lnTo>
                  <a:pt x="695" y="881"/>
                </a:lnTo>
                <a:lnTo>
                  <a:pt x="693" y="881"/>
                </a:lnTo>
                <a:lnTo>
                  <a:pt x="692" y="881"/>
                </a:lnTo>
                <a:lnTo>
                  <a:pt x="691" y="881"/>
                </a:lnTo>
                <a:lnTo>
                  <a:pt x="689" y="880"/>
                </a:lnTo>
                <a:lnTo>
                  <a:pt x="688" y="880"/>
                </a:lnTo>
                <a:lnTo>
                  <a:pt x="687" y="880"/>
                </a:lnTo>
                <a:lnTo>
                  <a:pt x="685" y="879"/>
                </a:lnTo>
                <a:lnTo>
                  <a:pt x="684" y="879"/>
                </a:lnTo>
                <a:lnTo>
                  <a:pt x="683" y="879"/>
                </a:lnTo>
                <a:lnTo>
                  <a:pt x="681" y="879"/>
                </a:lnTo>
                <a:lnTo>
                  <a:pt x="680" y="878"/>
                </a:lnTo>
                <a:lnTo>
                  <a:pt x="679" y="878"/>
                </a:lnTo>
                <a:lnTo>
                  <a:pt x="678" y="878"/>
                </a:lnTo>
                <a:lnTo>
                  <a:pt x="676" y="877"/>
                </a:lnTo>
                <a:lnTo>
                  <a:pt x="675" y="877"/>
                </a:lnTo>
                <a:lnTo>
                  <a:pt x="675" y="877"/>
                </a:lnTo>
                <a:lnTo>
                  <a:pt x="667" y="904"/>
                </a:lnTo>
                <a:close/>
                <a:moveTo>
                  <a:pt x="756" y="912"/>
                </a:moveTo>
                <a:lnTo>
                  <a:pt x="756" y="912"/>
                </a:lnTo>
                <a:lnTo>
                  <a:pt x="757" y="912"/>
                </a:lnTo>
                <a:lnTo>
                  <a:pt x="758" y="912"/>
                </a:lnTo>
                <a:lnTo>
                  <a:pt x="760" y="912"/>
                </a:lnTo>
                <a:lnTo>
                  <a:pt x="761" y="911"/>
                </a:lnTo>
                <a:lnTo>
                  <a:pt x="763" y="911"/>
                </a:lnTo>
                <a:lnTo>
                  <a:pt x="764" y="911"/>
                </a:lnTo>
                <a:lnTo>
                  <a:pt x="766" y="911"/>
                </a:lnTo>
                <a:lnTo>
                  <a:pt x="767" y="911"/>
                </a:lnTo>
                <a:lnTo>
                  <a:pt x="769" y="910"/>
                </a:lnTo>
                <a:lnTo>
                  <a:pt x="770" y="910"/>
                </a:lnTo>
                <a:lnTo>
                  <a:pt x="772" y="910"/>
                </a:lnTo>
                <a:lnTo>
                  <a:pt x="773" y="910"/>
                </a:lnTo>
                <a:lnTo>
                  <a:pt x="775" y="909"/>
                </a:lnTo>
                <a:lnTo>
                  <a:pt x="777" y="909"/>
                </a:lnTo>
                <a:lnTo>
                  <a:pt x="778" y="909"/>
                </a:lnTo>
                <a:lnTo>
                  <a:pt x="780" y="909"/>
                </a:lnTo>
                <a:lnTo>
                  <a:pt x="781" y="908"/>
                </a:lnTo>
                <a:lnTo>
                  <a:pt x="783" y="908"/>
                </a:lnTo>
                <a:lnTo>
                  <a:pt x="784" y="908"/>
                </a:lnTo>
                <a:lnTo>
                  <a:pt x="786" y="907"/>
                </a:lnTo>
                <a:lnTo>
                  <a:pt x="786" y="907"/>
                </a:lnTo>
                <a:lnTo>
                  <a:pt x="780" y="880"/>
                </a:lnTo>
                <a:lnTo>
                  <a:pt x="780" y="880"/>
                </a:lnTo>
                <a:lnTo>
                  <a:pt x="778" y="880"/>
                </a:lnTo>
                <a:lnTo>
                  <a:pt x="777" y="880"/>
                </a:lnTo>
                <a:lnTo>
                  <a:pt x="776" y="881"/>
                </a:lnTo>
                <a:lnTo>
                  <a:pt x="774" y="881"/>
                </a:lnTo>
                <a:lnTo>
                  <a:pt x="773" y="881"/>
                </a:lnTo>
                <a:lnTo>
                  <a:pt x="772" y="881"/>
                </a:lnTo>
                <a:lnTo>
                  <a:pt x="770" y="882"/>
                </a:lnTo>
                <a:lnTo>
                  <a:pt x="769" y="882"/>
                </a:lnTo>
                <a:lnTo>
                  <a:pt x="768" y="882"/>
                </a:lnTo>
                <a:lnTo>
                  <a:pt x="766" y="882"/>
                </a:lnTo>
                <a:lnTo>
                  <a:pt x="765" y="883"/>
                </a:lnTo>
                <a:lnTo>
                  <a:pt x="763" y="883"/>
                </a:lnTo>
                <a:lnTo>
                  <a:pt x="762" y="883"/>
                </a:lnTo>
                <a:lnTo>
                  <a:pt x="761" y="883"/>
                </a:lnTo>
                <a:lnTo>
                  <a:pt x="759" y="883"/>
                </a:lnTo>
                <a:lnTo>
                  <a:pt x="758" y="883"/>
                </a:lnTo>
                <a:lnTo>
                  <a:pt x="757" y="884"/>
                </a:lnTo>
                <a:lnTo>
                  <a:pt x="755" y="884"/>
                </a:lnTo>
                <a:lnTo>
                  <a:pt x="754" y="884"/>
                </a:lnTo>
                <a:lnTo>
                  <a:pt x="753" y="884"/>
                </a:lnTo>
                <a:lnTo>
                  <a:pt x="756" y="912"/>
                </a:lnTo>
                <a:close/>
                <a:moveTo>
                  <a:pt x="842" y="888"/>
                </a:moveTo>
                <a:lnTo>
                  <a:pt x="842" y="888"/>
                </a:lnTo>
                <a:lnTo>
                  <a:pt x="842" y="887"/>
                </a:lnTo>
                <a:lnTo>
                  <a:pt x="844" y="887"/>
                </a:lnTo>
                <a:lnTo>
                  <a:pt x="845" y="886"/>
                </a:lnTo>
                <a:lnTo>
                  <a:pt x="846" y="885"/>
                </a:lnTo>
                <a:lnTo>
                  <a:pt x="847" y="885"/>
                </a:lnTo>
                <a:lnTo>
                  <a:pt x="849" y="884"/>
                </a:lnTo>
                <a:lnTo>
                  <a:pt x="850" y="883"/>
                </a:lnTo>
                <a:lnTo>
                  <a:pt x="851" y="883"/>
                </a:lnTo>
                <a:lnTo>
                  <a:pt x="853" y="882"/>
                </a:lnTo>
                <a:lnTo>
                  <a:pt x="854" y="881"/>
                </a:lnTo>
                <a:lnTo>
                  <a:pt x="855" y="880"/>
                </a:lnTo>
                <a:lnTo>
                  <a:pt x="857" y="880"/>
                </a:lnTo>
                <a:lnTo>
                  <a:pt x="858" y="879"/>
                </a:lnTo>
                <a:lnTo>
                  <a:pt x="859" y="878"/>
                </a:lnTo>
                <a:lnTo>
                  <a:pt x="860" y="877"/>
                </a:lnTo>
                <a:lnTo>
                  <a:pt x="862" y="877"/>
                </a:lnTo>
                <a:lnTo>
                  <a:pt x="863" y="876"/>
                </a:lnTo>
                <a:lnTo>
                  <a:pt x="864" y="875"/>
                </a:lnTo>
                <a:lnTo>
                  <a:pt x="865" y="874"/>
                </a:lnTo>
                <a:lnTo>
                  <a:pt x="867" y="874"/>
                </a:lnTo>
                <a:lnTo>
                  <a:pt x="868" y="873"/>
                </a:lnTo>
                <a:lnTo>
                  <a:pt x="852" y="849"/>
                </a:lnTo>
                <a:lnTo>
                  <a:pt x="851" y="850"/>
                </a:lnTo>
                <a:lnTo>
                  <a:pt x="850" y="851"/>
                </a:lnTo>
                <a:lnTo>
                  <a:pt x="849" y="851"/>
                </a:lnTo>
                <a:lnTo>
                  <a:pt x="848" y="852"/>
                </a:lnTo>
                <a:lnTo>
                  <a:pt x="847" y="853"/>
                </a:lnTo>
                <a:lnTo>
                  <a:pt x="846" y="853"/>
                </a:lnTo>
                <a:lnTo>
                  <a:pt x="845" y="854"/>
                </a:lnTo>
                <a:lnTo>
                  <a:pt x="844" y="855"/>
                </a:lnTo>
                <a:lnTo>
                  <a:pt x="842" y="855"/>
                </a:lnTo>
                <a:lnTo>
                  <a:pt x="841" y="856"/>
                </a:lnTo>
                <a:lnTo>
                  <a:pt x="840" y="857"/>
                </a:lnTo>
                <a:lnTo>
                  <a:pt x="839" y="857"/>
                </a:lnTo>
                <a:lnTo>
                  <a:pt x="838" y="858"/>
                </a:lnTo>
                <a:lnTo>
                  <a:pt x="837" y="859"/>
                </a:lnTo>
                <a:lnTo>
                  <a:pt x="835" y="859"/>
                </a:lnTo>
                <a:lnTo>
                  <a:pt x="834" y="860"/>
                </a:lnTo>
                <a:lnTo>
                  <a:pt x="833" y="860"/>
                </a:lnTo>
                <a:lnTo>
                  <a:pt x="832" y="861"/>
                </a:lnTo>
                <a:lnTo>
                  <a:pt x="831" y="862"/>
                </a:lnTo>
                <a:lnTo>
                  <a:pt x="830" y="862"/>
                </a:lnTo>
                <a:lnTo>
                  <a:pt x="829" y="862"/>
                </a:lnTo>
                <a:lnTo>
                  <a:pt x="842" y="888"/>
                </a:lnTo>
                <a:close/>
                <a:moveTo>
                  <a:pt x="913" y="834"/>
                </a:moveTo>
                <a:lnTo>
                  <a:pt x="913" y="834"/>
                </a:lnTo>
                <a:lnTo>
                  <a:pt x="914" y="834"/>
                </a:lnTo>
                <a:lnTo>
                  <a:pt x="915" y="833"/>
                </a:lnTo>
                <a:lnTo>
                  <a:pt x="916" y="831"/>
                </a:lnTo>
                <a:lnTo>
                  <a:pt x="917" y="830"/>
                </a:lnTo>
                <a:lnTo>
                  <a:pt x="918" y="829"/>
                </a:lnTo>
                <a:lnTo>
                  <a:pt x="919" y="828"/>
                </a:lnTo>
                <a:lnTo>
                  <a:pt x="920" y="827"/>
                </a:lnTo>
                <a:lnTo>
                  <a:pt x="921" y="826"/>
                </a:lnTo>
                <a:lnTo>
                  <a:pt x="922" y="825"/>
                </a:lnTo>
                <a:lnTo>
                  <a:pt x="923" y="824"/>
                </a:lnTo>
                <a:lnTo>
                  <a:pt x="923" y="823"/>
                </a:lnTo>
                <a:lnTo>
                  <a:pt x="924" y="821"/>
                </a:lnTo>
                <a:lnTo>
                  <a:pt x="925" y="820"/>
                </a:lnTo>
                <a:lnTo>
                  <a:pt x="926" y="819"/>
                </a:lnTo>
                <a:lnTo>
                  <a:pt x="927" y="818"/>
                </a:lnTo>
                <a:lnTo>
                  <a:pt x="928" y="817"/>
                </a:lnTo>
                <a:lnTo>
                  <a:pt x="929" y="816"/>
                </a:lnTo>
                <a:lnTo>
                  <a:pt x="930" y="814"/>
                </a:lnTo>
                <a:lnTo>
                  <a:pt x="931" y="813"/>
                </a:lnTo>
                <a:lnTo>
                  <a:pt x="932" y="812"/>
                </a:lnTo>
                <a:lnTo>
                  <a:pt x="932" y="811"/>
                </a:lnTo>
                <a:lnTo>
                  <a:pt x="909" y="794"/>
                </a:lnTo>
                <a:lnTo>
                  <a:pt x="909" y="795"/>
                </a:lnTo>
                <a:lnTo>
                  <a:pt x="908" y="796"/>
                </a:lnTo>
                <a:lnTo>
                  <a:pt x="907" y="797"/>
                </a:lnTo>
                <a:lnTo>
                  <a:pt x="906" y="799"/>
                </a:lnTo>
                <a:lnTo>
                  <a:pt x="906" y="800"/>
                </a:lnTo>
                <a:lnTo>
                  <a:pt x="905" y="801"/>
                </a:lnTo>
                <a:lnTo>
                  <a:pt x="904" y="802"/>
                </a:lnTo>
                <a:lnTo>
                  <a:pt x="903" y="803"/>
                </a:lnTo>
                <a:lnTo>
                  <a:pt x="902" y="804"/>
                </a:lnTo>
                <a:lnTo>
                  <a:pt x="902" y="805"/>
                </a:lnTo>
                <a:lnTo>
                  <a:pt x="901" y="806"/>
                </a:lnTo>
                <a:lnTo>
                  <a:pt x="900" y="807"/>
                </a:lnTo>
                <a:lnTo>
                  <a:pt x="899" y="808"/>
                </a:lnTo>
                <a:lnTo>
                  <a:pt x="898" y="809"/>
                </a:lnTo>
                <a:lnTo>
                  <a:pt x="897" y="810"/>
                </a:lnTo>
                <a:lnTo>
                  <a:pt x="897" y="811"/>
                </a:lnTo>
                <a:lnTo>
                  <a:pt x="896" y="812"/>
                </a:lnTo>
                <a:lnTo>
                  <a:pt x="895" y="813"/>
                </a:lnTo>
                <a:lnTo>
                  <a:pt x="894" y="814"/>
                </a:lnTo>
                <a:lnTo>
                  <a:pt x="893" y="815"/>
                </a:lnTo>
                <a:lnTo>
                  <a:pt x="893" y="815"/>
                </a:lnTo>
                <a:lnTo>
                  <a:pt x="913" y="834"/>
                </a:lnTo>
                <a:close/>
                <a:moveTo>
                  <a:pt x="961" y="759"/>
                </a:moveTo>
                <a:lnTo>
                  <a:pt x="961" y="759"/>
                </a:lnTo>
                <a:lnTo>
                  <a:pt x="962" y="758"/>
                </a:lnTo>
                <a:lnTo>
                  <a:pt x="962" y="756"/>
                </a:lnTo>
                <a:lnTo>
                  <a:pt x="963" y="755"/>
                </a:lnTo>
                <a:lnTo>
                  <a:pt x="963" y="753"/>
                </a:lnTo>
                <a:lnTo>
                  <a:pt x="964" y="752"/>
                </a:lnTo>
                <a:lnTo>
                  <a:pt x="964" y="751"/>
                </a:lnTo>
                <a:lnTo>
                  <a:pt x="965" y="749"/>
                </a:lnTo>
                <a:lnTo>
                  <a:pt x="965" y="748"/>
                </a:lnTo>
                <a:lnTo>
                  <a:pt x="966" y="746"/>
                </a:lnTo>
                <a:lnTo>
                  <a:pt x="966" y="745"/>
                </a:lnTo>
                <a:lnTo>
                  <a:pt x="967" y="743"/>
                </a:lnTo>
                <a:lnTo>
                  <a:pt x="967" y="742"/>
                </a:lnTo>
                <a:lnTo>
                  <a:pt x="967" y="741"/>
                </a:lnTo>
                <a:lnTo>
                  <a:pt x="968" y="739"/>
                </a:lnTo>
                <a:lnTo>
                  <a:pt x="968" y="738"/>
                </a:lnTo>
                <a:lnTo>
                  <a:pt x="969" y="736"/>
                </a:lnTo>
                <a:lnTo>
                  <a:pt x="969" y="735"/>
                </a:lnTo>
                <a:lnTo>
                  <a:pt x="970" y="733"/>
                </a:lnTo>
                <a:lnTo>
                  <a:pt x="970" y="732"/>
                </a:lnTo>
                <a:lnTo>
                  <a:pt x="970" y="730"/>
                </a:lnTo>
                <a:lnTo>
                  <a:pt x="970" y="730"/>
                </a:lnTo>
                <a:lnTo>
                  <a:pt x="943" y="723"/>
                </a:lnTo>
                <a:lnTo>
                  <a:pt x="943" y="723"/>
                </a:lnTo>
                <a:lnTo>
                  <a:pt x="943" y="724"/>
                </a:lnTo>
                <a:lnTo>
                  <a:pt x="942" y="726"/>
                </a:lnTo>
                <a:lnTo>
                  <a:pt x="942" y="727"/>
                </a:lnTo>
                <a:lnTo>
                  <a:pt x="942" y="728"/>
                </a:lnTo>
                <a:lnTo>
                  <a:pt x="941" y="730"/>
                </a:lnTo>
                <a:lnTo>
                  <a:pt x="941" y="731"/>
                </a:lnTo>
                <a:lnTo>
                  <a:pt x="941" y="732"/>
                </a:lnTo>
                <a:lnTo>
                  <a:pt x="940" y="733"/>
                </a:lnTo>
                <a:lnTo>
                  <a:pt x="940" y="735"/>
                </a:lnTo>
                <a:lnTo>
                  <a:pt x="939" y="736"/>
                </a:lnTo>
                <a:lnTo>
                  <a:pt x="939" y="737"/>
                </a:lnTo>
                <a:lnTo>
                  <a:pt x="938" y="739"/>
                </a:lnTo>
                <a:lnTo>
                  <a:pt x="938" y="740"/>
                </a:lnTo>
                <a:lnTo>
                  <a:pt x="938" y="741"/>
                </a:lnTo>
                <a:lnTo>
                  <a:pt x="937" y="742"/>
                </a:lnTo>
                <a:lnTo>
                  <a:pt x="937" y="744"/>
                </a:lnTo>
                <a:lnTo>
                  <a:pt x="936" y="745"/>
                </a:lnTo>
                <a:lnTo>
                  <a:pt x="936" y="746"/>
                </a:lnTo>
                <a:lnTo>
                  <a:pt x="935" y="747"/>
                </a:lnTo>
                <a:lnTo>
                  <a:pt x="935" y="748"/>
                </a:lnTo>
                <a:lnTo>
                  <a:pt x="961" y="759"/>
                </a:lnTo>
                <a:close/>
                <a:moveTo>
                  <a:pt x="978" y="671"/>
                </a:moveTo>
                <a:lnTo>
                  <a:pt x="978" y="671"/>
                </a:lnTo>
                <a:lnTo>
                  <a:pt x="978" y="671"/>
                </a:lnTo>
                <a:lnTo>
                  <a:pt x="979" y="669"/>
                </a:lnTo>
                <a:lnTo>
                  <a:pt x="979" y="668"/>
                </a:lnTo>
                <a:lnTo>
                  <a:pt x="979" y="666"/>
                </a:lnTo>
                <a:lnTo>
                  <a:pt x="978" y="664"/>
                </a:lnTo>
                <a:lnTo>
                  <a:pt x="978" y="663"/>
                </a:lnTo>
                <a:lnTo>
                  <a:pt x="978" y="661"/>
                </a:lnTo>
                <a:lnTo>
                  <a:pt x="978" y="660"/>
                </a:lnTo>
                <a:lnTo>
                  <a:pt x="978" y="658"/>
                </a:lnTo>
                <a:lnTo>
                  <a:pt x="978" y="657"/>
                </a:lnTo>
                <a:lnTo>
                  <a:pt x="978" y="655"/>
                </a:lnTo>
                <a:lnTo>
                  <a:pt x="978" y="653"/>
                </a:lnTo>
                <a:lnTo>
                  <a:pt x="978" y="652"/>
                </a:lnTo>
                <a:lnTo>
                  <a:pt x="978" y="650"/>
                </a:lnTo>
                <a:lnTo>
                  <a:pt x="978" y="649"/>
                </a:lnTo>
                <a:lnTo>
                  <a:pt x="978" y="647"/>
                </a:lnTo>
                <a:lnTo>
                  <a:pt x="978" y="646"/>
                </a:lnTo>
                <a:lnTo>
                  <a:pt x="977" y="644"/>
                </a:lnTo>
                <a:lnTo>
                  <a:pt x="977" y="643"/>
                </a:lnTo>
                <a:lnTo>
                  <a:pt x="977" y="641"/>
                </a:lnTo>
                <a:lnTo>
                  <a:pt x="949" y="644"/>
                </a:lnTo>
                <a:lnTo>
                  <a:pt x="949" y="645"/>
                </a:lnTo>
                <a:lnTo>
                  <a:pt x="949" y="647"/>
                </a:lnTo>
                <a:lnTo>
                  <a:pt x="950" y="648"/>
                </a:lnTo>
                <a:lnTo>
                  <a:pt x="950" y="649"/>
                </a:lnTo>
                <a:lnTo>
                  <a:pt x="950" y="651"/>
                </a:lnTo>
                <a:lnTo>
                  <a:pt x="950" y="652"/>
                </a:lnTo>
                <a:lnTo>
                  <a:pt x="950" y="654"/>
                </a:lnTo>
                <a:lnTo>
                  <a:pt x="950" y="655"/>
                </a:lnTo>
                <a:lnTo>
                  <a:pt x="950" y="656"/>
                </a:lnTo>
                <a:lnTo>
                  <a:pt x="950" y="658"/>
                </a:lnTo>
                <a:lnTo>
                  <a:pt x="950" y="659"/>
                </a:lnTo>
                <a:lnTo>
                  <a:pt x="950" y="661"/>
                </a:lnTo>
                <a:lnTo>
                  <a:pt x="950" y="662"/>
                </a:lnTo>
                <a:lnTo>
                  <a:pt x="950" y="663"/>
                </a:lnTo>
                <a:lnTo>
                  <a:pt x="950" y="665"/>
                </a:lnTo>
                <a:lnTo>
                  <a:pt x="950" y="666"/>
                </a:lnTo>
                <a:lnTo>
                  <a:pt x="950" y="668"/>
                </a:lnTo>
                <a:lnTo>
                  <a:pt x="950" y="669"/>
                </a:lnTo>
                <a:lnTo>
                  <a:pt x="950" y="670"/>
                </a:lnTo>
                <a:lnTo>
                  <a:pt x="950" y="671"/>
                </a:lnTo>
                <a:lnTo>
                  <a:pt x="978" y="671"/>
                </a:lnTo>
                <a:close/>
                <a:moveTo>
                  <a:pt x="964" y="583"/>
                </a:moveTo>
                <a:lnTo>
                  <a:pt x="964" y="583"/>
                </a:lnTo>
                <a:lnTo>
                  <a:pt x="963" y="582"/>
                </a:lnTo>
                <a:lnTo>
                  <a:pt x="963" y="580"/>
                </a:lnTo>
                <a:lnTo>
                  <a:pt x="962" y="579"/>
                </a:lnTo>
                <a:lnTo>
                  <a:pt x="962" y="578"/>
                </a:lnTo>
                <a:lnTo>
                  <a:pt x="961" y="576"/>
                </a:lnTo>
                <a:lnTo>
                  <a:pt x="960" y="575"/>
                </a:lnTo>
                <a:lnTo>
                  <a:pt x="960" y="573"/>
                </a:lnTo>
                <a:lnTo>
                  <a:pt x="959" y="572"/>
                </a:lnTo>
                <a:lnTo>
                  <a:pt x="959" y="571"/>
                </a:lnTo>
                <a:lnTo>
                  <a:pt x="958" y="569"/>
                </a:lnTo>
                <a:lnTo>
                  <a:pt x="957" y="568"/>
                </a:lnTo>
                <a:lnTo>
                  <a:pt x="957" y="567"/>
                </a:lnTo>
                <a:lnTo>
                  <a:pt x="956" y="565"/>
                </a:lnTo>
                <a:lnTo>
                  <a:pt x="956" y="564"/>
                </a:lnTo>
                <a:lnTo>
                  <a:pt x="955" y="563"/>
                </a:lnTo>
                <a:lnTo>
                  <a:pt x="954" y="561"/>
                </a:lnTo>
                <a:lnTo>
                  <a:pt x="954" y="560"/>
                </a:lnTo>
                <a:lnTo>
                  <a:pt x="953" y="559"/>
                </a:lnTo>
                <a:lnTo>
                  <a:pt x="952" y="557"/>
                </a:lnTo>
                <a:lnTo>
                  <a:pt x="952" y="556"/>
                </a:lnTo>
                <a:lnTo>
                  <a:pt x="952" y="556"/>
                </a:lnTo>
                <a:lnTo>
                  <a:pt x="927" y="569"/>
                </a:lnTo>
                <a:lnTo>
                  <a:pt x="927" y="569"/>
                </a:lnTo>
                <a:lnTo>
                  <a:pt x="927" y="570"/>
                </a:lnTo>
                <a:lnTo>
                  <a:pt x="928" y="571"/>
                </a:lnTo>
                <a:lnTo>
                  <a:pt x="928" y="572"/>
                </a:lnTo>
                <a:lnTo>
                  <a:pt x="929" y="573"/>
                </a:lnTo>
                <a:lnTo>
                  <a:pt x="930" y="575"/>
                </a:lnTo>
                <a:lnTo>
                  <a:pt x="930" y="576"/>
                </a:lnTo>
                <a:lnTo>
                  <a:pt x="931" y="577"/>
                </a:lnTo>
                <a:lnTo>
                  <a:pt x="931" y="578"/>
                </a:lnTo>
                <a:lnTo>
                  <a:pt x="932" y="579"/>
                </a:lnTo>
                <a:lnTo>
                  <a:pt x="932" y="581"/>
                </a:lnTo>
                <a:lnTo>
                  <a:pt x="933" y="582"/>
                </a:lnTo>
                <a:lnTo>
                  <a:pt x="933" y="583"/>
                </a:lnTo>
                <a:lnTo>
                  <a:pt x="934" y="584"/>
                </a:lnTo>
                <a:lnTo>
                  <a:pt x="934" y="585"/>
                </a:lnTo>
                <a:lnTo>
                  <a:pt x="935" y="587"/>
                </a:lnTo>
                <a:lnTo>
                  <a:pt x="935" y="588"/>
                </a:lnTo>
                <a:lnTo>
                  <a:pt x="936" y="589"/>
                </a:lnTo>
                <a:lnTo>
                  <a:pt x="936" y="590"/>
                </a:lnTo>
                <a:lnTo>
                  <a:pt x="937" y="592"/>
                </a:lnTo>
                <a:lnTo>
                  <a:pt x="937" y="593"/>
                </a:lnTo>
                <a:lnTo>
                  <a:pt x="964" y="583"/>
                </a:lnTo>
                <a:close/>
                <a:moveTo>
                  <a:pt x="918" y="506"/>
                </a:moveTo>
                <a:lnTo>
                  <a:pt x="918" y="506"/>
                </a:lnTo>
                <a:lnTo>
                  <a:pt x="918" y="506"/>
                </a:lnTo>
                <a:lnTo>
                  <a:pt x="917" y="505"/>
                </a:lnTo>
                <a:lnTo>
                  <a:pt x="916" y="504"/>
                </a:lnTo>
                <a:lnTo>
                  <a:pt x="915" y="503"/>
                </a:lnTo>
                <a:lnTo>
                  <a:pt x="914" y="501"/>
                </a:lnTo>
                <a:lnTo>
                  <a:pt x="913" y="500"/>
                </a:lnTo>
                <a:lnTo>
                  <a:pt x="912" y="499"/>
                </a:lnTo>
                <a:lnTo>
                  <a:pt x="911" y="498"/>
                </a:lnTo>
                <a:lnTo>
                  <a:pt x="910" y="497"/>
                </a:lnTo>
                <a:lnTo>
                  <a:pt x="909" y="496"/>
                </a:lnTo>
                <a:lnTo>
                  <a:pt x="908" y="495"/>
                </a:lnTo>
                <a:lnTo>
                  <a:pt x="907" y="494"/>
                </a:lnTo>
                <a:lnTo>
                  <a:pt x="906" y="493"/>
                </a:lnTo>
                <a:lnTo>
                  <a:pt x="905" y="492"/>
                </a:lnTo>
                <a:lnTo>
                  <a:pt x="904" y="491"/>
                </a:lnTo>
                <a:lnTo>
                  <a:pt x="902" y="490"/>
                </a:lnTo>
                <a:lnTo>
                  <a:pt x="901" y="489"/>
                </a:lnTo>
                <a:lnTo>
                  <a:pt x="900" y="488"/>
                </a:lnTo>
                <a:lnTo>
                  <a:pt x="899" y="487"/>
                </a:lnTo>
                <a:lnTo>
                  <a:pt x="898" y="486"/>
                </a:lnTo>
                <a:lnTo>
                  <a:pt x="897" y="485"/>
                </a:lnTo>
                <a:lnTo>
                  <a:pt x="878" y="506"/>
                </a:lnTo>
                <a:lnTo>
                  <a:pt x="879" y="507"/>
                </a:lnTo>
                <a:lnTo>
                  <a:pt x="880" y="508"/>
                </a:lnTo>
                <a:lnTo>
                  <a:pt x="881" y="509"/>
                </a:lnTo>
                <a:lnTo>
                  <a:pt x="882" y="509"/>
                </a:lnTo>
                <a:lnTo>
                  <a:pt x="883" y="510"/>
                </a:lnTo>
                <a:lnTo>
                  <a:pt x="884" y="511"/>
                </a:lnTo>
                <a:lnTo>
                  <a:pt x="885" y="512"/>
                </a:lnTo>
                <a:lnTo>
                  <a:pt x="886" y="513"/>
                </a:lnTo>
                <a:lnTo>
                  <a:pt x="887" y="514"/>
                </a:lnTo>
                <a:lnTo>
                  <a:pt x="888" y="515"/>
                </a:lnTo>
                <a:lnTo>
                  <a:pt x="889" y="516"/>
                </a:lnTo>
                <a:lnTo>
                  <a:pt x="889" y="517"/>
                </a:lnTo>
                <a:lnTo>
                  <a:pt x="890" y="518"/>
                </a:lnTo>
                <a:lnTo>
                  <a:pt x="891" y="519"/>
                </a:lnTo>
                <a:lnTo>
                  <a:pt x="892" y="520"/>
                </a:lnTo>
                <a:lnTo>
                  <a:pt x="893" y="521"/>
                </a:lnTo>
                <a:lnTo>
                  <a:pt x="894" y="522"/>
                </a:lnTo>
                <a:lnTo>
                  <a:pt x="895" y="523"/>
                </a:lnTo>
                <a:lnTo>
                  <a:pt x="896" y="523"/>
                </a:lnTo>
                <a:lnTo>
                  <a:pt x="897" y="524"/>
                </a:lnTo>
                <a:lnTo>
                  <a:pt x="897" y="525"/>
                </a:lnTo>
                <a:lnTo>
                  <a:pt x="918" y="506"/>
                </a:lnTo>
                <a:close/>
                <a:moveTo>
                  <a:pt x="848" y="451"/>
                </a:moveTo>
                <a:lnTo>
                  <a:pt x="848" y="451"/>
                </a:lnTo>
                <a:lnTo>
                  <a:pt x="847" y="450"/>
                </a:lnTo>
                <a:lnTo>
                  <a:pt x="846" y="450"/>
                </a:lnTo>
                <a:lnTo>
                  <a:pt x="845" y="449"/>
                </a:lnTo>
                <a:lnTo>
                  <a:pt x="844" y="448"/>
                </a:lnTo>
                <a:lnTo>
                  <a:pt x="842" y="448"/>
                </a:lnTo>
                <a:lnTo>
                  <a:pt x="841" y="447"/>
                </a:lnTo>
                <a:lnTo>
                  <a:pt x="840" y="446"/>
                </a:lnTo>
                <a:lnTo>
                  <a:pt x="838" y="446"/>
                </a:lnTo>
                <a:lnTo>
                  <a:pt x="837" y="445"/>
                </a:lnTo>
                <a:lnTo>
                  <a:pt x="835" y="445"/>
                </a:lnTo>
                <a:lnTo>
                  <a:pt x="834" y="444"/>
                </a:lnTo>
                <a:lnTo>
                  <a:pt x="833" y="443"/>
                </a:lnTo>
                <a:lnTo>
                  <a:pt x="831" y="443"/>
                </a:lnTo>
                <a:lnTo>
                  <a:pt x="830" y="442"/>
                </a:lnTo>
                <a:lnTo>
                  <a:pt x="829" y="441"/>
                </a:lnTo>
                <a:lnTo>
                  <a:pt x="827" y="441"/>
                </a:lnTo>
                <a:lnTo>
                  <a:pt x="826" y="440"/>
                </a:lnTo>
                <a:lnTo>
                  <a:pt x="825" y="440"/>
                </a:lnTo>
                <a:lnTo>
                  <a:pt x="823" y="439"/>
                </a:lnTo>
                <a:lnTo>
                  <a:pt x="822" y="439"/>
                </a:lnTo>
                <a:lnTo>
                  <a:pt x="821" y="438"/>
                </a:lnTo>
                <a:lnTo>
                  <a:pt x="811" y="465"/>
                </a:lnTo>
                <a:lnTo>
                  <a:pt x="812" y="465"/>
                </a:lnTo>
                <a:lnTo>
                  <a:pt x="813" y="465"/>
                </a:lnTo>
                <a:lnTo>
                  <a:pt x="814" y="466"/>
                </a:lnTo>
                <a:lnTo>
                  <a:pt x="815" y="466"/>
                </a:lnTo>
                <a:lnTo>
                  <a:pt x="816" y="467"/>
                </a:lnTo>
                <a:lnTo>
                  <a:pt x="818" y="467"/>
                </a:lnTo>
                <a:lnTo>
                  <a:pt x="819" y="468"/>
                </a:lnTo>
                <a:lnTo>
                  <a:pt x="820" y="468"/>
                </a:lnTo>
                <a:lnTo>
                  <a:pt x="821" y="469"/>
                </a:lnTo>
                <a:lnTo>
                  <a:pt x="823" y="470"/>
                </a:lnTo>
                <a:lnTo>
                  <a:pt x="824" y="470"/>
                </a:lnTo>
                <a:lnTo>
                  <a:pt x="825" y="471"/>
                </a:lnTo>
                <a:lnTo>
                  <a:pt x="826" y="471"/>
                </a:lnTo>
                <a:lnTo>
                  <a:pt x="827" y="472"/>
                </a:lnTo>
                <a:lnTo>
                  <a:pt x="828" y="472"/>
                </a:lnTo>
                <a:lnTo>
                  <a:pt x="830" y="473"/>
                </a:lnTo>
                <a:lnTo>
                  <a:pt x="831" y="474"/>
                </a:lnTo>
                <a:lnTo>
                  <a:pt x="832" y="474"/>
                </a:lnTo>
                <a:lnTo>
                  <a:pt x="833" y="475"/>
                </a:lnTo>
                <a:lnTo>
                  <a:pt x="834" y="475"/>
                </a:lnTo>
                <a:lnTo>
                  <a:pt x="835" y="476"/>
                </a:lnTo>
                <a:lnTo>
                  <a:pt x="848" y="451"/>
                </a:lnTo>
                <a:close/>
                <a:moveTo>
                  <a:pt x="733" y="369"/>
                </a:moveTo>
                <a:lnTo>
                  <a:pt x="733" y="369"/>
                </a:lnTo>
                <a:cubicBezTo>
                  <a:pt x="568" y="369"/>
                  <a:pt x="435" y="503"/>
                  <a:pt x="435" y="668"/>
                </a:cubicBezTo>
                <a:cubicBezTo>
                  <a:pt x="435" y="832"/>
                  <a:pt x="568" y="966"/>
                  <a:pt x="733" y="966"/>
                </a:cubicBezTo>
                <a:cubicBezTo>
                  <a:pt x="898" y="966"/>
                  <a:pt x="1031" y="832"/>
                  <a:pt x="1031" y="668"/>
                </a:cubicBezTo>
                <a:cubicBezTo>
                  <a:pt x="1031" y="503"/>
                  <a:pt x="898" y="369"/>
                  <a:pt x="733" y="369"/>
                </a:cubicBezTo>
                <a:close/>
                <a:moveTo>
                  <a:pt x="48" y="245"/>
                </a:moveTo>
                <a:lnTo>
                  <a:pt x="48" y="245"/>
                </a:lnTo>
                <a:cubicBezTo>
                  <a:pt x="106" y="240"/>
                  <a:pt x="164" y="236"/>
                  <a:pt x="222" y="235"/>
                </a:cubicBezTo>
                <a:cubicBezTo>
                  <a:pt x="183" y="233"/>
                  <a:pt x="144" y="230"/>
                  <a:pt x="105" y="225"/>
                </a:cubicBezTo>
                <a:cubicBezTo>
                  <a:pt x="78" y="223"/>
                  <a:pt x="57" y="204"/>
                  <a:pt x="57" y="178"/>
                </a:cubicBezTo>
                <a:cubicBezTo>
                  <a:pt x="57" y="139"/>
                  <a:pt x="57" y="101"/>
                  <a:pt x="57" y="62"/>
                </a:cubicBezTo>
                <a:cubicBezTo>
                  <a:pt x="57" y="36"/>
                  <a:pt x="78" y="17"/>
                  <a:pt x="105" y="15"/>
                </a:cubicBezTo>
                <a:cubicBezTo>
                  <a:pt x="261" y="0"/>
                  <a:pt x="418" y="0"/>
                  <a:pt x="574" y="15"/>
                </a:cubicBezTo>
                <a:cubicBezTo>
                  <a:pt x="600" y="17"/>
                  <a:pt x="622" y="36"/>
                  <a:pt x="622" y="62"/>
                </a:cubicBezTo>
                <a:cubicBezTo>
                  <a:pt x="622" y="101"/>
                  <a:pt x="622" y="139"/>
                  <a:pt x="622" y="178"/>
                </a:cubicBezTo>
                <a:cubicBezTo>
                  <a:pt x="622" y="204"/>
                  <a:pt x="600" y="223"/>
                  <a:pt x="574" y="225"/>
                </a:cubicBezTo>
                <a:cubicBezTo>
                  <a:pt x="518" y="232"/>
                  <a:pt x="461" y="236"/>
                  <a:pt x="404" y="237"/>
                </a:cubicBezTo>
                <a:cubicBezTo>
                  <a:pt x="442" y="239"/>
                  <a:pt x="480" y="242"/>
                  <a:pt x="518" y="245"/>
                </a:cubicBezTo>
                <a:cubicBezTo>
                  <a:pt x="544" y="248"/>
                  <a:pt x="566" y="267"/>
                  <a:pt x="566" y="293"/>
                </a:cubicBezTo>
                <a:lnTo>
                  <a:pt x="566" y="349"/>
                </a:lnTo>
                <a:cubicBezTo>
                  <a:pt x="534" y="366"/>
                  <a:pt x="504" y="388"/>
                  <a:pt x="479" y="413"/>
                </a:cubicBezTo>
                <a:cubicBezTo>
                  <a:pt x="463" y="429"/>
                  <a:pt x="449" y="446"/>
                  <a:pt x="437" y="464"/>
                </a:cubicBezTo>
                <a:cubicBezTo>
                  <a:pt x="307" y="473"/>
                  <a:pt x="178" y="470"/>
                  <a:pt x="48" y="456"/>
                </a:cubicBezTo>
                <a:cubicBezTo>
                  <a:pt x="22" y="453"/>
                  <a:pt x="0" y="435"/>
                  <a:pt x="0" y="409"/>
                </a:cubicBezTo>
                <a:cubicBezTo>
                  <a:pt x="0" y="370"/>
                  <a:pt x="0" y="332"/>
                  <a:pt x="0" y="293"/>
                </a:cubicBezTo>
                <a:cubicBezTo>
                  <a:pt x="0" y="267"/>
                  <a:pt x="22" y="248"/>
                  <a:pt x="48" y="2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 animBg="1"/>
      <p:bldP spid="41" grpId="0"/>
      <p:bldP spid="42" grpId="0"/>
      <p:bldP spid="43" grpId="0" animBg="1"/>
      <p:bldP spid="44" grpId="0"/>
      <p:bldP spid="45" grpId="0"/>
      <p:bldP spid="4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0"/>
          <p:cNvSpPr/>
          <p:nvPr/>
        </p:nvSpPr>
        <p:spPr>
          <a:xfrm>
            <a:off x="170304" y="4249137"/>
            <a:ext cx="4115871" cy="684813"/>
          </a:xfrm>
          <a:prstGeom prst="rect">
            <a:avLst/>
          </a:prstGeom>
          <a:solidFill>
            <a:schemeClr val="bg1"/>
          </a:solidFill>
        </p:spPr>
        <p:txBody>
          <a:bodyPr wrap="square" lIns="68589" tIns="34295" rIns="68589" bIns="34295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文字图片均可编辑，若要编辑图表，双击进编辑，调整大小请拖曳区域的右下角</a:t>
            </a:r>
            <a:endParaRPr lang="en-US" altLang="zh-CN" sz="16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0"/>
          <p:cNvSpPr/>
          <p:nvPr/>
        </p:nvSpPr>
        <p:spPr>
          <a:xfrm>
            <a:off x="4686329" y="4249137"/>
            <a:ext cx="4173037" cy="684813"/>
          </a:xfrm>
          <a:prstGeom prst="rect">
            <a:avLst/>
          </a:prstGeom>
          <a:solidFill>
            <a:schemeClr val="bg1"/>
          </a:solidFill>
        </p:spPr>
        <p:txBody>
          <a:bodyPr wrap="square" lIns="68589" tIns="34295" rIns="68589" bIns="34295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文字图片均可编辑，若要编辑图表，双击进编辑，调整大小请拖曳区域的右下角</a:t>
            </a:r>
            <a:endParaRPr lang="en-US" altLang="zh-CN" sz="16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 rot="5400000" flipH="1" flipV="1">
            <a:off x="3286095" y="2657475"/>
            <a:ext cx="234315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5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1" name="图表 70"/>
          <p:cNvGraphicFramePr/>
          <p:nvPr/>
        </p:nvGraphicFramePr>
        <p:xfrm>
          <a:off x="741952" y="1828800"/>
          <a:ext cx="3372728" cy="211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0552" y="1314450"/>
            <a:ext cx="624101" cy="2430000"/>
          </a:xfrm>
          <a:prstGeom prst="rect">
            <a:avLst/>
          </a:prstGeom>
        </p:spPr>
      </p:pic>
      <p:pic>
        <p:nvPicPr>
          <p:cNvPr id="33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38" y="1485900"/>
            <a:ext cx="856282" cy="2343150"/>
          </a:xfrm>
          <a:prstGeom prst="rect">
            <a:avLst/>
          </a:prstGeom>
        </p:spPr>
      </p:pic>
      <p:sp>
        <p:nvSpPr>
          <p:cNvPr id="34" name="Oval Callout 33"/>
          <p:cNvSpPr/>
          <p:nvPr/>
        </p:nvSpPr>
        <p:spPr bwMode="auto">
          <a:xfrm>
            <a:off x="627622" y="800100"/>
            <a:ext cx="1200463" cy="800100"/>
          </a:xfrm>
          <a:prstGeom prst="wedgeEllipseCallout">
            <a:avLst>
              <a:gd name="adj1" fmla="val -30833"/>
              <a:gd name="adj2" fmla="val 72222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9" tIns="34295" rIns="68589" bIns="34295" numCol="1" rtlCol="0" anchor="t" anchorCtr="0" compatLnSpc="1"/>
          <a:lstStyle/>
          <a:p>
            <a:pPr defTabSz="685800"/>
            <a:endParaRPr lang="en-US" sz="1400" dirty="0" smtClean="0"/>
          </a:p>
        </p:txBody>
      </p:sp>
      <p:sp>
        <p:nvSpPr>
          <p:cNvPr id="35" name="Oval Callout 34"/>
          <p:cNvSpPr/>
          <p:nvPr/>
        </p:nvSpPr>
        <p:spPr bwMode="auto">
          <a:xfrm>
            <a:off x="6687100" y="800100"/>
            <a:ext cx="1200463" cy="857250"/>
          </a:xfrm>
          <a:prstGeom prst="wedgeEllipseCallout">
            <a:avLst>
              <a:gd name="adj1" fmla="val 56469"/>
              <a:gd name="adj2" fmla="val 43651"/>
            </a:avLst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9" tIns="34295" rIns="68589" bIns="34295" numCol="1" rtlCol="0" anchor="t" anchorCtr="0" compatLnSpc="1"/>
          <a:lstStyle/>
          <a:p>
            <a:pPr defTabSz="685800"/>
            <a:endParaRPr lang="en-US" sz="1400" dirty="0" smtClean="0"/>
          </a:p>
        </p:txBody>
      </p:sp>
      <p:sp>
        <p:nvSpPr>
          <p:cNvPr id="36" name="文本框 6"/>
          <p:cNvSpPr txBox="1"/>
          <p:nvPr/>
        </p:nvSpPr>
        <p:spPr>
          <a:xfrm>
            <a:off x="684787" y="914400"/>
            <a:ext cx="1086133" cy="530925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37" name="文本框 6"/>
          <p:cNvSpPr txBox="1"/>
          <p:nvPr/>
        </p:nvSpPr>
        <p:spPr>
          <a:xfrm>
            <a:off x="6801430" y="971550"/>
            <a:ext cx="1086133" cy="530925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</a:p>
        </p:txBody>
      </p:sp>
      <p:graphicFrame>
        <p:nvGraphicFramePr>
          <p:cNvPr id="38" name="图表 70"/>
          <p:cNvGraphicFramePr/>
          <p:nvPr/>
        </p:nvGraphicFramePr>
        <p:xfrm>
          <a:off x="4495800" y="1809750"/>
          <a:ext cx="3372728" cy="211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Graphic spid="31" grpId="0">
        <p:bldAsOne/>
      </p:bldGraphic>
      <p:bldP spid="34" grpId="0" animBg="1"/>
      <p:bldP spid="35" grpId="0" animBg="1"/>
      <p:bldP spid="36" grpId="0"/>
      <p:bldP spid="37" grpId="0"/>
      <p:bldGraphic spid="38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1466268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5" name="Freeform 7"/>
          <p:cNvSpPr/>
          <p:nvPr/>
        </p:nvSpPr>
        <p:spPr bwMode="auto">
          <a:xfrm>
            <a:off x="1466268" y="2096322"/>
            <a:ext cx="234888" cy="443943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6" name="Freeform 8"/>
          <p:cNvSpPr/>
          <p:nvPr/>
        </p:nvSpPr>
        <p:spPr bwMode="auto">
          <a:xfrm>
            <a:off x="1768085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7" name="Freeform 9"/>
          <p:cNvSpPr/>
          <p:nvPr/>
        </p:nvSpPr>
        <p:spPr bwMode="auto">
          <a:xfrm>
            <a:off x="2068640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8" name="Freeform 10"/>
          <p:cNvSpPr/>
          <p:nvPr/>
        </p:nvSpPr>
        <p:spPr bwMode="auto">
          <a:xfrm>
            <a:off x="2366669" y="1093339"/>
            <a:ext cx="236149" cy="1446926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>
            <a:off x="1768085" y="1794036"/>
            <a:ext cx="234888" cy="746229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0" name="Freeform 12"/>
          <p:cNvSpPr/>
          <p:nvPr/>
        </p:nvSpPr>
        <p:spPr bwMode="auto">
          <a:xfrm>
            <a:off x="2068640" y="1481630"/>
            <a:ext cx="236149" cy="1058634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1" name="Freeform 13"/>
          <p:cNvSpPr/>
          <p:nvPr/>
        </p:nvSpPr>
        <p:spPr bwMode="auto">
          <a:xfrm>
            <a:off x="2366669" y="1276734"/>
            <a:ext cx="236149" cy="126353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2" name="Freeform 14"/>
          <p:cNvSpPr/>
          <p:nvPr/>
        </p:nvSpPr>
        <p:spPr bwMode="auto">
          <a:xfrm>
            <a:off x="3085221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3" name="Freeform 15"/>
          <p:cNvSpPr/>
          <p:nvPr/>
        </p:nvSpPr>
        <p:spPr bwMode="auto">
          <a:xfrm>
            <a:off x="3385776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4" name="Freeform 16"/>
          <p:cNvSpPr/>
          <p:nvPr/>
        </p:nvSpPr>
        <p:spPr bwMode="auto">
          <a:xfrm>
            <a:off x="3687594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5" name="Freeform 17"/>
          <p:cNvSpPr/>
          <p:nvPr/>
        </p:nvSpPr>
        <p:spPr bwMode="auto">
          <a:xfrm>
            <a:off x="3989412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6" name="Freeform 18"/>
          <p:cNvSpPr/>
          <p:nvPr/>
        </p:nvSpPr>
        <p:spPr bwMode="auto">
          <a:xfrm>
            <a:off x="3085221" y="2325250"/>
            <a:ext cx="234888" cy="215015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7" name="Freeform 19"/>
          <p:cNvSpPr/>
          <p:nvPr/>
        </p:nvSpPr>
        <p:spPr bwMode="auto">
          <a:xfrm>
            <a:off x="3385776" y="1800357"/>
            <a:ext cx="236149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8" name="Freeform 20"/>
          <p:cNvSpPr/>
          <p:nvPr/>
        </p:nvSpPr>
        <p:spPr bwMode="auto">
          <a:xfrm>
            <a:off x="3687594" y="1276734"/>
            <a:ext cx="236149" cy="126353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19" name="Freeform 21"/>
          <p:cNvSpPr/>
          <p:nvPr/>
        </p:nvSpPr>
        <p:spPr bwMode="auto">
          <a:xfrm>
            <a:off x="3989412" y="1985020"/>
            <a:ext cx="236149" cy="555245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0" name="Freeform 22"/>
          <p:cNvSpPr/>
          <p:nvPr/>
        </p:nvSpPr>
        <p:spPr bwMode="auto">
          <a:xfrm>
            <a:off x="4696598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1" name="Freeform 23"/>
          <p:cNvSpPr/>
          <p:nvPr/>
        </p:nvSpPr>
        <p:spPr bwMode="auto">
          <a:xfrm>
            <a:off x="4998416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2" name="Freeform 24"/>
          <p:cNvSpPr/>
          <p:nvPr/>
        </p:nvSpPr>
        <p:spPr bwMode="auto">
          <a:xfrm>
            <a:off x="5300231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3" name="Freeform 25"/>
          <p:cNvSpPr/>
          <p:nvPr/>
        </p:nvSpPr>
        <p:spPr bwMode="auto">
          <a:xfrm>
            <a:off x="5600788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4" name="Freeform 26"/>
          <p:cNvSpPr/>
          <p:nvPr/>
        </p:nvSpPr>
        <p:spPr bwMode="auto">
          <a:xfrm>
            <a:off x="5600788" y="1270408"/>
            <a:ext cx="236149" cy="1269855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5" name="Freeform 27"/>
          <p:cNvSpPr/>
          <p:nvPr/>
        </p:nvSpPr>
        <p:spPr bwMode="auto">
          <a:xfrm>
            <a:off x="5300231" y="1505663"/>
            <a:ext cx="234888" cy="1034603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6" name="Freeform 28"/>
          <p:cNvSpPr/>
          <p:nvPr/>
        </p:nvSpPr>
        <p:spPr bwMode="auto">
          <a:xfrm>
            <a:off x="4998416" y="1800357"/>
            <a:ext cx="234888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7" name="Freeform 29"/>
          <p:cNvSpPr/>
          <p:nvPr/>
        </p:nvSpPr>
        <p:spPr bwMode="auto">
          <a:xfrm>
            <a:off x="4696598" y="2106441"/>
            <a:ext cx="236149" cy="433825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8" name="Freeform 30"/>
          <p:cNvSpPr/>
          <p:nvPr/>
        </p:nvSpPr>
        <p:spPr bwMode="auto">
          <a:xfrm>
            <a:off x="6395111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29" name="Freeform 31"/>
          <p:cNvSpPr/>
          <p:nvPr/>
        </p:nvSpPr>
        <p:spPr bwMode="auto">
          <a:xfrm>
            <a:off x="6693141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0" name="Freeform 32"/>
          <p:cNvSpPr/>
          <p:nvPr/>
        </p:nvSpPr>
        <p:spPr bwMode="auto">
          <a:xfrm>
            <a:off x="6994957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1" name="Freeform 33"/>
          <p:cNvSpPr/>
          <p:nvPr/>
        </p:nvSpPr>
        <p:spPr bwMode="auto">
          <a:xfrm>
            <a:off x="7296775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2" name="Freeform 34"/>
          <p:cNvSpPr/>
          <p:nvPr/>
        </p:nvSpPr>
        <p:spPr bwMode="auto">
          <a:xfrm>
            <a:off x="7296775" y="1284322"/>
            <a:ext cx="234888" cy="125594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3" name="Freeform 35"/>
          <p:cNvSpPr/>
          <p:nvPr/>
        </p:nvSpPr>
        <p:spPr bwMode="auto">
          <a:xfrm>
            <a:off x="6994957" y="1394359"/>
            <a:ext cx="234888" cy="1145904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4" name="Freeform 36"/>
          <p:cNvSpPr/>
          <p:nvPr/>
        </p:nvSpPr>
        <p:spPr bwMode="auto">
          <a:xfrm>
            <a:off x="6693141" y="2231654"/>
            <a:ext cx="236149" cy="30861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5" name="Freeform 37"/>
          <p:cNvSpPr/>
          <p:nvPr/>
        </p:nvSpPr>
        <p:spPr bwMode="auto">
          <a:xfrm>
            <a:off x="6395111" y="1658700"/>
            <a:ext cx="236149" cy="88156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6" name="Oval 38"/>
          <p:cNvSpPr>
            <a:spLocks noChangeArrowheads="1"/>
          </p:cNvSpPr>
          <p:nvPr/>
        </p:nvSpPr>
        <p:spPr bwMode="auto">
          <a:xfrm>
            <a:off x="1728937" y="2781463"/>
            <a:ext cx="596058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1870784" y="2920626"/>
            <a:ext cx="316153" cy="320677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8" name="Oval 40"/>
          <p:cNvSpPr>
            <a:spLocks noChangeArrowheads="1"/>
          </p:cNvSpPr>
          <p:nvPr/>
        </p:nvSpPr>
        <p:spPr bwMode="auto">
          <a:xfrm>
            <a:off x="3355051" y="2781463"/>
            <a:ext cx="598072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39" name="Oval 41"/>
          <p:cNvSpPr>
            <a:spLocks noChangeArrowheads="1"/>
          </p:cNvSpPr>
          <p:nvPr/>
        </p:nvSpPr>
        <p:spPr bwMode="auto">
          <a:xfrm>
            <a:off x="4973159" y="2781463"/>
            <a:ext cx="596058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6652412" y="2781463"/>
            <a:ext cx="596058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5145450" y="2981130"/>
            <a:ext cx="247686" cy="199670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3482289" y="2932351"/>
            <a:ext cx="342332" cy="298492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6823575" y="2937888"/>
            <a:ext cx="253730" cy="282356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72756" tIns="36378" rIns="72756" bIns="36378" numCol="1" anchor="t" anchorCtr="0" compatLnSpc="1"/>
          <a:lstStyle/>
          <a:p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255603" y="3770882"/>
            <a:ext cx="1407791" cy="1216856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13597" y="346567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r>
              <a:rPr lang="zh-CN" altLang="en-US" sz="2100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893139" y="3770882"/>
            <a:ext cx="1407791" cy="1216856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51132" y="349590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r>
              <a:rPr lang="zh-CN" altLang="en-US" sz="2100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08664" y="3770882"/>
            <a:ext cx="1407791" cy="1216856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866658" y="349590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r>
              <a:rPr lang="zh-CN" altLang="en-US" sz="2100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186971" y="3783982"/>
            <a:ext cx="1407791" cy="1216856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44964" y="349590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r>
              <a:rPr lang="zh-CN" altLang="en-US" sz="2100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3" name="文本框 2"/>
          <p:cNvSpPr txBox="1"/>
          <p:nvPr/>
        </p:nvSpPr>
        <p:spPr>
          <a:xfrm>
            <a:off x="501501" y="134428"/>
            <a:ext cx="35052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33</a:t>
            </a:fld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5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850"/>
                            </p:stCondLst>
                            <p:childTnLst>
                              <p:par>
                                <p:cTn id="6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35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850"/>
                            </p:stCondLst>
                            <p:childTnLst>
                              <p:par>
                                <p:cTn id="10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35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35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850"/>
                            </p:stCondLst>
                            <p:childTnLst>
                              <p:par>
                                <p:cTn id="15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350"/>
                            </p:stCondLst>
                            <p:childTnLst>
                              <p:par>
                                <p:cTn id="1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8350"/>
                            </p:stCondLst>
                            <p:childTnLst>
                              <p:par>
                                <p:cTn id="1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5" grpId="0"/>
      <p:bldP spid="47" grpId="0"/>
      <p:bldP spid="49" grpId="0"/>
      <p:bldP spid="51" grpId="0"/>
      <p:bldP spid="5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25957" y="3425154"/>
            <a:ext cx="842415" cy="715570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3749" y="2305829"/>
            <a:ext cx="1193420" cy="931014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07913" y="3249780"/>
            <a:ext cx="842415" cy="715570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9429" y="2546572"/>
            <a:ext cx="1193420" cy="500127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文字点击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54229" y="1581150"/>
            <a:ext cx="1943204" cy="3061341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点击添加小标题</a:t>
            </a:r>
            <a:endParaRPr lang="en-US" altLang="zh-CN" sz="1500" b="1" dirty="0" smtClean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500" b="1" dirty="0" smtClean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  <a:p>
            <a:pPr algn="just">
              <a:lnSpc>
                <a:spcPct val="114000"/>
              </a:lnSpc>
            </a:pP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4"/>
          <p:cNvSpPr/>
          <p:nvPr/>
        </p:nvSpPr>
        <p:spPr bwMode="auto">
          <a:xfrm>
            <a:off x="1838595" y="1906116"/>
            <a:ext cx="1746806" cy="1747374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5"/>
          </a:solidFill>
          <a:ln w="3175" cap="flat" cmpd="sng" algn="ctr">
            <a:noFill/>
            <a:prstDash val="solid"/>
          </a:ln>
          <a:effectLst/>
        </p:spPr>
        <p:txBody>
          <a:bodyPr lIns="0" tIns="34285" rIns="0" bIns="34285" anchor="ctr"/>
          <a:lstStyle/>
          <a:p>
            <a:pPr algn="ctr" defTabSz="685800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6"/>
          <p:cNvSpPr/>
          <p:nvPr/>
        </p:nvSpPr>
        <p:spPr bwMode="auto">
          <a:xfrm>
            <a:off x="3330305" y="2858507"/>
            <a:ext cx="1380705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5"/>
          </a:solidFill>
          <a:ln w="3175" cap="flat" cmpd="sng" algn="ctr">
            <a:noFill/>
            <a:prstDash val="solid"/>
          </a:ln>
          <a:effectLst/>
        </p:spPr>
        <p:txBody>
          <a:bodyPr lIns="0" tIns="34285" rIns="0" bIns="34285" anchor="ctr"/>
          <a:lstStyle/>
          <a:p>
            <a:pPr algn="ctr" defTabSz="685800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8"/>
          <p:cNvSpPr/>
          <p:nvPr/>
        </p:nvSpPr>
        <p:spPr bwMode="auto">
          <a:xfrm>
            <a:off x="685592" y="2992016"/>
            <a:ext cx="1523907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5"/>
          </a:solidFill>
          <a:ln w="3175" cap="flat" cmpd="sng" algn="ctr">
            <a:noFill/>
            <a:prstDash val="solid"/>
          </a:ln>
          <a:effectLst/>
        </p:spPr>
        <p:txBody>
          <a:bodyPr lIns="0" tIns="34285" rIns="0" bIns="34285" anchor="ctr"/>
          <a:lstStyle/>
          <a:p>
            <a:pPr algn="ctr" defTabSz="685800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6"/>
          <p:cNvSpPr/>
          <p:nvPr/>
        </p:nvSpPr>
        <p:spPr bwMode="auto">
          <a:xfrm>
            <a:off x="4443769" y="1961144"/>
            <a:ext cx="1667814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5"/>
          </a:solidFill>
          <a:ln w="3175" cap="flat" cmpd="sng" algn="ctr">
            <a:noFill/>
            <a:prstDash val="solid"/>
          </a:ln>
          <a:effectLst/>
        </p:spPr>
        <p:txBody>
          <a:bodyPr lIns="0" tIns="34285" rIns="0" bIns="34285" anchor="ctr"/>
          <a:lstStyle/>
          <a:p>
            <a:pPr algn="ctr" defTabSz="685800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endParaRPr lang="en-US" sz="2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4598" y="1167919"/>
            <a:ext cx="2880301" cy="3476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点击添加小标题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457200" y="133350"/>
            <a:ext cx="31242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34</a:t>
            </a:fld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21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31" dur="7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41" dur="7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51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12" grpId="0" animBg="1"/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/>
          <p:nvPr/>
        </p:nvSpPr>
        <p:spPr bwMode="gray">
          <a:xfrm flipH="1">
            <a:off x="901505" y="990587"/>
            <a:ext cx="3702909" cy="1838013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</a:ln>
          <a:effectLst/>
        </p:spPr>
        <p:txBody>
          <a:bodyPr lIns="95998" tIns="63999" rIns="95998" bIns="127997" anchor="b" anchorCtr="0"/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文字图片都可编辑，数据图表都可以修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改颜色大小形状轻点此处输入文字内容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9"/>
          <p:cNvSpPr/>
          <p:nvPr/>
        </p:nvSpPr>
        <p:spPr bwMode="gray">
          <a:xfrm>
            <a:off x="901505" y="2947471"/>
            <a:ext cx="3702909" cy="1838013"/>
          </a:xfrm>
          <a:custGeom>
            <a:avLst/>
            <a:gdLst/>
            <a:ahLst/>
            <a:cxnLst>
              <a:cxn ang="0">
                <a:pos x="1300" y="0"/>
              </a:cxn>
              <a:cxn ang="0">
                <a:pos x="0" y="0"/>
              </a:cxn>
              <a:cxn ang="0">
                <a:pos x="0" y="864"/>
              </a:cxn>
              <a:cxn ang="0">
                <a:pos x="1753" y="864"/>
              </a:cxn>
              <a:cxn ang="0">
                <a:pos x="1753" y="453"/>
              </a:cxn>
              <a:cxn ang="0">
                <a:pos x="1300" y="0"/>
              </a:cxn>
            </a:cxnLst>
            <a:rect l="0" t="0" r="r" b="b"/>
            <a:pathLst>
              <a:path w="1753" h="864">
                <a:moveTo>
                  <a:pt x="1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453"/>
                  <a:pt x="1753" y="453"/>
                  <a:pt x="1753" y="453"/>
                </a:cubicBezTo>
                <a:cubicBezTo>
                  <a:pt x="1509" y="438"/>
                  <a:pt x="1314" y="243"/>
                  <a:pt x="130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</a:ln>
          <a:effectLst/>
        </p:spPr>
        <p:txBody>
          <a:bodyPr lIns="95998" tIns="127997" rIns="95998" bIns="127997" anchor="t" anchorCtr="0"/>
          <a:lstStyle/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文字图片都可编辑，数据图表都可以修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改颜色大小形状轻点此处输入文字内容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10"/>
          <p:cNvSpPr/>
          <p:nvPr/>
        </p:nvSpPr>
        <p:spPr bwMode="gray">
          <a:xfrm>
            <a:off x="4731392" y="2947471"/>
            <a:ext cx="3702909" cy="1838013"/>
          </a:xfrm>
          <a:custGeom>
            <a:avLst/>
            <a:gdLst/>
            <a:ahLst/>
            <a:cxnLst>
              <a:cxn ang="0">
                <a:pos x="0" y="453"/>
              </a:cxn>
              <a:cxn ang="0">
                <a:pos x="0" y="864"/>
              </a:cxn>
              <a:cxn ang="0">
                <a:pos x="1753" y="864"/>
              </a:cxn>
              <a:cxn ang="0">
                <a:pos x="1753" y="0"/>
              </a:cxn>
              <a:cxn ang="0">
                <a:pos x="453" y="0"/>
              </a:cxn>
              <a:cxn ang="0">
                <a:pos x="0" y="453"/>
              </a:cxn>
            </a:cxnLst>
            <a:rect l="0" t="0" r="r" b="b"/>
            <a:pathLst>
              <a:path w="1753" h="864">
                <a:moveTo>
                  <a:pt x="0" y="453"/>
                </a:move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0"/>
                  <a:pt x="1753" y="0"/>
                  <a:pt x="1753" y="0"/>
                </a:cubicBezTo>
                <a:cubicBezTo>
                  <a:pt x="453" y="0"/>
                  <a:pt x="453" y="0"/>
                  <a:pt x="453" y="0"/>
                </a:cubicBezTo>
                <a:cubicBezTo>
                  <a:pt x="439" y="243"/>
                  <a:pt x="244" y="438"/>
                  <a:pt x="0" y="453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</a:ln>
          <a:effectLst/>
        </p:spPr>
        <p:txBody>
          <a:bodyPr lIns="95998" tIns="127997" rIns="95998" bIns="127997" anchor="t" anchorCtr="0"/>
          <a:lstStyle/>
          <a:p>
            <a:pPr algn="r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文字图片都可编辑，数据图表都可以修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改颜色大小形状轻点此处输入文字内容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8"/>
          <p:cNvSpPr/>
          <p:nvPr/>
        </p:nvSpPr>
        <p:spPr bwMode="gray">
          <a:xfrm>
            <a:off x="4731390" y="990587"/>
            <a:ext cx="3702084" cy="1838013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</a:ln>
          <a:effectLst/>
        </p:spPr>
        <p:txBody>
          <a:bodyPr lIns="95998" tIns="63999" rIns="95998" bIns="127997" anchor="b" anchorCtr="0"/>
          <a:lstStyle/>
          <a:p>
            <a:pPr algn="r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文字图片都可编辑，数据图表都可以修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14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改颜色大小形状轻点此处输入文字内容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gray">
          <a:xfrm>
            <a:off x="901505" y="4463752"/>
            <a:ext cx="3696204" cy="321731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</a:ln>
          <a:effectLst/>
        </p:spPr>
        <p:txBody>
          <a:bodyPr lIns="95998" tIns="63999" rIns="95998" bIns="63999" anchor="ctr"/>
          <a:lstStyle/>
          <a:p>
            <a:pPr defTabSz="712470" eaLnBrk="0" hangingPunct="0"/>
            <a:r>
              <a:rPr lang="zh-CN" altLang="en-US" sz="1400" b="1" noProof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de-DE" altLang="zh-CN" sz="1400" b="1" noProof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gray">
          <a:xfrm>
            <a:off x="4738094" y="4463752"/>
            <a:ext cx="3696204" cy="321731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</a:ln>
          <a:effectLst/>
        </p:spPr>
        <p:txBody>
          <a:bodyPr lIns="95998" tIns="63999" rIns="95998" bIns="63999" anchor="ctr"/>
          <a:lstStyle/>
          <a:p>
            <a:pPr defTabSz="712470" eaLnBrk="0" hangingPunct="0"/>
            <a:r>
              <a:rPr lang="zh-CN" altLang="en-US" sz="1400" b="1" noProof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de-DE" altLang="zh-CN" sz="1400" b="1" noProof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gray">
          <a:xfrm>
            <a:off x="4738094" y="990586"/>
            <a:ext cx="3696204" cy="321731"/>
          </a:xfrm>
          <a:prstGeom prst="rect">
            <a:avLst/>
          </a:prstGeom>
          <a:solidFill>
            <a:schemeClr val="accent5"/>
          </a:solidFill>
          <a:ln w="12700">
            <a:noFill/>
            <a:miter lim="800000"/>
          </a:ln>
          <a:effectLst/>
        </p:spPr>
        <p:txBody>
          <a:bodyPr lIns="95998" tIns="63999" rIns="95998" bIns="63999" anchor="ctr"/>
          <a:lstStyle/>
          <a:p>
            <a:pPr defTabSz="712470" eaLnBrk="0" hangingPunct="0"/>
            <a:r>
              <a:rPr lang="zh-CN" altLang="en-US" sz="1400" b="1" noProof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gray">
          <a:xfrm>
            <a:off x="901505" y="990586"/>
            <a:ext cx="3696204" cy="321731"/>
          </a:xfrm>
          <a:prstGeom prst="rect">
            <a:avLst/>
          </a:prstGeom>
          <a:solidFill>
            <a:schemeClr val="accent5"/>
          </a:solidFill>
          <a:ln w="12700">
            <a:noFill/>
            <a:round/>
          </a:ln>
          <a:effectLst/>
        </p:spPr>
        <p:txBody>
          <a:bodyPr wrap="none" lIns="81279" tIns="40640" rIns="81279" bIns="40640" anchor="ctr"/>
          <a:lstStyle/>
          <a:p>
            <a:r>
              <a:rPr lang="zh-CN" altLang="en-US" sz="1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de-DE" sz="1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uppieren 43"/>
          <p:cNvGrpSpPr/>
          <p:nvPr/>
        </p:nvGrpSpPr>
        <p:grpSpPr bwMode="gray">
          <a:xfrm>
            <a:off x="3798280" y="1998628"/>
            <a:ext cx="1721257" cy="1733460"/>
            <a:chOff x="2804400" y="1911431"/>
            <a:chExt cx="3535200" cy="3535200"/>
          </a:xfrm>
          <a:solidFill>
            <a:schemeClr val="accent5"/>
          </a:solidFill>
          <a:effectLst/>
        </p:grpSpPr>
        <p:sp>
          <p:nvSpPr>
            <p:cNvPr id="13" name="Freeform 10"/>
            <p:cNvSpPr>
              <a:spLocks noEditPoints="1"/>
            </p:cNvSpPr>
            <p:nvPr/>
          </p:nvSpPr>
          <p:spPr bwMode="gray">
            <a:xfrm>
              <a:off x="2804400" y="2009308"/>
              <a:ext cx="3535200" cy="3185164"/>
            </a:xfrm>
            <a:custGeom>
              <a:avLst/>
              <a:gdLst/>
              <a:ahLst/>
              <a:cxnLst>
                <a:cxn ang="0">
                  <a:pos x="530" y="84"/>
                </a:cxn>
                <a:cxn ang="0">
                  <a:pos x="1456" y="295"/>
                </a:cxn>
                <a:cxn ang="0">
                  <a:pos x="1519" y="325"/>
                </a:cxn>
                <a:cxn ang="0">
                  <a:pos x="138" y="415"/>
                </a:cxn>
                <a:cxn ang="0">
                  <a:pos x="163" y="444"/>
                </a:cxn>
                <a:cxn ang="0">
                  <a:pos x="1593" y="561"/>
                </a:cxn>
                <a:cxn ang="0">
                  <a:pos x="1645" y="530"/>
                </a:cxn>
                <a:cxn ang="0">
                  <a:pos x="1577" y="574"/>
                </a:cxn>
                <a:cxn ang="0">
                  <a:pos x="1613" y="598"/>
                </a:cxn>
                <a:cxn ang="0">
                  <a:pos x="1564" y="659"/>
                </a:cxn>
                <a:cxn ang="0">
                  <a:pos x="1643" y="814"/>
                </a:cxn>
                <a:cxn ang="0">
                  <a:pos x="1548" y="668"/>
                </a:cxn>
                <a:cxn ang="0">
                  <a:pos x="1555" y="704"/>
                </a:cxn>
                <a:cxn ang="0">
                  <a:pos x="1497" y="687"/>
                </a:cxn>
                <a:cxn ang="0">
                  <a:pos x="1394" y="728"/>
                </a:cxn>
                <a:cxn ang="0">
                  <a:pos x="1516" y="704"/>
                </a:cxn>
                <a:cxn ang="0">
                  <a:pos x="1612" y="784"/>
                </a:cxn>
                <a:cxn ang="0">
                  <a:pos x="1587" y="799"/>
                </a:cxn>
                <a:cxn ang="0">
                  <a:pos x="1694" y="752"/>
                </a:cxn>
                <a:cxn ang="0">
                  <a:pos x="1533" y="725"/>
                </a:cxn>
                <a:cxn ang="0">
                  <a:pos x="1559" y="743"/>
                </a:cxn>
                <a:cxn ang="0">
                  <a:pos x="1550" y="910"/>
                </a:cxn>
                <a:cxn ang="0">
                  <a:pos x="1460" y="828"/>
                </a:cxn>
                <a:cxn ang="0">
                  <a:pos x="1334" y="887"/>
                </a:cxn>
                <a:cxn ang="0">
                  <a:pos x="1340" y="1103"/>
                </a:cxn>
                <a:cxn ang="0">
                  <a:pos x="1473" y="1118"/>
                </a:cxn>
                <a:cxn ang="0">
                  <a:pos x="1581" y="1055"/>
                </a:cxn>
                <a:cxn ang="0">
                  <a:pos x="1649" y="872"/>
                </a:cxn>
                <a:cxn ang="0">
                  <a:pos x="1671" y="902"/>
                </a:cxn>
                <a:cxn ang="0">
                  <a:pos x="1596" y="815"/>
                </a:cxn>
                <a:cxn ang="0">
                  <a:pos x="1510" y="827"/>
                </a:cxn>
                <a:cxn ang="0">
                  <a:pos x="1589" y="865"/>
                </a:cxn>
                <a:cxn ang="0">
                  <a:pos x="1129" y="977"/>
                </a:cxn>
                <a:cxn ang="0">
                  <a:pos x="1121" y="1017"/>
                </a:cxn>
                <a:cxn ang="0">
                  <a:pos x="1073" y="1080"/>
                </a:cxn>
                <a:cxn ang="0">
                  <a:pos x="1345" y="1132"/>
                </a:cxn>
                <a:cxn ang="0">
                  <a:pos x="290" y="1296"/>
                </a:cxn>
                <a:cxn ang="0">
                  <a:pos x="689" y="58"/>
                </a:cxn>
                <a:cxn ang="0">
                  <a:pos x="524" y="26"/>
                </a:cxn>
                <a:cxn ang="0">
                  <a:pos x="231" y="343"/>
                </a:cxn>
                <a:cxn ang="0">
                  <a:pos x="178" y="499"/>
                </a:cxn>
                <a:cxn ang="0">
                  <a:pos x="64" y="623"/>
                </a:cxn>
                <a:cxn ang="0">
                  <a:pos x="193" y="1299"/>
                </a:cxn>
                <a:cxn ang="0">
                  <a:pos x="378" y="1416"/>
                </a:cxn>
                <a:cxn ang="0">
                  <a:pos x="342" y="1349"/>
                </a:cxn>
                <a:cxn ang="0">
                  <a:pos x="248" y="1245"/>
                </a:cxn>
                <a:cxn ang="0">
                  <a:pos x="119" y="767"/>
                </a:cxn>
                <a:cxn ang="0">
                  <a:pos x="139" y="607"/>
                </a:cxn>
                <a:cxn ang="0">
                  <a:pos x="361" y="359"/>
                </a:cxn>
                <a:cxn ang="0">
                  <a:pos x="432" y="296"/>
                </a:cxn>
                <a:cxn ang="0">
                  <a:pos x="474" y="141"/>
                </a:cxn>
                <a:cxn ang="0">
                  <a:pos x="545" y="68"/>
                </a:cxn>
                <a:cxn ang="0">
                  <a:pos x="717" y="64"/>
                </a:cxn>
                <a:cxn ang="0">
                  <a:pos x="1301" y="127"/>
                </a:cxn>
                <a:cxn ang="0">
                  <a:pos x="1393" y="183"/>
                </a:cxn>
                <a:cxn ang="0">
                  <a:pos x="1537" y="308"/>
                </a:cxn>
                <a:cxn ang="0">
                  <a:pos x="1682" y="671"/>
                </a:cxn>
                <a:cxn ang="0">
                  <a:pos x="1238" y="65"/>
                </a:cxn>
                <a:cxn ang="0">
                  <a:pos x="1413" y="215"/>
                </a:cxn>
                <a:cxn ang="0">
                  <a:pos x="1696" y="874"/>
                </a:cxn>
              </a:cxnLst>
              <a:rect l="0" t="0" r="r" b="b"/>
              <a:pathLst>
                <a:path w="1713" h="1537">
                  <a:moveTo>
                    <a:pt x="1152" y="12"/>
                  </a:moveTo>
                  <a:cubicBezTo>
                    <a:pt x="1149" y="12"/>
                    <a:pt x="1146" y="9"/>
                    <a:pt x="1145" y="11"/>
                  </a:cubicBezTo>
                  <a:cubicBezTo>
                    <a:pt x="1146" y="11"/>
                    <a:pt x="1150" y="15"/>
                    <a:pt x="1152" y="12"/>
                  </a:cubicBezTo>
                  <a:close/>
                  <a:moveTo>
                    <a:pt x="719" y="38"/>
                  </a:moveTo>
                  <a:cubicBezTo>
                    <a:pt x="708" y="38"/>
                    <a:pt x="708" y="38"/>
                    <a:pt x="708" y="38"/>
                  </a:cubicBezTo>
                  <a:cubicBezTo>
                    <a:pt x="708" y="41"/>
                    <a:pt x="719" y="43"/>
                    <a:pt x="719" y="38"/>
                  </a:cubicBezTo>
                  <a:close/>
                  <a:moveTo>
                    <a:pt x="763" y="72"/>
                  </a:moveTo>
                  <a:cubicBezTo>
                    <a:pt x="762" y="76"/>
                    <a:pt x="769" y="76"/>
                    <a:pt x="771" y="74"/>
                  </a:cubicBezTo>
                  <a:cubicBezTo>
                    <a:pt x="768" y="74"/>
                    <a:pt x="765" y="70"/>
                    <a:pt x="763" y="72"/>
                  </a:cubicBezTo>
                  <a:close/>
                  <a:moveTo>
                    <a:pt x="775" y="74"/>
                  </a:moveTo>
                  <a:cubicBezTo>
                    <a:pt x="778" y="76"/>
                    <a:pt x="786" y="80"/>
                    <a:pt x="788" y="76"/>
                  </a:cubicBezTo>
                  <a:cubicBezTo>
                    <a:pt x="783" y="77"/>
                    <a:pt x="779" y="72"/>
                    <a:pt x="775" y="74"/>
                  </a:cubicBezTo>
                  <a:close/>
                  <a:moveTo>
                    <a:pt x="530" y="84"/>
                  </a:moveTo>
                  <a:cubicBezTo>
                    <a:pt x="534" y="85"/>
                    <a:pt x="533" y="80"/>
                    <a:pt x="535" y="84"/>
                  </a:cubicBezTo>
                  <a:cubicBezTo>
                    <a:pt x="536" y="83"/>
                    <a:pt x="536" y="83"/>
                    <a:pt x="537" y="83"/>
                  </a:cubicBezTo>
                  <a:cubicBezTo>
                    <a:pt x="536" y="80"/>
                    <a:pt x="537" y="78"/>
                    <a:pt x="538" y="75"/>
                  </a:cubicBezTo>
                  <a:cubicBezTo>
                    <a:pt x="532" y="75"/>
                    <a:pt x="531" y="80"/>
                    <a:pt x="530" y="84"/>
                  </a:cubicBezTo>
                  <a:close/>
                  <a:moveTo>
                    <a:pt x="530" y="88"/>
                  </a:moveTo>
                  <a:cubicBezTo>
                    <a:pt x="530" y="92"/>
                    <a:pt x="532" y="98"/>
                    <a:pt x="527" y="101"/>
                  </a:cubicBezTo>
                  <a:cubicBezTo>
                    <a:pt x="533" y="99"/>
                    <a:pt x="537" y="94"/>
                    <a:pt x="538" y="87"/>
                  </a:cubicBezTo>
                  <a:cubicBezTo>
                    <a:pt x="535" y="87"/>
                    <a:pt x="533" y="90"/>
                    <a:pt x="530" y="88"/>
                  </a:cubicBezTo>
                  <a:close/>
                  <a:moveTo>
                    <a:pt x="1311" y="135"/>
                  </a:moveTo>
                  <a:cubicBezTo>
                    <a:pt x="1308" y="134"/>
                    <a:pt x="1306" y="128"/>
                    <a:pt x="1303" y="130"/>
                  </a:cubicBezTo>
                  <a:cubicBezTo>
                    <a:pt x="1306" y="131"/>
                    <a:pt x="1308" y="138"/>
                    <a:pt x="1311" y="135"/>
                  </a:cubicBezTo>
                  <a:close/>
                  <a:moveTo>
                    <a:pt x="1414" y="226"/>
                  </a:moveTo>
                  <a:cubicBezTo>
                    <a:pt x="1414" y="223"/>
                    <a:pt x="1413" y="221"/>
                    <a:pt x="1410" y="221"/>
                  </a:cubicBezTo>
                  <a:cubicBezTo>
                    <a:pt x="1409" y="225"/>
                    <a:pt x="1413" y="224"/>
                    <a:pt x="1412" y="228"/>
                  </a:cubicBezTo>
                  <a:cubicBezTo>
                    <a:pt x="1406" y="237"/>
                    <a:pt x="1416" y="247"/>
                    <a:pt x="1421" y="252"/>
                  </a:cubicBezTo>
                  <a:cubicBezTo>
                    <a:pt x="1425" y="264"/>
                    <a:pt x="1425" y="274"/>
                    <a:pt x="1434" y="281"/>
                  </a:cubicBezTo>
                  <a:cubicBezTo>
                    <a:pt x="1434" y="279"/>
                    <a:pt x="1431" y="277"/>
                    <a:pt x="1434" y="276"/>
                  </a:cubicBezTo>
                  <a:cubicBezTo>
                    <a:pt x="1436" y="279"/>
                    <a:pt x="1439" y="282"/>
                    <a:pt x="1441" y="287"/>
                  </a:cubicBezTo>
                  <a:cubicBezTo>
                    <a:pt x="1444" y="288"/>
                    <a:pt x="1441" y="283"/>
                    <a:pt x="1444" y="284"/>
                  </a:cubicBezTo>
                  <a:cubicBezTo>
                    <a:pt x="1444" y="290"/>
                    <a:pt x="1454" y="291"/>
                    <a:pt x="1456" y="289"/>
                  </a:cubicBezTo>
                  <a:cubicBezTo>
                    <a:pt x="1458" y="291"/>
                    <a:pt x="1455" y="292"/>
                    <a:pt x="1456" y="295"/>
                  </a:cubicBezTo>
                  <a:cubicBezTo>
                    <a:pt x="1462" y="296"/>
                    <a:pt x="1461" y="304"/>
                    <a:pt x="1468" y="306"/>
                  </a:cubicBezTo>
                  <a:cubicBezTo>
                    <a:pt x="1472" y="301"/>
                    <a:pt x="1466" y="298"/>
                    <a:pt x="1467" y="295"/>
                  </a:cubicBezTo>
                  <a:cubicBezTo>
                    <a:pt x="1469" y="297"/>
                    <a:pt x="1469" y="295"/>
                    <a:pt x="1472" y="296"/>
                  </a:cubicBezTo>
                  <a:cubicBezTo>
                    <a:pt x="1472" y="298"/>
                    <a:pt x="1474" y="298"/>
                    <a:pt x="1473" y="301"/>
                  </a:cubicBezTo>
                  <a:cubicBezTo>
                    <a:pt x="1472" y="301"/>
                    <a:pt x="1472" y="300"/>
                    <a:pt x="1470" y="300"/>
                  </a:cubicBezTo>
                  <a:cubicBezTo>
                    <a:pt x="1470" y="306"/>
                    <a:pt x="1475" y="306"/>
                    <a:pt x="1476" y="311"/>
                  </a:cubicBezTo>
                  <a:cubicBezTo>
                    <a:pt x="1478" y="312"/>
                    <a:pt x="1478" y="310"/>
                    <a:pt x="1479" y="310"/>
                  </a:cubicBezTo>
                  <a:cubicBezTo>
                    <a:pt x="1484" y="311"/>
                    <a:pt x="1483" y="317"/>
                    <a:pt x="1488" y="318"/>
                  </a:cubicBezTo>
                  <a:cubicBezTo>
                    <a:pt x="1491" y="309"/>
                    <a:pt x="1477" y="305"/>
                    <a:pt x="1477" y="300"/>
                  </a:cubicBezTo>
                  <a:cubicBezTo>
                    <a:pt x="1483" y="304"/>
                    <a:pt x="1486" y="309"/>
                    <a:pt x="1494" y="311"/>
                  </a:cubicBezTo>
                  <a:cubicBezTo>
                    <a:pt x="1486" y="299"/>
                    <a:pt x="1477" y="287"/>
                    <a:pt x="1459" y="284"/>
                  </a:cubicBezTo>
                  <a:cubicBezTo>
                    <a:pt x="1456" y="276"/>
                    <a:pt x="1452" y="269"/>
                    <a:pt x="1446" y="263"/>
                  </a:cubicBezTo>
                  <a:cubicBezTo>
                    <a:pt x="1446" y="266"/>
                    <a:pt x="1450" y="268"/>
                    <a:pt x="1447" y="269"/>
                  </a:cubicBezTo>
                  <a:cubicBezTo>
                    <a:pt x="1438" y="262"/>
                    <a:pt x="1428" y="252"/>
                    <a:pt x="1423" y="240"/>
                  </a:cubicBezTo>
                  <a:cubicBezTo>
                    <a:pt x="1423" y="239"/>
                    <a:pt x="1424" y="237"/>
                    <a:pt x="1424" y="237"/>
                  </a:cubicBezTo>
                  <a:cubicBezTo>
                    <a:pt x="1423" y="232"/>
                    <a:pt x="1416" y="223"/>
                    <a:pt x="1414" y="226"/>
                  </a:cubicBezTo>
                  <a:close/>
                  <a:moveTo>
                    <a:pt x="1519" y="325"/>
                  </a:moveTo>
                  <a:cubicBezTo>
                    <a:pt x="1520" y="328"/>
                    <a:pt x="1521" y="329"/>
                    <a:pt x="1524" y="330"/>
                  </a:cubicBezTo>
                  <a:cubicBezTo>
                    <a:pt x="1524" y="326"/>
                    <a:pt x="1521" y="326"/>
                    <a:pt x="1519" y="325"/>
                  </a:cubicBezTo>
                  <a:close/>
                  <a:moveTo>
                    <a:pt x="928" y="336"/>
                  </a:moveTo>
                  <a:cubicBezTo>
                    <a:pt x="928" y="340"/>
                    <a:pt x="935" y="341"/>
                    <a:pt x="934" y="335"/>
                  </a:cubicBezTo>
                  <a:cubicBezTo>
                    <a:pt x="931" y="335"/>
                    <a:pt x="929" y="335"/>
                    <a:pt x="928" y="336"/>
                  </a:cubicBezTo>
                  <a:close/>
                  <a:moveTo>
                    <a:pt x="913" y="346"/>
                  </a:moveTo>
                  <a:cubicBezTo>
                    <a:pt x="916" y="348"/>
                    <a:pt x="922" y="346"/>
                    <a:pt x="922" y="341"/>
                  </a:cubicBezTo>
                  <a:cubicBezTo>
                    <a:pt x="920" y="333"/>
                    <a:pt x="913" y="340"/>
                    <a:pt x="913" y="346"/>
                  </a:cubicBezTo>
                  <a:close/>
                  <a:moveTo>
                    <a:pt x="901" y="344"/>
                  </a:moveTo>
                  <a:cubicBezTo>
                    <a:pt x="904" y="350"/>
                    <a:pt x="894" y="346"/>
                    <a:pt x="893" y="351"/>
                  </a:cubicBezTo>
                  <a:cubicBezTo>
                    <a:pt x="898" y="355"/>
                    <a:pt x="903" y="351"/>
                    <a:pt x="908" y="349"/>
                  </a:cubicBezTo>
                  <a:cubicBezTo>
                    <a:pt x="908" y="345"/>
                    <a:pt x="903" y="346"/>
                    <a:pt x="901" y="344"/>
                  </a:cubicBezTo>
                  <a:close/>
                  <a:moveTo>
                    <a:pt x="901" y="357"/>
                  </a:moveTo>
                  <a:cubicBezTo>
                    <a:pt x="896" y="354"/>
                    <a:pt x="890" y="358"/>
                    <a:pt x="884" y="357"/>
                  </a:cubicBezTo>
                  <a:cubicBezTo>
                    <a:pt x="875" y="364"/>
                    <a:pt x="895" y="369"/>
                    <a:pt x="901" y="364"/>
                  </a:cubicBezTo>
                  <a:cubicBezTo>
                    <a:pt x="899" y="360"/>
                    <a:pt x="897" y="360"/>
                    <a:pt x="901" y="357"/>
                  </a:cubicBezTo>
                  <a:close/>
                  <a:moveTo>
                    <a:pt x="138" y="415"/>
                  </a:moveTo>
                  <a:cubicBezTo>
                    <a:pt x="134" y="415"/>
                    <a:pt x="133" y="417"/>
                    <a:pt x="132" y="420"/>
                  </a:cubicBezTo>
                  <a:cubicBezTo>
                    <a:pt x="136" y="421"/>
                    <a:pt x="137" y="417"/>
                    <a:pt x="138" y="415"/>
                  </a:cubicBezTo>
                  <a:close/>
                  <a:moveTo>
                    <a:pt x="130" y="417"/>
                  </a:moveTo>
                  <a:cubicBezTo>
                    <a:pt x="128" y="421"/>
                    <a:pt x="124" y="422"/>
                    <a:pt x="124" y="429"/>
                  </a:cubicBezTo>
                  <a:cubicBezTo>
                    <a:pt x="129" y="428"/>
                    <a:pt x="130" y="419"/>
                    <a:pt x="130" y="417"/>
                  </a:cubicBezTo>
                  <a:close/>
                  <a:moveTo>
                    <a:pt x="1576" y="428"/>
                  </a:moveTo>
                  <a:cubicBezTo>
                    <a:pt x="1578" y="441"/>
                    <a:pt x="1584" y="458"/>
                    <a:pt x="1592" y="468"/>
                  </a:cubicBezTo>
                  <a:cubicBezTo>
                    <a:pt x="1593" y="451"/>
                    <a:pt x="1585" y="437"/>
                    <a:pt x="1576" y="428"/>
                  </a:cubicBezTo>
                  <a:close/>
                  <a:moveTo>
                    <a:pt x="128" y="436"/>
                  </a:moveTo>
                  <a:cubicBezTo>
                    <a:pt x="127" y="439"/>
                    <a:pt x="123" y="443"/>
                    <a:pt x="124" y="446"/>
                  </a:cubicBezTo>
                  <a:cubicBezTo>
                    <a:pt x="126" y="443"/>
                    <a:pt x="132" y="441"/>
                    <a:pt x="128" y="436"/>
                  </a:cubicBezTo>
                  <a:close/>
                  <a:moveTo>
                    <a:pt x="118" y="437"/>
                  </a:moveTo>
                  <a:cubicBezTo>
                    <a:pt x="117" y="444"/>
                    <a:pt x="110" y="450"/>
                    <a:pt x="111" y="455"/>
                  </a:cubicBezTo>
                  <a:cubicBezTo>
                    <a:pt x="113" y="450"/>
                    <a:pt x="121" y="441"/>
                    <a:pt x="118" y="437"/>
                  </a:cubicBezTo>
                  <a:close/>
                  <a:moveTo>
                    <a:pt x="112" y="495"/>
                  </a:moveTo>
                  <a:cubicBezTo>
                    <a:pt x="113" y="473"/>
                    <a:pt x="139" y="464"/>
                    <a:pt x="146" y="448"/>
                  </a:cubicBezTo>
                  <a:cubicBezTo>
                    <a:pt x="150" y="447"/>
                    <a:pt x="157" y="446"/>
                    <a:pt x="163" y="444"/>
                  </a:cubicBezTo>
                  <a:cubicBezTo>
                    <a:pt x="154" y="432"/>
                    <a:pt x="144" y="446"/>
                    <a:pt x="135" y="450"/>
                  </a:cubicBezTo>
                  <a:cubicBezTo>
                    <a:pt x="128" y="463"/>
                    <a:pt x="116" y="465"/>
                    <a:pt x="111" y="481"/>
                  </a:cubicBezTo>
                  <a:cubicBezTo>
                    <a:pt x="102" y="487"/>
                    <a:pt x="98" y="497"/>
                    <a:pt x="92" y="505"/>
                  </a:cubicBezTo>
                  <a:cubicBezTo>
                    <a:pt x="103" y="506"/>
                    <a:pt x="103" y="496"/>
                    <a:pt x="112" y="495"/>
                  </a:cubicBezTo>
                  <a:close/>
                  <a:moveTo>
                    <a:pt x="146" y="459"/>
                  </a:moveTo>
                  <a:cubicBezTo>
                    <a:pt x="148" y="459"/>
                    <a:pt x="150" y="459"/>
                    <a:pt x="149" y="455"/>
                  </a:cubicBezTo>
                  <a:cubicBezTo>
                    <a:pt x="146" y="455"/>
                    <a:pt x="145" y="456"/>
                    <a:pt x="146" y="459"/>
                  </a:cubicBezTo>
                  <a:close/>
                  <a:moveTo>
                    <a:pt x="92" y="496"/>
                  </a:moveTo>
                  <a:cubicBezTo>
                    <a:pt x="88" y="495"/>
                    <a:pt x="89" y="499"/>
                    <a:pt x="88" y="502"/>
                  </a:cubicBezTo>
                  <a:cubicBezTo>
                    <a:pt x="91" y="502"/>
                    <a:pt x="92" y="499"/>
                    <a:pt x="92" y="496"/>
                  </a:cubicBezTo>
                  <a:close/>
                  <a:moveTo>
                    <a:pt x="1606" y="540"/>
                  </a:moveTo>
                  <a:cubicBezTo>
                    <a:pt x="1603" y="524"/>
                    <a:pt x="1602" y="509"/>
                    <a:pt x="1589" y="502"/>
                  </a:cubicBezTo>
                  <a:cubicBezTo>
                    <a:pt x="1587" y="522"/>
                    <a:pt x="1598" y="536"/>
                    <a:pt x="1598" y="554"/>
                  </a:cubicBezTo>
                  <a:cubicBezTo>
                    <a:pt x="1594" y="553"/>
                    <a:pt x="1591" y="549"/>
                    <a:pt x="1586" y="549"/>
                  </a:cubicBezTo>
                  <a:cubicBezTo>
                    <a:pt x="1582" y="552"/>
                    <a:pt x="1581" y="563"/>
                    <a:pt x="1588" y="564"/>
                  </a:cubicBezTo>
                  <a:cubicBezTo>
                    <a:pt x="1590" y="562"/>
                    <a:pt x="1589" y="557"/>
                    <a:pt x="1591" y="555"/>
                  </a:cubicBezTo>
                  <a:cubicBezTo>
                    <a:pt x="1593" y="557"/>
                    <a:pt x="1592" y="560"/>
                    <a:pt x="1593" y="561"/>
                  </a:cubicBezTo>
                  <a:cubicBezTo>
                    <a:pt x="1597" y="562"/>
                    <a:pt x="1596" y="559"/>
                    <a:pt x="1599" y="559"/>
                  </a:cubicBezTo>
                  <a:cubicBezTo>
                    <a:pt x="1606" y="564"/>
                    <a:pt x="1595" y="578"/>
                    <a:pt x="1604" y="582"/>
                  </a:cubicBezTo>
                  <a:cubicBezTo>
                    <a:pt x="1603" y="575"/>
                    <a:pt x="1609" y="569"/>
                    <a:pt x="1603" y="565"/>
                  </a:cubicBezTo>
                  <a:cubicBezTo>
                    <a:pt x="1607" y="560"/>
                    <a:pt x="1609" y="552"/>
                    <a:pt x="1610" y="543"/>
                  </a:cubicBezTo>
                  <a:cubicBezTo>
                    <a:pt x="1609" y="541"/>
                    <a:pt x="1607" y="541"/>
                    <a:pt x="1606" y="540"/>
                  </a:cubicBezTo>
                  <a:close/>
                  <a:moveTo>
                    <a:pt x="99" y="526"/>
                  </a:moveTo>
                  <a:cubicBezTo>
                    <a:pt x="103" y="523"/>
                    <a:pt x="110" y="519"/>
                    <a:pt x="112" y="511"/>
                  </a:cubicBezTo>
                  <a:cubicBezTo>
                    <a:pt x="106" y="513"/>
                    <a:pt x="98" y="519"/>
                    <a:pt x="99" y="526"/>
                  </a:cubicBezTo>
                  <a:close/>
                  <a:moveTo>
                    <a:pt x="73" y="545"/>
                  </a:moveTo>
                  <a:cubicBezTo>
                    <a:pt x="73" y="537"/>
                    <a:pt x="80" y="533"/>
                    <a:pt x="85" y="533"/>
                  </a:cubicBezTo>
                  <a:cubicBezTo>
                    <a:pt x="86" y="529"/>
                    <a:pt x="88" y="528"/>
                    <a:pt x="89" y="524"/>
                  </a:cubicBezTo>
                  <a:cubicBezTo>
                    <a:pt x="85" y="523"/>
                    <a:pt x="83" y="529"/>
                    <a:pt x="81" y="527"/>
                  </a:cubicBezTo>
                  <a:cubicBezTo>
                    <a:pt x="82" y="521"/>
                    <a:pt x="86" y="517"/>
                    <a:pt x="88" y="512"/>
                  </a:cubicBezTo>
                  <a:cubicBezTo>
                    <a:pt x="73" y="520"/>
                    <a:pt x="67" y="536"/>
                    <a:pt x="59" y="551"/>
                  </a:cubicBezTo>
                  <a:cubicBezTo>
                    <a:pt x="65" y="550"/>
                    <a:pt x="66" y="542"/>
                    <a:pt x="73" y="545"/>
                  </a:cubicBezTo>
                  <a:close/>
                  <a:moveTo>
                    <a:pt x="1658" y="557"/>
                  </a:moveTo>
                  <a:cubicBezTo>
                    <a:pt x="1659" y="547"/>
                    <a:pt x="1652" y="532"/>
                    <a:pt x="1645" y="530"/>
                  </a:cubicBezTo>
                  <a:cubicBezTo>
                    <a:pt x="1650" y="539"/>
                    <a:pt x="1650" y="552"/>
                    <a:pt x="1658" y="557"/>
                  </a:cubicBezTo>
                  <a:close/>
                  <a:moveTo>
                    <a:pt x="53" y="556"/>
                  </a:moveTo>
                  <a:cubicBezTo>
                    <a:pt x="53" y="562"/>
                    <a:pt x="47" y="562"/>
                    <a:pt x="47" y="569"/>
                  </a:cubicBezTo>
                  <a:cubicBezTo>
                    <a:pt x="50" y="570"/>
                    <a:pt x="56" y="561"/>
                    <a:pt x="53" y="556"/>
                  </a:cubicBezTo>
                  <a:close/>
                  <a:moveTo>
                    <a:pt x="1578" y="581"/>
                  </a:moveTo>
                  <a:cubicBezTo>
                    <a:pt x="1575" y="583"/>
                    <a:pt x="1573" y="586"/>
                    <a:pt x="1574" y="592"/>
                  </a:cubicBezTo>
                  <a:cubicBezTo>
                    <a:pt x="1579" y="593"/>
                    <a:pt x="1579" y="589"/>
                    <a:pt x="1582" y="588"/>
                  </a:cubicBezTo>
                  <a:cubicBezTo>
                    <a:pt x="1584" y="592"/>
                    <a:pt x="1583" y="598"/>
                    <a:pt x="1586" y="601"/>
                  </a:cubicBezTo>
                  <a:cubicBezTo>
                    <a:pt x="1586" y="598"/>
                    <a:pt x="1584" y="593"/>
                    <a:pt x="1587" y="592"/>
                  </a:cubicBezTo>
                  <a:cubicBezTo>
                    <a:pt x="1592" y="600"/>
                    <a:pt x="1584" y="615"/>
                    <a:pt x="1595" y="617"/>
                  </a:cubicBezTo>
                  <a:cubicBezTo>
                    <a:pt x="1597" y="608"/>
                    <a:pt x="1590" y="604"/>
                    <a:pt x="1593" y="597"/>
                  </a:cubicBezTo>
                  <a:cubicBezTo>
                    <a:pt x="1596" y="597"/>
                    <a:pt x="1596" y="601"/>
                    <a:pt x="1598" y="599"/>
                  </a:cubicBezTo>
                  <a:cubicBezTo>
                    <a:pt x="1598" y="592"/>
                    <a:pt x="1597" y="587"/>
                    <a:pt x="1596" y="582"/>
                  </a:cubicBezTo>
                  <a:cubicBezTo>
                    <a:pt x="1595" y="581"/>
                    <a:pt x="1592" y="583"/>
                    <a:pt x="1588" y="582"/>
                  </a:cubicBezTo>
                  <a:cubicBezTo>
                    <a:pt x="1587" y="586"/>
                    <a:pt x="1593" y="589"/>
                    <a:pt x="1589" y="592"/>
                  </a:cubicBezTo>
                  <a:cubicBezTo>
                    <a:pt x="1588" y="590"/>
                    <a:pt x="1586" y="581"/>
                    <a:pt x="1584" y="586"/>
                  </a:cubicBezTo>
                  <a:cubicBezTo>
                    <a:pt x="1582" y="581"/>
                    <a:pt x="1578" y="579"/>
                    <a:pt x="1577" y="574"/>
                  </a:cubicBezTo>
                  <a:cubicBezTo>
                    <a:pt x="1579" y="573"/>
                    <a:pt x="1581" y="572"/>
                    <a:pt x="1583" y="572"/>
                  </a:cubicBezTo>
                  <a:cubicBezTo>
                    <a:pt x="1579" y="549"/>
                    <a:pt x="1561" y="585"/>
                    <a:pt x="1578" y="581"/>
                  </a:cubicBezTo>
                  <a:close/>
                  <a:moveTo>
                    <a:pt x="1587" y="632"/>
                  </a:moveTo>
                  <a:cubicBezTo>
                    <a:pt x="1590" y="635"/>
                    <a:pt x="1593" y="642"/>
                    <a:pt x="1598" y="640"/>
                  </a:cubicBezTo>
                  <a:cubicBezTo>
                    <a:pt x="1597" y="631"/>
                    <a:pt x="1590" y="628"/>
                    <a:pt x="1588" y="620"/>
                  </a:cubicBezTo>
                  <a:cubicBezTo>
                    <a:pt x="1578" y="618"/>
                    <a:pt x="1579" y="606"/>
                    <a:pt x="1572" y="600"/>
                  </a:cubicBezTo>
                  <a:cubicBezTo>
                    <a:pt x="1573" y="599"/>
                    <a:pt x="1575" y="599"/>
                    <a:pt x="1574" y="596"/>
                  </a:cubicBezTo>
                  <a:cubicBezTo>
                    <a:pt x="1570" y="593"/>
                    <a:pt x="1569" y="599"/>
                    <a:pt x="1565" y="599"/>
                  </a:cubicBezTo>
                  <a:cubicBezTo>
                    <a:pt x="1568" y="613"/>
                    <a:pt x="1561" y="624"/>
                    <a:pt x="1568" y="633"/>
                  </a:cubicBezTo>
                  <a:cubicBezTo>
                    <a:pt x="1569" y="632"/>
                    <a:pt x="1569" y="630"/>
                    <a:pt x="1571" y="629"/>
                  </a:cubicBezTo>
                  <a:cubicBezTo>
                    <a:pt x="1574" y="635"/>
                    <a:pt x="1569" y="638"/>
                    <a:pt x="1570" y="645"/>
                  </a:cubicBezTo>
                  <a:cubicBezTo>
                    <a:pt x="1579" y="651"/>
                    <a:pt x="1586" y="643"/>
                    <a:pt x="1587" y="632"/>
                  </a:cubicBezTo>
                  <a:close/>
                  <a:moveTo>
                    <a:pt x="1579" y="595"/>
                  </a:moveTo>
                  <a:cubicBezTo>
                    <a:pt x="1580" y="597"/>
                    <a:pt x="1579" y="601"/>
                    <a:pt x="1583" y="600"/>
                  </a:cubicBezTo>
                  <a:cubicBezTo>
                    <a:pt x="1583" y="598"/>
                    <a:pt x="1583" y="596"/>
                    <a:pt x="1582" y="595"/>
                  </a:cubicBezTo>
                  <a:lnTo>
                    <a:pt x="1579" y="595"/>
                  </a:lnTo>
                  <a:close/>
                  <a:moveTo>
                    <a:pt x="1613" y="598"/>
                  </a:moveTo>
                  <a:cubicBezTo>
                    <a:pt x="1612" y="620"/>
                    <a:pt x="1625" y="632"/>
                    <a:pt x="1631" y="649"/>
                  </a:cubicBezTo>
                  <a:cubicBezTo>
                    <a:pt x="1629" y="634"/>
                    <a:pt x="1621" y="624"/>
                    <a:pt x="1616" y="612"/>
                  </a:cubicBezTo>
                  <a:cubicBezTo>
                    <a:pt x="1620" y="608"/>
                    <a:pt x="1616" y="600"/>
                    <a:pt x="1613" y="598"/>
                  </a:cubicBezTo>
                  <a:close/>
                  <a:moveTo>
                    <a:pt x="54" y="629"/>
                  </a:moveTo>
                  <a:cubicBezTo>
                    <a:pt x="55" y="628"/>
                    <a:pt x="58" y="623"/>
                    <a:pt x="55" y="621"/>
                  </a:cubicBezTo>
                  <a:cubicBezTo>
                    <a:pt x="55" y="623"/>
                    <a:pt x="52" y="627"/>
                    <a:pt x="54" y="629"/>
                  </a:cubicBezTo>
                  <a:close/>
                  <a:moveTo>
                    <a:pt x="1310" y="675"/>
                  </a:moveTo>
                  <a:cubicBezTo>
                    <a:pt x="1314" y="674"/>
                    <a:pt x="1312" y="666"/>
                    <a:pt x="1314" y="662"/>
                  </a:cubicBezTo>
                  <a:cubicBezTo>
                    <a:pt x="1323" y="662"/>
                    <a:pt x="1324" y="654"/>
                    <a:pt x="1334" y="655"/>
                  </a:cubicBezTo>
                  <a:cubicBezTo>
                    <a:pt x="1334" y="652"/>
                    <a:pt x="1334" y="648"/>
                    <a:pt x="1331" y="648"/>
                  </a:cubicBezTo>
                  <a:cubicBezTo>
                    <a:pt x="1324" y="656"/>
                    <a:pt x="1293" y="662"/>
                    <a:pt x="1310" y="675"/>
                  </a:cubicBezTo>
                  <a:close/>
                  <a:moveTo>
                    <a:pt x="1601" y="655"/>
                  </a:moveTo>
                  <a:cubicBezTo>
                    <a:pt x="1600" y="653"/>
                    <a:pt x="1601" y="649"/>
                    <a:pt x="1597" y="649"/>
                  </a:cubicBezTo>
                  <a:cubicBezTo>
                    <a:pt x="1595" y="651"/>
                    <a:pt x="1596" y="656"/>
                    <a:pt x="1598" y="657"/>
                  </a:cubicBezTo>
                  <a:cubicBezTo>
                    <a:pt x="1598" y="656"/>
                    <a:pt x="1600" y="656"/>
                    <a:pt x="1601" y="655"/>
                  </a:cubicBezTo>
                  <a:close/>
                  <a:moveTo>
                    <a:pt x="1561" y="650"/>
                  </a:moveTo>
                  <a:cubicBezTo>
                    <a:pt x="1560" y="654"/>
                    <a:pt x="1561" y="658"/>
                    <a:pt x="1564" y="659"/>
                  </a:cubicBezTo>
                  <a:cubicBezTo>
                    <a:pt x="1563" y="656"/>
                    <a:pt x="1565" y="650"/>
                    <a:pt x="1561" y="650"/>
                  </a:cubicBezTo>
                  <a:close/>
                  <a:moveTo>
                    <a:pt x="1376" y="658"/>
                  </a:moveTo>
                  <a:cubicBezTo>
                    <a:pt x="1375" y="655"/>
                    <a:pt x="1373" y="652"/>
                    <a:pt x="1369" y="652"/>
                  </a:cubicBezTo>
                  <a:cubicBezTo>
                    <a:pt x="1365" y="657"/>
                    <a:pt x="1372" y="661"/>
                    <a:pt x="1376" y="658"/>
                  </a:cubicBezTo>
                  <a:close/>
                  <a:moveTo>
                    <a:pt x="1573" y="656"/>
                  </a:moveTo>
                  <a:cubicBezTo>
                    <a:pt x="1573" y="659"/>
                    <a:pt x="1574" y="660"/>
                    <a:pt x="1575" y="661"/>
                  </a:cubicBezTo>
                  <a:cubicBezTo>
                    <a:pt x="1577" y="659"/>
                    <a:pt x="1576" y="655"/>
                    <a:pt x="1573" y="656"/>
                  </a:cubicBezTo>
                  <a:close/>
                  <a:moveTo>
                    <a:pt x="1606" y="656"/>
                  </a:moveTo>
                  <a:cubicBezTo>
                    <a:pt x="1606" y="659"/>
                    <a:pt x="1607" y="661"/>
                    <a:pt x="1609" y="663"/>
                  </a:cubicBezTo>
                  <a:cubicBezTo>
                    <a:pt x="1611" y="661"/>
                    <a:pt x="1608" y="659"/>
                    <a:pt x="1609" y="656"/>
                  </a:cubicBezTo>
                  <a:lnTo>
                    <a:pt x="1606" y="656"/>
                  </a:lnTo>
                  <a:close/>
                  <a:moveTo>
                    <a:pt x="1623" y="742"/>
                  </a:moveTo>
                  <a:cubicBezTo>
                    <a:pt x="1623" y="744"/>
                    <a:pt x="1619" y="741"/>
                    <a:pt x="1620" y="744"/>
                  </a:cubicBezTo>
                  <a:cubicBezTo>
                    <a:pt x="1621" y="755"/>
                    <a:pt x="1634" y="764"/>
                    <a:pt x="1624" y="774"/>
                  </a:cubicBezTo>
                  <a:cubicBezTo>
                    <a:pt x="1626" y="789"/>
                    <a:pt x="1627" y="807"/>
                    <a:pt x="1635" y="816"/>
                  </a:cubicBezTo>
                  <a:cubicBezTo>
                    <a:pt x="1634" y="813"/>
                    <a:pt x="1634" y="809"/>
                    <a:pt x="1636" y="806"/>
                  </a:cubicBezTo>
                  <a:cubicBezTo>
                    <a:pt x="1639" y="807"/>
                    <a:pt x="1640" y="812"/>
                    <a:pt x="1643" y="814"/>
                  </a:cubicBezTo>
                  <a:cubicBezTo>
                    <a:pt x="1644" y="812"/>
                    <a:pt x="1644" y="809"/>
                    <a:pt x="1646" y="810"/>
                  </a:cubicBezTo>
                  <a:cubicBezTo>
                    <a:pt x="1647" y="814"/>
                    <a:pt x="1649" y="818"/>
                    <a:pt x="1652" y="820"/>
                  </a:cubicBezTo>
                  <a:cubicBezTo>
                    <a:pt x="1652" y="817"/>
                    <a:pt x="1652" y="814"/>
                    <a:pt x="1654" y="813"/>
                  </a:cubicBezTo>
                  <a:cubicBezTo>
                    <a:pt x="1654" y="819"/>
                    <a:pt x="1656" y="822"/>
                    <a:pt x="1660" y="824"/>
                  </a:cubicBezTo>
                  <a:cubicBezTo>
                    <a:pt x="1662" y="802"/>
                    <a:pt x="1680" y="782"/>
                    <a:pt x="1666" y="762"/>
                  </a:cubicBezTo>
                  <a:cubicBezTo>
                    <a:pt x="1665" y="761"/>
                    <a:pt x="1661" y="763"/>
                    <a:pt x="1661" y="761"/>
                  </a:cubicBezTo>
                  <a:cubicBezTo>
                    <a:pt x="1665" y="735"/>
                    <a:pt x="1644" y="720"/>
                    <a:pt x="1644" y="691"/>
                  </a:cubicBezTo>
                  <a:cubicBezTo>
                    <a:pt x="1634" y="685"/>
                    <a:pt x="1638" y="666"/>
                    <a:pt x="1630" y="658"/>
                  </a:cubicBezTo>
                  <a:cubicBezTo>
                    <a:pt x="1627" y="666"/>
                    <a:pt x="1621" y="668"/>
                    <a:pt x="1614" y="671"/>
                  </a:cubicBezTo>
                  <a:cubicBezTo>
                    <a:pt x="1614" y="677"/>
                    <a:pt x="1618" y="677"/>
                    <a:pt x="1621" y="680"/>
                  </a:cubicBezTo>
                  <a:cubicBezTo>
                    <a:pt x="1622" y="684"/>
                    <a:pt x="1618" y="683"/>
                    <a:pt x="1619" y="687"/>
                  </a:cubicBezTo>
                  <a:cubicBezTo>
                    <a:pt x="1621" y="689"/>
                    <a:pt x="1624" y="689"/>
                    <a:pt x="1625" y="690"/>
                  </a:cubicBezTo>
                  <a:cubicBezTo>
                    <a:pt x="1623" y="696"/>
                    <a:pt x="1628" y="708"/>
                    <a:pt x="1620" y="710"/>
                  </a:cubicBezTo>
                  <a:cubicBezTo>
                    <a:pt x="1620" y="714"/>
                    <a:pt x="1621" y="715"/>
                    <a:pt x="1621" y="719"/>
                  </a:cubicBezTo>
                  <a:cubicBezTo>
                    <a:pt x="1618" y="721"/>
                    <a:pt x="1616" y="726"/>
                    <a:pt x="1614" y="731"/>
                  </a:cubicBezTo>
                  <a:cubicBezTo>
                    <a:pt x="1617" y="735"/>
                    <a:pt x="1623" y="735"/>
                    <a:pt x="1623" y="742"/>
                  </a:cubicBezTo>
                  <a:close/>
                  <a:moveTo>
                    <a:pt x="1548" y="668"/>
                  </a:moveTo>
                  <a:cubicBezTo>
                    <a:pt x="1547" y="667"/>
                    <a:pt x="1547" y="667"/>
                    <a:pt x="1547" y="666"/>
                  </a:cubicBezTo>
                  <a:cubicBezTo>
                    <a:pt x="1542" y="666"/>
                    <a:pt x="1542" y="666"/>
                    <a:pt x="1542" y="666"/>
                  </a:cubicBezTo>
                  <a:cubicBezTo>
                    <a:pt x="1542" y="668"/>
                    <a:pt x="1542" y="670"/>
                    <a:pt x="1543" y="671"/>
                  </a:cubicBezTo>
                  <a:cubicBezTo>
                    <a:pt x="1546" y="672"/>
                    <a:pt x="1548" y="670"/>
                    <a:pt x="1548" y="668"/>
                  </a:cubicBezTo>
                  <a:close/>
                  <a:moveTo>
                    <a:pt x="1350" y="702"/>
                  </a:moveTo>
                  <a:cubicBezTo>
                    <a:pt x="1351" y="700"/>
                    <a:pt x="1354" y="700"/>
                    <a:pt x="1353" y="697"/>
                  </a:cubicBezTo>
                  <a:cubicBezTo>
                    <a:pt x="1346" y="688"/>
                    <a:pt x="1330" y="688"/>
                    <a:pt x="1324" y="677"/>
                  </a:cubicBezTo>
                  <a:cubicBezTo>
                    <a:pt x="1325" y="675"/>
                    <a:pt x="1329" y="676"/>
                    <a:pt x="1328" y="672"/>
                  </a:cubicBezTo>
                  <a:cubicBezTo>
                    <a:pt x="1326" y="669"/>
                    <a:pt x="1324" y="666"/>
                    <a:pt x="1317" y="667"/>
                  </a:cubicBezTo>
                  <a:cubicBezTo>
                    <a:pt x="1310" y="689"/>
                    <a:pt x="1330" y="700"/>
                    <a:pt x="1350" y="702"/>
                  </a:cubicBezTo>
                  <a:close/>
                  <a:moveTo>
                    <a:pt x="1274" y="691"/>
                  </a:moveTo>
                  <a:cubicBezTo>
                    <a:pt x="1282" y="690"/>
                    <a:pt x="1291" y="682"/>
                    <a:pt x="1293" y="671"/>
                  </a:cubicBezTo>
                  <a:cubicBezTo>
                    <a:pt x="1287" y="669"/>
                    <a:pt x="1272" y="680"/>
                    <a:pt x="1274" y="691"/>
                  </a:cubicBezTo>
                  <a:close/>
                  <a:moveTo>
                    <a:pt x="1541" y="696"/>
                  </a:moveTo>
                  <a:cubicBezTo>
                    <a:pt x="1546" y="696"/>
                    <a:pt x="1547" y="698"/>
                    <a:pt x="1547" y="702"/>
                  </a:cubicBezTo>
                  <a:cubicBezTo>
                    <a:pt x="1547" y="705"/>
                    <a:pt x="1542" y="703"/>
                    <a:pt x="1542" y="707"/>
                  </a:cubicBezTo>
                  <a:cubicBezTo>
                    <a:pt x="1546" y="712"/>
                    <a:pt x="1552" y="706"/>
                    <a:pt x="1555" y="704"/>
                  </a:cubicBezTo>
                  <a:cubicBezTo>
                    <a:pt x="1558" y="695"/>
                    <a:pt x="1557" y="681"/>
                    <a:pt x="1550" y="672"/>
                  </a:cubicBezTo>
                  <a:cubicBezTo>
                    <a:pt x="1548" y="680"/>
                    <a:pt x="1553" y="687"/>
                    <a:pt x="1551" y="692"/>
                  </a:cubicBezTo>
                  <a:cubicBezTo>
                    <a:pt x="1546" y="691"/>
                    <a:pt x="1549" y="682"/>
                    <a:pt x="1541" y="684"/>
                  </a:cubicBezTo>
                  <a:cubicBezTo>
                    <a:pt x="1540" y="689"/>
                    <a:pt x="1542" y="692"/>
                    <a:pt x="1541" y="696"/>
                  </a:cubicBezTo>
                  <a:close/>
                  <a:moveTo>
                    <a:pt x="207" y="678"/>
                  </a:moveTo>
                  <a:cubicBezTo>
                    <a:pt x="204" y="678"/>
                    <a:pt x="204" y="678"/>
                    <a:pt x="204" y="678"/>
                  </a:cubicBezTo>
                  <a:cubicBezTo>
                    <a:pt x="204" y="683"/>
                    <a:pt x="201" y="684"/>
                    <a:pt x="198" y="684"/>
                  </a:cubicBezTo>
                  <a:cubicBezTo>
                    <a:pt x="198" y="688"/>
                    <a:pt x="198" y="688"/>
                    <a:pt x="198" y="688"/>
                  </a:cubicBezTo>
                  <a:cubicBezTo>
                    <a:pt x="203" y="686"/>
                    <a:pt x="200" y="692"/>
                    <a:pt x="202" y="694"/>
                  </a:cubicBezTo>
                  <a:cubicBezTo>
                    <a:pt x="204" y="694"/>
                    <a:pt x="206" y="693"/>
                    <a:pt x="207" y="693"/>
                  </a:cubicBezTo>
                  <a:cubicBezTo>
                    <a:pt x="208" y="689"/>
                    <a:pt x="206" y="687"/>
                    <a:pt x="205" y="686"/>
                  </a:cubicBezTo>
                  <a:cubicBezTo>
                    <a:pt x="212" y="685"/>
                    <a:pt x="204" y="681"/>
                    <a:pt x="207" y="678"/>
                  </a:cubicBezTo>
                  <a:close/>
                  <a:moveTo>
                    <a:pt x="1525" y="706"/>
                  </a:moveTo>
                  <a:cubicBezTo>
                    <a:pt x="1526" y="704"/>
                    <a:pt x="1528" y="703"/>
                    <a:pt x="1527" y="699"/>
                  </a:cubicBezTo>
                  <a:cubicBezTo>
                    <a:pt x="1525" y="697"/>
                    <a:pt x="1525" y="701"/>
                    <a:pt x="1522" y="700"/>
                  </a:cubicBezTo>
                  <a:cubicBezTo>
                    <a:pt x="1519" y="695"/>
                    <a:pt x="1516" y="689"/>
                    <a:pt x="1511" y="685"/>
                  </a:cubicBezTo>
                  <a:cubicBezTo>
                    <a:pt x="1506" y="687"/>
                    <a:pt x="1501" y="686"/>
                    <a:pt x="1497" y="687"/>
                  </a:cubicBezTo>
                  <a:cubicBezTo>
                    <a:pt x="1494" y="692"/>
                    <a:pt x="1496" y="701"/>
                    <a:pt x="1492" y="706"/>
                  </a:cubicBezTo>
                  <a:cubicBezTo>
                    <a:pt x="1491" y="706"/>
                    <a:pt x="1491" y="704"/>
                    <a:pt x="1490" y="704"/>
                  </a:cubicBezTo>
                  <a:cubicBezTo>
                    <a:pt x="1489" y="708"/>
                    <a:pt x="1489" y="710"/>
                    <a:pt x="1486" y="711"/>
                  </a:cubicBezTo>
                  <a:cubicBezTo>
                    <a:pt x="1479" y="708"/>
                    <a:pt x="1475" y="703"/>
                    <a:pt x="1476" y="694"/>
                  </a:cubicBezTo>
                  <a:cubicBezTo>
                    <a:pt x="1473" y="692"/>
                    <a:pt x="1469" y="691"/>
                    <a:pt x="1468" y="688"/>
                  </a:cubicBezTo>
                  <a:cubicBezTo>
                    <a:pt x="1471" y="685"/>
                    <a:pt x="1465" y="682"/>
                    <a:pt x="1465" y="680"/>
                  </a:cubicBezTo>
                  <a:cubicBezTo>
                    <a:pt x="1434" y="684"/>
                    <a:pt x="1406" y="677"/>
                    <a:pt x="1382" y="690"/>
                  </a:cubicBezTo>
                  <a:cubicBezTo>
                    <a:pt x="1382" y="694"/>
                    <a:pt x="1382" y="698"/>
                    <a:pt x="1379" y="699"/>
                  </a:cubicBezTo>
                  <a:cubicBezTo>
                    <a:pt x="1375" y="699"/>
                    <a:pt x="1366" y="699"/>
                    <a:pt x="1362" y="701"/>
                  </a:cubicBezTo>
                  <a:cubicBezTo>
                    <a:pt x="1361" y="708"/>
                    <a:pt x="1367" y="708"/>
                    <a:pt x="1368" y="714"/>
                  </a:cubicBezTo>
                  <a:cubicBezTo>
                    <a:pt x="1365" y="718"/>
                    <a:pt x="1361" y="719"/>
                    <a:pt x="1356" y="721"/>
                  </a:cubicBezTo>
                  <a:cubicBezTo>
                    <a:pt x="1355" y="729"/>
                    <a:pt x="1350" y="733"/>
                    <a:pt x="1343" y="729"/>
                  </a:cubicBezTo>
                  <a:cubicBezTo>
                    <a:pt x="1343" y="732"/>
                    <a:pt x="1343" y="735"/>
                    <a:pt x="1342" y="736"/>
                  </a:cubicBezTo>
                  <a:cubicBezTo>
                    <a:pt x="1334" y="737"/>
                    <a:pt x="1330" y="742"/>
                    <a:pt x="1328" y="749"/>
                  </a:cubicBezTo>
                  <a:cubicBezTo>
                    <a:pt x="1342" y="740"/>
                    <a:pt x="1361" y="759"/>
                    <a:pt x="1367" y="739"/>
                  </a:cubicBezTo>
                  <a:cubicBezTo>
                    <a:pt x="1372" y="739"/>
                    <a:pt x="1372" y="739"/>
                    <a:pt x="1372" y="739"/>
                  </a:cubicBezTo>
                  <a:cubicBezTo>
                    <a:pt x="1371" y="726"/>
                    <a:pt x="1388" y="734"/>
                    <a:pt x="1394" y="728"/>
                  </a:cubicBezTo>
                  <a:cubicBezTo>
                    <a:pt x="1395" y="733"/>
                    <a:pt x="1401" y="732"/>
                    <a:pt x="1400" y="740"/>
                  </a:cubicBezTo>
                  <a:cubicBezTo>
                    <a:pt x="1402" y="742"/>
                    <a:pt x="1408" y="741"/>
                    <a:pt x="1409" y="744"/>
                  </a:cubicBezTo>
                  <a:cubicBezTo>
                    <a:pt x="1407" y="746"/>
                    <a:pt x="1402" y="744"/>
                    <a:pt x="1402" y="748"/>
                  </a:cubicBezTo>
                  <a:cubicBezTo>
                    <a:pt x="1404" y="752"/>
                    <a:pt x="1406" y="754"/>
                    <a:pt x="1409" y="756"/>
                  </a:cubicBezTo>
                  <a:cubicBezTo>
                    <a:pt x="1415" y="753"/>
                    <a:pt x="1419" y="760"/>
                    <a:pt x="1424" y="760"/>
                  </a:cubicBezTo>
                  <a:cubicBezTo>
                    <a:pt x="1430" y="760"/>
                    <a:pt x="1432" y="755"/>
                    <a:pt x="1437" y="751"/>
                  </a:cubicBezTo>
                  <a:cubicBezTo>
                    <a:pt x="1442" y="756"/>
                    <a:pt x="1449" y="760"/>
                    <a:pt x="1456" y="763"/>
                  </a:cubicBezTo>
                  <a:cubicBezTo>
                    <a:pt x="1458" y="752"/>
                    <a:pt x="1452" y="749"/>
                    <a:pt x="1447" y="745"/>
                  </a:cubicBezTo>
                  <a:cubicBezTo>
                    <a:pt x="1450" y="740"/>
                    <a:pt x="1452" y="736"/>
                    <a:pt x="1454" y="728"/>
                  </a:cubicBezTo>
                  <a:cubicBezTo>
                    <a:pt x="1463" y="726"/>
                    <a:pt x="1476" y="721"/>
                    <a:pt x="1484" y="726"/>
                  </a:cubicBezTo>
                  <a:cubicBezTo>
                    <a:pt x="1488" y="722"/>
                    <a:pt x="1496" y="722"/>
                    <a:pt x="1499" y="719"/>
                  </a:cubicBezTo>
                  <a:cubicBezTo>
                    <a:pt x="1501" y="724"/>
                    <a:pt x="1500" y="731"/>
                    <a:pt x="1506" y="731"/>
                  </a:cubicBezTo>
                  <a:cubicBezTo>
                    <a:pt x="1506" y="722"/>
                    <a:pt x="1506" y="722"/>
                    <a:pt x="1506" y="722"/>
                  </a:cubicBezTo>
                  <a:cubicBezTo>
                    <a:pt x="1507" y="719"/>
                    <a:pt x="1514" y="722"/>
                    <a:pt x="1514" y="719"/>
                  </a:cubicBezTo>
                  <a:cubicBezTo>
                    <a:pt x="1510" y="713"/>
                    <a:pt x="1503" y="710"/>
                    <a:pt x="1497" y="705"/>
                  </a:cubicBezTo>
                  <a:cubicBezTo>
                    <a:pt x="1504" y="701"/>
                    <a:pt x="1507" y="712"/>
                    <a:pt x="1513" y="710"/>
                  </a:cubicBezTo>
                  <a:cubicBezTo>
                    <a:pt x="1515" y="710"/>
                    <a:pt x="1514" y="705"/>
                    <a:pt x="1516" y="704"/>
                  </a:cubicBezTo>
                  <a:cubicBezTo>
                    <a:pt x="1519" y="705"/>
                    <a:pt x="1521" y="707"/>
                    <a:pt x="1525" y="706"/>
                  </a:cubicBezTo>
                  <a:close/>
                  <a:moveTo>
                    <a:pt x="1262" y="683"/>
                  </a:moveTo>
                  <a:cubicBezTo>
                    <a:pt x="1262" y="689"/>
                    <a:pt x="1262" y="689"/>
                    <a:pt x="1262" y="689"/>
                  </a:cubicBezTo>
                  <a:cubicBezTo>
                    <a:pt x="1265" y="689"/>
                    <a:pt x="1267" y="687"/>
                    <a:pt x="1267" y="684"/>
                  </a:cubicBezTo>
                  <a:cubicBezTo>
                    <a:pt x="1266" y="683"/>
                    <a:pt x="1264" y="683"/>
                    <a:pt x="1262" y="683"/>
                  </a:cubicBezTo>
                  <a:close/>
                  <a:moveTo>
                    <a:pt x="1232" y="697"/>
                  </a:moveTo>
                  <a:cubicBezTo>
                    <a:pt x="1239" y="696"/>
                    <a:pt x="1246" y="694"/>
                    <a:pt x="1248" y="687"/>
                  </a:cubicBezTo>
                  <a:cubicBezTo>
                    <a:pt x="1241" y="688"/>
                    <a:pt x="1234" y="691"/>
                    <a:pt x="1232" y="697"/>
                  </a:cubicBezTo>
                  <a:close/>
                  <a:moveTo>
                    <a:pt x="196" y="694"/>
                  </a:moveTo>
                  <a:cubicBezTo>
                    <a:pt x="199" y="694"/>
                    <a:pt x="199" y="689"/>
                    <a:pt x="196" y="689"/>
                  </a:cubicBezTo>
                  <a:cubicBezTo>
                    <a:pt x="196" y="690"/>
                    <a:pt x="195" y="691"/>
                    <a:pt x="196" y="694"/>
                  </a:cubicBezTo>
                  <a:close/>
                  <a:moveTo>
                    <a:pt x="1222" y="693"/>
                  </a:moveTo>
                  <a:cubicBezTo>
                    <a:pt x="1217" y="695"/>
                    <a:pt x="1211" y="703"/>
                    <a:pt x="1214" y="706"/>
                  </a:cubicBezTo>
                  <a:cubicBezTo>
                    <a:pt x="1219" y="704"/>
                    <a:pt x="1226" y="700"/>
                    <a:pt x="1222" y="693"/>
                  </a:cubicBezTo>
                  <a:close/>
                  <a:moveTo>
                    <a:pt x="1604" y="812"/>
                  </a:moveTo>
                  <a:cubicBezTo>
                    <a:pt x="1609" y="805"/>
                    <a:pt x="1603" y="789"/>
                    <a:pt x="1609" y="781"/>
                  </a:cubicBezTo>
                  <a:cubicBezTo>
                    <a:pt x="1611" y="781"/>
                    <a:pt x="1609" y="785"/>
                    <a:pt x="1612" y="784"/>
                  </a:cubicBezTo>
                  <a:cubicBezTo>
                    <a:pt x="1615" y="776"/>
                    <a:pt x="1615" y="767"/>
                    <a:pt x="1611" y="762"/>
                  </a:cubicBezTo>
                  <a:cubicBezTo>
                    <a:pt x="1616" y="746"/>
                    <a:pt x="1609" y="726"/>
                    <a:pt x="1604" y="712"/>
                  </a:cubicBezTo>
                  <a:cubicBezTo>
                    <a:pt x="1594" y="717"/>
                    <a:pt x="1588" y="707"/>
                    <a:pt x="1581" y="704"/>
                  </a:cubicBezTo>
                  <a:cubicBezTo>
                    <a:pt x="1580" y="699"/>
                    <a:pt x="1575" y="693"/>
                    <a:pt x="1571" y="694"/>
                  </a:cubicBezTo>
                  <a:cubicBezTo>
                    <a:pt x="1574" y="703"/>
                    <a:pt x="1577" y="714"/>
                    <a:pt x="1587" y="718"/>
                  </a:cubicBezTo>
                  <a:cubicBezTo>
                    <a:pt x="1589" y="719"/>
                    <a:pt x="1592" y="716"/>
                    <a:pt x="1595" y="718"/>
                  </a:cubicBezTo>
                  <a:cubicBezTo>
                    <a:pt x="1597" y="718"/>
                    <a:pt x="1597" y="722"/>
                    <a:pt x="1598" y="723"/>
                  </a:cubicBezTo>
                  <a:cubicBezTo>
                    <a:pt x="1601" y="726"/>
                    <a:pt x="1604" y="724"/>
                    <a:pt x="1607" y="726"/>
                  </a:cubicBezTo>
                  <a:cubicBezTo>
                    <a:pt x="1607" y="731"/>
                    <a:pt x="1608" y="735"/>
                    <a:pt x="1608" y="741"/>
                  </a:cubicBezTo>
                  <a:cubicBezTo>
                    <a:pt x="1602" y="739"/>
                    <a:pt x="1602" y="743"/>
                    <a:pt x="1600" y="744"/>
                  </a:cubicBezTo>
                  <a:cubicBezTo>
                    <a:pt x="1598" y="736"/>
                    <a:pt x="1591" y="728"/>
                    <a:pt x="1586" y="726"/>
                  </a:cubicBezTo>
                  <a:cubicBezTo>
                    <a:pt x="1585" y="734"/>
                    <a:pt x="1593" y="741"/>
                    <a:pt x="1594" y="749"/>
                  </a:cubicBezTo>
                  <a:cubicBezTo>
                    <a:pt x="1592" y="748"/>
                    <a:pt x="1592" y="751"/>
                    <a:pt x="1589" y="750"/>
                  </a:cubicBezTo>
                  <a:cubicBezTo>
                    <a:pt x="1592" y="760"/>
                    <a:pt x="1582" y="760"/>
                    <a:pt x="1587" y="769"/>
                  </a:cubicBezTo>
                  <a:cubicBezTo>
                    <a:pt x="1583" y="774"/>
                    <a:pt x="1576" y="775"/>
                    <a:pt x="1578" y="785"/>
                  </a:cubicBezTo>
                  <a:cubicBezTo>
                    <a:pt x="1583" y="786"/>
                    <a:pt x="1581" y="791"/>
                    <a:pt x="1581" y="796"/>
                  </a:cubicBezTo>
                  <a:cubicBezTo>
                    <a:pt x="1583" y="797"/>
                    <a:pt x="1585" y="798"/>
                    <a:pt x="1587" y="799"/>
                  </a:cubicBezTo>
                  <a:cubicBezTo>
                    <a:pt x="1592" y="786"/>
                    <a:pt x="1596" y="772"/>
                    <a:pt x="1603" y="760"/>
                  </a:cubicBezTo>
                  <a:cubicBezTo>
                    <a:pt x="1603" y="772"/>
                    <a:pt x="1592" y="808"/>
                    <a:pt x="1604" y="812"/>
                  </a:cubicBezTo>
                  <a:close/>
                  <a:moveTo>
                    <a:pt x="187" y="697"/>
                  </a:moveTo>
                  <a:cubicBezTo>
                    <a:pt x="188" y="698"/>
                    <a:pt x="189" y="699"/>
                    <a:pt x="191" y="698"/>
                  </a:cubicBezTo>
                  <a:cubicBezTo>
                    <a:pt x="191" y="696"/>
                    <a:pt x="190" y="695"/>
                    <a:pt x="189" y="695"/>
                  </a:cubicBezTo>
                  <a:cubicBezTo>
                    <a:pt x="189" y="696"/>
                    <a:pt x="187" y="696"/>
                    <a:pt x="187" y="697"/>
                  </a:cubicBezTo>
                  <a:close/>
                  <a:moveTo>
                    <a:pt x="1253" y="697"/>
                  </a:moveTo>
                  <a:cubicBezTo>
                    <a:pt x="1252" y="701"/>
                    <a:pt x="1256" y="700"/>
                    <a:pt x="1255" y="703"/>
                  </a:cubicBezTo>
                  <a:cubicBezTo>
                    <a:pt x="1252" y="703"/>
                    <a:pt x="1251" y="704"/>
                    <a:pt x="1251" y="707"/>
                  </a:cubicBezTo>
                  <a:cubicBezTo>
                    <a:pt x="1258" y="709"/>
                    <a:pt x="1257" y="698"/>
                    <a:pt x="1266" y="700"/>
                  </a:cubicBezTo>
                  <a:cubicBezTo>
                    <a:pt x="1264" y="693"/>
                    <a:pt x="1259" y="700"/>
                    <a:pt x="1253" y="697"/>
                  </a:cubicBezTo>
                  <a:close/>
                  <a:moveTo>
                    <a:pt x="1692" y="805"/>
                  </a:moveTo>
                  <a:cubicBezTo>
                    <a:pt x="1700" y="797"/>
                    <a:pt x="1701" y="784"/>
                    <a:pt x="1703" y="769"/>
                  </a:cubicBezTo>
                  <a:cubicBezTo>
                    <a:pt x="1705" y="747"/>
                    <a:pt x="1704" y="720"/>
                    <a:pt x="1701" y="701"/>
                  </a:cubicBezTo>
                  <a:cubicBezTo>
                    <a:pt x="1701" y="715"/>
                    <a:pt x="1702" y="730"/>
                    <a:pt x="1700" y="742"/>
                  </a:cubicBezTo>
                  <a:cubicBezTo>
                    <a:pt x="1700" y="740"/>
                    <a:pt x="1700" y="739"/>
                    <a:pt x="1699" y="739"/>
                  </a:cubicBezTo>
                  <a:cubicBezTo>
                    <a:pt x="1700" y="744"/>
                    <a:pt x="1695" y="747"/>
                    <a:pt x="1694" y="752"/>
                  </a:cubicBezTo>
                  <a:cubicBezTo>
                    <a:pt x="1692" y="762"/>
                    <a:pt x="1695" y="773"/>
                    <a:pt x="1693" y="784"/>
                  </a:cubicBezTo>
                  <a:cubicBezTo>
                    <a:pt x="1691" y="792"/>
                    <a:pt x="1685" y="799"/>
                    <a:pt x="1692" y="805"/>
                  </a:cubicBezTo>
                  <a:close/>
                  <a:moveTo>
                    <a:pt x="1234" y="706"/>
                  </a:moveTo>
                  <a:cubicBezTo>
                    <a:pt x="1230" y="704"/>
                    <a:pt x="1222" y="705"/>
                    <a:pt x="1221" y="710"/>
                  </a:cubicBezTo>
                  <a:cubicBezTo>
                    <a:pt x="1223" y="714"/>
                    <a:pt x="1229" y="712"/>
                    <a:pt x="1233" y="711"/>
                  </a:cubicBezTo>
                  <a:cubicBezTo>
                    <a:pt x="1233" y="709"/>
                    <a:pt x="1235" y="709"/>
                    <a:pt x="1234" y="706"/>
                  </a:cubicBezTo>
                  <a:close/>
                  <a:moveTo>
                    <a:pt x="1204" y="718"/>
                  </a:moveTo>
                  <a:cubicBezTo>
                    <a:pt x="1206" y="723"/>
                    <a:pt x="1213" y="718"/>
                    <a:pt x="1213" y="714"/>
                  </a:cubicBezTo>
                  <a:cubicBezTo>
                    <a:pt x="1209" y="714"/>
                    <a:pt x="1205" y="714"/>
                    <a:pt x="1204" y="718"/>
                  </a:cubicBezTo>
                  <a:close/>
                  <a:moveTo>
                    <a:pt x="1531" y="737"/>
                  </a:moveTo>
                  <a:cubicBezTo>
                    <a:pt x="1532" y="736"/>
                    <a:pt x="1531" y="733"/>
                    <a:pt x="1533" y="733"/>
                  </a:cubicBezTo>
                  <a:cubicBezTo>
                    <a:pt x="1535" y="736"/>
                    <a:pt x="1540" y="738"/>
                    <a:pt x="1541" y="742"/>
                  </a:cubicBezTo>
                  <a:cubicBezTo>
                    <a:pt x="1542" y="739"/>
                    <a:pt x="1543" y="742"/>
                    <a:pt x="1545" y="742"/>
                  </a:cubicBezTo>
                  <a:cubicBezTo>
                    <a:pt x="1549" y="732"/>
                    <a:pt x="1537" y="730"/>
                    <a:pt x="1535" y="723"/>
                  </a:cubicBezTo>
                  <a:cubicBezTo>
                    <a:pt x="1536" y="722"/>
                    <a:pt x="1537" y="721"/>
                    <a:pt x="1537" y="718"/>
                  </a:cubicBezTo>
                  <a:cubicBezTo>
                    <a:pt x="1533" y="717"/>
                    <a:pt x="1532" y="715"/>
                    <a:pt x="1529" y="715"/>
                  </a:cubicBezTo>
                  <a:cubicBezTo>
                    <a:pt x="1528" y="720"/>
                    <a:pt x="1533" y="721"/>
                    <a:pt x="1533" y="725"/>
                  </a:cubicBezTo>
                  <a:cubicBezTo>
                    <a:pt x="1530" y="725"/>
                    <a:pt x="1527" y="726"/>
                    <a:pt x="1525" y="726"/>
                  </a:cubicBezTo>
                  <a:cubicBezTo>
                    <a:pt x="1526" y="731"/>
                    <a:pt x="1521" y="730"/>
                    <a:pt x="1522" y="736"/>
                  </a:cubicBezTo>
                  <a:cubicBezTo>
                    <a:pt x="1526" y="735"/>
                    <a:pt x="1528" y="735"/>
                    <a:pt x="1531" y="737"/>
                  </a:cubicBezTo>
                  <a:close/>
                  <a:moveTo>
                    <a:pt x="1564" y="733"/>
                  </a:moveTo>
                  <a:cubicBezTo>
                    <a:pt x="1568" y="735"/>
                    <a:pt x="1571" y="742"/>
                    <a:pt x="1577" y="739"/>
                  </a:cubicBezTo>
                  <a:cubicBezTo>
                    <a:pt x="1576" y="734"/>
                    <a:pt x="1567" y="732"/>
                    <a:pt x="1564" y="733"/>
                  </a:cubicBezTo>
                  <a:close/>
                  <a:moveTo>
                    <a:pt x="1586" y="743"/>
                  </a:moveTo>
                  <a:cubicBezTo>
                    <a:pt x="1588" y="741"/>
                    <a:pt x="1585" y="738"/>
                    <a:pt x="1583" y="738"/>
                  </a:cubicBezTo>
                  <a:cubicBezTo>
                    <a:pt x="1583" y="741"/>
                    <a:pt x="1582" y="744"/>
                    <a:pt x="1586" y="743"/>
                  </a:cubicBezTo>
                  <a:close/>
                  <a:moveTo>
                    <a:pt x="1490" y="759"/>
                  </a:moveTo>
                  <a:cubicBezTo>
                    <a:pt x="1492" y="752"/>
                    <a:pt x="1491" y="747"/>
                    <a:pt x="1489" y="741"/>
                  </a:cubicBezTo>
                  <a:cubicBezTo>
                    <a:pt x="1486" y="741"/>
                    <a:pt x="1486" y="741"/>
                    <a:pt x="1486" y="741"/>
                  </a:cubicBezTo>
                  <a:cubicBezTo>
                    <a:pt x="1490" y="746"/>
                    <a:pt x="1484" y="755"/>
                    <a:pt x="1490" y="759"/>
                  </a:cubicBezTo>
                  <a:close/>
                  <a:moveTo>
                    <a:pt x="1559" y="743"/>
                  </a:moveTo>
                  <a:cubicBezTo>
                    <a:pt x="1551" y="740"/>
                    <a:pt x="1551" y="749"/>
                    <a:pt x="1554" y="752"/>
                  </a:cubicBezTo>
                  <a:cubicBezTo>
                    <a:pt x="1556" y="752"/>
                    <a:pt x="1557" y="752"/>
                    <a:pt x="1559" y="752"/>
                  </a:cubicBezTo>
                  <a:cubicBezTo>
                    <a:pt x="1561" y="749"/>
                    <a:pt x="1560" y="747"/>
                    <a:pt x="1559" y="743"/>
                  </a:cubicBezTo>
                  <a:close/>
                  <a:moveTo>
                    <a:pt x="1676" y="743"/>
                  </a:moveTo>
                  <a:cubicBezTo>
                    <a:pt x="1676" y="746"/>
                    <a:pt x="1675" y="749"/>
                    <a:pt x="1678" y="749"/>
                  </a:cubicBezTo>
                  <a:cubicBezTo>
                    <a:pt x="1677" y="747"/>
                    <a:pt x="1679" y="743"/>
                    <a:pt x="1676" y="743"/>
                  </a:cubicBezTo>
                  <a:close/>
                  <a:moveTo>
                    <a:pt x="1012" y="752"/>
                  </a:moveTo>
                  <a:cubicBezTo>
                    <a:pt x="1012" y="761"/>
                    <a:pt x="1021" y="761"/>
                    <a:pt x="1029" y="763"/>
                  </a:cubicBezTo>
                  <a:cubicBezTo>
                    <a:pt x="1027" y="755"/>
                    <a:pt x="1019" y="754"/>
                    <a:pt x="1012" y="752"/>
                  </a:cubicBezTo>
                  <a:close/>
                  <a:moveTo>
                    <a:pt x="1031" y="767"/>
                  </a:moveTo>
                  <a:cubicBezTo>
                    <a:pt x="1025" y="778"/>
                    <a:pt x="1040" y="782"/>
                    <a:pt x="1046" y="776"/>
                  </a:cubicBezTo>
                  <a:cubicBezTo>
                    <a:pt x="1045" y="769"/>
                    <a:pt x="1039" y="767"/>
                    <a:pt x="1031" y="767"/>
                  </a:cubicBezTo>
                  <a:close/>
                  <a:moveTo>
                    <a:pt x="1581" y="1055"/>
                  </a:moveTo>
                  <a:cubicBezTo>
                    <a:pt x="1581" y="1036"/>
                    <a:pt x="1576" y="1014"/>
                    <a:pt x="1569" y="999"/>
                  </a:cubicBezTo>
                  <a:cubicBezTo>
                    <a:pt x="1556" y="993"/>
                    <a:pt x="1559" y="974"/>
                    <a:pt x="1555" y="960"/>
                  </a:cubicBezTo>
                  <a:cubicBezTo>
                    <a:pt x="1564" y="957"/>
                    <a:pt x="1561" y="938"/>
                    <a:pt x="1557" y="932"/>
                  </a:cubicBezTo>
                  <a:cubicBezTo>
                    <a:pt x="1555" y="935"/>
                    <a:pt x="1552" y="938"/>
                    <a:pt x="1550" y="941"/>
                  </a:cubicBezTo>
                  <a:cubicBezTo>
                    <a:pt x="1548" y="936"/>
                    <a:pt x="1554" y="933"/>
                    <a:pt x="1555" y="928"/>
                  </a:cubicBezTo>
                  <a:cubicBezTo>
                    <a:pt x="1552" y="925"/>
                    <a:pt x="1547" y="924"/>
                    <a:pt x="1546" y="919"/>
                  </a:cubicBezTo>
                  <a:cubicBezTo>
                    <a:pt x="1551" y="919"/>
                    <a:pt x="1548" y="912"/>
                    <a:pt x="1550" y="910"/>
                  </a:cubicBezTo>
                  <a:cubicBezTo>
                    <a:pt x="1549" y="908"/>
                    <a:pt x="1546" y="909"/>
                    <a:pt x="1546" y="908"/>
                  </a:cubicBezTo>
                  <a:cubicBezTo>
                    <a:pt x="1548" y="903"/>
                    <a:pt x="1547" y="896"/>
                    <a:pt x="1542" y="895"/>
                  </a:cubicBezTo>
                  <a:cubicBezTo>
                    <a:pt x="1544" y="888"/>
                    <a:pt x="1540" y="879"/>
                    <a:pt x="1537" y="874"/>
                  </a:cubicBezTo>
                  <a:cubicBezTo>
                    <a:pt x="1532" y="875"/>
                    <a:pt x="1535" y="884"/>
                    <a:pt x="1527" y="882"/>
                  </a:cubicBezTo>
                  <a:cubicBezTo>
                    <a:pt x="1524" y="885"/>
                    <a:pt x="1525" y="892"/>
                    <a:pt x="1523" y="896"/>
                  </a:cubicBezTo>
                  <a:cubicBezTo>
                    <a:pt x="1524" y="891"/>
                    <a:pt x="1522" y="889"/>
                    <a:pt x="1522" y="885"/>
                  </a:cubicBezTo>
                  <a:cubicBezTo>
                    <a:pt x="1517" y="887"/>
                    <a:pt x="1514" y="882"/>
                    <a:pt x="1512" y="879"/>
                  </a:cubicBezTo>
                  <a:cubicBezTo>
                    <a:pt x="1514" y="878"/>
                    <a:pt x="1517" y="878"/>
                    <a:pt x="1518" y="877"/>
                  </a:cubicBezTo>
                  <a:cubicBezTo>
                    <a:pt x="1521" y="869"/>
                    <a:pt x="1518" y="865"/>
                    <a:pt x="1515" y="860"/>
                  </a:cubicBezTo>
                  <a:cubicBezTo>
                    <a:pt x="1523" y="842"/>
                    <a:pt x="1502" y="838"/>
                    <a:pt x="1497" y="827"/>
                  </a:cubicBezTo>
                  <a:cubicBezTo>
                    <a:pt x="1500" y="828"/>
                    <a:pt x="1502" y="830"/>
                    <a:pt x="1507" y="829"/>
                  </a:cubicBezTo>
                  <a:cubicBezTo>
                    <a:pt x="1507" y="826"/>
                    <a:pt x="1507" y="824"/>
                    <a:pt x="1506" y="821"/>
                  </a:cubicBezTo>
                  <a:cubicBezTo>
                    <a:pt x="1502" y="822"/>
                    <a:pt x="1501" y="820"/>
                    <a:pt x="1498" y="819"/>
                  </a:cubicBezTo>
                  <a:cubicBezTo>
                    <a:pt x="1496" y="819"/>
                    <a:pt x="1497" y="823"/>
                    <a:pt x="1494" y="822"/>
                  </a:cubicBezTo>
                  <a:cubicBezTo>
                    <a:pt x="1484" y="819"/>
                    <a:pt x="1477" y="823"/>
                    <a:pt x="1469" y="817"/>
                  </a:cubicBezTo>
                  <a:cubicBezTo>
                    <a:pt x="1465" y="814"/>
                    <a:pt x="1464" y="808"/>
                    <a:pt x="1458" y="814"/>
                  </a:cubicBezTo>
                  <a:cubicBezTo>
                    <a:pt x="1457" y="820"/>
                    <a:pt x="1461" y="821"/>
                    <a:pt x="1460" y="828"/>
                  </a:cubicBezTo>
                  <a:cubicBezTo>
                    <a:pt x="1461" y="830"/>
                    <a:pt x="1466" y="829"/>
                    <a:pt x="1466" y="833"/>
                  </a:cubicBezTo>
                  <a:cubicBezTo>
                    <a:pt x="1462" y="840"/>
                    <a:pt x="1468" y="844"/>
                    <a:pt x="1466" y="854"/>
                  </a:cubicBezTo>
                  <a:cubicBezTo>
                    <a:pt x="1456" y="857"/>
                    <a:pt x="1451" y="864"/>
                    <a:pt x="1436" y="862"/>
                  </a:cubicBezTo>
                  <a:cubicBezTo>
                    <a:pt x="1433" y="864"/>
                    <a:pt x="1431" y="868"/>
                    <a:pt x="1426" y="869"/>
                  </a:cubicBezTo>
                  <a:cubicBezTo>
                    <a:pt x="1418" y="865"/>
                    <a:pt x="1419" y="861"/>
                    <a:pt x="1418" y="851"/>
                  </a:cubicBezTo>
                  <a:cubicBezTo>
                    <a:pt x="1415" y="830"/>
                    <a:pt x="1420" y="808"/>
                    <a:pt x="1416" y="790"/>
                  </a:cubicBezTo>
                  <a:cubicBezTo>
                    <a:pt x="1416" y="787"/>
                    <a:pt x="1418" y="786"/>
                    <a:pt x="1419" y="783"/>
                  </a:cubicBezTo>
                  <a:cubicBezTo>
                    <a:pt x="1416" y="778"/>
                    <a:pt x="1412" y="769"/>
                    <a:pt x="1405" y="776"/>
                  </a:cubicBezTo>
                  <a:cubicBezTo>
                    <a:pt x="1404" y="786"/>
                    <a:pt x="1396" y="797"/>
                    <a:pt x="1394" y="809"/>
                  </a:cubicBezTo>
                  <a:cubicBezTo>
                    <a:pt x="1391" y="804"/>
                    <a:pt x="1388" y="808"/>
                    <a:pt x="1382" y="808"/>
                  </a:cubicBezTo>
                  <a:cubicBezTo>
                    <a:pt x="1377" y="812"/>
                    <a:pt x="1380" y="819"/>
                    <a:pt x="1378" y="826"/>
                  </a:cubicBezTo>
                  <a:cubicBezTo>
                    <a:pt x="1377" y="832"/>
                    <a:pt x="1370" y="835"/>
                    <a:pt x="1369" y="840"/>
                  </a:cubicBezTo>
                  <a:cubicBezTo>
                    <a:pt x="1366" y="851"/>
                    <a:pt x="1369" y="858"/>
                    <a:pt x="1360" y="862"/>
                  </a:cubicBezTo>
                  <a:cubicBezTo>
                    <a:pt x="1353" y="864"/>
                    <a:pt x="1349" y="860"/>
                    <a:pt x="1342" y="866"/>
                  </a:cubicBezTo>
                  <a:cubicBezTo>
                    <a:pt x="1342" y="871"/>
                    <a:pt x="1340" y="871"/>
                    <a:pt x="1342" y="874"/>
                  </a:cubicBezTo>
                  <a:cubicBezTo>
                    <a:pt x="1340" y="876"/>
                    <a:pt x="1337" y="876"/>
                    <a:pt x="1335" y="877"/>
                  </a:cubicBezTo>
                  <a:cubicBezTo>
                    <a:pt x="1334" y="880"/>
                    <a:pt x="1334" y="884"/>
                    <a:pt x="1334" y="887"/>
                  </a:cubicBezTo>
                  <a:cubicBezTo>
                    <a:pt x="1331" y="881"/>
                    <a:pt x="1326" y="888"/>
                    <a:pt x="1322" y="888"/>
                  </a:cubicBezTo>
                  <a:cubicBezTo>
                    <a:pt x="1321" y="893"/>
                    <a:pt x="1324" y="894"/>
                    <a:pt x="1325" y="896"/>
                  </a:cubicBezTo>
                  <a:cubicBezTo>
                    <a:pt x="1319" y="898"/>
                    <a:pt x="1319" y="906"/>
                    <a:pt x="1311" y="907"/>
                  </a:cubicBezTo>
                  <a:cubicBezTo>
                    <a:pt x="1310" y="909"/>
                    <a:pt x="1309" y="912"/>
                    <a:pt x="1308" y="915"/>
                  </a:cubicBezTo>
                  <a:cubicBezTo>
                    <a:pt x="1305" y="915"/>
                    <a:pt x="1304" y="917"/>
                    <a:pt x="1302" y="917"/>
                  </a:cubicBezTo>
                  <a:cubicBezTo>
                    <a:pt x="1297" y="923"/>
                    <a:pt x="1300" y="933"/>
                    <a:pt x="1299" y="942"/>
                  </a:cubicBezTo>
                  <a:cubicBezTo>
                    <a:pt x="1298" y="946"/>
                    <a:pt x="1294" y="949"/>
                    <a:pt x="1294" y="953"/>
                  </a:cubicBezTo>
                  <a:cubicBezTo>
                    <a:pt x="1293" y="960"/>
                    <a:pt x="1297" y="971"/>
                    <a:pt x="1298" y="983"/>
                  </a:cubicBezTo>
                  <a:cubicBezTo>
                    <a:pt x="1298" y="992"/>
                    <a:pt x="1297" y="1002"/>
                    <a:pt x="1300" y="1008"/>
                  </a:cubicBezTo>
                  <a:cubicBezTo>
                    <a:pt x="1301" y="1011"/>
                    <a:pt x="1304" y="1012"/>
                    <a:pt x="1305" y="1014"/>
                  </a:cubicBezTo>
                  <a:cubicBezTo>
                    <a:pt x="1302" y="1024"/>
                    <a:pt x="1309" y="1029"/>
                    <a:pt x="1309" y="1038"/>
                  </a:cubicBezTo>
                  <a:cubicBezTo>
                    <a:pt x="1309" y="1039"/>
                    <a:pt x="1307" y="1042"/>
                    <a:pt x="1307" y="1043"/>
                  </a:cubicBezTo>
                  <a:cubicBezTo>
                    <a:pt x="1306" y="1051"/>
                    <a:pt x="1310" y="1059"/>
                    <a:pt x="1310" y="1066"/>
                  </a:cubicBezTo>
                  <a:cubicBezTo>
                    <a:pt x="1310" y="1071"/>
                    <a:pt x="1306" y="1075"/>
                    <a:pt x="1307" y="1080"/>
                  </a:cubicBezTo>
                  <a:cubicBezTo>
                    <a:pt x="1308" y="1085"/>
                    <a:pt x="1315" y="1089"/>
                    <a:pt x="1320" y="1089"/>
                  </a:cubicBezTo>
                  <a:cubicBezTo>
                    <a:pt x="1319" y="1099"/>
                    <a:pt x="1324" y="1104"/>
                    <a:pt x="1325" y="1112"/>
                  </a:cubicBezTo>
                  <a:cubicBezTo>
                    <a:pt x="1333" y="1111"/>
                    <a:pt x="1334" y="1105"/>
                    <a:pt x="1340" y="1103"/>
                  </a:cubicBezTo>
                  <a:cubicBezTo>
                    <a:pt x="1339" y="1107"/>
                    <a:pt x="1340" y="1114"/>
                    <a:pt x="1344" y="1119"/>
                  </a:cubicBezTo>
                  <a:cubicBezTo>
                    <a:pt x="1350" y="1118"/>
                    <a:pt x="1354" y="1117"/>
                    <a:pt x="1357" y="1122"/>
                  </a:cubicBezTo>
                  <a:cubicBezTo>
                    <a:pt x="1362" y="1119"/>
                    <a:pt x="1370" y="1120"/>
                    <a:pt x="1374" y="1116"/>
                  </a:cubicBezTo>
                  <a:cubicBezTo>
                    <a:pt x="1376" y="1113"/>
                    <a:pt x="1374" y="1110"/>
                    <a:pt x="1374" y="1105"/>
                  </a:cubicBezTo>
                  <a:cubicBezTo>
                    <a:pt x="1377" y="1102"/>
                    <a:pt x="1382" y="1100"/>
                    <a:pt x="1383" y="1095"/>
                  </a:cubicBezTo>
                  <a:cubicBezTo>
                    <a:pt x="1385" y="1095"/>
                    <a:pt x="1387" y="1096"/>
                    <a:pt x="1390" y="1096"/>
                  </a:cubicBezTo>
                  <a:cubicBezTo>
                    <a:pt x="1392" y="1092"/>
                    <a:pt x="1388" y="1082"/>
                    <a:pt x="1396" y="1083"/>
                  </a:cubicBezTo>
                  <a:cubicBezTo>
                    <a:pt x="1393" y="1089"/>
                    <a:pt x="1393" y="1098"/>
                    <a:pt x="1400" y="1098"/>
                  </a:cubicBezTo>
                  <a:cubicBezTo>
                    <a:pt x="1398" y="1083"/>
                    <a:pt x="1403" y="1071"/>
                    <a:pt x="1400" y="1061"/>
                  </a:cubicBezTo>
                  <a:cubicBezTo>
                    <a:pt x="1409" y="1068"/>
                    <a:pt x="1402" y="1082"/>
                    <a:pt x="1408" y="1092"/>
                  </a:cubicBezTo>
                  <a:cubicBezTo>
                    <a:pt x="1407" y="1095"/>
                    <a:pt x="1403" y="1097"/>
                    <a:pt x="1405" y="1101"/>
                  </a:cubicBezTo>
                  <a:cubicBezTo>
                    <a:pt x="1410" y="1101"/>
                    <a:pt x="1411" y="1101"/>
                    <a:pt x="1414" y="1099"/>
                  </a:cubicBezTo>
                  <a:cubicBezTo>
                    <a:pt x="1409" y="1091"/>
                    <a:pt x="1420" y="1086"/>
                    <a:pt x="1425" y="1085"/>
                  </a:cubicBezTo>
                  <a:cubicBezTo>
                    <a:pt x="1426" y="1082"/>
                    <a:pt x="1425" y="1079"/>
                    <a:pt x="1427" y="1076"/>
                  </a:cubicBezTo>
                  <a:cubicBezTo>
                    <a:pt x="1435" y="1075"/>
                    <a:pt x="1440" y="1076"/>
                    <a:pt x="1447" y="1075"/>
                  </a:cubicBezTo>
                  <a:cubicBezTo>
                    <a:pt x="1456" y="1082"/>
                    <a:pt x="1462" y="1092"/>
                    <a:pt x="1465" y="1105"/>
                  </a:cubicBezTo>
                  <a:cubicBezTo>
                    <a:pt x="1473" y="1104"/>
                    <a:pt x="1471" y="1113"/>
                    <a:pt x="1473" y="1118"/>
                  </a:cubicBezTo>
                  <a:cubicBezTo>
                    <a:pt x="1475" y="1122"/>
                    <a:pt x="1479" y="1122"/>
                    <a:pt x="1479" y="1126"/>
                  </a:cubicBezTo>
                  <a:cubicBezTo>
                    <a:pt x="1480" y="1132"/>
                    <a:pt x="1473" y="1139"/>
                    <a:pt x="1475" y="1146"/>
                  </a:cubicBezTo>
                  <a:cubicBezTo>
                    <a:pt x="1481" y="1150"/>
                    <a:pt x="1484" y="1156"/>
                    <a:pt x="1486" y="1164"/>
                  </a:cubicBezTo>
                  <a:cubicBezTo>
                    <a:pt x="1486" y="1166"/>
                    <a:pt x="1491" y="1164"/>
                    <a:pt x="1491" y="1167"/>
                  </a:cubicBezTo>
                  <a:cubicBezTo>
                    <a:pt x="1490" y="1178"/>
                    <a:pt x="1489" y="1185"/>
                    <a:pt x="1492" y="1195"/>
                  </a:cubicBezTo>
                  <a:cubicBezTo>
                    <a:pt x="1495" y="1195"/>
                    <a:pt x="1499" y="1197"/>
                    <a:pt x="1506" y="1198"/>
                  </a:cubicBezTo>
                  <a:cubicBezTo>
                    <a:pt x="1510" y="1193"/>
                    <a:pt x="1509" y="1192"/>
                    <a:pt x="1508" y="1185"/>
                  </a:cubicBezTo>
                  <a:cubicBezTo>
                    <a:pt x="1514" y="1178"/>
                    <a:pt x="1514" y="1168"/>
                    <a:pt x="1520" y="1161"/>
                  </a:cubicBezTo>
                  <a:cubicBezTo>
                    <a:pt x="1523" y="1159"/>
                    <a:pt x="1527" y="1158"/>
                    <a:pt x="1530" y="1155"/>
                  </a:cubicBezTo>
                  <a:cubicBezTo>
                    <a:pt x="1531" y="1154"/>
                    <a:pt x="1530" y="1152"/>
                    <a:pt x="1531" y="1150"/>
                  </a:cubicBezTo>
                  <a:cubicBezTo>
                    <a:pt x="1532" y="1148"/>
                    <a:pt x="1536" y="1145"/>
                    <a:pt x="1539" y="1142"/>
                  </a:cubicBezTo>
                  <a:cubicBezTo>
                    <a:pt x="1544" y="1134"/>
                    <a:pt x="1542" y="1131"/>
                    <a:pt x="1550" y="1129"/>
                  </a:cubicBezTo>
                  <a:cubicBezTo>
                    <a:pt x="1552" y="1117"/>
                    <a:pt x="1566" y="1116"/>
                    <a:pt x="1565" y="1102"/>
                  </a:cubicBezTo>
                  <a:cubicBezTo>
                    <a:pt x="1563" y="1101"/>
                    <a:pt x="1561" y="1105"/>
                    <a:pt x="1561" y="1103"/>
                  </a:cubicBezTo>
                  <a:cubicBezTo>
                    <a:pt x="1566" y="1095"/>
                    <a:pt x="1575" y="1091"/>
                    <a:pt x="1574" y="1078"/>
                  </a:cubicBezTo>
                  <a:cubicBezTo>
                    <a:pt x="1581" y="1073"/>
                    <a:pt x="1583" y="1059"/>
                    <a:pt x="1583" y="1051"/>
                  </a:cubicBezTo>
                  <a:cubicBezTo>
                    <a:pt x="1581" y="1051"/>
                    <a:pt x="1583" y="1054"/>
                    <a:pt x="1581" y="1055"/>
                  </a:cubicBezTo>
                  <a:close/>
                  <a:moveTo>
                    <a:pt x="1508" y="774"/>
                  </a:moveTo>
                  <a:cubicBezTo>
                    <a:pt x="1505" y="780"/>
                    <a:pt x="1512" y="784"/>
                    <a:pt x="1516" y="787"/>
                  </a:cubicBezTo>
                  <a:cubicBezTo>
                    <a:pt x="1516" y="780"/>
                    <a:pt x="1513" y="776"/>
                    <a:pt x="1508" y="774"/>
                  </a:cubicBezTo>
                  <a:close/>
                  <a:moveTo>
                    <a:pt x="1706" y="787"/>
                  </a:moveTo>
                  <a:cubicBezTo>
                    <a:pt x="1705" y="795"/>
                    <a:pt x="1703" y="802"/>
                    <a:pt x="1700" y="808"/>
                  </a:cubicBezTo>
                  <a:cubicBezTo>
                    <a:pt x="1697" y="806"/>
                    <a:pt x="1698" y="806"/>
                    <a:pt x="1696" y="803"/>
                  </a:cubicBezTo>
                  <a:cubicBezTo>
                    <a:pt x="1697" y="809"/>
                    <a:pt x="1694" y="820"/>
                    <a:pt x="1690" y="816"/>
                  </a:cubicBezTo>
                  <a:cubicBezTo>
                    <a:pt x="1691" y="824"/>
                    <a:pt x="1689" y="828"/>
                    <a:pt x="1689" y="835"/>
                  </a:cubicBezTo>
                  <a:cubicBezTo>
                    <a:pt x="1687" y="834"/>
                    <a:pt x="1687" y="832"/>
                    <a:pt x="1685" y="832"/>
                  </a:cubicBezTo>
                  <a:cubicBezTo>
                    <a:pt x="1684" y="835"/>
                    <a:pt x="1685" y="839"/>
                    <a:pt x="1683" y="840"/>
                  </a:cubicBezTo>
                  <a:cubicBezTo>
                    <a:pt x="1681" y="837"/>
                    <a:pt x="1683" y="829"/>
                    <a:pt x="1680" y="827"/>
                  </a:cubicBezTo>
                  <a:cubicBezTo>
                    <a:pt x="1677" y="832"/>
                    <a:pt x="1673" y="839"/>
                    <a:pt x="1675" y="845"/>
                  </a:cubicBezTo>
                  <a:cubicBezTo>
                    <a:pt x="1677" y="846"/>
                    <a:pt x="1678" y="842"/>
                    <a:pt x="1679" y="845"/>
                  </a:cubicBezTo>
                  <a:cubicBezTo>
                    <a:pt x="1674" y="855"/>
                    <a:pt x="1676" y="872"/>
                    <a:pt x="1671" y="885"/>
                  </a:cubicBezTo>
                  <a:cubicBezTo>
                    <a:pt x="1670" y="880"/>
                    <a:pt x="1664" y="879"/>
                    <a:pt x="1661" y="875"/>
                  </a:cubicBezTo>
                  <a:cubicBezTo>
                    <a:pt x="1660" y="877"/>
                    <a:pt x="1659" y="879"/>
                    <a:pt x="1657" y="880"/>
                  </a:cubicBezTo>
                  <a:cubicBezTo>
                    <a:pt x="1655" y="876"/>
                    <a:pt x="1652" y="874"/>
                    <a:pt x="1649" y="872"/>
                  </a:cubicBezTo>
                  <a:cubicBezTo>
                    <a:pt x="1649" y="869"/>
                    <a:pt x="1650" y="865"/>
                    <a:pt x="1648" y="863"/>
                  </a:cubicBezTo>
                  <a:cubicBezTo>
                    <a:pt x="1643" y="867"/>
                    <a:pt x="1642" y="863"/>
                    <a:pt x="1637" y="862"/>
                  </a:cubicBezTo>
                  <a:cubicBezTo>
                    <a:pt x="1635" y="865"/>
                    <a:pt x="1638" y="874"/>
                    <a:pt x="1633" y="874"/>
                  </a:cubicBezTo>
                  <a:cubicBezTo>
                    <a:pt x="1633" y="870"/>
                    <a:pt x="1633" y="871"/>
                    <a:pt x="1633" y="866"/>
                  </a:cubicBezTo>
                  <a:cubicBezTo>
                    <a:pt x="1629" y="865"/>
                    <a:pt x="1628" y="864"/>
                    <a:pt x="1625" y="867"/>
                  </a:cubicBezTo>
                  <a:cubicBezTo>
                    <a:pt x="1625" y="864"/>
                    <a:pt x="1623" y="863"/>
                    <a:pt x="1621" y="862"/>
                  </a:cubicBezTo>
                  <a:cubicBezTo>
                    <a:pt x="1620" y="864"/>
                    <a:pt x="1619" y="871"/>
                    <a:pt x="1621" y="873"/>
                  </a:cubicBezTo>
                  <a:cubicBezTo>
                    <a:pt x="1624" y="874"/>
                    <a:pt x="1623" y="871"/>
                    <a:pt x="1625" y="870"/>
                  </a:cubicBezTo>
                  <a:cubicBezTo>
                    <a:pt x="1627" y="874"/>
                    <a:pt x="1623" y="876"/>
                    <a:pt x="1623" y="880"/>
                  </a:cubicBezTo>
                  <a:cubicBezTo>
                    <a:pt x="1623" y="882"/>
                    <a:pt x="1626" y="882"/>
                    <a:pt x="1626" y="885"/>
                  </a:cubicBezTo>
                  <a:cubicBezTo>
                    <a:pt x="1629" y="884"/>
                    <a:pt x="1630" y="882"/>
                    <a:pt x="1634" y="882"/>
                  </a:cubicBezTo>
                  <a:cubicBezTo>
                    <a:pt x="1637" y="885"/>
                    <a:pt x="1639" y="889"/>
                    <a:pt x="1644" y="890"/>
                  </a:cubicBezTo>
                  <a:cubicBezTo>
                    <a:pt x="1648" y="891"/>
                    <a:pt x="1647" y="887"/>
                    <a:pt x="1650" y="887"/>
                  </a:cubicBezTo>
                  <a:cubicBezTo>
                    <a:pt x="1653" y="893"/>
                    <a:pt x="1658" y="898"/>
                    <a:pt x="1664" y="897"/>
                  </a:cubicBezTo>
                  <a:cubicBezTo>
                    <a:pt x="1665" y="899"/>
                    <a:pt x="1665" y="903"/>
                    <a:pt x="1667" y="904"/>
                  </a:cubicBezTo>
                  <a:cubicBezTo>
                    <a:pt x="1667" y="901"/>
                    <a:pt x="1668" y="899"/>
                    <a:pt x="1669" y="898"/>
                  </a:cubicBezTo>
                  <a:cubicBezTo>
                    <a:pt x="1669" y="900"/>
                    <a:pt x="1670" y="901"/>
                    <a:pt x="1671" y="902"/>
                  </a:cubicBezTo>
                  <a:cubicBezTo>
                    <a:pt x="1672" y="899"/>
                    <a:pt x="1669" y="888"/>
                    <a:pt x="1673" y="886"/>
                  </a:cubicBezTo>
                  <a:cubicBezTo>
                    <a:pt x="1673" y="890"/>
                    <a:pt x="1676" y="891"/>
                    <a:pt x="1677" y="894"/>
                  </a:cubicBezTo>
                  <a:cubicBezTo>
                    <a:pt x="1678" y="889"/>
                    <a:pt x="1683" y="887"/>
                    <a:pt x="1686" y="884"/>
                  </a:cubicBezTo>
                  <a:cubicBezTo>
                    <a:pt x="1692" y="874"/>
                    <a:pt x="1693" y="862"/>
                    <a:pt x="1697" y="850"/>
                  </a:cubicBezTo>
                  <a:cubicBezTo>
                    <a:pt x="1703" y="831"/>
                    <a:pt x="1713" y="807"/>
                    <a:pt x="1706" y="787"/>
                  </a:cubicBezTo>
                  <a:close/>
                  <a:moveTo>
                    <a:pt x="1682" y="843"/>
                  </a:moveTo>
                  <a:cubicBezTo>
                    <a:pt x="1680" y="843"/>
                    <a:pt x="1678" y="840"/>
                    <a:pt x="1680" y="839"/>
                  </a:cubicBezTo>
                  <a:cubicBezTo>
                    <a:pt x="1682" y="839"/>
                    <a:pt x="1682" y="841"/>
                    <a:pt x="1682" y="843"/>
                  </a:cubicBezTo>
                  <a:close/>
                  <a:moveTo>
                    <a:pt x="1550" y="804"/>
                  </a:moveTo>
                  <a:cubicBezTo>
                    <a:pt x="1553" y="805"/>
                    <a:pt x="1554" y="808"/>
                    <a:pt x="1557" y="810"/>
                  </a:cubicBezTo>
                  <a:cubicBezTo>
                    <a:pt x="1557" y="807"/>
                    <a:pt x="1557" y="804"/>
                    <a:pt x="1556" y="803"/>
                  </a:cubicBezTo>
                  <a:cubicBezTo>
                    <a:pt x="1554" y="804"/>
                    <a:pt x="1550" y="802"/>
                    <a:pt x="1550" y="804"/>
                  </a:cubicBezTo>
                  <a:close/>
                  <a:moveTo>
                    <a:pt x="1565" y="849"/>
                  </a:moveTo>
                  <a:cubicBezTo>
                    <a:pt x="1570" y="830"/>
                    <a:pt x="1554" y="815"/>
                    <a:pt x="1543" y="805"/>
                  </a:cubicBezTo>
                  <a:cubicBezTo>
                    <a:pt x="1542" y="811"/>
                    <a:pt x="1547" y="818"/>
                    <a:pt x="1548" y="824"/>
                  </a:cubicBezTo>
                  <a:cubicBezTo>
                    <a:pt x="1560" y="827"/>
                    <a:pt x="1556" y="844"/>
                    <a:pt x="1565" y="849"/>
                  </a:cubicBezTo>
                  <a:close/>
                  <a:moveTo>
                    <a:pt x="1596" y="815"/>
                  </a:moveTo>
                  <a:cubicBezTo>
                    <a:pt x="1596" y="812"/>
                    <a:pt x="1597" y="807"/>
                    <a:pt x="1594" y="807"/>
                  </a:cubicBezTo>
                  <a:cubicBezTo>
                    <a:pt x="1595" y="809"/>
                    <a:pt x="1592" y="815"/>
                    <a:pt x="1596" y="815"/>
                  </a:cubicBezTo>
                  <a:close/>
                  <a:moveTo>
                    <a:pt x="1686" y="817"/>
                  </a:moveTo>
                  <a:cubicBezTo>
                    <a:pt x="1687" y="815"/>
                    <a:pt x="1689" y="811"/>
                    <a:pt x="1685" y="811"/>
                  </a:cubicBezTo>
                  <a:cubicBezTo>
                    <a:pt x="1686" y="813"/>
                    <a:pt x="1684" y="817"/>
                    <a:pt x="1686" y="817"/>
                  </a:cubicBezTo>
                  <a:close/>
                  <a:moveTo>
                    <a:pt x="1584" y="835"/>
                  </a:moveTo>
                  <a:cubicBezTo>
                    <a:pt x="1582" y="832"/>
                    <a:pt x="1582" y="829"/>
                    <a:pt x="1577" y="830"/>
                  </a:cubicBezTo>
                  <a:cubicBezTo>
                    <a:pt x="1577" y="826"/>
                    <a:pt x="1575" y="823"/>
                    <a:pt x="1572" y="821"/>
                  </a:cubicBezTo>
                  <a:cubicBezTo>
                    <a:pt x="1571" y="837"/>
                    <a:pt x="1586" y="836"/>
                    <a:pt x="1589" y="848"/>
                  </a:cubicBezTo>
                  <a:cubicBezTo>
                    <a:pt x="1593" y="849"/>
                    <a:pt x="1592" y="849"/>
                    <a:pt x="1596" y="849"/>
                  </a:cubicBezTo>
                  <a:cubicBezTo>
                    <a:pt x="1593" y="844"/>
                    <a:pt x="1591" y="838"/>
                    <a:pt x="1588" y="833"/>
                  </a:cubicBezTo>
                  <a:cubicBezTo>
                    <a:pt x="1585" y="832"/>
                    <a:pt x="1586" y="834"/>
                    <a:pt x="1584" y="835"/>
                  </a:cubicBezTo>
                  <a:close/>
                  <a:moveTo>
                    <a:pt x="1190" y="823"/>
                  </a:moveTo>
                  <a:cubicBezTo>
                    <a:pt x="1178" y="826"/>
                    <a:pt x="1171" y="835"/>
                    <a:pt x="1162" y="841"/>
                  </a:cubicBezTo>
                  <a:cubicBezTo>
                    <a:pt x="1176" y="843"/>
                    <a:pt x="1186" y="834"/>
                    <a:pt x="1190" y="823"/>
                  </a:cubicBezTo>
                  <a:close/>
                  <a:moveTo>
                    <a:pt x="1513" y="836"/>
                  </a:moveTo>
                  <a:cubicBezTo>
                    <a:pt x="1515" y="833"/>
                    <a:pt x="1512" y="828"/>
                    <a:pt x="1510" y="827"/>
                  </a:cubicBezTo>
                  <a:cubicBezTo>
                    <a:pt x="1508" y="829"/>
                    <a:pt x="1509" y="835"/>
                    <a:pt x="1513" y="836"/>
                  </a:cubicBezTo>
                  <a:close/>
                  <a:moveTo>
                    <a:pt x="1669" y="831"/>
                  </a:moveTo>
                  <a:cubicBezTo>
                    <a:pt x="1667" y="834"/>
                    <a:pt x="1665" y="841"/>
                    <a:pt x="1671" y="841"/>
                  </a:cubicBezTo>
                  <a:cubicBezTo>
                    <a:pt x="1672" y="839"/>
                    <a:pt x="1674" y="830"/>
                    <a:pt x="1669" y="831"/>
                  </a:cubicBezTo>
                  <a:close/>
                  <a:moveTo>
                    <a:pt x="1704" y="836"/>
                  </a:moveTo>
                  <a:cubicBezTo>
                    <a:pt x="1705" y="840"/>
                    <a:pt x="1701" y="844"/>
                    <a:pt x="1704" y="847"/>
                  </a:cubicBezTo>
                  <a:cubicBezTo>
                    <a:pt x="1703" y="843"/>
                    <a:pt x="1708" y="837"/>
                    <a:pt x="1704" y="836"/>
                  </a:cubicBezTo>
                  <a:close/>
                  <a:moveTo>
                    <a:pt x="1607" y="846"/>
                  </a:moveTo>
                  <a:cubicBezTo>
                    <a:pt x="1604" y="845"/>
                    <a:pt x="1603" y="843"/>
                    <a:pt x="1600" y="842"/>
                  </a:cubicBezTo>
                  <a:cubicBezTo>
                    <a:pt x="1599" y="845"/>
                    <a:pt x="1598" y="851"/>
                    <a:pt x="1600" y="853"/>
                  </a:cubicBezTo>
                  <a:cubicBezTo>
                    <a:pt x="1604" y="853"/>
                    <a:pt x="1606" y="850"/>
                    <a:pt x="1607" y="846"/>
                  </a:cubicBezTo>
                  <a:close/>
                  <a:moveTo>
                    <a:pt x="1631" y="848"/>
                  </a:moveTo>
                  <a:cubicBezTo>
                    <a:pt x="1632" y="853"/>
                    <a:pt x="1632" y="858"/>
                    <a:pt x="1636" y="861"/>
                  </a:cubicBezTo>
                  <a:cubicBezTo>
                    <a:pt x="1638" y="856"/>
                    <a:pt x="1635" y="849"/>
                    <a:pt x="1631" y="848"/>
                  </a:cubicBezTo>
                  <a:close/>
                  <a:moveTo>
                    <a:pt x="1590" y="854"/>
                  </a:moveTo>
                  <a:cubicBezTo>
                    <a:pt x="1588" y="856"/>
                    <a:pt x="1585" y="858"/>
                    <a:pt x="1585" y="862"/>
                  </a:cubicBezTo>
                  <a:cubicBezTo>
                    <a:pt x="1586" y="863"/>
                    <a:pt x="1587" y="865"/>
                    <a:pt x="1589" y="865"/>
                  </a:cubicBezTo>
                  <a:cubicBezTo>
                    <a:pt x="1591" y="860"/>
                    <a:pt x="1592" y="864"/>
                    <a:pt x="1595" y="865"/>
                  </a:cubicBezTo>
                  <a:cubicBezTo>
                    <a:pt x="1597" y="865"/>
                    <a:pt x="1598" y="863"/>
                    <a:pt x="1598" y="861"/>
                  </a:cubicBezTo>
                  <a:cubicBezTo>
                    <a:pt x="1596" y="858"/>
                    <a:pt x="1593" y="856"/>
                    <a:pt x="1590" y="854"/>
                  </a:cubicBezTo>
                  <a:close/>
                  <a:moveTo>
                    <a:pt x="1604" y="854"/>
                  </a:moveTo>
                  <a:cubicBezTo>
                    <a:pt x="1600" y="860"/>
                    <a:pt x="1606" y="864"/>
                    <a:pt x="1609" y="867"/>
                  </a:cubicBezTo>
                  <a:cubicBezTo>
                    <a:pt x="1610" y="863"/>
                    <a:pt x="1612" y="867"/>
                    <a:pt x="1614" y="867"/>
                  </a:cubicBezTo>
                  <a:cubicBezTo>
                    <a:pt x="1614" y="863"/>
                    <a:pt x="1613" y="859"/>
                    <a:pt x="1612" y="856"/>
                  </a:cubicBezTo>
                  <a:cubicBezTo>
                    <a:pt x="1608" y="857"/>
                    <a:pt x="1608" y="855"/>
                    <a:pt x="1604" y="854"/>
                  </a:cubicBezTo>
                  <a:close/>
                  <a:moveTo>
                    <a:pt x="1616" y="858"/>
                  </a:moveTo>
                  <a:cubicBezTo>
                    <a:pt x="1615" y="860"/>
                    <a:pt x="1616" y="863"/>
                    <a:pt x="1619" y="863"/>
                  </a:cubicBezTo>
                  <a:cubicBezTo>
                    <a:pt x="1621" y="862"/>
                    <a:pt x="1620" y="857"/>
                    <a:pt x="1616" y="858"/>
                  </a:cubicBezTo>
                  <a:close/>
                  <a:moveTo>
                    <a:pt x="1693" y="877"/>
                  </a:moveTo>
                  <a:cubicBezTo>
                    <a:pt x="1694" y="880"/>
                    <a:pt x="1692" y="879"/>
                    <a:pt x="1692" y="882"/>
                  </a:cubicBezTo>
                  <a:cubicBezTo>
                    <a:pt x="1695" y="883"/>
                    <a:pt x="1697" y="876"/>
                    <a:pt x="1693" y="877"/>
                  </a:cubicBezTo>
                  <a:close/>
                  <a:moveTo>
                    <a:pt x="1121" y="1017"/>
                  </a:moveTo>
                  <a:cubicBezTo>
                    <a:pt x="1117" y="1003"/>
                    <a:pt x="1127" y="992"/>
                    <a:pt x="1132" y="979"/>
                  </a:cubicBezTo>
                  <a:cubicBezTo>
                    <a:pt x="1130" y="978"/>
                    <a:pt x="1130" y="977"/>
                    <a:pt x="1129" y="977"/>
                  </a:cubicBezTo>
                  <a:cubicBezTo>
                    <a:pt x="1125" y="984"/>
                    <a:pt x="1108" y="984"/>
                    <a:pt x="1116" y="998"/>
                  </a:cubicBezTo>
                  <a:cubicBezTo>
                    <a:pt x="1114" y="999"/>
                    <a:pt x="1113" y="1002"/>
                    <a:pt x="1111" y="1003"/>
                  </a:cubicBezTo>
                  <a:cubicBezTo>
                    <a:pt x="1111" y="999"/>
                    <a:pt x="1113" y="994"/>
                    <a:pt x="1108" y="995"/>
                  </a:cubicBezTo>
                  <a:cubicBezTo>
                    <a:pt x="1104" y="998"/>
                    <a:pt x="1111" y="1010"/>
                    <a:pt x="1105" y="1012"/>
                  </a:cubicBezTo>
                  <a:cubicBezTo>
                    <a:pt x="1099" y="1012"/>
                    <a:pt x="1095" y="1006"/>
                    <a:pt x="1089" y="1007"/>
                  </a:cubicBezTo>
                  <a:cubicBezTo>
                    <a:pt x="1089" y="1009"/>
                    <a:pt x="1089" y="1010"/>
                    <a:pt x="1088" y="1010"/>
                  </a:cubicBezTo>
                  <a:cubicBezTo>
                    <a:pt x="1089" y="1015"/>
                    <a:pt x="1096" y="1014"/>
                    <a:pt x="1094" y="1021"/>
                  </a:cubicBezTo>
                  <a:cubicBezTo>
                    <a:pt x="1101" y="1020"/>
                    <a:pt x="1097" y="1026"/>
                    <a:pt x="1099" y="1029"/>
                  </a:cubicBezTo>
                  <a:cubicBezTo>
                    <a:pt x="1103" y="1028"/>
                    <a:pt x="1107" y="1028"/>
                    <a:pt x="1108" y="1031"/>
                  </a:cubicBezTo>
                  <a:cubicBezTo>
                    <a:pt x="1109" y="1034"/>
                    <a:pt x="1107" y="1034"/>
                    <a:pt x="1108" y="1036"/>
                  </a:cubicBezTo>
                  <a:cubicBezTo>
                    <a:pt x="1109" y="1041"/>
                    <a:pt x="1115" y="1043"/>
                    <a:pt x="1119" y="1049"/>
                  </a:cubicBezTo>
                  <a:cubicBezTo>
                    <a:pt x="1122" y="1054"/>
                    <a:pt x="1123" y="1064"/>
                    <a:pt x="1132" y="1061"/>
                  </a:cubicBezTo>
                  <a:cubicBezTo>
                    <a:pt x="1134" y="1053"/>
                    <a:pt x="1126" y="1055"/>
                    <a:pt x="1126" y="1050"/>
                  </a:cubicBezTo>
                  <a:cubicBezTo>
                    <a:pt x="1126" y="1047"/>
                    <a:pt x="1126" y="1044"/>
                    <a:pt x="1129" y="1043"/>
                  </a:cubicBezTo>
                  <a:cubicBezTo>
                    <a:pt x="1135" y="1043"/>
                    <a:pt x="1135" y="1043"/>
                    <a:pt x="1135" y="1043"/>
                  </a:cubicBezTo>
                  <a:cubicBezTo>
                    <a:pt x="1137" y="1041"/>
                    <a:pt x="1138" y="1038"/>
                    <a:pt x="1138" y="1035"/>
                  </a:cubicBezTo>
                  <a:cubicBezTo>
                    <a:pt x="1132" y="1030"/>
                    <a:pt x="1127" y="1023"/>
                    <a:pt x="1121" y="1017"/>
                  </a:cubicBezTo>
                  <a:close/>
                  <a:moveTo>
                    <a:pt x="1194" y="1114"/>
                  </a:moveTo>
                  <a:cubicBezTo>
                    <a:pt x="1189" y="1106"/>
                    <a:pt x="1180" y="1101"/>
                    <a:pt x="1175" y="1094"/>
                  </a:cubicBezTo>
                  <a:cubicBezTo>
                    <a:pt x="1174" y="1092"/>
                    <a:pt x="1174" y="1090"/>
                    <a:pt x="1172" y="1087"/>
                  </a:cubicBezTo>
                  <a:cubicBezTo>
                    <a:pt x="1169" y="1083"/>
                    <a:pt x="1164" y="1082"/>
                    <a:pt x="1163" y="1079"/>
                  </a:cubicBezTo>
                  <a:cubicBezTo>
                    <a:pt x="1160" y="1069"/>
                    <a:pt x="1155" y="1062"/>
                    <a:pt x="1149" y="1055"/>
                  </a:cubicBezTo>
                  <a:cubicBezTo>
                    <a:pt x="1147" y="1057"/>
                    <a:pt x="1145" y="1058"/>
                    <a:pt x="1143" y="1060"/>
                  </a:cubicBezTo>
                  <a:cubicBezTo>
                    <a:pt x="1142" y="1059"/>
                    <a:pt x="1143" y="1057"/>
                    <a:pt x="1140" y="1057"/>
                  </a:cubicBezTo>
                  <a:cubicBezTo>
                    <a:pt x="1133" y="1073"/>
                    <a:pt x="1158" y="1081"/>
                    <a:pt x="1152" y="1096"/>
                  </a:cubicBezTo>
                  <a:cubicBezTo>
                    <a:pt x="1155" y="1097"/>
                    <a:pt x="1156" y="1097"/>
                    <a:pt x="1159" y="1097"/>
                  </a:cubicBezTo>
                  <a:cubicBezTo>
                    <a:pt x="1160" y="1103"/>
                    <a:pt x="1166" y="1106"/>
                    <a:pt x="1167" y="1111"/>
                  </a:cubicBezTo>
                  <a:cubicBezTo>
                    <a:pt x="1167" y="1112"/>
                    <a:pt x="1165" y="1113"/>
                    <a:pt x="1166" y="1114"/>
                  </a:cubicBezTo>
                  <a:cubicBezTo>
                    <a:pt x="1168" y="1117"/>
                    <a:pt x="1173" y="1119"/>
                    <a:pt x="1170" y="1125"/>
                  </a:cubicBezTo>
                  <a:cubicBezTo>
                    <a:pt x="1173" y="1127"/>
                    <a:pt x="1176" y="1130"/>
                    <a:pt x="1177" y="1135"/>
                  </a:cubicBezTo>
                  <a:cubicBezTo>
                    <a:pt x="1185" y="1138"/>
                    <a:pt x="1193" y="1135"/>
                    <a:pt x="1201" y="1139"/>
                  </a:cubicBezTo>
                  <a:cubicBezTo>
                    <a:pt x="1202" y="1136"/>
                    <a:pt x="1204" y="1135"/>
                    <a:pt x="1205" y="1133"/>
                  </a:cubicBezTo>
                  <a:cubicBezTo>
                    <a:pt x="1198" y="1129"/>
                    <a:pt x="1198" y="1121"/>
                    <a:pt x="1194" y="1114"/>
                  </a:cubicBezTo>
                  <a:close/>
                  <a:moveTo>
                    <a:pt x="1073" y="1080"/>
                  </a:moveTo>
                  <a:cubicBezTo>
                    <a:pt x="1077" y="1081"/>
                    <a:pt x="1078" y="1078"/>
                    <a:pt x="1079" y="1074"/>
                  </a:cubicBezTo>
                  <a:cubicBezTo>
                    <a:pt x="1077" y="1073"/>
                    <a:pt x="1076" y="1072"/>
                    <a:pt x="1074" y="1072"/>
                  </a:cubicBezTo>
                  <a:cubicBezTo>
                    <a:pt x="1073" y="1074"/>
                    <a:pt x="1071" y="1078"/>
                    <a:pt x="1073" y="1080"/>
                  </a:cubicBezTo>
                  <a:close/>
                  <a:moveTo>
                    <a:pt x="1399" y="1111"/>
                  </a:moveTo>
                  <a:cubicBezTo>
                    <a:pt x="1401" y="1111"/>
                    <a:pt x="1401" y="1110"/>
                    <a:pt x="1402" y="1110"/>
                  </a:cubicBezTo>
                  <a:cubicBezTo>
                    <a:pt x="1402" y="1109"/>
                    <a:pt x="1402" y="1107"/>
                    <a:pt x="1402" y="1105"/>
                  </a:cubicBezTo>
                  <a:cubicBezTo>
                    <a:pt x="1401" y="1103"/>
                    <a:pt x="1396" y="1104"/>
                    <a:pt x="1394" y="1103"/>
                  </a:cubicBezTo>
                  <a:cubicBezTo>
                    <a:pt x="1395" y="1106"/>
                    <a:pt x="1396" y="1110"/>
                    <a:pt x="1399" y="1111"/>
                  </a:cubicBezTo>
                  <a:close/>
                  <a:moveTo>
                    <a:pt x="1321" y="1124"/>
                  </a:moveTo>
                  <a:cubicBezTo>
                    <a:pt x="1324" y="1124"/>
                    <a:pt x="1324" y="1121"/>
                    <a:pt x="1324" y="1118"/>
                  </a:cubicBezTo>
                  <a:cubicBezTo>
                    <a:pt x="1321" y="1118"/>
                    <a:pt x="1319" y="1120"/>
                    <a:pt x="1319" y="1123"/>
                  </a:cubicBezTo>
                  <a:cubicBezTo>
                    <a:pt x="1319" y="1123"/>
                    <a:pt x="1321" y="1123"/>
                    <a:pt x="1321" y="1124"/>
                  </a:cubicBezTo>
                  <a:close/>
                  <a:moveTo>
                    <a:pt x="1318" y="1124"/>
                  </a:moveTo>
                  <a:cubicBezTo>
                    <a:pt x="1315" y="1123"/>
                    <a:pt x="1315" y="1125"/>
                    <a:pt x="1315" y="1127"/>
                  </a:cubicBezTo>
                  <a:cubicBezTo>
                    <a:pt x="1317" y="1128"/>
                    <a:pt x="1318" y="1126"/>
                    <a:pt x="1318" y="1124"/>
                  </a:cubicBezTo>
                  <a:close/>
                  <a:moveTo>
                    <a:pt x="1345" y="1125"/>
                  </a:moveTo>
                  <a:cubicBezTo>
                    <a:pt x="1345" y="1132"/>
                    <a:pt x="1345" y="1132"/>
                    <a:pt x="1345" y="1132"/>
                  </a:cubicBezTo>
                  <a:cubicBezTo>
                    <a:pt x="1349" y="1133"/>
                    <a:pt x="1349" y="1123"/>
                    <a:pt x="1345" y="1125"/>
                  </a:cubicBezTo>
                  <a:close/>
                  <a:moveTo>
                    <a:pt x="1341" y="1137"/>
                  </a:moveTo>
                  <a:cubicBezTo>
                    <a:pt x="1332" y="1139"/>
                    <a:pt x="1321" y="1137"/>
                    <a:pt x="1318" y="1129"/>
                  </a:cubicBezTo>
                  <a:cubicBezTo>
                    <a:pt x="1312" y="1142"/>
                    <a:pt x="1315" y="1151"/>
                    <a:pt x="1311" y="1163"/>
                  </a:cubicBezTo>
                  <a:cubicBezTo>
                    <a:pt x="1317" y="1161"/>
                    <a:pt x="1316" y="1168"/>
                    <a:pt x="1323" y="1170"/>
                  </a:cubicBezTo>
                  <a:cubicBezTo>
                    <a:pt x="1325" y="1164"/>
                    <a:pt x="1332" y="1162"/>
                    <a:pt x="1334" y="1155"/>
                  </a:cubicBezTo>
                  <a:cubicBezTo>
                    <a:pt x="1333" y="1154"/>
                    <a:pt x="1331" y="1155"/>
                    <a:pt x="1331" y="1152"/>
                  </a:cubicBezTo>
                  <a:cubicBezTo>
                    <a:pt x="1335" y="1148"/>
                    <a:pt x="1338" y="1143"/>
                    <a:pt x="1341" y="1137"/>
                  </a:cubicBezTo>
                  <a:close/>
                  <a:moveTo>
                    <a:pt x="1196" y="1143"/>
                  </a:moveTo>
                  <a:cubicBezTo>
                    <a:pt x="1192" y="1143"/>
                    <a:pt x="1192" y="1143"/>
                    <a:pt x="1192" y="1143"/>
                  </a:cubicBezTo>
                  <a:cubicBezTo>
                    <a:pt x="1191" y="1146"/>
                    <a:pt x="1191" y="1151"/>
                    <a:pt x="1195" y="1151"/>
                  </a:cubicBezTo>
                  <a:cubicBezTo>
                    <a:pt x="1194" y="1148"/>
                    <a:pt x="1197" y="1147"/>
                    <a:pt x="1196" y="1143"/>
                  </a:cubicBezTo>
                  <a:close/>
                  <a:moveTo>
                    <a:pt x="284" y="1289"/>
                  </a:moveTo>
                  <a:cubicBezTo>
                    <a:pt x="281" y="1281"/>
                    <a:pt x="276" y="1275"/>
                    <a:pt x="270" y="1271"/>
                  </a:cubicBezTo>
                  <a:cubicBezTo>
                    <a:pt x="272" y="1279"/>
                    <a:pt x="278" y="1284"/>
                    <a:pt x="284" y="1289"/>
                  </a:cubicBezTo>
                  <a:close/>
                  <a:moveTo>
                    <a:pt x="286" y="1293"/>
                  </a:moveTo>
                  <a:cubicBezTo>
                    <a:pt x="286" y="1295"/>
                    <a:pt x="287" y="1296"/>
                    <a:pt x="290" y="1296"/>
                  </a:cubicBezTo>
                  <a:cubicBezTo>
                    <a:pt x="290" y="1293"/>
                    <a:pt x="288" y="1293"/>
                    <a:pt x="286" y="1293"/>
                  </a:cubicBezTo>
                  <a:close/>
                  <a:moveTo>
                    <a:pt x="350" y="1358"/>
                  </a:moveTo>
                  <a:cubicBezTo>
                    <a:pt x="349" y="1355"/>
                    <a:pt x="347" y="1352"/>
                    <a:pt x="343" y="1351"/>
                  </a:cubicBezTo>
                  <a:cubicBezTo>
                    <a:pt x="344" y="1355"/>
                    <a:pt x="348" y="1356"/>
                    <a:pt x="350" y="1358"/>
                  </a:cubicBezTo>
                  <a:close/>
                  <a:moveTo>
                    <a:pt x="359" y="1369"/>
                  </a:moveTo>
                  <a:cubicBezTo>
                    <a:pt x="360" y="1371"/>
                    <a:pt x="361" y="1373"/>
                    <a:pt x="364" y="1374"/>
                  </a:cubicBezTo>
                  <a:cubicBezTo>
                    <a:pt x="363" y="1372"/>
                    <a:pt x="361" y="1367"/>
                    <a:pt x="359" y="1369"/>
                  </a:cubicBezTo>
                  <a:close/>
                  <a:moveTo>
                    <a:pt x="369" y="1383"/>
                  </a:moveTo>
                  <a:cubicBezTo>
                    <a:pt x="373" y="1382"/>
                    <a:pt x="369" y="1389"/>
                    <a:pt x="373" y="1388"/>
                  </a:cubicBezTo>
                  <a:cubicBezTo>
                    <a:pt x="374" y="1384"/>
                    <a:pt x="371" y="1380"/>
                    <a:pt x="369" y="1383"/>
                  </a:cubicBezTo>
                  <a:close/>
                  <a:moveTo>
                    <a:pt x="364" y="1432"/>
                  </a:moveTo>
                  <a:cubicBezTo>
                    <a:pt x="361" y="1431"/>
                    <a:pt x="359" y="1429"/>
                    <a:pt x="356" y="1428"/>
                  </a:cubicBezTo>
                  <a:cubicBezTo>
                    <a:pt x="358" y="1433"/>
                    <a:pt x="356" y="1436"/>
                    <a:pt x="360" y="1439"/>
                  </a:cubicBezTo>
                  <a:cubicBezTo>
                    <a:pt x="363" y="1440"/>
                    <a:pt x="365" y="1440"/>
                    <a:pt x="366" y="1438"/>
                  </a:cubicBezTo>
                  <a:cubicBezTo>
                    <a:pt x="363" y="1436"/>
                    <a:pt x="362" y="1435"/>
                    <a:pt x="364" y="1432"/>
                  </a:cubicBezTo>
                  <a:close/>
                  <a:moveTo>
                    <a:pt x="732" y="67"/>
                  </a:moveTo>
                  <a:cubicBezTo>
                    <a:pt x="718" y="64"/>
                    <a:pt x="703" y="59"/>
                    <a:pt x="689" y="58"/>
                  </a:cubicBezTo>
                  <a:cubicBezTo>
                    <a:pt x="682" y="54"/>
                    <a:pt x="675" y="54"/>
                    <a:pt x="668" y="48"/>
                  </a:cubicBezTo>
                  <a:cubicBezTo>
                    <a:pt x="680" y="51"/>
                    <a:pt x="684" y="46"/>
                    <a:pt x="696" y="47"/>
                  </a:cubicBezTo>
                  <a:cubicBezTo>
                    <a:pt x="697" y="42"/>
                    <a:pt x="691" y="44"/>
                    <a:pt x="691" y="41"/>
                  </a:cubicBezTo>
                  <a:cubicBezTo>
                    <a:pt x="694" y="41"/>
                    <a:pt x="697" y="42"/>
                    <a:pt x="701" y="42"/>
                  </a:cubicBezTo>
                  <a:cubicBezTo>
                    <a:pt x="702" y="40"/>
                    <a:pt x="703" y="39"/>
                    <a:pt x="704" y="37"/>
                  </a:cubicBezTo>
                  <a:cubicBezTo>
                    <a:pt x="702" y="34"/>
                    <a:pt x="698" y="39"/>
                    <a:pt x="697" y="36"/>
                  </a:cubicBezTo>
                  <a:cubicBezTo>
                    <a:pt x="700" y="35"/>
                    <a:pt x="702" y="35"/>
                    <a:pt x="703" y="32"/>
                  </a:cubicBezTo>
                  <a:cubicBezTo>
                    <a:pt x="693" y="28"/>
                    <a:pt x="680" y="24"/>
                    <a:pt x="665" y="25"/>
                  </a:cubicBezTo>
                  <a:cubicBezTo>
                    <a:pt x="664" y="22"/>
                    <a:pt x="665" y="22"/>
                    <a:pt x="661" y="21"/>
                  </a:cubicBezTo>
                  <a:cubicBezTo>
                    <a:pt x="670" y="20"/>
                    <a:pt x="687" y="24"/>
                    <a:pt x="692" y="14"/>
                  </a:cubicBezTo>
                  <a:cubicBezTo>
                    <a:pt x="678" y="11"/>
                    <a:pt x="670" y="15"/>
                    <a:pt x="657" y="14"/>
                  </a:cubicBezTo>
                  <a:cubicBezTo>
                    <a:pt x="662" y="10"/>
                    <a:pt x="670" y="9"/>
                    <a:pt x="675" y="5"/>
                  </a:cubicBezTo>
                  <a:cubicBezTo>
                    <a:pt x="669" y="3"/>
                    <a:pt x="658" y="6"/>
                    <a:pt x="655" y="0"/>
                  </a:cubicBezTo>
                  <a:cubicBezTo>
                    <a:pt x="626" y="0"/>
                    <a:pt x="595" y="8"/>
                    <a:pt x="569" y="17"/>
                  </a:cubicBezTo>
                  <a:cubicBezTo>
                    <a:pt x="555" y="11"/>
                    <a:pt x="540" y="23"/>
                    <a:pt x="526" y="24"/>
                  </a:cubicBezTo>
                  <a:cubicBezTo>
                    <a:pt x="527" y="24"/>
                    <a:pt x="527" y="23"/>
                    <a:pt x="525" y="23"/>
                  </a:cubicBezTo>
                  <a:cubicBezTo>
                    <a:pt x="524" y="25"/>
                    <a:pt x="522" y="24"/>
                    <a:pt x="524" y="26"/>
                  </a:cubicBezTo>
                  <a:cubicBezTo>
                    <a:pt x="515" y="28"/>
                    <a:pt x="507" y="32"/>
                    <a:pt x="499" y="35"/>
                  </a:cubicBezTo>
                  <a:cubicBezTo>
                    <a:pt x="460" y="51"/>
                    <a:pt x="419" y="76"/>
                    <a:pt x="386" y="98"/>
                  </a:cubicBezTo>
                  <a:cubicBezTo>
                    <a:pt x="324" y="140"/>
                    <a:pt x="261" y="193"/>
                    <a:pt x="212" y="249"/>
                  </a:cubicBezTo>
                  <a:cubicBezTo>
                    <a:pt x="191" y="272"/>
                    <a:pt x="179" y="300"/>
                    <a:pt x="165" y="324"/>
                  </a:cubicBezTo>
                  <a:cubicBezTo>
                    <a:pt x="168" y="328"/>
                    <a:pt x="160" y="331"/>
                    <a:pt x="163" y="334"/>
                  </a:cubicBezTo>
                  <a:cubicBezTo>
                    <a:pt x="165" y="330"/>
                    <a:pt x="166" y="337"/>
                    <a:pt x="164" y="337"/>
                  </a:cubicBezTo>
                  <a:cubicBezTo>
                    <a:pt x="166" y="338"/>
                    <a:pt x="167" y="335"/>
                    <a:pt x="168" y="337"/>
                  </a:cubicBezTo>
                  <a:cubicBezTo>
                    <a:pt x="166" y="341"/>
                    <a:pt x="165" y="346"/>
                    <a:pt x="170" y="347"/>
                  </a:cubicBezTo>
                  <a:cubicBezTo>
                    <a:pt x="168" y="379"/>
                    <a:pt x="140" y="395"/>
                    <a:pt x="144" y="426"/>
                  </a:cubicBezTo>
                  <a:cubicBezTo>
                    <a:pt x="152" y="412"/>
                    <a:pt x="160" y="398"/>
                    <a:pt x="167" y="384"/>
                  </a:cubicBezTo>
                  <a:cubicBezTo>
                    <a:pt x="167" y="372"/>
                    <a:pt x="176" y="369"/>
                    <a:pt x="181" y="360"/>
                  </a:cubicBezTo>
                  <a:cubicBezTo>
                    <a:pt x="183" y="361"/>
                    <a:pt x="182" y="364"/>
                    <a:pt x="185" y="363"/>
                  </a:cubicBezTo>
                  <a:cubicBezTo>
                    <a:pt x="191" y="353"/>
                    <a:pt x="203" y="345"/>
                    <a:pt x="215" y="346"/>
                  </a:cubicBezTo>
                  <a:cubicBezTo>
                    <a:pt x="213" y="351"/>
                    <a:pt x="211" y="355"/>
                    <a:pt x="208" y="359"/>
                  </a:cubicBezTo>
                  <a:cubicBezTo>
                    <a:pt x="211" y="358"/>
                    <a:pt x="213" y="355"/>
                    <a:pt x="216" y="354"/>
                  </a:cubicBezTo>
                  <a:cubicBezTo>
                    <a:pt x="216" y="354"/>
                    <a:pt x="214" y="356"/>
                    <a:pt x="215" y="356"/>
                  </a:cubicBezTo>
                  <a:cubicBezTo>
                    <a:pt x="221" y="356"/>
                    <a:pt x="223" y="349"/>
                    <a:pt x="231" y="343"/>
                  </a:cubicBezTo>
                  <a:cubicBezTo>
                    <a:pt x="233" y="343"/>
                    <a:pt x="232" y="346"/>
                    <a:pt x="234" y="345"/>
                  </a:cubicBezTo>
                  <a:cubicBezTo>
                    <a:pt x="237" y="341"/>
                    <a:pt x="241" y="339"/>
                    <a:pt x="245" y="337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50" y="342"/>
                    <a:pt x="251" y="335"/>
                    <a:pt x="253" y="337"/>
                  </a:cubicBezTo>
                  <a:cubicBezTo>
                    <a:pt x="252" y="340"/>
                    <a:pt x="251" y="342"/>
                    <a:pt x="252" y="345"/>
                  </a:cubicBezTo>
                  <a:cubicBezTo>
                    <a:pt x="256" y="348"/>
                    <a:pt x="261" y="345"/>
                    <a:pt x="263" y="345"/>
                  </a:cubicBezTo>
                  <a:cubicBezTo>
                    <a:pt x="265" y="350"/>
                    <a:pt x="267" y="353"/>
                    <a:pt x="269" y="356"/>
                  </a:cubicBezTo>
                  <a:cubicBezTo>
                    <a:pt x="267" y="362"/>
                    <a:pt x="262" y="369"/>
                    <a:pt x="263" y="376"/>
                  </a:cubicBezTo>
                  <a:cubicBezTo>
                    <a:pt x="264" y="376"/>
                    <a:pt x="266" y="375"/>
                    <a:pt x="267" y="377"/>
                  </a:cubicBezTo>
                  <a:cubicBezTo>
                    <a:pt x="267" y="409"/>
                    <a:pt x="253" y="443"/>
                    <a:pt x="230" y="460"/>
                  </a:cubicBezTo>
                  <a:cubicBezTo>
                    <a:pt x="223" y="457"/>
                    <a:pt x="211" y="460"/>
                    <a:pt x="206" y="465"/>
                  </a:cubicBezTo>
                  <a:cubicBezTo>
                    <a:pt x="208" y="459"/>
                    <a:pt x="203" y="460"/>
                    <a:pt x="201" y="457"/>
                  </a:cubicBezTo>
                  <a:cubicBezTo>
                    <a:pt x="199" y="450"/>
                    <a:pt x="204" y="445"/>
                    <a:pt x="201" y="438"/>
                  </a:cubicBezTo>
                  <a:cubicBezTo>
                    <a:pt x="190" y="438"/>
                    <a:pt x="182" y="442"/>
                    <a:pt x="174" y="446"/>
                  </a:cubicBezTo>
                  <a:cubicBezTo>
                    <a:pt x="173" y="457"/>
                    <a:pt x="179" y="464"/>
                    <a:pt x="176" y="479"/>
                  </a:cubicBezTo>
                  <a:cubicBezTo>
                    <a:pt x="179" y="479"/>
                    <a:pt x="178" y="476"/>
                    <a:pt x="181" y="477"/>
                  </a:cubicBezTo>
                  <a:cubicBezTo>
                    <a:pt x="176" y="481"/>
                    <a:pt x="181" y="491"/>
                    <a:pt x="178" y="499"/>
                  </a:cubicBezTo>
                  <a:cubicBezTo>
                    <a:pt x="179" y="500"/>
                    <a:pt x="183" y="499"/>
                    <a:pt x="182" y="503"/>
                  </a:cubicBezTo>
                  <a:cubicBezTo>
                    <a:pt x="175" y="505"/>
                    <a:pt x="172" y="508"/>
                    <a:pt x="165" y="512"/>
                  </a:cubicBezTo>
                  <a:cubicBezTo>
                    <a:pt x="153" y="509"/>
                    <a:pt x="145" y="524"/>
                    <a:pt x="138" y="532"/>
                  </a:cubicBezTo>
                  <a:cubicBezTo>
                    <a:pt x="139" y="542"/>
                    <a:pt x="138" y="555"/>
                    <a:pt x="141" y="565"/>
                  </a:cubicBezTo>
                  <a:cubicBezTo>
                    <a:pt x="140" y="581"/>
                    <a:pt x="132" y="593"/>
                    <a:pt x="128" y="608"/>
                  </a:cubicBezTo>
                  <a:cubicBezTo>
                    <a:pt x="123" y="608"/>
                    <a:pt x="123" y="614"/>
                    <a:pt x="119" y="615"/>
                  </a:cubicBezTo>
                  <a:cubicBezTo>
                    <a:pt x="116" y="611"/>
                    <a:pt x="111" y="615"/>
                    <a:pt x="109" y="611"/>
                  </a:cubicBezTo>
                  <a:cubicBezTo>
                    <a:pt x="101" y="617"/>
                    <a:pt x="97" y="627"/>
                    <a:pt x="92" y="636"/>
                  </a:cubicBezTo>
                  <a:cubicBezTo>
                    <a:pt x="89" y="634"/>
                    <a:pt x="87" y="631"/>
                    <a:pt x="84" y="629"/>
                  </a:cubicBezTo>
                  <a:cubicBezTo>
                    <a:pt x="84" y="624"/>
                    <a:pt x="85" y="617"/>
                    <a:pt x="82" y="615"/>
                  </a:cubicBezTo>
                  <a:cubicBezTo>
                    <a:pt x="78" y="614"/>
                    <a:pt x="79" y="617"/>
                    <a:pt x="76" y="617"/>
                  </a:cubicBezTo>
                  <a:cubicBezTo>
                    <a:pt x="76" y="616"/>
                    <a:pt x="77" y="614"/>
                    <a:pt x="76" y="614"/>
                  </a:cubicBezTo>
                  <a:cubicBezTo>
                    <a:pt x="75" y="615"/>
                    <a:pt x="74" y="617"/>
                    <a:pt x="72" y="617"/>
                  </a:cubicBezTo>
                  <a:cubicBezTo>
                    <a:pt x="71" y="614"/>
                    <a:pt x="70" y="614"/>
                    <a:pt x="67" y="615"/>
                  </a:cubicBezTo>
                  <a:cubicBezTo>
                    <a:pt x="67" y="612"/>
                    <a:pt x="67" y="610"/>
                    <a:pt x="65" y="610"/>
                  </a:cubicBezTo>
                  <a:cubicBezTo>
                    <a:pt x="63" y="612"/>
                    <a:pt x="60" y="614"/>
                    <a:pt x="60" y="619"/>
                  </a:cubicBezTo>
                  <a:cubicBezTo>
                    <a:pt x="60" y="621"/>
                    <a:pt x="64" y="620"/>
                    <a:pt x="64" y="623"/>
                  </a:cubicBezTo>
                  <a:cubicBezTo>
                    <a:pt x="61" y="625"/>
                    <a:pt x="63" y="631"/>
                    <a:pt x="60" y="633"/>
                  </a:cubicBezTo>
                  <a:cubicBezTo>
                    <a:pt x="60" y="630"/>
                    <a:pt x="55" y="632"/>
                    <a:pt x="53" y="630"/>
                  </a:cubicBezTo>
                  <a:cubicBezTo>
                    <a:pt x="46" y="635"/>
                    <a:pt x="49" y="645"/>
                    <a:pt x="45" y="651"/>
                  </a:cubicBezTo>
                  <a:cubicBezTo>
                    <a:pt x="43" y="654"/>
                    <a:pt x="39" y="655"/>
                    <a:pt x="37" y="657"/>
                  </a:cubicBezTo>
                  <a:cubicBezTo>
                    <a:pt x="34" y="661"/>
                    <a:pt x="36" y="668"/>
                    <a:pt x="31" y="671"/>
                  </a:cubicBezTo>
                  <a:cubicBezTo>
                    <a:pt x="30" y="671"/>
                    <a:pt x="29" y="670"/>
                    <a:pt x="27" y="671"/>
                  </a:cubicBezTo>
                  <a:cubicBezTo>
                    <a:pt x="21" y="675"/>
                    <a:pt x="25" y="682"/>
                    <a:pt x="22" y="689"/>
                  </a:cubicBezTo>
                  <a:cubicBezTo>
                    <a:pt x="20" y="687"/>
                    <a:pt x="23" y="681"/>
                    <a:pt x="19" y="681"/>
                  </a:cubicBezTo>
                  <a:cubicBezTo>
                    <a:pt x="21" y="694"/>
                    <a:pt x="15" y="700"/>
                    <a:pt x="19" y="711"/>
                  </a:cubicBezTo>
                  <a:cubicBezTo>
                    <a:pt x="16" y="710"/>
                    <a:pt x="18" y="714"/>
                    <a:pt x="15" y="714"/>
                  </a:cubicBezTo>
                  <a:cubicBezTo>
                    <a:pt x="8" y="753"/>
                    <a:pt x="0" y="800"/>
                    <a:pt x="3" y="845"/>
                  </a:cubicBezTo>
                  <a:cubicBezTo>
                    <a:pt x="4" y="874"/>
                    <a:pt x="7" y="900"/>
                    <a:pt x="10" y="925"/>
                  </a:cubicBezTo>
                  <a:cubicBezTo>
                    <a:pt x="22" y="1004"/>
                    <a:pt x="40" y="1074"/>
                    <a:pt x="66" y="1136"/>
                  </a:cubicBezTo>
                  <a:cubicBezTo>
                    <a:pt x="81" y="1172"/>
                    <a:pt x="97" y="1206"/>
                    <a:pt x="116" y="1234"/>
                  </a:cubicBezTo>
                  <a:cubicBezTo>
                    <a:pt x="115" y="1232"/>
                    <a:pt x="115" y="1229"/>
                    <a:pt x="117" y="1227"/>
                  </a:cubicBezTo>
                  <a:cubicBezTo>
                    <a:pt x="134" y="1241"/>
                    <a:pt x="145" y="1273"/>
                    <a:pt x="172" y="1283"/>
                  </a:cubicBezTo>
                  <a:cubicBezTo>
                    <a:pt x="177" y="1290"/>
                    <a:pt x="184" y="1296"/>
                    <a:pt x="193" y="1299"/>
                  </a:cubicBezTo>
                  <a:cubicBezTo>
                    <a:pt x="195" y="1290"/>
                    <a:pt x="188" y="1276"/>
                    <a:pt x="187" y="1270"/>
                  </a:cubicBezTo>
                  <a:cubicBezTo>
                    <a:pt x="197" y="1287"/>
                    <a:pt x="206" y="1311"/>
                    <a:pt x="224" y="1317"/>
                  </a:cubicBezTo>
                  <a:cubicBezTo>
                    <a:pt x="228" y="1313"/>
                    <a:pt x="231" y="1308"/>
                    <a:pt x="231" y="1303"/>
                  </a:cubicBezTo>
                  <a:cubicBezTo>
                    <a:pt x="238" y="1307"/>
                    <a:pt x="241" y="1316"/>
                    <a:pt x="248" y="1319"/>
                  </a:cubicBezTo>
                  <a:cubicBezTo>
                    <a:pt x="249" y="1319"/>
                    <a:pt x="249" y="1318"/>
                    <a:pt x="250" y="1319"/>
                  </a:cubicBezTo>
                  <a:cubicBezTo>
                    <a:pt x="251" y="1313"/>
                    <a:pt x="247" y="1308"/>
                    <a:pt x="248" y="1306"/>
                  </a:cubicBezTo>
                  <a:cubicBezTo>
                    <a:pt x="254" y="1312"/>
                    <a:pt x="261" y="1316"/>
                    <a:pt x="263" y="1325"/>
                  </a:cubicBezTo>
                  <a:cubicBezTo>
                    <a:pt x="261" y="1325"/>
                    <a:pt x="260" y="1324"/>
                    <a:pt x="259" y="1323"/>
                  </a:cubicBezTo>
                  <a:cubicBezTo>
                    <a:pt x="259" y="1328"/>
                    <a:pt x="262" y="1331"/>
                    <a:pt x="267" y="1332"/>
                  </a:cubicBezTo>
                  <a:cubicBezTo>
                    <a:pt x="266" y="1329"/>
                    <a:pt x="270" y="1330"/>
                    <a:pt x="271" y="1330"/>
                  </a:cubicBezTo>
                  <a:cubicBezTo>
                    <a:pt x="278" y="1334"/>
                    <a:pt x="279" y="1342"/>
                    <a:pt x="288" y="1343"/>
                  </a:cubicBezTo>
                  <a:cubicBezTo>
                    <a:pt x="307" y="1338"/>
                    <a:pt x="305" y="1369"/>
                    <a:pt x="319" y="1374"/>
                  </a:cubicBezTo>
                  <a:cubicBezTo>
                    <a:pt x="329" y="1373"/>
                    <a:pt x="332" y="1378"/>
                    <a:pt x="337" y="1382"/>
                  </a:cubicBezTo>
                  <a:cubicBezTo>
                    <a:pt x="352" y="1381"/>
                    <a:pt x="352" y="1394"/>
                    <a:pt x="361" y="1399"/>
                  </a:cubicBezTo>
                  <a:cubicBezTo>
                    <a:pt x="362" y="1395"/>
                    <a:pt x="375" y="1396"/>
                    <a:pt x="372" y="1400"/>
                  </a:cubicBezTo>
                  <a:cubicBezTo>
                    <a:pt x="371" y="1399"/>
                    <a:pt x="368" y="1399"/>
                    <a:pt x="365" y="1399"/>
                  </a:cubicBezTo>
                  <a:cubicBezTo>
                    <a:pt x="365" y="1407"/>
                    <a:pt x="373" y="1411"/>
                    <a:pt x="378" y="1416"/>
                  </a:cubicBezTo>
                  <a:cubicBezTo>
                    <a:pt x="383" y="1422"/>
                    <a:pt x="384" y="1431"/>
                    <a:pt x="391" y="1435"/>
                  </a:cubicBezTo>
                  <a:cubicBezTo>
                    <a:pt x="392" y="1431"/>
                    <a:pt x="391" y="1431"/>
                    <a:pt x="392" y="1429"/>
                  </a:cubicBezTo>
                  <a:cubicBezTo>
                    <a:pt x="393" y="1432"/>
                    <a:pt x="396" y="1428"/>
                    <a:pt x="397" y="1429"/>
                  </a:cubicBezTo>
                  <a:cubicBezTo>
                    <a:pt x="396" y="1422"/>
                    <a:pt x="390" y="1420"/>
                    <a:pt x="388" y="1414"/>
                  </a:cubicBezTo>
                  <a:cubicBezTo>
                    <a:pt x="390" y="1414"/>
                    <a:pt x="390" y="1416"/>
                    <a:pt x="392" y="1416"/>
                  </a:cubicBezTo>
                  <a:cubicBezTo>
                    <a:pt x="390" y="1411"/>
                    <a:pt x="387" y="1407"/>
                    <a:pt x="383" y="1404"/>
                  </a:cubicBezTo>
                  <a:cubicBezTo>
                    <a:pt x="383" y="1399"/>
                    <a:pt x="381" y="1394"/>
                    <a:pt x="375" y="1392"/>
                  </a:cubicBezTo>
                  <a:cubicBezTo>
                    <a:pt x="373" y="1393"/>
                    <a:pt x="370" y="1398"/>
                    <a:pt x="368" y="1393"/>
                  </a:cubicBezTo>
                  <a:cubicBezTo>
                    <a:pt x="370" y="1393"/>
                    <a:pt x="372" y="1393"/>
                    <a:pt x="373" y="1391"/>
                  </a:cubicBezTo>
                  <a:cubicBezTo>
                    <a:pt x="367" y="1388"/>
                    <a:pt x="368" y="1373"/>
                    <a:pt x="359" y="1376"/>
                  </a:cubicBezTo>
                  <a:cubicBezTo>
                    <a:pt x="362" y="1377"/>
                    <a:pt x="363" y="1378"/>
                    <a:pt x="362" y="1382"/>
                  </a:cubicBezTo>
                  <a:cubicBezTo>
                    <a:pt x="358" y="1381"/>
                    <a:pt x="356" y="1378"/>
                    <a:pt x="356" y="1374"/>
                  </a:cubicBezTo>
                  <a:cubicBezTo>
                    <a:pt x="357" y="1374"/>
                    <a:pt x="358" y="1376"/>
                    <a:pt x="358" y="1373"/>
                  </a:cubicBezTo>
                  <a:cubicBezTo>
                    <a:pt x="356" y="1370"/>
                    <a:pt x="351" y="1364"/>
                    <a:pt x="350" y="1363"/>
                  </a:cubicBezTo>
                  <a:cubicBezTo>
                    <a:pt x="352" y="1364"/>
                    <a:pt x="356" y="1368"/>
                    <a:pt x="359" y="1366"/>
                  </a:cubicBezTo>
                  <a:cubicBezTo>
                    <a:pt x="354" y="1361"/>
                    <a:pt x="347" y="1360"/>
                    <a:pt x="342" y="1354"/>
                  </a:cubicBezTo>
                  <a:cubicBezTo>
                    <a:pt x="342" y="1353"/>
                    <a:pt x="343" y="1350"/>
                    <a:pt x="342" y="1349"/>
                  </a:cubicBezTo>
                  <a:cubicBezTo>
                    <a:pt x="340" y="1344"/>
                    <a:pt x="329" y="1331"/>
                    <a:pt x="325" y="1332"/>
                  </a:cubicBezTo>
                  <a:cubicBezTo>
                    <a:pt x="324" y="1338"/>
                    <a:pt x="333" y="1340"/>
                    <a:pt x="332" y="1343"/>
                  </a:cubicBezTo>
                  <a:cubicBezTo>
                    <a:pt x="326" y="1344"/>
                    <a:pt x="328" y="1336"/>
                    <a:pt x="323" y="1336"/>
                  </a:cubicBezTo>
                  <a:cubicBezTo>
                    <a:pt x="322" y="1338"/>
                    <a:pt x="326" y="1339"/>
                    <a:pt x="323" y="1340"/>
                  </a:cubicBezTo>
                  <a:cubicBezTo>
                    <a:pt x="320" y="1338"/>
                    <a:pt x="321" y="1332"/>
                    <a:pt x="320" y="1329"/>
                  </a:cubicBezTo>
                  <a:cubicBezTo>
                    <a:pt x="314" y="1329"/>
                    <a:pt x="311" y="1319"/>
                    <a:pt x="316" y="1317"/>
                  </a:cubicBezTo>
                  <a:cubicBezTo>
                    <a:pt x="314" y="1313"/>
                    <a:pt x="309" y="1312"/>
                    <a:pt x="305" y="1310"/>
                  </a:cubicBezTo>
                  <a:cubicBezTo>
                    <a:pt x="303" y="1313"/>
                    <a:pt x="308" y="1317"/>
                    <a:pt x="309" y="1320"/>
                  </a:cubicBezTo>
                  <a:cubicBezTo>
                    <a:pt x="303" y="1316"/>
                    <a:pt x="299" y="1309"/>
                    <a:pt x="292" y="1307"/>
                  </a:cubicBezTo>
                  <a:cubicBezTo>
                    <a:pt x="297" y="1308"/>
                    <a:pt x="291" y="1304"/>
                    <a:pt x="295" y="1303"/>
                  </a:cubicBezTo>
                  <a:cubicBezTo>
                    <a:pt x="297" y="1306"/>
                    <a:pt x="299" y="1313"/>
                    <a:pt x="302" y="1310"/>
                  </a:cubicBezTo>
                  <a:cubicBezTo>
                    <a:pt x="299" y="1307"/>
                    <a:pt x="297" y="1303"/>
                    <a:pt x="293" y="1300"/>
                  </a:cubicBezTo>
                  <a:cubicBezTo>
                    <a:pt x="292" y="1301"/>
                    <a:pt x="293" y="1304"/>
                    <a:pt x="291" y="1303"/>
                  </a:cubicBezTo>
                  <a:cubicBezTo>
                    <a:pt x="285" y="1295"/>
                    <a:pt x="279" y="1286"/>
                    <a:pt x="269" y="1281"/>
                  </a:cubicBezTo>
                  <a:cubicBezTo>
                    <a:pt x="271" y="1275"/>
                    <a:pt x="265" y="1278"/>
                    <a:pt x="266" y="1272"/>
                  </a:cubicBezTo>
                  <a:cubicBezTo>
                    <a:pt x="268" y="1272"/>
                    <a:pt x="269" y="1275"/>
                    <a:pt x="268" y="1271"/>
                  </a:cubicBezTo>
                  <a:cubicBezTo>
                    <a:pt x="266" y="1260"/>
                    <a:pt x="254" y="1254"/>
                    <a:pt x="248" y="1245"/>
                  </a:cubicBezTo>
                  <a:cubicBezTo>
                    <a:pt x="244" y="1238"/>
                    <a:pt x="242" y="1230"/>
                    <a:pt x="237" y="1223"/>
                  </a:cubicBezTo>
                  <a:cubicBezTo>
                    <a:pt x="231" y="1216"/>
                    <a:pt x="220" y="1208"/>
                    <a:pt x="214" y="1202"/>
                  </a:cubicBezTo>
                  <a:cubicBezTo>
                    <a:pt x="209" y="1198"/>
                    <a:pt x="204" y="1191"/>
                    <a:pt x="201" y="1187"/>
                  </a:cubicBezTo>
                  <a:cubicBezTo>
                    <a:pt x="193" y="1176"/>
                    <a:pt x="191" y="1162"/>
                    <a:pt x="182" y="1150"/>
                  </a:cubicBezTo>
                  <a:cubicBezTo>
                    <a:pt x="180" y="1147"/>
                    <a:pt x="177" y="1146"/>
                    <a:pt x="175" y="1144"/>
                  </a:cubicBezTo>
                  <a:cubicBezTo>
                    <a:pt x="171" y="1137"/>
                    <a:pt x="170" y="1129"/>
                    <a:pt x="165" y="1122"/>
                  </a:cubicBezTo>
                  <a:cubicBezTo>
                    <a:pt x="155" y="1116"/>
                    <a:pt x="153" y="1102"/>
                    <a:pt x="146" y="1094"/>
                  </a:cubicBezTo>
                  <a:cubicBezTo>
                    <a:pt x="145" y="1085"/>
                    <a:pt x="139" y="1081"/>
                    <a:pt x="136" y="1075"/>
                  </a:cubicBezTo>
                  <a:cubicBezTo>
                    <a:pt x="137" y="1068"/>
                    <a:pt x="133" y="1067"/>
                    <a:pt x="130" y="1064"/>
                  </a:cubicBezTo>
                  <a:cubicBezTo>
                    <a:pt x="122" y="1042"/>
                    <a:pt x="108" y="1020"/>
                    <a:pt x="110" y="990"/>
                  </a:cubicBezTo>
                  <a:cubicBezTo>
                    <a:pt x="111" y="968"/>
                    <a:pt x="125" y="947"/>
                    <a:pt x="123" y="923"/>
                  </a:cubicBezTo>
                  <a:cubicBezTo>
                    <a:pt x="122" y="920"/>
                    <a:pt x="120" y="917"/>
                    <a:pt x="120" y="913"/>
                  </a:cubicBezTo>
                  <a:cubicBezTo>
                    <a:pt x="119" y="905"/>
                    <a:pt x="120" y="896"/>
                    <a:pt x="120" y="887"/>
                  </a:cubicBezTo>
                  <a:cubicBezTo>
                    <a:pt x="120" y="855"/>
                    <a:pt x="122" y="823"/>
                    <a:pt x="133" y="797"/>
                  </a:cubicBezTo>
                  <a:cubicBezTo>
                    <a:pt x="133" y="795"/>
                    <a:pt x="129" y="796"/>
                    <a:pt x="129" y="792"/>
                  </a:cubicBezTo>
                  <a:cubicBezTo>
                    <a:pt x="132" y="789"/>
                    <a:pt x="131" y="781"/>
                    <a:pt x="131" y="775"/>
                  </a:cubicBezTo>
                  <a:cubicBezTo>
                    <a:pt x="127" y="771"/>
                    <a:pt x="123" y="769"/>
                    <a:pt x="119" y="767"/>
                  </a:cubicBezTo>
                  <a:cubicBezTo>
                    <a:pt x="119" y="766"/>
                    <a:pt x="118" y="765"/>
                    <a:pt x="118" y="764"/>
                  </a:cubicBezTo>
                  <a:cubicBezTo>
                    <a:pt x="120" y="763"/>
                    <a:pt x="120" y="765"/>
                    <a:pt x="122" y="765"/>
                  </a:cubicBezTo>
                  <a:cubicBezTo>
                    <a:pt x="120" y="760"/>
                    <a:pt x="125" y="758"/>
                    <a:pt x="125" y="752"/>
                  </a:cubicBezTo>
                  <a:cubicBezTo>
                    <a:pt x="126" y="748"/>
                    <a:pt x="121" y="742"/>
                    <a:pt x="124" y="737"/>
                  </a:cubicBezTo>
                  <a:cubicBezTo>
                    <a:pt x="116" y="733"/>
                    <a:pt x="117" y="722"/>
                    <a:pt x="115" y="716"/>
                  </a:cubicBezTo>
                  <a:cubicBezTo>
                    <a:pt x="111" y="715"/>
                    <a:pt x="112" y="718"/>
                    <a:pt x="109" y="719"/>
                  </a:cubicBezTo>
                  <a:cubicBezTo>
                    <a:pt x="106" y="716"/>
                    <a:pt x="108" y="715"/>
                    <a:pt x="108" y="711"/>
                  </a:cubicBezTo>
                  <a:cubicBezTo>
                    <a:pt x="104" y="711"/>
                    <a:pt x="104" y="707"/>
                    <a:pt x="103" y="704"/>
                  </a:cubicBezTo>
                  <a:cubicBezTo>
                    <a:pt x="98" y="704"/>
                    <a:pt x="98" y="704"/>
                    <a:pt x="98" y="704"/>
                  </a:cubicBezTo>
                  <a:cubicBezTo>
                    <a:pt x="93" y="698"/>
                    <a:pt x="96" y="692"/>
                    <a:pt x="96" y="686"/>
                  </a:cubicBezTo>
                  <a:cubicBezTo>
                    <a:pt x="96" y="684"/>
                    <a:pt x="94" y="683"/>
                    <a:pt x="94" y="681"/>
                  </a:cubicBezTo>
                  <a:cubicBezTo>
                    <a:pt x="91" y="660"/>
                    <a:pt x="98" y="633"/>
                    <a:pt x="108" y="621"/>
                  </a:cubicBezTo>
                  <a:cubicBezTo>
                    <a:pt x="110" y="623"/>
                    <a:pt x="114" y="624"/>
                    <a:pt x="116" y="626"/>
                  </a:cubicBezTo>
                  <a:cubicBezTo>
                    <a:pt x="115" y="630"/>
                    <a:pt x="112" y="632"/>
                    <a:pt x="112" y="637"/>
                  </a:cubicBezTo>
                  <a:cubicBezTo>
                    <a:pt x="117" y="639"/>
                    <a:pt x="119" y="633"/>
                    <a:pt x="118" y="627"/>
                  </a:cubicBezTo>
                  <a:cubicBezTo>
                    <a:pt x="119" y="626"/>
                    <a:pt x="122" y="629"/>
                    <a:pt x="124" y="626"/>
                  </a:cubicBezTo>
                  <a:cubicBezTo>
                    <a:pt x="123" y="616"/>
                    <a:pt x="135" y="614"/>
                    <a:pt x="139" y="607"/>
                  </a:cubicBezTo>
                  <a:cubicBezTo>
                    <a:pt x="142" y="600"/>
                    <a:pt x="142" y="593"/>
                    <a:pt x="148" y="587"/>
                  </a:cubicBezTo>
                  <a:cubicBezTo>
                    <a:pt x="149" y="594"/>
                    <a:pt x="155" y="582"/>
                    <a:pt x="157" y="579"/>
                  </a:cubicBezTo>
                  <a:cubicBezTo>
                    <a:pt x="153" y="565"/>
                    <a:pt x="166" y="554"/>
                    <a:pt x="171" y="543"/>
                  </a:cubicBezTo>
                  <a:cubicBezTo>
                    <a:pt x="169" y="540"/>
                    <a:pt x="168" y="538"/>
                    <a:pt x="172" y="536"/>
                  </a:cubicBezTo>
                  <a:cubicBezTo>
                    <a:pt x="180" y="539"/>
                    <a:pt x="191" y="525"/>
                    <a:pt x="196" y="521"/>
                  </a:cubicBezTo>
                  <a:cubicBezTo>
                    <a:pt x="197" y="519"/>
                    <a:pt x="200" y="519"/>
                    <a:pt x="202" y="518"/>
                  </a:cubicBezTo>
                  <a:cubicBezTo>
                    <a:pt x="213" y="509"/>
                    <a:pt x="220" y="483"/>
                    <a:pt x="233" y="480"/>
                  </a:cubicBezTo>
                  <a:cubicBezTo>
                    <a:pt x="239" y="479"/>
                    <a:pt x="243" y="485"/>
                    <a:pt x="249" y="482"/>
                  </a:cubicBezTo>
                  <a:cubicBezTo>
                    <a:pt x="251" y="477"/>
                    <a:pt x="258" y="477"/>
                    <a:pt x="262" y="475"/>
                  </a:cubicBezTo>
                  <a:cubicBezTo>
                    <a:pt x="266" y="472"/>
                    <a:pt x="268" y="466"/>
                    <a:pt x="272" y="463"/>
                  </a:cubicBezTo>
                  <a:cubicBezTo>
                    <a:pt x="277" y="459"/>
                    <a:pt x="285" y="458"/>
                    <a:pt x="290" y="455"/>
                  </a:cubicBezTo>
                  <a:cubicBezTo>
                    <a:pt x="294" y="451"/>
                    <a:pt x="296" y="444"/>
                    <a:pt x="300" y="441"/>
                  </a:cubicBezTo>
                  <a:cubicBezTo>
                    <a:pt x="304" y="438"/>
                    <a:pt x="308" y="440"/>
                    <a:pt x="312" y="437"/>
                  </a:cubicBezTo>
                  <a:cubicBezTo>
                    <a:pt x="314" y="435"/>
                    <a:pt x="314" y="431"/>
                    <a:pt x="317" y="428"/>
                  </a:cubicBezTo>
                  <a:cubicBezTo>
                    <a:pt x="325" y="419"/>
                    <a:pt x="338" y="420"/>
                    <a:pt x="338" y="407"/>
                  </a:cubicBezTo>
                  <a:cubicBezTo>
                    <a:pt x="334" y="405"/>
                    <a:pt x="335" y="399"/>
                    <a:pt x="332" y="397"/>
                  </a:cubicBezTo>
                  <a:cubicBezTo>
                    <a:pt x="339" y="382"/>
                    <a:pt x="347" y="367"/>
                    <a:pt x="361" y="359"/>
                  </a:cubicBezTo>
                  <a:cubicBezTo>
                    <a:pt x="361" y="356"/>
                    <a:pt x="359" y="356"/>
                    <a:pt x="360" y="354"/>
                  </a:cubicBezTo>
                  <a:cubicBezTo>
                    <a:pt x="365" y="351"/>
                    <a:pt x="370" y="348"/>
                    <a:pt x="374" y="344"/>
                  </a:cubicBezTo>
                  <a:cubicBezTo>
                    <a:pt x="374" y="341"/>
                    <a:pt x="370" y="342"/>
                    <a:pt x="371" y="337"/>
                  </a:cubicBezTo>
                  <a:cubicBezTo>
                    <a:pt x="388" y="325"/>
                    <a:pt x="401" y="308"/>
                    <a:pt x="408" y="286"/>
                  </a:cubicBezTo>
                  <a:cubicBezTo>
                    <a:pt x="413" y="284"/>
                    <a:pt x="417" y="281"/>
                    <a:pt x="422" y="279"/>
                  </a:cubicBezTo>
                  <a:cubicBezTo>
                    <a:pt x="424" y="297"/>
                    <a:pt x="412" y="301"/>
                    <a:pt x="406" y="311"/>
                  </a:cubicBezTo>
                  <a:cubicBezTo>
                    <a:pt x="403" y="317"/>
                    <a:pt x="402" y="325"/>
                    <a:pt x="398" y="329"/>
                  </a:cubicBezTo>
                  <a:cubicBezTo>
                    <a:pt x="396" y="331"/>
                    <a:pt x="393" y="331"/>
                    <a:pt x="391" y="334"/>
                  </a:cubicBezTo>
                  <a:cubicBezTo>
                    <a:pt x="391" y="343"/>
                    <a:pt x="386" y="348"/>
                    <a:pt x="384" y="357"/>
                  </a:cubicBezTo>
                  <a:cubicBezTo>
                    <a:pt x="376" y="358"/>
                    <a:pt x="374" y="364"/>
                    <a:pt x="373" y="372"/>
                  </a:cubicBezTo>
                  <a:cubicBezTo>
                    <a:pt x="375" y="372"/>
                    <a:pt x="375" y="374"/>
                    <a:pt x="378" y="373"/>
                  </a:cubicBezTo>
                  <a:cubicBezTo>
                    <a:pt x="383" y="372"/>
                    <a:pt x="380" y="368"/>
                    <a:pt x="382" y="365"/>
                  </a:cubicBezTo>
                  <a:cubicBezTo>
                    <a:pt x="388" y="356"/>
                    <a:pt x="405" y="350"/>
                    <a:pt x="400" y="338"/>
                  </a:cubicBezTo>
                  <a:cubicBezTo>
                    <a:pt x="403" y="335"/>
                    <a:pt x="407" y="331"/>
                    <a:pt x="410" y="327"/>
                  </a:cubicBezTo>
                  <a:cubicBezTo>
                    <a:pt x="416" y="327"/>
                    <a:pt x="423" y="320"/>
                    <a:pt x="427" y="314"/>
                  </a:cubicBezTo>
                  <a:cubicBezTo>
                    <a:pt x="423" y="314"/>
                    <a:pt x="422" y="316"/>
                    <a:pt x="419" y="316"/>
                  </a:cubicBezTo>
                  <a:cubicBezTo>
                    <a:pt x="414" y="306"/>
                    <a:pt x="425" y="301"/>
                    <a:pt x="432" y="296"/>
                  </a:cubicBezTo>
                  <a:cubicBezTo>
                    <a:pt x="440" y="280"/>
                    <a:pt x="440" y="261"/>
                    <a:pt x="455" y="252"/>
                  </a:cubicBezTo>
                  <a:cubicBezTo>
                    <a:pt x="463" y="252"/>
                    <a:pt x="465" y="246"/>
                    <a:pt x="472" y="245"/>
                  </a:cubicBezTo>
                  <a:cubicBezTo>
                    <a:pt x="470" y="233"/>
                    <a:pt x="485" y="234"/>
                    <a:pt x="481" y="223"/>
                  </a:cubicBezTo>
                  <a:cubicBezTo>
                    <a:pt x="483" y="221"/>
                    <a:pt x="486" y="221"/>
                    <a:pt x="486" y="216"/>
                  </a:cubicBezTo>
                  <a:cubicBezTo>
                    <a:pt x="487" y="213"/>
                    <a:pt x="482" y="216"/>
                    <a:pt x="483" y="213"/>
                  </a:cubicBezTo>
                  <a:cubicBezTo>
                    <a:pt x="491" y="213"/>
                    <a:pt x="494" y="204"/>
                    <a:pt x="492" y="196"/>
                  </a:cubicBezTo>
                  <a:cubicBezTo>
                    <a:pt x="493" y="194"/>
                    <a:pt x="497" y="194"/>
                    <a:pt x="497" y="191"/>
                  </a:cubicBezTo>
                  <a:cubicBezTo>
                    <a:pt x="497" y="186"/>
                    <a:pt x="492" y="186"/>
                    <a:pt x="492" y="182"/>
                  </a:cubicBezTo>
                  <a:cubicBezTo>
                    <a:pt x="495" y="167"/>
                    <a:pt x="487" y="159"/>
                    <a:pt x="484" y="146"/>
                  </a:cubicBezTo>
                  <a:cubicBezTo>
                    <a:pt x="484" y="141"/>
                    <a:pt x="491" y="134"/>
                    <a:pt x="487" y="130"/>
                  </a:cubicBezTo>
                  <a:cubicBezTo>
                    <a:pt x="498" y="125"/>
                    <a:pt x="507" y="118"/>
                    <a:pt x="512" y="111"/>
                  </a:cubicBezTo>
                  <a:cubicBezTo>
                    <a:pt x="507" y="109"/>
                    <a:pt x="503" y="115"/>
                    <a:pt x="498" y="116"/>
                  </a:cubicBezTo>
                  <a:cubicBezTo>
                    <a:pt x="498" y="114"/>
                    <a:pt x="498" y="114"/>
                    <a:pt x="499" y="113"/>
                  </a:cubicBezTo>
                  <a:cubicBezTo>
                    <a:pt x="492" y="118"/>
                    <a:pt x="487" y="126"/>
                    <a:pt x="479" y="130"/>
                  </a:cubicBezTo>
                  <a:cubicBezTo>
                    <a:pt x="478" y="133"/>
                    <a:pt x="481" y="132"/>
                    <a:pt x="482" y="134"/>
                  </a:cubicBezTo>
                  <a:cubicBezTo>
                    <a:pt x="479" y="133"/>
                    <a:pt x="478" y="135"/>
                    <a:pt x="476" y="135"/>
                  </a:cubicBezTo>
                  <a:cubicBezTo>
                    <a:pt x="477" y="137"/>
                    <a:pt x="478" y="141"/>
                    <a:pt x="474" y="141"/>
                  </a:cubicBezTo>
                  <a:cubicBezTo>
                    <a:pt x="472" y="135"/>
                    <a:pt x="473" y="130"/>
                    <a:pt x="478" y="125"/>
                  </a:cubicBezTo>
                  <a:cubicBezTo>
                    <a:pt x="480" y="123"/>
                    <a:pt x="484" y="123"/>
                    <a:pt x="487" y="121"/>
                  </a:cubicBezTo>
                  <a:cubicBezTo>
                    <a:pt x="489" y="120"/>
                    <a:pt x="489" y="118"/>
                    <a:pt x="490" y="117"/>
                  </a:cubicBezTo>
                  <a:cubicBezTo>
                    <a:pt x="496" y="112"/>
                    <a:pt x="503" y="113"/>
                    <a:pt x="508" y="108"/>
                  </a:cubicBezTo>
                  <a:cubicBezTo>
                    <a:pt x="503" y="106"/>
                    <a:pt x="506" y="101"/>
                    <a:pt x="510" y="99"/>
                  </a:cubicBezTo>
                  <a:cubicBezTo>
                    <a:pt x="509" y="100"/>
                    <a:pt x="519" y="101"/>
                    <a:pt x="516" y="97"/>
                  </a:cubicBezTo>
                  <a:cubicBezTo>
                    <a:pt x="514" y="96"/>
                    <a:pt x="512" y="100"/>
                    <a:pt x="511" y="97"/>
                  </a:cubicBezTo>
                  <a:cubicBezTo>
                    <a:pt x="511" y="95"/>
                    <a:pt x="510" y="95"/>
                    <a:pt x="511" y="94"/>
                  </a:cubicBezTo>
                  <a:cubicBezTo>
                    <a:pt x="515" y="96"/>
                    <a:pt x="520" y="97"/>
                    <a:pt x="523" y="93"/>
                  </a:cubicBezTo>
                  <a:cubicBezTo>
                    <a:pt x="521" y="91"/>
                    <a:pt x="519" y="95"/>
                    <a:pt x="519" y="93"/>
                  </a:cubicBezTo>
                  <a:cubicBezTo>
                    <a:pt x="517" y="87"/>
                    <a:pt x="525" y="87"/>
                    <a:pt x="529" y="82"/>
                  </a:cubicBezTo>
                  <a:cubicBezTo>
                    <a:pt x="531" y="78"/>
                    <a:pt x="530" y="72"/>
                    <a:pt x="534" y="71"/>
                  </a:cubicBezTo>
                  <a:cubicBezTo>
                    <a:pt x="535" y="71"/>
                    <a:pt x="538" y="78"/>
                    <a:pt x="539" y="73"/>
                  </a:cubicBezTo>
                  <a:cubicBezTo>
                    <a:pt x="539" y="69"/>
                    <a:pt x="537" y="71"/>
                    <a:pt x="537" y="66"/>
                  </a:cubicBezTo>
                  <a:cubicBezTo>
                    <a:pt x="540" y="66"/>
                    <a:pt x="539" y="64"/>
                    <a:pt x="541" y="64"/>
                  </a:cubicBezTo>
                  <a:cubicBezTo>
                    <a:pt x="541" y="67"/>
                    <a:pt x="538" y="68"/>
                    <a:pt x="540" y="70"/>
                  </a:cubicBezTo>
                  <a:cubicBezTo>
                    <a:pt x="543" y="70"/>
                    <a:pt x="542" y="67"/>
                    <a:pt x="545" y="68"/>
                  </a:cubicBezTo>
                  <a:cubicBezTo>
                    <a:pt x="543" y="69"/>
                    <a:pt x="541" y="74"/>
                    <a:pt x="545" y="74"/>
                  </a:cubicBezTo>
                  <a:cubicBezTo>
                    <a:pt x="549" y="70"/>
                    <a:pt x="548" y="67"/>
                    <a:pt x="551" y="63"/>
                  </a:cubicBezTo>
                  <a:cubicBezTo>
                    <a:pt x="547" y="63"/>
                    <a:pt x="544" y="67"/>
                    <a:pt x="542" y="63"/>
                  </a:cubicBezTo>
                  <a:cubicBezTo>
                    <a:pt x="547" y="61"/>
                    <a:pt x="548" y="62"/>
                    <a:pt x="554" y="59"/>
                  </a:cubicBezTo>
                  <a:cubicBezTo>
                    <a:pt x="553" y="60"/>
                    <a:pt x="552" y="61"/>
                    <a:pt x="554" y="62"/>
                  </a:cubicBezTo>
                  <a:cubicBezTo>
                    <a:pt x="568" y="51"/>
                    <a:pt x="591" y="49"/>
                    <a:pt x="609" y="42"/>
                  </a:cubicBezTo>
                  <a:cubicBezTo>
                    <a:pt x="609" y="43"/>
                    <a:pt x="611" y="43"/>
                    <a:pt x="612" y="43"/>
                  </a:cubicBezTo>
                  <a:cubicBezTo>
                    <a:pt x="611" y="44"/>
                    <a:pt x="611" y="45"/>
                    <a:pt x="612" y="47"/>
                  </a:cubicBezTo>
                  <a:cubicBezTo>
                    <a:pt x="622" y="44"/>
                    <a:pt x="628" y="50"/>
                    <a:pt x="635" y="48"/>
                  </a:cubicBezTo>
                  <a:cubicBezTo>
                    <a:pt x="635" y="45"/>
                    <a:pt x="631" y="48"/>
                    <a:pt x="633" y="44"/>
                  </a:cubicBezTo>
                  <a:cubicBezTo>
                    <a:pt x="637" y="45"/>
                    <a:pt x="640" y="47"/>
                    <a:pt x="645" y="47"/>
                  </a:cubicBezTo>
                  <a:cubicBezTo>
                    <a:pt x="646" y="48"/>
                    <a:pt x="646" y="49"/>
                    <a:pt x="645" y="50"/>
                  </a:cubicBezTo>
                  <a:cubicBezTo>
                    <a:pt x="649" y="50"/>
                    <a:pt x="651" y="52"/>
                    <a:pt x="653" y="54"/>
                  </a:cubicBezTo>
                  <a:cubicBezTo>
                    <a:pt x="648" y="58"/>
                    <a:pt x="643" y="48"/>
                    <a:pt x="639" y="54"/>
                  </a:cubicBezTo>
                  <a:cubicBezTo>
                    <a:pt x="646" y="57"/>
                    <a:pt x="652" y="62"/>
                    <a:pt x="661" y="59"/>
                  </a:cubicBezTo>
                  <a:cubicBezTo>
                    <a:pt x="661" y="52"/>
                    <a:pt x="653" y="59"/>
                    <a:pt x="652" y="55"/>
                  </a:cubicBezTo>
                  <a:cubicBezTo>
                    <a:pt x="672" y="52"/>
                    <a:pt x="695" y="70"/>
                    <a:pt x="717" y="64"/>
                  </a:cubicBezTo>
                  <a:cubicBezTo>
                    <a:pt x="725" y="68"/>
                    <a:pt x="736" y="69"/>
                    <a:pt x="747" y="71"/>
                  </a:cubicBezTo>
                  <a:cubicBezTo>
                    <a:pt x="744" y="64"/>
                    <a:pt x="738" y="68"/>
                    <a:pt x="732" y="67"/>
                  </a:cubicBezTo>
                  <a:close/>
                  <a:moveTo>
                    <a:pt x="60" y="652"/>
                  </a:moveTo>
                  <a:cubicBezTo>
                    <a:pt x="56" y="649"/>
                    <a:pt x="61" y="641"/>
                    <a:pt x="61" y="636"/>
                  </a:cubicBezTo>
                  <a:cubicBezTo>
                    <a:pt x="66" y="642"/>
                    <a:pt x="62" y="646"/>
                    <a:pt x="60" y="652"/>
                  </a:cubicBezTo>
                  <a:close/>
                  <a:moveTo>
                    <a:pt x="380" y="1401"/>
                  </a:moveTo>
                  <a:cubicBezTo>
                    <a:pt x="381" y="1407"/>
                    <a:pt x="388" y="1407"/>
                    <a:pt x="384" y="1414"/>
                  </a:cubicBezTo>
                  <a:cubicBezTo>
                    <a:pt x="381" y="1414"/>
                    <a:pt x="383" y="1410"/>
                    <a:pt x="381" y="1410"/>
                  </a:cubicBezTo>
                  <a:cubicBezTo>
                    <a:pt x="381" y="1409"/>
                    <a:pt x="383" y="1409"/>
                    <a:pt x="384" y="1409"/>
                  </a:cubicBezTo>
                  <a:cubicBezTo>
                    <a:pt x="382" y="1407"/>
                    <a:pt x="382" y="1405"/>
                    <a:pt x="379" y="1405"/>
                  </a:cubicBezTo>
                  <a:cubicBezTo>
                    <a:pt x="380" y="1407"/>
                    <a:pt x="373" y="1409"/>
                    <a:pt x="373" y="1404"/>
                  </a:cubicBezTo>
                  <a:cubicBezTo>
                    <a:pt x="377" y="1403"/>
                    <a:pt x="375" y="1402"/>
                    <a:pt x="380" y="1401"/>
                  </a:cubicBezTo>
                  <a:close/>
                  <a:moveTo>
                    <a:pt x="119" y="1239"/>
                  </a:moveTo>
                  <a:cubicBezTo>
                    <a:pt x="118" y="1237"/>
                    <a:pt x="117" y="1236"/>
                    <a:pt x="116" y="1234"/>
                  </a:cubicBezTo>
                  <a:cubicBezTo>
                    <a:pt x="116" y="1236"/>
                    <a:pt x="117" y="1238"/>
                    <a:pt x="119" y="1239"/>
                  </a:cubicBezTo>
                  <a:close/>
                  <a:moveTo>
                    <a:pt x="1279" y="110"/>
                  </a:moveTo>
                  <a:cubicBezTo>
                    <a:pt x="1291" y="112"/>
                    <a:pt x="1291" y="124"/>
                    <a:pt x="1301" y="127"/>
                  </a:cubicBezTo>
                  <a:cubicBezTo>
                    <a:pt x="1304" y="123"/>
                    <a:pt x="1297" y="119"/>
                    <a:pt x="1301" y="115"/>
                  </a:cubicBezTo>
                  <a:cubicBezTo>
                    <a:pt x="1292" y="82"/>
                    <a:pt x="1253" y="76"/>
                    <a:pt x="1235" y="55"/>
                  </a:cubicBezTo>
                  <a:cubicBezTo>
                    <a:pt x="1241" y="60"/>
                    <a:pt x="1248" y="64"/>
                    <a:pt x="1255" y="68"/>
                  </a:cubicBezTo>
                  <a:cubicBezTo>
                    <a:pt x="1256" y="65"/>
                    <a:pt x="1251" y="64"/>
                    <a:pt x="1254" y="63"/>
                  </a:cubicBezTo>
                  <a:cubicBezTo>
                    <a:pt x="1269" y="69"/>
                    <a:pt x="1280" y="82"/>
                    <a:pt x="1295" y="85"/>
                  </a:cubicBezTo>
                  <a:cubicBezTo>
                    <a:pt x="1294" y="85"/>
                    <a:pt x="1292" y="83"/>
                    <a:pt x="1294" y="83"/>
                  </a:cubicBezTo>
                  <a:cubicBezTo>
                    <a:pt x="1321" y="93"/>
                    <a:pt x="1341" y="109"/>
                    <a:pt x="1361" y="126"/>
                  </a:cubicBezTo>
                  <a:cubicBezTo>
                    <a:pt x="1363" y="128"/>
                    <a:pt x="1364" y="125"/>
                    <a:pt x="1366" y="127"/>
                  </a:cubicBezTo>
                  <a:cubicBezTo>
                    <a:pt x="1365" y="131"/>
                    <a:pt x="1368" y="130"/>
                    <a:pt x="1368" y="133"/>
                  </a:cubicBezTo>
                  <a:cubicBezTo>
                    <a:pt x="1365" y="131"/>
                    <a:pt x="1363" y="128"/>
                    <a:pt x="1359" y="127"/>
                  </a:cubicBezTo>
                  <a:cubicBezTo>
                    <a:pt x="1359" y="129"/>
                    <a:pt x="1359" y="131"/>
                    <a:pt x="1358" y="131"/>
                  </a:cubicBezTo>
                  <a:cubicBezTo>
                    <a:pt x="1355" y="128"/>
                    <a:pt x="1352" y="125"/>
                    <a:pt x="1348" y="122"/>
                  </a:cubicBezTo>
                  <a:cubicBezTo>
                    <a:pt x="1357" y="133"/>
                    <a:pt x="1366" y="147"/>
                    <a:pt x="1370" y="159"/>
                  </a:cubicBezTo>
                  <a:cubicBezTo>
                    <a:pt x="1370" y="158"/>
                    <a:pt x="1372" y="157"/>
                    <a:pt x="1373" y="157"/>
                  </a:cubicBezTo>
                  <a:cubicBezTo>
                    <a:pt x="1376" y="162"/>
                    <a:pt x="1381" y="165"/>
                    <a:pt x="1383" y="170"/>
                  </a:cubicBezTo>
                  <a:cubicBezTo>
                    <a:pt x="1383" y="175"/>
                    <a:pt x="1380" y="175"/>
                    <a:pt x="1383" y="179"/>
                  </a:cubicBezTo>
                  <a:cubicBezTo>
                    <a:pt x="1386" y="177"/>
                    <a:pt x="1390" y="179"/>
                    <a:pt x="1393" y="183"/>
                  </a:cubicBezTo>
                  <a:cubicBezTo>
                    <a:pt x="1386" y="167"/>
                    <a:pt x="1375" y="155"/>
                    <a:pt x="1367" y="141"/>
                  </a:cubicBezTo>
                  <a:cubicBezTo>
                    <a:pt x="1395" y="168"/>
                    <a:pt x="1421" y="203"/>
                    <a:pt x="1450" y="226"/>
                  </a:cubicBezTo>
                  <a:cubicBezTo>
                    <a:pt x="1454" y="228"/>
                    <a:pt x="1451" y="223"/>
                    <a:pt x="1453" y="223"/>
                  </a:cubicBezTo>
                  <a:cubicBezTo>
                    <a:pt x="1457" y="230"/>
                    <a:pt x="1464" y="234"/>
                    <a:pt x="1469" y="241"/>
                  </a:cubicBezTo>
                  <a:cubicBezTo>
                    <a:pt x="1476" y="250"/>
                    <a:pt x="1489" y="260"/>
                    <a:pt x="1492" y="268"/>
                  </a:cubicBezTo>
                  <a:cubicBezTo>
                    <a:pt x="1492" y="271"/>
                    <a:pt x="1493" y="277"/>
                    <a:pt x="1493" y="280"/>
                  </a:cubicBezTo>
                  <a:cubicBezTo>
                    <a:pt x="1495" y="288"/>
                    <a:pt x="1495" y="297"/>
                    <a:pt x="1499" y="303"/>
                  </a:cubicBezTo>
                  <a:cubicBezTo>
                    <a:pt x="1502" y="307"/>
                    <a:pt x="1509" y="308"/>
                    <a:pt x="1513" y="311"/>
                  </a:cubicBezTo>
                  <a:cubicBezTo>
                    <a:pt x="1515" y="313"/>
                    <a:pt x="1514" y="318"/>
                    <a:pt x="1518" y="316"/>
                  </a:cubicBezTo>
                  <a:cubicBezTo>
                    <a:pt x="1513" y="306"/>
                    <a:pt x="1511" y="297"/>
                    <a:pt x="1505" y="287"/>
                  </a:cubicBezTo>
                  <a:cubicBezTo>
                    <a:pt x="1508" y="285"/>
                    <a:pt x="1510" y="289"/>
                    <a:pt x="1511" y="287"/>
                  </a:cubicBezTo>
                  <a:cubicBezTo>
                    <a:pt x="1508" y="282"/>
                    <a:pt x="1502" y="276"/>
                    <a:pt x="1502" y="271"/>
                  </a:cubicBezTo>
                  <a:cubicBezTo>
                    <a:pt x="1509" y="270"/>
                    <a:pt x="1514" y="284"/>
                    <a:pt x="1519" y="285"/>
                  </a:cubicBezTo>
                  <a:cubicBezTo>
                    <a:pt x="1515" y="279"/>
                    <a:pt x="1511" y="273"/>
                    <a:pt x="1507" y="267"/>
                  </a:cubicBezTo>
                  <a:cubicBezTo>
                    <a:pt x="1517" y="278"/>
                    <a:pt x="1527" y="289"/>
                    <a:pt x="1536" y="301"/>
                  </a:cubicBezTo>
                  <a:cubicBezTo>
                    <a:pt x="1534" y="301"/>
                    <a:pt x="1533" y="299"/>
                    <a:pt x="1533" y="301"/>
                  </a:cubicBezTo>
                  <a:cubicBezTo>
                    <a:pt x="1534" y="303"/>
                    <a:pt x="1536" y="304"/>
                    <a:pt x="1537" y="308"/>
                  </a:cubicBezTo>
                  <a:cubicBezTo>
                    <a:pt x="1532" y="303"/>
                    <a:pt x="1529" y="298"/>
                    <a:pt x="1523" y="297"/>
                  </a:cubicBezTo>
                  <a:cubicBezTo>
                    <a:pt x="1532" y="309"/>
                    <a:pt x="1543" y="319"/>
                    <a:pt x="1550" y="333"/>
                  </a:cubicBezTo>
                  <a:cubicBezTo>
                    <a:pt x="1545" y="340"/>
                    <a:pt x="1555" y="346"/>
                    <a:pt x="1552" y="356"/>
                  </a:cubicBezTo>
                  <a:cubicBezTo>
                    <a:pt x="1553" y="358"/>
                    <a:pt x="1556" y="358"/>
                    <a:pt x="1558" y="359"/>
                  </a:cubicBezTo>
                  <a:cubicBezTo>
                    <a:pt x="1557" y="362"/>
                    <a:pt x="1554" y="361"/>
                    <a:pt x="1555" y="364"/>
                  </a:cubicBezTo>
                  <a:cubicBezTo>
                    <a:pt x="1557" y="367"/>
                    <a:pt x="1563" y="371"/>
                    <a:pt x="1562" y="374"/>
                  </a:cubicBezTo>
                  <a:cubicBezTo>
                    <a:pt x="1559" y="373"/>
                    <a:pt x="1558" y="369"/>
                    <a:pt x="1554" y="369"/>
                  </a:cubicBezTo>
                  <a:cubicBezTo>
                    <a:pt x="1555" y="375"/>
                    <a:pt x="1560" y="377"/>
                    <a:pt x="1561" y="383"/>
                  </a:cubicBezTo>
                  <a:cubicBezTo>
                    <a:pt x="1586" y="415"/>
                    <a:pt x="1596" y="460"/>
                    <a:pt x="1625" y="487"/>
                  </a:cubicBezTo>
                  <a:cubicBezTo>
                    <a:pt x="1625" y="486"/>
                    <a:pt x="1625" y="484"/>
                    <a:pt x="1626" y="484"/>
                  </a:cubicBezTo>
                  <a:cubicBezTo>
                    <a:pt x="1632" y="501"/>
                    <a:pt x="1644" y="510"/>
                    <a:pt x="1648" y="528"/>
                  </a:cubicBezTo>
                  <a:cubicBezTo>
                    <a:pt x="1651" y="524"/>
                    <a:pt x="1644" y="518"/>
                    <a:pt x="1647" y="514"/>
                  </a:cubicBezTo>
                  <a:cubicBezTo>
                    <a:pt x="1656" y="534"/>
                    <a:pt x="1671" y="555"/>
                    <a:pt x="1668" y="580"/>
                  </a:cubicBezTo>
                  <a:cubicBezTo>
                    <a:pt x="1668" y="585"/>
                    <a:pt x="1664" y="588"/>
                    <a:pt x="1663" y="592"/>
                  </a:cubicBezTo>
                  <a:cubicBezTo>
                    <a:pt x="1663" y="595"/>
                    <a:pt x="1665" y="598"/>
                    <a:pt x="1665" y="600"/>
                  </a:cubicBezTo>
                  <a:cubicBezTo>
                    <a:pt x="1668" y="621"/>
                    <a:pt x="1667" y="635"/>
                    <a:pt x="1672" y="650"/>
                  </a:cubicBezTo>
                  <a:cubicBezTo>
                    <a:pt x="1674" y="657"/>
                    <a:pt x="1679" y="663"/>
                    <a:pt x="1682" y="671"/>
                  </a:cubicBezTo>
                  <a:cubicBezTo>
                    <a:pt x="1684" y="682"/>
                    <a:pt x="1682" y="693"/>
                    <a:pt x="1689" y="701"/>
                  </a:cubicBezTo>
                  <a:cubicBezTo>
                    <a:pt x="1689" y="678"/>
                    <a:pt x="1689" y="678"/>
                    <a:pt x="1689" y="678"/>
                  </a:cubicBezTo>
                  <a:cubicBezTo>
                    <a:pt x="1695" y="680"/>
                    <a:pt x="1688" y="666"/>
                    <a:pt x="1693" y="663"/>
                  </a:cubicBezTo>
                  <a:cubicBezTo>
                    <a:pt x="1698" y="672"/>
                    <a:pt x="1697" y="688"/>
                    <a:pt x="1701" y="699"/>
                  </a:cubicBezTo>
                  <a:cubicBezTo>
                    <a:pt x="1696" y="644"/>
                    <a:pt x="1684" y="595"/>
                    <a:pt x="1668" y="548"/>
                  </a:cubicBezTo>
                  <a:cubicBezTo>
                    <a:pt x="1631" y="438"/>
                    <a:pt x="1580" y="350"/>
                    <a:pt x="1516" y="270"/>
                  </a:cubicBezTo>
                  <a:cubicBezTo>
                    <a:pt x="1452" y="190"/>
                    <a:pt x="1375" y="128"/>
                    <a:pt x="1285" y="73"/>
                  </a:cubicBezTo>
                  <a:cubicBezTo>
                    <a:pt x="1257" y="57"/>
                    <a:pt x="1214" y="32"/>
                    <a:pt x="1183" y="25"/>
                  </a:cubicBezTo>
                  <a:cubicBezTo>
                    <a:pt x="1172" y="14"/>
                    <a:pt x="1152" y="22"/>
                    <a:pt x="1135" y="23"/>
                  </a:cubicBezTo>
                  <a:cubicBezTo>
                    <a:pt x="1140" y="27"/>
                    <a:pt x="1147" y="29"/>
                    <a:pt x="1150" y="34"/>
                  </a:cubicBezTo>
                  <a:cubicBezTo>
                    <a:pt x="1155" y="30"/>
                    <a:pt x="1165" y="32"/>
                    <a:pt x="1168" y="29"/>
                  </a:cubicBezTo>
                  <a:cubicBezTo>
                    <a:pt x="1169" y="36"/>
                    <a:pt x="1178" y="35"/>
                    <a:pt x="1182" y="38"/>
                  </a:cubicBezTo>
                  <a:cubicBezTo>
                    <a:pt x="1178" y="38"/>
                    <a:pt x="1181" y="41"/>
                    <a:pt x="1178" y="44"/>
                  </a:cubicBezTo>
                  <a:cubicBezTo>
                    <a:pt x="1195" y="45"/>
                    <a:pt x="1207" y="59"/>
                    <a:pt x="1222" y="63"/>
                  </a:cubicBezTo>
                  <a:cubicBezTo>
                    <a:pt x="1223" y="63"/>
                    <a:pt x="1226" y="62"/>
                    <a:pt x="1227" y="62"/>
                  </a:cubicBezTo>
                  <a:cubicBezTo>
                    <a:pt x="1230" y="62"/>
                    <a:pt x="1233" y="65"/>
                    <a:pt x="1237" y="67"/>
                  </a:cubicBezTo>
                  <a:cubicBezTo>
                    <a:pt x="1237" y="67"/>
                    <a:pt x="1237" y="64"/>
                    <a:pt x="1238" y="65"/>
                  </a:cubicBezTo>
                  <a:cubicBezTo>
                    <a:pt x="1246" y="68"/>
                    <a:pt x="1253" y="73"/>
                    <a:pt x="1259" y="80"/>
                  </a:cubicBezTo>
                  <a:cubicBezTo>
                    <a:pt x="1257" y="81"/>
                    <a:pt x="1255" y="77"/>
                    <a:pt x="1254" y="80"/>
                  </a:cubicBezTo>
                  <a:cubicBezTo>
                    <a:pt x="1259" y="82"/>
                    <a:pt x="1257" y="86"/>
                    <a:pt x="1258" y="89"/>
                  </a:cubicBezTo>
                  <a:cubicBezTo>
                    <a:pt x="1264" y="90"/>
                    <a:pt x="1267" y="93"/>
                    <a:pt x="1268" y="99"/>
                  </a:cubicBezTo>
                  <a:cubicBezTo>
                    <a:pt x="1272" y="101"/>
                    <a:pt x="1276" y="102"/>
                    <a:pt x="1278" y="104"/>
                  </a:cubicBezTo>
                  <a:cubicBezTo>
                    <a:pt x="1278" y="107"/>
                    <a:pt x="1279" y="108"/>
                    <a:pt x="1279" y="110"/>
                  </a:cubicBezTo>
                  <a:close/>
                  <a:moveTo>
                    <a:pt x="1357" y="178"/>
                  </a:moveTo>
                  <a:cubicBezTo>
                    <a:pt x="1361" y="180"/>
                    <a:pt x="1366" y="187"/>
                    <a:pt x="1370" y="186"/>
                  </a:cubicBezTo>
                  <a:cubicBezTo>
                    <a:pt x="1366" y="183"/>
                    <a:pt x="1362" y="176"/>
                    <a:pt x="1357" y="178"/>
                  </a:cubicBezTo>
                  <a:close/>
                  <a:moveTo>
                    <a:pt x="1406" y="207"/>
                  </a:moveTo>
                  <a:cubicBezTo>
                    <a:pt x="1400" y="202"/>
                    <a:pt x="1401" y="190"/>
                    <a:pt x="1393" y="188"/>
                  </a:cubicBezTo>
                  <a:cubicBezTo>
                    <a:pt x="1392" y="190"/>
                    <a:pt x="1392" y="193"/>
                    <a:pt x="1391" y="194"/>
                  </a:cubicBezTo>
                  <a:cubicBezTo>
                    <a:pt x="1382" y="196"/>
                    <a:pt x="1379" y="193"/>
                    <a:pt x="1373" y="189"/>
                  </a:cubicBezTo>
                  <a:cubicBezTo>
                    <a:pt x="1375" y="193"/>
                    <a:pt x="1380" y="193"/>
                    <a:pt x="1382" y="195"/>
                  </a:cubicBezTo>
                  <a:cubicBezTo>
                    <a:pt x="1383" y="198"/>
                    <a:pt x="1381" y="198"/>
                    <a:pt x="1381" y="200"/>
                  </a:cubicBezTo>
                  <a:cubicBezTo>
                    <a:pt x="1389" y="204"/>
                    <a:pt x="1394" y="209"/>
                    <a:pt x="1400" y="215"/>
                  </a:cubicBezTo>
                  <a:cubicBezTo>
                    <a:pt x="1404" y="211"/>
                    <a:pt x="1409" y="213"/>
                    <a:pt x="1413" y="215"/>
                  </a:cubicBezTo>
                  <a:cubicBezTo>
                    <a:pt x="1413" y="217"/>
                    <a:pt x="1411" y="217"/>
                    <a:pt x="1410" y="216"/>
                  </a:cubicBezTo>
                  <a:cubicBezTo>
                    <a:pt x="1411" y="221"/>
                    <a:pt x="1415" y="222"/>
                    <a:pt x="1419" y="224"/>
                  </a:cubicBezTo>
                  <a:cubicBezTo>
                    <a:pt x="1416" y="217"/>
                    <a:pt x="1415" y="208"/>
                    <a:pt x="1406" y="207"/>
                  </a:cubicBezTo>
                  <a:close/>
                  <a:moveTo>
                    <a:pt x="1504" y="338"/>
                  </a:moveTo>
                  <a:cubicBezTo>
                    <a:pt x="1504" y="338"/>
                    <a:pt x="1503" y="338"/>
                    <a:pt x="1503" y="337"/>
                  </a:cubicBezTo>
                  <a:cubicBezTo>
                    <a:pt x="1503" y="338"/>
                    <a:pt x="1503" y="339"/>
                    <a:pt x="1504" y="338"/>
                  </a:cubicBezTo>
                  <a:close/>
                  <a:moveTo>
                    <a:pt x="1506" y="326"/>
                  </a:moveTo>
                  <a:cubicBezTo>
                    <a:pt x="1504" y="318"/>
                    <a:pt x="1500" y="311"/>
                    <a:pt x="1492" y="313"/>
                  </a:cubicBezTo>
                  <a:cubicBezTo>
                    <a:pt x="1493" y="323"/>
                    <a:pt x="1498" y="333"/>
                    <a:pt x="1503" y="337"/>
                  </a:cubicBezTo>
                  <a:cubicBezTo>
                    <a:pt x="1503" y="336"/>
                    <a:pt x="1503" y="334"/>
                    <a:pt x="1504" y="335"/>
                  </a:cubicBezTo>
                  <a:cubicBezTo>
                    <a:pt x="1506" y="336"/>
                    <a:pt x="1505" y="340"/>
                    <a:pt x="1509" y="340"/>
                  </a:cubicBezTo>
                  <a:cubicBezTo>
                    <a:pt x="1508" y="331"/>
                    <a:pt x="1504" y="330"/>
                    <a:pt x="1502" y="323"/>
                  </a:cubicBezTo>
                  <a:cubicBezTo>
                    <a:pt x="1504" y="323"/>
                    <a:pt x="1504" y="326"/>
                    <a:pt x="1506" y="326"/>
                  </a:cubicBezTo>
                  <a:close/>
                  <a:moveTo>
                    <a:pt x="1696" y="874"/>
                  </a:moveTo>
                  <a:cubicBezTo>
                    <a:pt x="1696" y="872"/>
                    <a:pt x="1697" y="872"/>
                    <a:pt x="1698" y="873"/>
                  </a:cubicBezTo>
                  <a:cubicBezTo>
                    <a:pt x="1698" y="869"/>
                    <a:pt x="1702" y="864"/>
                    <a:pt x="1699" y="861"/>
                  </a:cubicBezTo>
                  <a:cubicBezTo>
                    <a:pt x="1699" y="866"/>
                    <a:pt x="1695" y="872"/>
                    <a:pt x="1696" y="874"/>
                  </a:cubicBezTo>
                  <a:close/>
                  <a:moveTo>
                    <a:pt x="824" y="1523"/>
                  </a:moveTo>
                  <a:cubicBezTo>
                    <a:pt x="826" y="1525"/>
                    <a:pt x="831" y="1524"/>
                    <a:pt x="833" y="1523"/>
                  </a:cubicBezTo>
                  <a:cubicBezTo>
                    <a:pt x="833" y="1525"/>
                    <a:pt x="833" y="1526"/>
                    <a:pt x="834" y="1527"/>
                  </a:cubicBezTo>
                  <a:cubicBezTo>
                    <a:pt x="832" y="1527"/>
                    <a:pt x="830" y="1528"/>
                    <a:pt x="829" y="1530"/>
                  </a:cubicBezTo>
                  <a:cubicBezTo>
                    <a:pt x="836" y="1537"/>
                    <a:pt x="841" y="1523"/>
                    <a:pt x="845" y="1528"/>
                  </a:cubicBezTo>
                  <a:cubicBezTo>
                    <a:pt x="847" y="1522"/>
                    <a:pt x="852" y="1519"/>
                    <a:pt x="855" y="1515"/>
                  </a:cubicBezTo>
                  <a:cubicBezTo>
                    <a:pt x="846" y="1516"/>
                    <a:pt x="829" y="1515"/>
                    <a:pt x="824" y="15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_color1"/>
            <p:cNvSpPr>
              <a:spLocks noEditPoints="1"/>
            </p:cNvSpPr>
            <p:nvPr/>
          </p:nvSpPr>
          <p:spPr bwMode="gray">
            <a:xfrm>
              <a:off x="2804400" y="1911431"/>
              <a:ext cx="3533540" cy="3535200"/>
            </a:xfrm>
            <a:custGeom>
              <a:avLst/>
              <a:gdLst/>
              <a:ahLst/>
              <a:cxnLst>
                <a:cxn ang="0">
                  <a:pos x="43" y="519"/>
                </a:cxn>
                <a:cxn ang="0">
                  <a:pos x="688" y="16"/>
                </a:cxn>
                <a:cxn ang="0">
                  <a:pos x="710" y="20"/>
                </a:cxn>
                <a:cxn ang="0">
                  <a:pos x="799" y="22"/>
                </a:cxn>
                <a:cxn ang="0">
                  <a:pos x="581" y="42"/>
                </a:cxn>
                <a:cxn ang="0">
                  <a:pos x="530" y="61"/>
                </a:cxn>
                <a:cxn ang="0">
                  <a:pos x="991" y="49"/>
                </a:cxn>
                <a:cxn ang="0">
                  <a:pos x="372" y="115"/>
                </a:cxn>
                <a:cxn ang="0">
                  <a:pos x="428" y="107"/>
                </a:cxn>
                <a:cxn ang="0">
                  <a:pos x="818" y="92"/>
                </a:cxn>
                <a:cxn ang="0">
                  <a:pos x="1055" y="192"/>
                </a:cxn>
                <a:cxn ang="0">
                  <a:pos x="825" y="120"/>
                </a:cxn>
                <a:cxn ang="0">
                  <a:pos x="386" y="131"/>
                </a:cxn>
                <a:cxn ang="0">
                  <a:pos x="360" y="122"/>
                </a:cxn>
                <a:cxn ang="0">
                  <a:pos x="307" y="157"/>
                </a:cxn>
                <a:cxn ang="0">
                  <a:pos x="1281" y="215"/>
                </a:cxn>
                <a:cxn ang="0">
                  <a:pos x="262" y="197"/>
                </a:cxn>
                <a:cxn ang="0">
                  <a:pos x="342" y="207"/>
                </a:cxn>
                <a:cxn ang="0">
                  <a:pos x="515" y="222"/>
                </a:cxn>
                <a:cxn ang="0">
                  <a:pos x="1092" y="232"/>
                </a:cxn>
                <a:cxn ang="0">
                  <a:pos x="1054" y="395"/>
                </a:cxn>
                <a:cxn ang="0">
                  <a:pos x="286" y="259"/>
                </a:cxn>
                <a:cxn ang="0">
                  <a:pos x="422" y="400"/>
                </a:cxn>
                <a:cxn ang="0">
                  <a:pos x="139" y="360"/>
                </a:cxn>
                <a:cxn ang="0">
                  <a:pos x="735" y="383"/>
                </a:cxn>
                <a:cxn ang="0">
                  <a:pos x="401" y="453"/>
                </a:cxn>
                <a:cxn ang="0">
                  <a:pos x="1275" y="515"/>
                </a:cxn>
                <a:cxn ang="0">
                  <a:pos x="965" y="472"/>
                </a:cxn>
                <a:cxn ang="0">
                  <a:pos x="1457" y="507"/>
                </a:cxn>
                <a:cxn ang="0">
                  <a:pos x="1123" y="716"/>
                </a:cxn>
                <a:cxn ang="0">
                  <a:pos x="1284" y="635"/>
                </a:cxn>
                <a:cxn ang="0">
                  <a:pos x="109" y="683"/>
                </a:cxn>
                <a:cxn ang="0">
                  <a:pos x="320" y="836"/>
                </a:cxn>
                <a:cxn ang="0">
                  <a:pos x="942" y="737"/>
                </a:cxn>
                <a:cxn ang="0">
                  <a:pos x="1520" y="791"/>
                </a:cxn>
                <a:cxn ang="0">
                  <a:pos x="1506" y="837"/>
                </a:cxn>
                <a:cxn ang="0">
                  <a:pos x="1392" y="910"/>
                </a:cxn>
                <a:cxn ang="0">
                  <a:pos x="1322" y="936"/>
                </a:cxn>
                <a:cxn ang="0">
                  <a:pos x="497" y="992"/>
                </a:cxn>
                <a:cxn ang="0">
                  <a:pos x="637" y="1004"/>
                </a:cxn>
                <a:cxn ang="0">
                  <a:pos x="75" y="1026"/>
                </a:cxn>
                <a:cxn ang="0">
                  <a:pos x="155" y="1216"/>
                </a:cxn>
                <a:cxn ang="0">
                  <a:pos x="1376" y="1175"/>
                </a:cxn>
                <a:cxn ang="0">
                  <a:pos x="187" y="1148"/>
                </a:cxn>
                <a:cxn ang="0">
                  <a:pos x="163" y="1223"/>
                </a:cxn>
                <a:cxn ang="0">
                  <a:pos x="363" y="1201"/>
                </a:cxn>
                <a:cxn ang="0">
                  <a:pos x="535" y="1295"/>
                </a:cxn>
                <a:cxn ang="0">
                  <a:pos x="170" y="1239"/>
                </a:cxn>
                <a:cxn ang="0">
                  <a:pos x="195" y="1266"/>
                </a:cxn>
                <a:cxn ang="0">
                  <a:pos x="224" y="1300"/>
                </a:cxn>
                <a:cxn ang="0">
                  <a:pos x="309" y="1356"/>
                </a:cxn>
                <a:cxn ang="0">
                  <a:pos x="1151" y="1402"/>
                </a:cxn>
                <a:cxn ang="0">
                  <a:pos x="618" y="1375"/>
                </a:cxn>
                <a:cxn ang="0">
                  <a:pos x="956" y="1397"/>
                </a:cxn>
                <a:cxn ang="0">
                  <a:pos x="1038" y="1391"/>
                </a:cxn>
                <a:cxn ang="0">
                  <a:pos x="697" y="1413"/>
                </a:cxn>
                <a:cxn ang="0">
                  <a:pos x="987" y="1439"/>
                </a:cxn>
                <a:cxn ang="0">
                  <a:pos x="513" y="1480"/>
                </a:cxn>
                <a:cxn ang="0">
                  <a:pos x="749" y="1462"/>
                </a:cxn>
                <a:cxn ang="0">
                  <a:pos x="975" y="1464"/>
                </a:cxn>
                <a:cxn ang="0">
                  <a:pos x="782" y="1475"/>
                </a:cxn>
                <a:cxn ang="0">
                  <a:pos x="738" y="1484"/>
                </a:cxn>
                <a:cxn ang="0">
                  <a:pos x="845" y="1510"/>
                </a:cxn>
              </a:cxnLst>
              <a:rect l="0" t="0" r="r" b="b"/>
              <a:pathLst>
                <a:path w="1525" h="1529">
                  <a:moveTo>
                    <a:pt x="760" y="11"/>
                  </a:moveTo>
                  <a:cubicBezTo>
                    <a:pt x="764" y="10"/>
                    <a:pt x="762" y="3"/>
                    <a:pt x="767" y="3"/>
                  </a:cubicBezTo>
                  <a:cubicBezTo>
                    <a:pt x="772" y="2"/>
                    <a:pt x="769" y="11"/>
                    <a:pt x="774" y="8"/>
                  </a:cubicBezTo>
                  <a:cubicBezTo>
                    <a:pt x="798" y="0"/>
                    <a:pt x="832" y="6"/>
                    <a:pt x="860" y="10"/>
                  </a:cubicBezTo>
                  <a:cubicBezTo>
                    <a:pt x="920" y="18"/>
                    <a:pt x="979" y="31"/>
                    <a:pt x="1027" y="50"/>
                  </a:cubicBezTo>
                  <a:cubicBezTo>
                    <a:pt x="1077" y="70"/>
                    <a:pt x="1124" y="92"/>
                    <a:pt x="1166" y="119"/>
                  </a:cubicBezTo>
                  <a:cubicBezTo>
                    <a:pt x="1181" y="129"/>
                    <a:pt x="1197" y="136"/>
                    <a:pt x="1209" y="145"/>
                  </a:cubicBezTo>
                  <a:cubicBezTo>
                    <a:pt x="1217" y="151"/>
                    <a:pt x="1224" y="160"/>
                    <a:pt x="1232" y="167"/>
                  </a:cubicBezTo>
                  <a:cubicBezTo>
                    <a:pt x="1281" y="205"/>
                    <a:pt x="1322" y="252"/>
                    <a:pt x="1362" y="301"/>
                  </a:cubicBezTo>
                  <a:cubicBezTo>
                    <a:pt x="1369" y="310"/>
                    <a:pt x="1378" y="316"/>
                    <a:pt x="1383" y="323"/>
                  </a:cubicBezTo>
                  <a:cubicBezTo>
                    <a:pt x="1388" y="331"/>
                    <a:pt x="1392" y="340"/>
                    <a:pt x="1398" y="348"/>
                  </a:cubicBezTo>
                  <a:cubicBezTo>
                    <a:pt x="1468" y="449"/>
                    <a:pt x="1525" y="587"/>
                    <a:pt x="1522" y="761"/>
                  </a:cubicBezTo>
                  <a:cubicBezTo>
                    <a:pt x="1522" y="773"/>
                    <a:pt x="1525" y="784"/>
                    <a:pt x="1524" y="795"/>
                  </a:cubicBezTo>
                  <a:cubicBezTo>
                    <a:pt x="1524" y="805"/>
                    <a:pt x="1520" y="815"/>
                    <a:pt x="1518" y="826"/>
                  </a:cubicBezTo>
                  <a:cubicBezTo>
                    <a:pt x="1515" y="857"/>
                    <a:pt x="1508" y="890"/>
                    <a:pt x="1502" y="919"/>
                  </a:cubicBezTo>
                  <a:cubicBezTo>
                    <a:pt x="1495" y="950"/>
                    <a:pt x="1489" y="979"/>
                    <a:pt x="1481" y="1007"/>
                  </a:cubicBezTo>
                  <a:cubicBezTo>
                    <a:pt x="1478" y="1017"/>
                    <a:pt x="1477" y="1028"/>
                    <a:pt x="1474" y="1037"/>
                  </a:cubicBezTo>
                  <a:cubicBezTo>
                    <a:pt x="1472" y="1045"/>
                    <a:pt x="1468" y="1051"/>
                    <a:pt x="1465" y="1058"/>
                  </a:cubicBezTo>
                  <a:cubicBezTo>
                    <a:pt x="1455" y="1079"/>
                    <a:pt x="1446" y="1102"/>
                    <a:pt x="1436" y="1122"/>
                  </a:cubicBezTo>
                  <a:cubicBezTo>
                    <a:pt x="1414" y="1164"/>
                    <a:pt x="1392" y="1199"/>
                    <a:pt x="1364" y="1233"/>
                  </a:cubicBezTo>
                  <a:cubicBezTo>
                    <a:pt x="1355" y="1245"/>
                    <a:pt x="1347" y="1257"/>
                    <a:pt x="1337" y="1268"/>
                  </a:cubicBezTo>
                  <a:cubicBezTo>
                    <a:pt x="1318" y="1289"/>
                    <a:pt x="1295" y="1305"/>
                    <a:pt x="1274" y="1326"/>
                  </a:cubicBezTo>
                  <a:cubicBezTo>
                    <a:pt x="1232" y="1368"/>
                    <a:pt x="1185" y="1404"/>
                    <a:pt x="1136" y="1434"/>
                  </a:cubicBezTo>
                  <a:cubicBezTo>
                    <a:pt x="1110" y="1450"/>
                    <a:pt x="1082" y="1460"/>
                    <a:pt x="1052" y="1471"/>
                  </a:cubicBezTo>
                  <a:cubicBezTo>
                    <a:pt x="1037" y="1477"/>
                    <a:pt x="1023" y="1484"/>
                    <a:pt x="1008" y="1488"/>
                  </a:cubicBezTo>
                  <a:cubicBezTo>
                    <a:pt x="992" y="1493"/>
                    <a:pt x="976" y="1494"/>
                    <a:pt x="958" y="1499"/>
                  </a:cubicBezTo>
                  <a:cubicBezTo>
                    <a:pt x="948" y="1502"/>
                    <a:pt x="940" y="1508"/>
                    <a:pt x="930" y="1511"/>
                  </a:cubicBezTo>
                  <a:cubicBezTo>
                    <a:pt x="904" y="1518"/>
                    <a:pt x="872" y="1514"/>
                    <a:pt x="846" y="1522"/>
                  </a:cubicBezTo>
                  <a:cubicBezTo>
                    <a:pt x="840" y="1524"/>
                    <a:pt x="835" y="1527"/>
                    <a:pt x="828" y="1528"/>
                  </a:cubicBezTo>
                  <a:cubicBezTo>
                    <a:pt x="823" y="1528"/>
                    <a:pt x="818" y="1526"/>
                    <a:pt x="813" y="1526"/>
                  </a:cubicBezTo>
                  <a:cubicBezTo>
                    <a:pt x="796" y="1525"/>
                    <a:pt x="777" y="1527"/>
                    <a:pt x="758" y="1528"/>
                  </a:cubicBezTo>
                  <a:cubicBezTo>
                    <a:pt x="735" y="1529"/>
                    <a:pt x="713" y="1524"/>
                    <a:pt x="691" y="1523"/>
                  </a:cubicBezTo>
                  <a:cubicBezTo>
                    <a:pt x="683" y="1523"/>
                    <a:pt x="676" y="1525"/>
                    <a:pt x="669" y="1524"/>
                  </a:cubicBezTo>
                  <a:cubicBezTo>
                    <a:pt x="656" y="1523"/>
                    <a:pt x="646" y="1514"/>
                    <a:pt x="635" y="1512"/>
                  </a:cubicBezTo>
                  <a:cubicBezTo>
                    <a:pt x="620" y="1510"/>
                    <a:pt x="607" y="1512"/>
                    <a:pt x="594" y="1511"/>
                  </a:cubicBezTo>
                  <a:cubicBezTo>
                    <a:pt x="571" y="1507"/>
                    <a:pt x="551" y="1496"/>
                    <a:pt x="531" y="1489"/>
                  </a:cubicBezTo>
                  <a:cubicBezTo>
                    <a:pt x="520" y="1486"/>
                    <a:pt x="508" y="1484"/>
                    <a:pt x="497" y="1481"/>
                  </a:cubicBezTo>
                  <a:cubicBezTo>
                    <a:pt x="454" y="1468"/>
                    <a:pt x="414" y="1451"/>
                    <a:pt x="380" y="1429"/>
                  </a:cubicBezTo>
                  <a:cubicBezTo>
                    <a:pt x="363" y="1418"/>
                    <a:pt x="347" y="1404"/>
                    <a:pt x="330" y="1393"/>
                  </a:cubicBezTo>
                  <a:cubicBezTo>
                    <a:pt x="287" y="1366"/>
                    <a:pt x="251" y="1334"/>
                    <a:pt x="216" y="1296"/>
                  </a:cubicBezTo>
                  <a:cubicBezTo>
                    <a:pt x="202" y="1282"/>
                    <a:pt x="187" y="1270"/>
                    <a:pt x="174" y="1252"/>
                  </a:cubicBezTo>
                  <a:cubicBezTo>
                    <a:pt x="169" y="1244"/>
                    <a:pt x="165" y="1234"/>
                    <a:pt x="159" y="1225"/>
                  </a:cubicBezTo>
                  <a:cubicBezTo>
                    <a:pt x="147" y="1209"/>
                    <a:pt x="133" y="1193"/>
                    <a:pt x="123" y="1177"/>
                  </a:cubicBezTo>
                  <a:cubicBezTo>
                    <a:pt x="60" y="1083"/>
                    <a:pt x="16" y="977"/>
                    <a:pt x="6" y="830"/>
                  </a:cubicBezTo>
                  <a:cubicBezTo>
                    <a:pt x="5" y="816"/>
                    <a:pt x="0" y="804"/>
                    <a:pt x="0" y="791"/>
                  </a:cubicBezTo>
                  <a:cubicBezTo>
                    <a:pt x="0" y="782"/>
                    <a:pt x="4" y="772"/>
                    <a:pt x="5" y="762"/>
                  </a:cubicBezTo>
                  <a:cubicBezTo>
                    <a:pt x="11" y="698"/>
                    <a:pt x="14" y="634"/>
                    <a:pt x="27" y="577"/>
                  </a:cubicBezTo>
                  <a:cubicBezTo>
                    <a:pt x="29" y="567"/>
                    <a:pt x="29" y="558"/>
                    <a:pt x="31" y="549"/>
                  </a:cubicBezTo>
                  <a:cubicBezTo>
                    <a:pt x="34" y="539"/>
                    <a:pt x="40" y="529"/>
                    <a:pt x="43" y="519"/>
                  </a:cubicBezTo>
                  <a:cubicBezTo>
                    <a:pt x="65" y="448"/>
                    <a:pt x="100" y="386"/>
                    <a:pt x="137" y="330"/>
                  </a:cubicBezTo>
                  <a:cubicBezTo>
                    <a:pt x="170" y="280"/>
                    <a:pt x="209" y="240"/>
                    <a:pt x="252" y="202"/>
                  </a:cubicBezTo>
                  <a:cubicBezTo>
                    <a:pt x="266" y="190"/>
                    <a:pt x="282" y="179"/>
                    <a:pt x="296" y="166"/>
                  </a:cubicBezTo>
                  <a:cubicBezTo>
                    <a:pt x="303" y="159"/>
                    <a:pt x="307" y="151"/>
                    <a:pt x="315" y="145"/>
                  </a:cubicBezTo>
                  <a:cubicBezTo>
                    <a:pt x="323" y="139"/>
                    <a:pt x="332" y="137"/>
                    <a:pt x="341" y="132"/>
                  </a:cubicBezTo>
                  <a:cubicBezTo>
                    <a:pt x="354" y="124"/>
                    <a:pt x="367" y="114"/>
                    <a:pt x="380" y="106"/>
                  </a:cubicBezTo>
                  <a:cubicBezTo>
                    <a:pt x="419" y="82"/>
                    <a:pt x="466" y="61"/>
                    <a:pt x="514" y="46"/>
                  </a:cubicBezTo>
                  <a:cubicBezTo>
                    <a:pt x="531" y="40"/>
                    <a:pt x="546" y="33"/>
                    <a:pt x="563" y="29"/>
                  </a:cubicBezTo>
                  <a:cubicBezTo>
                    <a:pt x="605" y="19"/>
                    <a:pt x="652" y="8"/>
                    <a:pt x="702" y="5"/>
                  </a:cubicBezTo>
                  <a:cubicBezTo>
                    <a:pt x="711" y="5"/>
                    <a:pt x="721" y="5"/>
                    <a:pt x="731" y="3"/>
                  </a:cubicBezTo>
                  <a:cubicBezTo>
                    <a:pt x="741" y="1"/>
                    <a:pt x="752" y="5"/>
                    <a:pt x="760" y="11"/>
                  </a:cubicBezTo>
                  <a:close/>
                  <a:moveTo>
                    <a:pt x="765" y="11"/>
                  </a:moveTo>
                  <a:cubicBezTo>
                    <a:pt x="767" y="11"/>
                    <a:pt x="769" y="11"/>
                    <a:pt x="770" y="9"/>
                  </a:cubicBezTo>
                  <a:cubicBezTo>
                    <a:pt x="768" y="9"/>
                    <a:pt x="769" y="6"/>
                    <a:pt x="767" y="5"/>
                  </a:cubicBezTo>
                  <a:cubicBezTo>
                    <a:pt x="766" y="7"/>
                    <a:pt x="764" y="8"/>
                    <a:pt x="765" y="11"/>
                  </a:cubicBezTo>
                  <a:close/>
                  <a:moveTo>
                    <a:pt x="737" y="6"/>
                  </a:moveTo>
                  <a:cubicBezTo>
                    <a:pt x="736" y="6"/>
                    <a:pt x="735" y="6"/>
                    <a:pt x="735" y="7"/>
                  </a:cubicBezTo>
                  <a:cubicBezTo>
                    <a:pt x="736" y="7"/>
                    <a:pt x="737" y="7"/>
                    <a:pt x="737" y="6"/>
                  </a:cubicBezTo>
                  <a:close/>
                  <a:moveTo>
                    <a:pt x="800" y="6"/>
                  </a:moveTo>
                  <a:cubicBezTo>
                    <a:pt x="790" y="5"/>
                    <a:pt x="794" y="9"/>
                    <a:pt x="800" y="6"/>
                  </a:cubicBezTo>
                  <a:close/>
                  <a:moveTo>
                    <a:pt x="744" y="7"/>
                  </a:moveTo>
                  <a:cubicBezTo>
                    <a:pt x="742" y="8"/>
                    <a:pt x="738" y="6"/>
                    <a:pt x="738" y="8"/>
                  </a:cubicBezTo>
                  <a:cubicBezTo>
                    <a:pt x="740" y="8"/>
                    <a:pt x="744" y="9"/>
                    <a:pt x="744" y="7"/>
                  </a:cubicBezTo>
                  <a:close/>
                  <a:moveTo>
                    <a:pt x="792" y="7"/>
                  </a:moveTo>
                  <a:cubicBezTo>
                    <a:pt x="790" y="8"/>
                    <a:pt x="785" y="6"/>
                    <a:pt x="785" y="8"/>
                  </a:cubicBezTo>
                  <a:cubicBezTo>
                    <a:pt x="787" y="8"/>
                    <a:pt x="791" y="9"/>
                    <a:pt x="792" y="7"/>
                  </a:cubicBezTo>
                  <a:close/>
                  <a:moveTo>
                    <a:pt x="727" y="8"/>
                  </a:moveTo>
                  <a:cubicBezTo>
                    <a:pt x="726" y="8"/>
                    <a:pt x="725" y="8"/>
                    <a:pt x="725" y="9"/>
                  </a:cubicBezTo>
                  <a:cubicBezTo>
                    <a:pt x="726" y="9"/>
                    <a:pt x="727" y="9"/>
                    <a:pt x="727" y="8"/>
                  </a:cubicBezTo>
                  <a:close/>
                  <a:moveTo>
                    <a:pt x="747" y="8"/>
                  </a:moveTo>
                  <a:cubicBezTo>
                    <a:pt x="746" y="8"/>
                    <a:pt x="745" y="8"/>
                    <a:pt x="745" y="9"/>
                  </a:cubicBezTo>
                  <a:cubicBezTo>
                    <a:pt x="745" y="9"/>
                    <a:pt x="747" y="9"/>
                    <a:pt x="747" y="8"/>
                  </a:cubicBezTo>
                  <a:close/>
                  <a:moveTo>
                    <a:pt x="784" y="8"/>
                  </a:moveTo>
                  <a:cubicBezTo>
                    <a:pt x="783" y="8"/>
                    <a:pt x="781" y="8"/>
                    <a:pt x="781" y="9"/>
                  </a:cubicBezTo>
                  <a:cubicBezTo>
                    <a:pt x="782" y="9"/>
                    <a:pt x="784" y="9"/>
                    <a:pt x="784" y="8"/>
                  </a:cubicBezTo>
                  <a:close/>
                  <a:moveTo>
                    <a:pt x="748" y="10"/>
                  </a:moveTo>
                  <a:cubicBezTo>
                    <a:pt x="747" y="10"/>
                    <a:pt x="748" y="11"/>
                    <a:pt x="748" y="10"/>
                  </a:cubicBezTo>
                  <a:close/>
                  <a:moveTo>
                    <a:pt x="778" y="10"/>
                  </a:moveTo>
                  <a:cubicBezTo>
                    <a:pt x="778" y="10"/>
                    <a:pt x="779" y="11"/>
                    <a:pt x="778" y="10"/>
                  </a:cubicBezTo>
                  <a:close/>
                  <a:moveTo>
                    <a:pt x="688" y="10"/>
                  </a:moveTo>
                  <a:cubicBezTo>
                    <a:pt x="686" y="11"/>
                    <a:pt x="682" y="9"/>
                    <a:pt x="682" y="11"/>
                  </a:cubicBezTo>
                  <a:cubicBezTo>
                    <a:pt x="684" y="10"/>
                    <a:pt x="688" y="12"/>
                    <a:pt x="688" y="10"/>
                  </a:cubicBezTo>
                  <a:close/>
                  <a:moveTo>
                    <a:pt x="841" y="11"/>
                  </a:moveTo>
                  <a:cubicBezTo>
                    <a:pt x="836" y="10"/>
                    <a:pt x="840" y="14"/>
                    <a:pt x="841" y="11"/>
                  </a:cubicBezTo>
                  <a:close/>
                  <a:moveTo>
                    <a:pt x="857" y="12"/>
                  </a:moveTo>
                  <a:cubicBezTo>
                    <a:pt x="856" y="12"/>
                    <a:pt x="854" y="12"/>
                    <a:pt x="854" y="13"/>
                  </a:cubicBezTo>
                  <a:cubicBezTo>
                    <a:pt x="855" y="13"/>
                    <a:pt x="857" y="13"/>
                    <a:pt x="857" y="12"/>
                  </a:cubicBezTo>
                  <a:close/>
                  <a:moveTo>
                    <a:pt x="688" y="16"/>
                  </a:moveTo>
                  <a:cubicBezTo>
                    <a:pt x="680" y="15"/>
                    <a:pt x="684" y="19"/>
                    <a:pt x="688" y="16"/>
                  </a:cubicBezTo>
                  <a:close/>
                  <a:moveTo>
                    <a:pt x="678" y="17"/>
                  </a:moveTo>
                  <a:cubicBezTo>
                    <a:pt x="676" y="17"/>
                    <a:pt x="671" y="16"/>
                    <a:pt x="671" y="18"/>
                  </a:cubicBezTo>
                  <a:cubicBezTo>
                    <a:pt x="673" y="17"/>
                    <a:pt x="677" y="19"/>
                    <a:pt x="678" y="17"/>
                  </a:cubicBezTo>
                  <a:close/>
                  <a:moveTo>
                    <a:pt x="842" y="17"/>
                  </a:moveTo>
                  <a:cubicBezTo>
                    <a:pt x="836" y="16"/>
                    <a:pt x="840" y="20"/>
                    <a:pt x="842" y="17"/>
                  </a:cubicBezTo>
                  <a:close/>
                  <a:moveTo>
                    <a:pt x="664" y="19"/>
                  </a:moveTo>
                  <a:cubicBezTo>
                    <a:pt x="674" y="17"/>
                    <a:pt x="664" y="18"/>
                    <a:pt x="658" y="19"/>
                  </a:cubicBezTo>
                  <a:cubicBezTo>
                    <a:pt x="655" y="19"/>
                    <a:pt x="652" y="18"/>
                    <a:pt x="651" y="21"/>
                  </a:cubicBezTo>
                  <a:cubicBezTo>
                    <a:pt x="656" y="20"/>
                    <a:pt x="660" y="19"/>
                    <a:pt x="664" y="19"/>
                  </a:cubicBezTo>
                  <a:close/>
                  <a:moveTo>
                    <a:pt x="700" y="19"/>
                  </a:moveTo>
                  <a:cubicBezTo>
                    <a:pt x="699" y="18"/>
                    <a:pt x="700" y="19"/>
                    <a:pt x="700" y="19"/>
                  </a:cubicBezTo>
                  <a:close/>
                  <a:moveTo>
                    <a:pt x="698" y="81"/>
                  </a:moveTo>
                  <a:cubicBezTo>
                    <a:pt x="716" y="81"/>
                    <a:pt x="734" y="81"/>
                    <a:pt x="751" y="81"/>
                  </a:cubicBezTo>
                  <a:cubicBezTo>
                    <a:pt x="753" y="60"/>
                    <a:pt x="757" y="36"/>
                    <a:pt x="759" y="18"/>
                  </a:cubicBezTo>
                  <a:cubicBezTo>
                    <a:pt x="733" y="34"/>
                    <a:pt x="714" y="56"/>
                    <a:pt x="698" y="81"/>
                  </a:cubicBezTo>
                  <a:close/>
                  <a:moveTo>
                    <a:pt x="852" y="19"/>
                  </a:moveTo>
                  <a:cubicBezTo>
                    <a:pt x="852" y="19"/>
                    <a:pt x="852" y="19"/>
                    <a:pt x="852" y="20"/>
                  </a:cubicBezTo>
                  <a:cubicBezTo>
                    <a:pt x="870" y="21"/>
                    <a:pt x="885" y="24"/>
                    <a:pt x="901" y="26"/>
                  </a:cubicBezTo>
                  <a:moveTo>
                    <a:pt x="901" y="26"/>
                  </a:moveTo>
                  <a:cubicBezTo>
                    <a:pt x="902" y="29"/>
                    <a:pt x="906" y="25"/>
                    <a:pt x="901" y="26"/>
                  </a:cubicBezTo>
                  <a:moveTo>
                    <a:pt x="901" y="26"/>
                  </a:moveTo>
                  <a:cubicBezTo>
                    <a:pt x="901" y="26"/>
                    <a:pt x="901" y="26"/>
                    <a:pt x="901" y="25"/>
                  </a:cubicBezTo>
                  <a:cubicBezTo>
                    <a:pt x="887" y="21"/>
                    <a:pt x="870" y="20"/>
                    <a:pt x="852" y="19"/>
                  </a:cubicBezTo>
                  <a:moveTo>
                    <a:pt x="852" y="19"/>
                  </a:moveTo>
                  <a:cubicBezTo>
                    <a:pt x="846" y="16"/>
                    <a:pt x="842" y="20"/>
                    <a:pt x="852" y="19"/>
                  </a:cubicBezTo>
                  <a:moveTo>
                    <a:pt x="693" y="19"/>
                  </a:moveTo>
                  <a:cubicBezTo>
                    <a:pt x="683" y="17"/>
                    <a:pt x="687" y="22"/>
                    <a:pt x="693" y="19"/>
                  </a:cubicBezTo>
                  <a:close/>
                  <a:moveTo>
                    <a:pt x="751" y="20"/>
                  </a:moveTo>
                  <a:cubicBezTo>
                    <a:pt x="751" y="19"/>
                    <a:pt x="752" y="20"/>
                    <a:pt x="751" y="20"/>
                  </a:cubicBezTo>
                  <a:close/>
                  <a:moveTo>
                    <a:pt x="754" y="81"/>
                  </a:moveTo>
                  <a:cubicBezTo>
                    <a:pt x="762" y="81"/>
                    <a:pt x="770" y="81"/>
                    <a:pt x="778" y="81"/>
                  </a:cubicBezTo>
                  <a:cubicBezTo>
                    <a:pt x="774" y="59"/>
                    <a:pt x="781" y="26"/>
                    <a:pt x="762" y="19"/>
                  </a:cubicBezTo>
                  <a:cubicBezTo>
                    <a:pt x="759" y="39"/>
                    <a:pt x="756" y="59"/>
                    <a:pt x="754" y="81"/>
                  </a:cubicBezTo>
                  <a:close/>
                  <a:moveTo>
                    <a:pt x="826" y="19"/>
                  </a:moveTo>
                  <a:cubicBezTo>
                    <a:pt x="820" y="18"/>
                    <a:pt x="824" y="22"/>
                    <a:pt x="826" y="19"/>
                  </a:cubicBezTo>
                  <a:close/>
                  <a:moveTo>
                    <a:pt x="641" y="21"/>
                  </a:moveTo>
                  <a:cubicBezTo>
                    <a:pt x="619" y="23"/>
                    <a:pt x="596" y="25"/>
                    <a:pt x="580" y="33"/>
                  </a:cubicBezTo>
                  <a:moveTo>
                    <a:pt x="580" y="33"/>
                  </a:moveTo>
                  <a:cubicBezTo>
                    <a:pt x="576" y="32"/>
                    <a:pt x="579" y="36"/>
                    <a:pt x="580" y="33"/>
                  </a:cubicBezTo>
                  <a:moveTo>
                    <a:pt x="580" y="33"/>
                  </a:moveTo>
                  <a:cubicBezTo>
                    <a:pt x="600" y="29"/>
                    <a:pt x="622" y="26"/>
                    <a:pt x="641" y="21"/>
                  </a:cubicBezTo>
                  <a:moveTo>
                    <a:pt x="641" y="21"/>
                  </a:moveTo>
                  <a:cubicBezTo>
                    <a:pt x="646" y="22"/>
                    <a:pt x="642" y="18"/>
                    <a:pt x="641" y="21"/>
                  </a:cubicBezTo>
                  <a:moveTo>
                    <a:pt x="632" y="29"/>
                  </a:moveTo>
                  <a:cubicBezTo>
                    <a:pt x="649" y="25"/>
                    <a:pt x="668" y="24"/>
                    <a:pt x="684" y="20"/>
                  </a:cubicBezTo>
                  <a:cubicBezTo>
                    <a:pt x="666" y="22"/>
                    <a:pt x="644" y="21"/>
                    <a:pt x="632" y="29"/>
                  </a:cubicBezTo>
                  <a:close/>
                  <a:moveTo>
                    <a:pt x="710" y="20"/>
                  </a:moveTo>
                  <a:cubicBezTo>
                    <a:pt x="709" y="20"/>
                    <a:pt x="707" y="19"/>
                    <a:pt x="707" y="21"/>
                  </a:cubicBezTo>
                  <a:cubicBezTo>
                    <a:pt x="708" y="20"/>
                    <a:pt x="710" y="21"/>
                    <a:pt x="710" y="20"/>
                  </a:cubicBezTo>
                  <a:close/>
                  <a:moveTo>
                    <a:pt x="726" y="21"/>
                  </a:moveTo>
                  <a:cubicBezTo>
                    <a:pt x="725" y="20"/>
                    <a:pt x="726" y="21"/>
                    <a:pt x="726" y="21"/>
                  </a:cubicBezTo>
                  <a:close/>
                  <a:moveTo>
                    <a:pt x="739" y="21"/>
                  </a:moveTo>
                  <a:cubicBezTo>
                    <a:pt x="739" y="20"/>
                    <a:pt x="740" y="21"/>
                    <a:pt x="739" y="21"/>
                  </a:cubicBezTo>
                  <a:close/>
                  <a:moveTo>
                    <a:pt x="749" y="21"/>
                  </a:moveTo>
                  <a:cubicBezTo>
                    <a:pt x="725" y="27"/>
                    <a:pt x="705" y="37"/>
                    <a:pt x="686" y="48"/>
                  </a:cubicBezTo>
                  <a:cubicBezTo>
                    <a:pt x="681" y="59"/>
                    <a:pt x="675" y="70"/>
                    <a:pt x="672" y="82"/>
                  </a:cubicBezTo>
                  <a:cubicBezTo>
                    <a:pt x="679" y="82"/>
                    <a:pt x="686" y="82"/>
                    <a:pt x="693" y="82"/>
                  </a:cubicBezTo>
                  <a:cubicBezTo>
                    <a:pt x="709" y="59"/>
                    <a:pt x="727" y="38"/>
                    <a:pt x="749" y="21"/>
                  </a:cubicBezTo>
                  <a:moveTo>
                    <a:pt x="749" y="21"/>
                  </a:moveTo>
                  <a:cubicBezTo>
                    <a:pt x="753" y="22"/>
                    <a:pt x="749" y="18"/>
                    <a:pt x="749" y="21"/>
                  </a:cubicBezTo>
                  <a:moveTo>
                    <a:pt x="793" y="21"/>
                  </a:moveTo>
                  <a:cubicBezTo>
                    <a:pt x="792" y="20"/>
                    <a:pt x="793" y="21"/>
                    <a:pt x="793" y="21"/>
                  </a:cubicBezTo>
                  <a:close/>
                  <a:moveTo>
                    <a:pt x="810" y="20"/>
                  </a:moveTo>
                  <a:cubicBezTo>
                    <a:pt x="809" y="20"/>
                    <a:pt x="808" y="20"/>
                    <a:pt x="808" y="21"/>
                  </a:cubicBezTo>
                  <a:cubicBezTo>
                    <a:pt x="809" y="20"/>
                    <a:pt x="810" y="21"/>
                    <a:pt x="810" y="20"/>
                  </a:cubicBezTo>
                  <a:close/>
                  <a:moveTo>
                    <a:pt x="837" y="21"/>
                  </a:moveTo>
                  <a:cubicBezTo>
                    <a:pt x="837" y="22"/>
                    <a:pt x="839" y="22"/>
                    <a:pt x="839" y="21"/>
                  </a:cubicBezTo>
                  <a:cubicBezTo>
                    <a:pt x="834" y="18"/>
                    <a:pt x="826" y="21"/>
                    <a:pt x="837" y="21"/>
                  </a:cubicBezTo>
                  <a:close/>
                  <a:moveTo>
                    <a:pt x="699" y="22"/>
                  </a:moveTo>
                  <a:cubicBezTo>
                    <a:pt x="667" y="27"/>
                    <a:pt x="629" y="26"/>
                    <a:pt x="610" y="45"/>
                  </a:cubicBezTo>
                  <a:moveTo>
                    <a:pt x="610" y="45"/>
                  </a:moveTo>
                  <a:cubicBezTo>
                    <a:pt x="606" y="44"/>
                    <a:pt x="610" y="47"/>
                    <a:pt x="610" y="45"/>
                  </a:cubicBezTo>
                  <a:moveTo>
                    <a:pt x="699" y="22"/>
                  </a:moveTo>
                  <a:cubicBezTo>
                    <a:pt x="668" y="28"/>
                    <a:pt x="639" y="36"/>
                    <a:pt x="610" y="45"/>
                  </a:cubicBezTo>
                  <a:moveTo>
                    <a:pt x="699" y="22"/>
                  </a:moveTo>
                  <a:cubicBezTo>
                    <a:pt x="703" y="22"/>
                    <a:pt x="699" y="19"/>
                    <a:pt x="699" y="22"/>
                  </a:cubicBezTo>
                  <a:moveTo>
                    <a:pt x="720" y="22"/>
                  </a:moveTo>
                  <a:cubicBezTo>
                    <a:pt x="713" y="23"/>
                    <a:pt x="705" y="22"/>
                    <a:pt x="702" y="26"/>
                  </a:cubicBezTo>
                  <a:cubicBezTo>
                    <a:pt x="708" y="25"/>
                    <a:pt x="714" y="24"/>
                    <a:pt x="720" y="22"/>
                  </a:cubicBezTo>
                  <a:moveTo>
                    <a:pt x="720" y="22"/>
                  </a:moveTo>
                  <a:cubicBezTo>
                    <a:pt x="725" y="23"/>
                    <a:pt x="721" y="19"/>
                    <a:pt x="720" y="22"/>
                  </a:cubicBezTo>
                  <a:moveTo>
                    <a:pt x="690" y="43"/>
                  </a:moveTo>
                  <a:cubicBezTo>
                    <a:pt x="689" y="43"/>
                    <a:pt x="690" y="44"/>
                    <a:pt x="690" y="43"/>
                  </a:cubicBezTo>
                  <a:moveTo>
                    <a:pt x="690" y="43"/>
                  </a:moveTo>
                  <a:cubicBezTo>
                    <a:pt x="705" y="35"/>
                    <a:pt x="721" y="28"/>
                    <a:pt x="737" y="21"/>
                  </a:cubicBezTo>
                  <a:cubicBezTo>
                    <a:pt x="720" y="26"/>
                    <a:pt x="695" y="25"/>
                    <a:pt x="690" y="43"/>
                  </a:cubicBezTo>
                  <a:moveTo>
                    <a:pt x="812" y="81"/>
                  </a:moveTo>
                  <a:cubicBezTo>
                    <a:pt x="830" y="82"/>
                    <a:pt x="849" y="82"/>
                    <a:pt x="867" y="83"/>
                  </a:cubicBezTo>
                  <a:cubicBezTo>
                    <a:pt x="844" y="58"/>
                    <a:pt x="811" y="35"/>
                    <a:pt x="774" y="21"/>
                  </a:cubicBezTo>
                  <a:cubicBezTo>
                    <a:pt x="788" y="40"/>
                    <a:pt x="803" y="58"/>
                    <a:pt x="812" y="81"/>
                  </a:cubicBezTo>
                  <a:close/>
                  <a:moveTo>
                    <a:pt x="852" y="66"/>
                  </a:moveTo>
                  <a:cubicBezTo>
                    <a:pt x="863" y="75"/>
                    <a:pt x="870" y="86"/>
                    <a:pt x="887" y="84"/>
                  </a:cubicBezTo>
                  <a:cubicBezTo>
                    <a:pt x="882" y="71"/>
                    <a:pt x="874" y="61"/>
                    <a:pt x="867" y="49"/>
                  </a:cubicBezTo>
                  <a:cubicBezTo>
                    <a:pt x="840" y="39"/>
                    <a:pt x="812" y="26"/>
                    <a:pt x="783" y="22"/>
                  </a:cubicBezTo>
                  <a:cubicBezTo>
                    <a:pt x="810" y="32"/>
                    <a:pt x="831" y="48"/>
                    <a:pt x="852" y="66"/>
                  </a:cubicBezTo>
                  <a:close/>
                  <a:moveTo>
                    <a:pt x="799" y="22"/>
                  </a:moveTo>
                  <a:cubicBezTo>
                    <a:pt x="821" y="29"/>
                    <a:pt x="844" y="36"/>
                    <a:pt x="863" y="46"/>
                  </a:cubicBezTo>
                  <a:cubicBezTo>
                    <a:pt x="854" y="26"/>
                    <a:pt x="823" y="27"/>
                    <a:pt x="799" y="22"/>
                  </a:cubicBezTo>
                  <a:moveTo>
                    <a:pt x="799" y="22"/>
                  </a:moveTo>
                  <a:cubicBezTo>
                    <a:pt x="797" y="19"/>
                    <a:pt x="793" y="23"/>
                    <a:pt x="799" y="22"/>
                  </a:cubicBezTo>
                  <a:moveTo>
                    <a:pt x="817" y="21"/>
                  </a:moveTo>
                  <a:cubicBezTo>
                    <a:pt x="811" y="19"/>
                    <a:pt x="815" y="24"/>
                    <a:pt x="817" y="21"/>
                  </a:cubicBezTo>
                  <a:close/>
                  <a:moveTo>
                    <a:pt x="928" y="41"/>
                  </a:moveTo>
                  <a:cubicBezTo>
                    <a:pt x="928" y="44"/>
                    <a:pt x="932" y="40"/>
                    <a:pt x="928" y="41"/>
                  </a:cubicBezTo>
                  <a:moveTo>
                    <a:pt x="928" y="41"/>
                  </a:moveTo>
                  <a:cubicBezTo>
                    <a:pt x="909" y="25"/>
                    <a:pt x="871" y="25"/>
                    <a:pt x="844" y="22"/>
                  </a:cubicBezTo>
                  <a:cubicBezTo>
                    <a:pt x="872" y="28"/>
                    <a:pt x="901" y="33"/>
                    <a:pt x="928" y="41"/>
                  </a:cubicBezTo>
                  <a:moveTo>
                    <a:pt x="901" y="21"/>
                  </a:moveTo>
                  <a:cubicBezTo>
                    <a:pt x="900" y="21"/>
                    <a:pt x="899" y="21"/>
                    <a:pt x="899" y="22"/>
                  </a:cubicBezTo>
                  <a:cubicBezTo>
                    <a:pt x="900" y="21"/>
                    <a:pt x="901" y="22"/>
                    <a:pt x="901" y="21"/>
                  </a:cubicBezTo>
                  <a:close/>
                  <a:moveTo>
                    <a:pt x="847" y="28"/>
                  </a:moveTo>
                  <a:cubicBezTo>
                    <a:pt x="848" y="30"/>
                    <a:pt x="849" y="28"/>
                    <a:pt x="847" y="28"/>
                  </a:cubicBezTo>
                  <a:moveTo>
                    <a:pt x="847" y="28"/>
                  </a:moveTo>
                  <a:cubicBezTo>
                    <a:pt x="842" y="22"/>
                    <a:pt x="827" y="22"/>
                    <a:pt x="818" y="23"/>
                  </a:cubicBezTo>
                  <a:cubicBezTo>
                    <a:pt x="829" y="23"/>
                    <a:pt x="837" y="27"/>
                    <a:pt x="847" y="28"/>
                  </a:cubicBezTo>
                  <a:moveTo>
                    <a:pt x="909" y="22"/>
                  </a:moveTo>
                  <a:cubicBezTo>
                    <a:pt x="904" y="21"/>
                    <a:pt x="908" y="24"/>
                    <a:pt x="909" y="22"/>
                  </a:cubicBezTo>
                  <a:close/>
                  <a:moveTo>
                    <a:pt x="916" y="23"/>
                  </a:moveTo>
                  <a:cubicBezTo>
                    <a:pt x="914" y="23"/>
                    <a:pt x="913" y="22"/>
                    <a:pt x="913" y="23"/>
                  </a:cubicBezTo>
                  <a:cubicBezTo>
                    <a:pt x="914" y="23"/>
                    <a:pt x="915" y="24"/>
                    <a:pt x="916" y="23"/>
                  </a:cubicBezTo>
                  <a:close/>
                  <a:moveTo>
                    <a:pt x="922" y="24"/>
                  </a:moveTo>
                  <a:cubicBezTo>
                    <a:pt x="922" y="25"/>
                    <a:pt x="922" y="25"/>
                    <a:pt x="922" y="25"/>
                  </a:cubicBezTo>
                  <a:cubicBezTo>
                    <a:pt x="927" y="25"/>
                    <a:pt x="928" y="27"/>
                    <a:pt x="932" y="26"/>
                  </a:cubicBezTo>
                  <a:moveTo>
                    <a:pt x="932" y="26"/>
                  </a:moveTo>
                  <a:cubicBezTo>
                    <a:pt x="934" y="29"/>
                    <a:pt x="938" y="25"/>
                    <a:pt x="932" y="26"/>
                  </a:cubicBezTo>
                  <a:moveTo>
                    <a:pt x="932" y="26"/>
                  </a:moveTo>
                  <a:cubicBezTo>
                    <a:pt x="932" y="26"/>
                    <a:pt x="932" y="26"/>
                    <a:pt x="932" y="25"/>
                  </a:cubicBezTo>
                  <a:cubicBezTo>
                    <a:pt x="928" y="26"/>
                    <a:pt x="927" y="24"/>
                    <a:pt x="922" y="24"/>
                  </a:cubicBezTo>
                  <a:moveTo>
                    <a:pt x="922" y="24"/>
                  </a:moveTo>
                  <a:cubicBezTo>
                    <a:pt x="919" y="22"/>
                    <a:pt x="915" y="26"/>
                    <a:pt x="922" y="24"/>
                  </a:cubicBezTo>
                  <a:moveTo>
                    <a:pt x="907" y="25"/>
                  </a:moveTo>
                  <a:cubicBezTo>
                    <a:pt x="907" y="26"/>
                    <a:pt x="907" y="26"/>
                    <a:pt x="907" y="26"/>
                  </a:cubicBezTo>
                  <a:cubicBezTo>
                    <a:pt x="934" y="34"/>
                    <a:pt x="965" y="42"/>
                    <a:pt x="990" y="47"/>
                  </a:cubicBezTo>
                  <a:cubicBezTo>
                    <a:pt x="967" y="36"/>
                    <a:pt x="938" y="29"/>
                    <a:pt x="907" y="25"/>
                  </a:cubicBezTo>
                  <a:moveTo>
                    <a:pt x="907" y="25"/>
                  </a:moveTo>
                  <a:cubicBezTo>
                    <a:pt x="907" y="23"/>
                    <a:pt x="903" y="26"/>
                    <a:pt x="907" y="25"/>
                  </a:cubicBezTo>
                  <a:moveTo>
                    <a:pt x="602" y="50"/>
                  </a:moveTo>
                  <a:cubicBezTo>
                    <a:pt x="598" y="55"/>
                    <a:pt x="592" y="59"/>
                    <a:pt x="587" y="64"/>
                  </a:cubicBezTo>
                  <a:cubicBezTo>
                    <a:pt x="583" y="68"/>
                    <a:pt x="576" y="75"/>
                    <a:pt x="577" y="78"/>
                  </a:cubicBezTo>
                  <a:cubicBezTo>
                    <a:pt x="587" y="77"/>
                    <a:pt x="597" y="71"/>
                    <a:pt x="606" y="66"/>
                  </a:cubicBezTo>
                  <a:cubicBezTo>
                    <a:pt x="631" y="53"/>
                    <a:pt x="656" y="41"/>
                    <a:pt x="683" y="32"/>
                  </a:cubicBezTo>
                  <a:cubicBezTo>
                    <a:pt x="687" y="31"/>
                    <a:pt x="696" y="31"/>
                    <a:pt x="695" y="25"/>
                  </a:cubicBezTo>
                  <a:cubicBezTo>
                    <a:pt x="662" y="32"/>
                    <a:pt x="632" y="41"/>
                    <a:pt x="602" y="50"/>
                  </a:cubicBezTo>
                  <a:close/>
                  <a:moveTo>
                    <a:pt x="530" y="58"/>
                  </a:moveTo>
                  <a:cubicBezTo>
                    <a:pt x="526" y="57"/>
                    <a:pt x="529" y="61"/>
                    <a:pt x="530" y="58"/>
                  </a:cubicBezTo>
                  <a:moveTo>
                    <a:pt x="530" y="58"/>
                  </a:moveTo>
                  <a:cubicBezTo>
                    <a:pt x="546" y="53"/>
                    <a:pt x="563" y="47"/>
                    <a:pt x="581" y="42"/>
                  </a:cubicBezTo>
                  <a:cubicBezTo>
                    <a:pt x="598" y="37"/>
                    <a:pt x="617" y="35"/>
                    <a:pt x="631" y="26"/>
                  </a:cubicBezTo>
                  <a:cubicBezTo>
                    <a:pt x="593" y="33"/>
                    <a:pt x="554" y="38"/>
                    <a:pt x="530" y="58"/>
                  </a:cubicBezTo>
                  <a:moveTo>
                    <a:pt x="969" y="73"/>
                  </a:moveTo>
                  <a:cubicBezTo>
                    <a:pt x="947" y="41"/>
                    <a:pt x="895" y="34"/>
                    <a:pt x="850" y="27"/>
                  </a:cubicBezTo>
                  <a:cubicBezTo>
                    <a:pt x="890" y="42"/>
                    <a:pt x="933" y="54"/>
                    <a:pt x="969" y="73"/>
                  </a:cubicBezTo>
                  <a:close/>
                  <a:moveTo>
                    <a:pt x="939" y="27"/>
                  </a:moveTo>
                  <a:cubicBezTo>
                    <a:pt x="938" y="28"/>
                    <a:pt x="937" y="27"/>
                    <a:pt x="937" y="28"/>
                  </a:cubicBezTo>
                  <a:cubicBezTo>
                    <a:pt x="937" y="28"/>
                    <a:pt x="939" y="28"/>
                    <a:pt x="939" y="27"/>
                  </a:cubicBezTo>
                  <a:close/>
                  <a:moveTo>
                    <a:pt x="574" y="32"/>
                  </a:moveTo>
                  <a:cubicBezTo>
                    <a:pt x="574" y="33"/>
                    <a:pt x="573" y="32"/>
                    <a:pt x="574" y="32"/>
                  </a:cubicBezTo>
                  <a:close/>
                  <a:moveTo>
                    <a:pt x="781" y="81"/>
                  </a:moveTo>
                  <a:cubicBezTo>
                    <a:pt x="790" y="80"/>
                    <a:pt x="801" y="82"/>
                    <a:pt x="808" y="80"/>
                  </a:cubicBezTo>
                  <a:cubicBezTo>
                    <a:pt x="798" y="63"/>
                    <a:pt x="789" y="45"/>
                    <a:pt x="776" y="31"/>
                  </a:cubicBezTo>
                  <a:cubicBezTo>
                    <a:pt x="778" y="48"/>
                    <a:pt x="779" y="65"/>
                    <a:pt x="781" y="81"/>
                  </a:cubicBezTo>
                  <a:close/>
                  <a:moveTo>
                    <a:pt x="526" y="47"/>
                  </a:moveTo>
                  <a:cubicBezTo>
                    <a:pt x="524" y="48"/>
                    <a:pt x="526" y="49"/>
                    <a:pt x="526" y="47"/>
                  </a:cubicBezTo>
                  <a:moveTo>
                    <a:pt x="526" y="47"/>
                  </a:moveTo>
                  <a:cubicBezTo>
                    <a:pt x="543" y="43"/>
                    <a:pt x="560" y="40"/>
                    <a:pt x="573" y="32"/>
                  </a:cubicBezTo>
                  <a:cubicBezTo>
                    <a:pt x="557" y="37"/>
                    <a:pt x="537" y="38"/>
                    <a:pt x="526" y="47"/>
                  </a:cubicBezTo>
                  <a:moveTo>
                    <a:pt x="963" y="32"/>
                  </a:moveTo>
                  <a:cubicBezTo>
                    <a:pt x="962" y="32"/>
                    <a:pt x="961" y="32"/>
                    <a:pt x="961" y="33"/>
                  </a:cubicBezTo>
                  <a:cubicBezTo>
                    <a:pt x="961" y="33"/>
                    <a:pt x="963" y="33"/>
                    <a:pt x="963" y="32"/>
                  </a:cubicBezTo>
                  <a:close/>
                  <a:moveTo>
                    <a:pt x="585" y="80"/>
                  </a:moveTo>
                  <a:cubicBezTo>
                    <a:pt x="601" y="82"/>
                    <a:pt x="616" y="87"/>
                    <a:pt x="632" y="84"/>
                  </a:cubicBezTo>
                  <a:cubicBezTo>
                    <a:pt x="648" y="70"/>
                    <a:pt x="665" y="58"/>
                    <a:pt x="683" y="47"/>
                  </a:cubicBezTo>
                  <a:cubicBezTo>
                    <a:pt x="683" y="42"/>
                    <a:pt x="693" y="36"/>
                    <a:pt x="689" y="33"/>
                  </a:cubicBezTo>
                  <a:cubicBezTo>
                    <a:pt x="652" y="46"/>
                    <a:pt x="617" y="61"/>
                    <a:pt x="585" y="80"/>
                  </a:cubicBezTo>
                  <a:close/>
                  <a:moveTo>
                    <a:pt x="966" y="34"/>
                  </a:moveTo>
                  <a:cubicBezTo>
                    <a:pt x="968" y="37"/>
                    <a:pt x="972" y="33"/>
                    <a:pt x="966" y="34"/>
                  </a:cubicBezTo>
                  <a:moveTo>
                    <a:pt x="966" y="34"/>
                  </a:moveTo>
                  <a:cubicBezTo>
                    <a:pt x="965" y="31"/>
                    <a:pt x="961" y="35"/>
                    <a:pt x="966" y="34"/>
                  </a:cubicBezTo>
                  <a:moveTo>
                    <a:pt x="575" y="35"/>
                  </a:moveTo>
                  <a:cubicBezTo>
                    <a:pt x="574" y="35"/>
                    <a:pt x="575" y="36"/>
                    <a:pt x="575" y="35"/>
                  </a:cubicBezTo>
                  <a:close/>
                  <a:moveTo>
                    <a:pt x="859" y="35"/>
                  </a:moveTo>
                  <a:cubicBezTo>
                    <a:pt x="861" y="40"/>
                    <a:pt x="866" y="43"/>
                    <a:pt x="869" y="48"/>
                  </a:cubicBezTo>
                  <a:cubicBezTo>
                    <a:pt x="878" y="53"/>
                    <a:pt x="889" y="57"/>
                    <a:pt x="900" y="64"/>
                  </a:cubicBezTo>
                  <a:cubicBezTo>
                    <a:pt x="909" y="69"/>
                    <a:pt x="921" y="80"/>
                    <a:pt x="930" y="81"/>
                  </a:cubicBezTo>
                  <a:cubicBezTo>
                    <a:pt x="940" y="82"/>
                    <a:pt x="953" y="76"/>
                    <a:pt x="965" y="73"/>
                  </a:cubicBezTo>
                  <a:cubicBezTo>
                    <a:pt x="931" y="59"/>
                    <a:pt x="898" y="44"/>
                    <a:pt x="859" y="35"/>
                  </a:cubicBezTo>
                  <a:moveTo>
                    <a:pt x="859" y="35"/>
                  </a:moveTo>
                  <a:cubicBezTo>
                    <a:pt x="858" y="34"/>
                    <a:pt x="858" y="35"/>
                    <a:pt x="859" y="35"/>
                  </a:cubicBezTo>
                  <a:moveTo>
                    <a:pt x="993" y="63"/>
                  </a:moveTo>
                  <a:cubicBezTo>
                    <a:pt x="997" y="61"/>
                    <a:pt x="1000" y="59"/>
                    <a:pt x="1001" y="55"/>
                  </a:cubicBezTo>
                  <a:cubicBezTo>
                    <a:pt x="977" y="47"/>
                    <a:pt x="949" y="38"/>
                    <a:pt x="924" y="35"/>
                  </a:cubicBezTo>
                  <a:cubicBezTo>
                    <a:pt x="943" y="48"/>
                    <a:pt x="970" y="54"/>
                    <a:pt x="993" y="63"/>
                  </a:cubicBezTo>
                  <a:close/>
                  <a:moveTo>
                    <a:pt x="973" y="35"/>
                  </a:moveTo>
                  <a:cubicBezTo>
                    <a:pt x="972" y="35"/>
                    <a:pt x="970" y="35"/>
                    <a:pt x="970" y="36"/>
                  </a:cubicBezTo>
                  <a:cubicBezTo>
                    <a:pt x="971" y="36"/>
                    <a:pt x="973" y="36"/>
                    <a:pt x="973" y="35"/>
                  </a:cubicBezTo>
                  <a:close/>
                  <a:moveTo>
                    <a:pt x="530" y="61"/>
                  </a:moveTo>
                  <a:cubicBezTo>
                    <a:pt x="542" y="76"/>
                    <a:pt x="556" y="66"/>
                    <a:pt x="573" y="59"/>
                  </a:cubicBezTo>
                  <a:cubicBezTo>
                    <a:pt x="588" y="53"/>
                    <a:pt x="599" y="49"/>
                    <a:pt x="608" y="42"/>
                  </a:cubicBezTo>
                  <a:cubicBezTo>
                    <a:pt x="611" y="39"/>
                    <a:pt x="617" y="37"/>
                    <a:pt x="614" y="36"/>
                  </a:cubicBezTo>
                  <a:cubicBezTo>
                    <a:pt x="585" y="43"/>
                    <a:pt x="557" y="52"/>
                    <a:pt x="530" y="61"/>
                  </a:cubicBezTo>
                  <a:close/>
                  <a:moveTo>
                    <a:pt x="976" y="36"/>
                  </a:moveTo>
                  <a:cubicBezTo>
                    <a:pt x="975" y="36"/>
                    <a:pt x="974" y="36"/>
                    <a:pt x="974" y="37"/>
                  </a:cubicBezTo>
                  <a:cubicBezTo>
                    <a:pt x="975" y="37"/>
                    <a:pt x="976" y="37"/>
                    <a:pt x="976" y="36"/>
                  </a:cubicBezTo>
                  <a:close/>
                  <a:moveTo>
                    <a:pt x="978" y="38"/>
                  </a:moveTo>
                  <a:cubicBezTo>
                    <a:pt x="978" y="37"/>
                    <a:pt x="979" y="39"/>
                    <a:pt x="978" y="38"/>
                  </a:cubicBezTo>
                  <a:close/>
                  <a:moveTo>
                    <a:pt x="982" y="39"/>
                  </a:moveTo>
                  <a:cubicBezTo>
                    <a:pt x="981" y="38"/>
                    <a:pt x="982" y="39"/>
                    <a:pt x="982" y="39"/>
                  </a:cubicBezTo>
                  <a:close/>
                  <a:moveTo>
                    <a:pt x="931" y="43"/>
                  </a:moveTo>
                  <a:cubicBezTo>
                    <a:pt x="931" y="42"/>
                    <a:pt x="932" y="43"/>
                    <a:pt x="931" y="43"/>
                  </a:cubicBezTo>
                  <a:close/>
                  <a:moveTo>
                    <a:pt x="985" y="43"/>
                  </a:moveTo>
                  <a:cubicBezTo>
                    <a:pt x="984" y="42"/>
                    <a:pt x="985" y="43"/>
                    <a:pt x="985" y="43"/>
                  </a:cubicBezTo>
                  <a:close/>
                  <a:moveTo>
                    <a:pt x="1000" y="48"/>
                  </a:moveTo>
                  <a:cubicBezTo>
                    <a:pt x="997" y="46"/>
                    <a:pt x="991" y="42"/>
                    <a:pt x="987" y="44"/>
                  </a:cubicBezTo>
                  <a:cubicBezTo>
                    <a:pt x="992" y="44"/>
                    <a:pt x="996" y="50"/>
                    <a:pt x="1000" y="48"/>
                  </a:cubicBezTo>
                  <a:close/>
                  <a:moveTo>
                    <a:pt x="489" y="60"/>
                  </a:moveTo>
                  <a:cubicBezTo>
                    <a:pt x="488" y="60"/>
                    <a:pt x="487" y="60"/>
                    <a:pt x="486" y="61"/>
                  </a:cubicBezTo>
                  <a:moveTo>
                    <a:pt x="486" y="61"/>
                  </a:moveTo>
                  <a:cubicBezTo>
                    <a:pt x="485" y="61"/>
                    <a:pt x="485" y="61"/>
                    <a:pt x="485" y="62"/>
                  </a:cubicBezTo>
                  <a:moveTo>
                    <a:pt x="485" y="62"/>
                  </a:moveTo>
                  <a:cubicBezTo>
                    <a:pt x="481" y="61"/>
                    <a:pt x="484" y="65"/>
                    <a:pt x="485" y="62"/>
                  </a:cubicBezTo>
                  <a:moveTo>
                    <a:pt x="485" y="62"/>
                  </a:moveTo>
                  <a:cubicBezTo>
                    <a:pt x="486" y="62"/>
                    <a:pt x="486" y="62"/>
                    <a:pt x="486" y="61"/>
                  </a:cubicBezTo>
                  <a:moveTo>
                    <a:pt x="486" y="61"/>
                  </a:moveTo>
                  <a:cubicBezTo>
                    <a:pt x="488" y="61"/>
                    <a:pt x="489" y="61"/>
                    <a:pt x="489" y="60"/>
                  </a:cubicBezTo>
                  <a:moveTo>
                    <a:pt x="489" y="60"/>
                  </a:moveTo>
                  <a:cubicBezTo>
                    <a:pt x="500" y="55"/>
                    <a:pt x="516" y="55"/>
                    <a:pt x="523" y="46"/>
                  </a:cubicBezTo>
                  <a:cubicBezTo>
                    <a:pt x="511" y="50"/>
                    <a:pt x="500" y="54"/>
                    <a:pt x="489" y="60"/>
                  </a:cubicBezTo>
                  <a:moveTo>
                    <a:pt x="542" y="47"/>
                  </a:moveTo>
                  <a:cubicBezTo>
                    <a:pt x="535" y="47"/>
                    <a:pt x="530" y="50"/>
                    <a:pt x="523" y="51"/>
                  </a:cubicBezTo>
                  <a:cubicBezTo>
                    <a:pt x="523" y="54"/>
                    <a:pt x="523" y="56"/>
                    <a:pt x="524" y="57"/>
                  </a:cubicBezTo>
                  <a:cubicBezTo>
                    <a:pt x="531" y="55"/>
                    <a:pt x="537" y="50"/>
                    <a:pt x="542" y="47"/>
                  </a:cubicBezTo>
                  <a:moveTo>
                    <a:pt x="542" y="47"/>
                  </a:moveTo>
                  <a:cubicBezTo>
                    <a:pt x="546" y="47"/>
                    <a:pt x="542" y="44"/>
                    <a:pt x="542" y="47"/>
                  </a:cubicBezTo>
                  <a:moveTo>
                    <a:pt x="1113" y="98"/>
                  </a:moveTo>
                  <a:cubicBezTo>
                    <a:pt x="1113" y="99"/>
                    <a:pt x="1115" y="99"/>
                    <a:pt x="1115" y="99"/>
                  </a:cubicBezTo>
                  <a:moveTo>
                    <a:pt x="1115" y="99"/>
                  </a:moveTo>
                  <a:cubicBezTo>
                    <a:pt x="1116" y="101"/>
                    <a:pt x="1116" y="99"/>
                    <a:pt x="1115" y="99"/>
                  </a:cubicBezTo>
                  <a:moveTo>
                    <a:pt x="1115" y="99"/>
                  </a:moveTo>
                  <a:cubicBezTo>
                    <a:pt x="1115" y="98"/>
                    <a:pt x="1114" y="99"/>
                    <a:pt x="1113" y="98"/>
                  </a:cubicBezTo>
                  <a:moveTo>
                    <a:pt x="1113" y="98"/>
                  </a:moveTo>
                  <a:cubicBezTo>
                    <a:pt x="1081" y="77"/>
                    <a:pt x="1043" y="57"/>
                    <a:pt x="1002" y="48"/>
                  </a:cubicBezTo>
                  <a:cubicBezTo>
                    <a:pt x="1008" y="57"/>
                    <a:pt x="1020" y="58"/>
                    <a:pt x="1029" y="62"/>
                  </a:cubicBezTo>
                  <a:cubicBezTo>
                    <a:pt x="1057" y="72"/>
                    <a:pt x="1086" y="86"/>
                    <a:pt x="1113" y="98"/>
                  </a:cubicBezTo>
                  <a:moveTo>
                    <a:pt x="991" y="49"/>
                  </a:moveTo>
                  <a:cubicBezTo>
                    <a:pt x="991" y="49"/>
                    <a:pt x="992" y="50"/>
                    <a:pt x="991" y="49"/>
                  </a:cubicBezTo>
                  <a:close/>
                  <a:moveTo>
                    <a:pt x="948" y="50"/>
                  </a:moveTo>
                  <a:cubicBezTo>
                    <a:pt x="957" y="57"/>
                    <a:pt x="965" y="65"/>
                    <a:pt x="974" y="71"/>
                  </a:cubicBezTo>
                  <a:cubicBezTo>
                    <a:pt x="979" y="69"/>
                    <a:pt x="987" y="69"/>
                    <a:pt x="990" y="64"/>
                  </a:cubicBezTo>
                  <a:cubicBezTo>
                    <a:pt x="975" y="60"/>
                    <a:pt x="963" y="54"/>
                    <a:pt x="948" y="50"/>
                  </a:cubicBezTo>
                  <a:moveTo>
                    <a:pt x="948" y="50"/>
                  </a:moveTo>
                  <a:cubicBezTo>
                    <a:pt x="948" y="49"/>
                    <a:pt x="947" y="50"/>
                    <a:pt x="948" y="50"/>
                  </a:cubicBezTo>
                  <a:moveTo>
                    <a:pt x="399" y="114"/>
                  </a:moveTo>
                  <a:cubicBezTo>
                    <a:pt x="405" y="112"/>
                    <a:pt x="411" y="111"/>
                    <a:pt x="416" y="110"/>
                  </a:cubicBezTo>
                  <a:cubicBezTo>
                    <a:pt x="433" y="101"/>
                    <a:pt x="450" y="91"/>
                    <a:pt x="468" y="83"/>
                  </a:cubicBezTo>
                  <a:cubicBezTo>
                    <a:pt x="486" y="75"/>
                    <a:pt x="506" y="70"/>
                    <a:pt x="522" y="58"/>
                  </a:cubicBezTo>
                  <a:cubicBezTo>
                    <a:pt x="520" y="58"/>
                    <a:pt x="520" y="56"/>
                    <a:pt x="520" y="53"/>
                  </a:cubicBezTo>
                  <a:cubicBezTo>
                    <a:pt x="473" y="66"/>
                    <a:pt x="432" y="86"/>
                    <a:pt x="399" y="114"/>
                  </a:cubicBezTo>
                  <a:close/>
                  <a:moveTo>
                    <a:pt x="593" y="54"/>
                  </a:moveTo>
                  <a:cubicBezTo>
                    <a:pt x="578" y="59"/>
                    <a:pt x="564" y="65"/>
                    <a:pt x="550" y="71"/>
                  </a:cubicBezTo>
                  <a:cubicBezTo>
                    <a:pt x="556" y="74"/>
                    <a:pt x="564" y="75"/>
                    <a:pt x="570" y="77"/>
                  </a:cubicBezTo>
                  <a:cubicBezTo>
                    <a:pt x="579" y="71"/>
                    <a:pt x="585" y="62"/>
                    <a:pt x="593" y="54"/>
                  </a:cubicBezTo>
                  <a:moveTo>
                    <a:pt x="593" y="54"/>
                  </a:moveTo>
                  <a:cubicBezTo>
                    <a:pt x="594" y="54"/>
                    <a:pt x="593" y="53"/>
                    <a:pt x="593" y="54"/>
                  </a:cubicBezTo>
                  <a:moveTo>
                    <a:pt x="637" y="84"/>
                  </a:moveTo>
                  <a:cubicBezTo>
                    <a:pt x="647" y="83"/>
                    <a:pt x="659" y="84"/>
                    <a:pt x="668" y="82"/>
                  </a:cubicBezTo>
                  <a:cubicBezTo>
                    <a:pt x="669" y="72"/>
                    <a:pt x="679" y="60"/>
                    <a:pt x="678" y="53"/>
                  </a:cubicBezTo>
                  <a:cubicBezTo>
                    <a:pt x="664" y="64"/>
                    <a:pt x="649" y="72"/>
                    <a:pt x="637" y="84"/>
                  </a:cubicBezTo>
                  <a:close/>
                  <a:moveTo>
                    <a:pt x="890" y="84"/>
                  </a:moveTo>
                  <a:cubicBezTo>
                    <a:pt x="901" y="85"/>
                    <a:pt x="916" y="86"/>
                    <a:pt x="924" y="81"/>
                  </a:cubicBezTo>
                  <a:cubicBezTo>
                    <a:pt x="907" y="73"/>
                    <a:pt x="890" y="59"/>
                    <a:pt x="872" y="54"/>
                  </a:cubicBezTo>
                  <a:cubicBezTo>
                    <a:pt x="879" y="63"/>
                    <a:pt x="885" y="73"/>
                    <a:pt x="890" y="84"/>
                  </a:cubicBezTo>
                  <a:close/>
                  <a:moveTo>
                    <a:pt x="1063" y="94"/>
                  </a:moveTo>
                  <a:cubicBezTo>
                    <a:pt x="1063" y="94"/>
                    <a:pt x="1063" y="94"/>
                    <a:pt x="1063" y="95"/>
                  </a:cubicBezTo>
                  <a:cubicBezTo>
                    <a:pt x="1064" y="95"/>
                    <a:pt x="1065" y="96"/>
                    <a:pt x="1066" y="95"/>
                  </a:cubicBezTo>
                  <a:moveTo>
                    <a:pt x="1066" y="95"/>
                  </a:moveTo>
                  <a:cubicBezTo>
                    <a:pt x="1067" y="97"/>
                    <a:pt x="1067" y="95"/>
                    <a:pt x="1066" y="95"/>
                  </a:cubicBezTo>
                  <a:moveTo>
                    <a:pt x="1066" y="95"/>
                  </a:moveTo>
                  <a:cubicBezTo>
                    <a:pt x="1066" y="94"/>
                    <a:pt x="1065" y="94"/>
                    <a:pt x="1063" y="94"/>
                  </a:cubicBezTo>
                  <a:moveTo>
                    <a:pt x="1063" y="94"/>
                  </a:moveTo>
                  <a:cubicBezTo>
                    <a:pt x="1046" y="79"/>
                    <a:pt x="1027" y="67"/>
                    <a:pt x="1006" y="56"/>
                  </a:cubicBezTo>
                  <a:cubicBezTo>
                    <a:pt x="1001" y="58"/>
                    <a:pt x="1000" y="63"/>
                    <a:pt x="996" y="65"/>
                  </a:cubicBezTo>
                  <a:cubicBezTo>
                    <a:pt x="1020" y="73"/>
                    <a:pt x="1041" y="84"/>
                    <a:pt x="1063" y="94"/>
                  </a:cubicBezTo>
                  <a:moveTo>
                    <a:pt x="482" y="60"/>
                  </a:moveTo>
                  <a:cubicBezTo>
                    <a:pt x="482" y="61"/>
                    <a:pt x="481" y="60"/>
                    <a:pt x="482" y="60"/>
                  </a:cubicBezTo>
                  <a:close/>
                  <a:moveTo>
                    <a:pt x="526" y="60"/>
                  </a:moveTo>
                  <a:cubicBezTo>
                    <a:pt x="526" y="61"/>
                    <a:pt x="525" y="60"/>
                    <a:pt x="526" y="60"/>
                  </a:cubicBezTo>
                  <a:close/>
                  <a:moveTo>
                    <a:pt x="479" y="61"/>
                  </a:moveTo>
                  <a:cubicBezTo>
                    <a:pt x="478" y="61"/>
                    <a:pt x="477" y="61"/>
                    <a:pt x="477" y="62"/>
                  </a:cubicBezTo>
                  <a:moveTo>
                    <a:pt x="477" y="62"/>
                  </a:moveTo>
                  <a:cubicBezTo>
                    <a:pt x="441" y="76"/>
                    <a:pt x="407" y="92"/>
                    <a:pt x="377" y="112"/>
                  </a:cubicBezTo>
                  <a:moveTo>
                    <a:pt x="377" y="112"/>
                  </a:moveTo>
                  <a:cubicBezTo>
                    <a:pt x="375" y="112"/>
                    <a:pt x="375" y="113"/>
                    <a:pt x="374" y="114"/>
                  </a:cubicBezTo>
                  <a:moveTo>
                    <a:pt x="374" y="114"/>
                  </a:moveTo>
                  <a:cubicBezTo>
                    <a:pt x="373" y="114"/>
                    <a:pt x="372" y="114"/>
                    <a:pt x="372" y="115"/>
                  </a:cubicBezTo>
                  <a:moveTo>
                    <a:pt x="372" y="115"/>
                  </a:moveTo>
                  <a:cubicBezTo>
                    <a:pt x="371" y="115"/>
                    <a:pt x="371" y="115"/>
                    <a:pt x="370" y="116"/>
                  </a:cubicBezTo>
                  <a:moveTo>
                    <a:pt x="370" y="116"/>
                  </a:moveTo>
                  <a:cubicBezTo>
                    <a:pt x="370" y="115"/>
                    <a:pt x="369" y="116"/>
                    <a:pt x="369" y="117"/>
                  </a:cubicBezTo>
                  <a:moveTo>
                    <a:pt x="369" y="117"/>
                  </a:moveTo>
                  <a:cubicBezTo>
                    <a:pt x="368" y="116"/>
                    <a:pt x="368" y="117"/>
                    <a:pt x="367" y="118"/>
                  </a:cubicBezTo>
                  <a:moveTo>
                    <a:pt x="367" y="118"/>
                  </a:moveTo>
                  <a:cubicBezTo>
                    <a:pt x="366" y="118"/>
                    <a:pt x="368" y="119"/>
                    <a:pt x="367" y="118"/>
                  </a:cubicBezTo>
                  <a:moveTo>
                    <a:pt x="367" y="118"/>
                  </a:moveTo>
                  <a:cubicBezTo>
                    <a:pt x="369" y="118"/>
                    <a:pt x="369" y="117"/>
                    <a:pt x="369" y="117"/>
                  </a:cubicBezTo>
                  <a:moveTo>
                    <a:pt x="369" y="117"/>
                  </a:moveTo>
                  <a:cubicBezTo>
                    <a:pt x="370" y="117"/>
                    <a:pt x="370" y="116"/>
                    <a:pt x="370" y="116"/>
                  </a:cubicBezTo>
                  <a:moveTo>
                    <a:pt x="370" y="116"/>
                  </a:moveTo>
                  <a:cubicBezTo>
                    <a:pt x="371" y="116"/>
                    <a:pt x="372" y="115"/>
                    <a:pt x="372" y="115"/>
                  </a:cubicBezTo>
                  <a:moveTo>
                    <a:pt x="372" y="115"/>
                  </a:moveTo>
                  <a:cubicBezTo>
                    <a:pt x="373" y="115"/>
                    <a:pt x="374" y="114"/>
                    <a:pt x="374" y="114"/>
                  </a:cubicBezTo>
                  <a:moveTo>
                    <a:pt x="374" y="114"/>
                  </a:moveTo>
                  <a:cubicBezTo>
                    <a:pt x="376" y="114"/>
                    <a:pt x="377" y="113"/>
                    <a:pt x="377" y="112"/>
                  </a:cubicBezTo>
                  <a:moveTo>
                    <a:pt x="377" y="112"/>
                  </a:moveTo>
                  <a:cubicBezTo>
                    <a:pt x="409" y="94"/>
                    <a:pt x="445" y="80"/>
                    <a:pt x="477" y="62"/>
                  </a:cubicBezTo>
                  <a:moveTo>
                    <a:pt x="477" y="62"/>
                  </a:moveTo>
                  <a:cubicBezTo>
                    <a:pt x="478" y="62"/>
                    <a:pt x="479" y="62"/>
                    <a:pt x="479" y="61"/>
                  </a:cubicBezTo>
                  <a:moveTo>
                    <a:pt x="479" y="61"/>
                  </a:moveTo>
                  <a:cubicBezTo>
                    <a:pt x="483" y="62"/>
                    <a:pt x="479" y="58"/>
                    <a:pt x="479" y="61"/>
                  </a:cubicBezTo>
                  <a:moveTo>
                    <a:pt x="481" y="64"/>
                  </a:moveTo>
                  <a:cubicBezTo>
                    <a:pt x="480" y="63"/>
                    <a:pt x="481" y="64"/>
                    <a:pt x="481" y="64"/>
                  </a:cubicBezTo>
                  <a:close/>
                  <a:moveTo>
                    <a:pt x="524" y="63"/>
                  </a:moveTo>
                  <a:cubicBezTo>
                    <a:pt x="510" y="69"/>
                    <a:pt x="495" y="80"/>
                    <a:pt x="484" y="90"/>
                  </a:cubicBezTo>
                  <a:cubicBezTo>
                    <a:pt x="480" y="92"/>
                    <a:pt x="475" y="96"/>
                    <a:pt x="476" y="99"/>
                  </a:cubicBezTo>
                  <a:cubicBezTo>
                    <a:pt x="504" y="96"/>
                    <a:pt x="519" y="80"/>
                    <a:pt x="542" y="71"/>
                  </a:cubicBezTo>
                  <a:cubicBezTo>
                    <a:pt x="535" y="69"/>
                    <a:pt x="530" y="65"/>
                    <a:pt x="524" y="63"/>
                  </a:cubicBezTo>
                  <a:close/>
                  <a:moveTo>
                    <a:pt x="479" y="65"/>
                  </a:moveTo>
                  <a:cubicBezTo>
                    <a:pt x="478" y="64"/>
                    <a:pt x="479" y="65"/>
                    <a:pt x="479" y="65"/>
                  </a:cubicBezTo>
                  <a:close/>
                  <a:moveTo>
                    <a:pt x="1028" y="65"/>
                  </a:moveTo>
                  <a:cubicBezTo>
                    <a:pt x="1048" y="78"/>
                    <a:pt x="1066" y="92"/>
                    <a:pt x="1086" y="106"/>
                  </a:cubicBezTo>
                  <a:cubicBezTo>
                    <a:pt x="1106" y="107"/>
                    <a:pt x="1124" y="115"/>
                    <a:pt x="1141" y="117"/>
                  </a:cubicBezTo>
                  <a:cubicBezTo>
                    <a:pt x="1105" y="97"/>
                    <a:pt x="1069" y="79"/>
                    <a:pt x="1028" y="65"/>
                  </a:cubicBezTo>
                  <a:moveTo>
                    <a:pt x="1028" y="65"/>
                  </a:moveTo>
                  <a:cubicBezTo>
                    <a:pt x="1028" y="62"/>
                    <a:pt x="1024" y="66"/>
                    <a:pt x="1028" y="65"/>
                  </a:cubicBezTo>
                  <a:moveTo>
                    <a:pt x="993" y="66"/>
                  </a:moveTo>
                  <a:cubicBezTo>
                    <a:pt x="989" y="70"/>
                    <a:pt x="981" y="71"/>
                    <a:pt x="975" y="74"/>
                  </a:cubicBezTo>
                  <a:cubicBezTo>
                    <a:pt x="984" y="83"/>
                    <a:pt x="999" y="87"/>
                    <a:pt x="1009" y="95"/>
                  </a:cubicBezTo>
                  <a:cubicBezTo>
                    <a:pt x="1032" y="95"/>
                    <a:pt x="1054" y="102"/>
                    <a:pt x="1074" y="102"/>
                  </a:cubicBezTo>
                  <a:cubicBezTo>
                    <a:pt x="1048" y="89"/>
                    <a:pt x="1021" y="77"/>
                    <a:pt x="993" y="66"/>
                  </a:cubicBezTo>
                  <a:close/>
                  <a:moveTo>
                    <a:pt x="504" y="71"/>
                  </a:moveTo>
                  <a:cubicBezTo>
                    <a:pt x="503" y="71"/>
                    <a:pt x="504" y="72"/>
                    <a:pt x="504" y="71"/>
                  </a:cubicBezTo>
                  <a:close/>
                  <a:moveTo>
                    <a:pt x="502" y="72"/>
                  </a:moveTo>
                  <a:cubicBezTo>
                    <a:pt x="476" y="83"/>
                    <a:pt x="450" y="93"/>
                    <a:pt x="428" y="107"/>
                  </a:cubicBezTo>
                  <a:moveTo>
                    <a:pt x="428" y="107"/>
                  </a:moveTo>
                  <a:cubicBezTo>
                    <a:pt x="424" y="106"/>
                    <a:pt x="428" y="110"/>
                    <a:pt x="428" y="107"/>
                  </a:cubicBezTo>
                  <a:moveTo>
                    <a:pt x="428" y="107"/>
                  </a:moveTo>
                  <a:cubicBezTo>
                    <a:pt x="442" y="105"/>
                    <a:pt x="455" y="103"/>
                    <a:pt x="468" y="100"/>
                  </a:cubicBezTo>
                  <a:cubicBezTo>
                    <a:pt x="479" y="91"/>
                    <a:pt x="490" y="82"/>
                    <a:pt x="502" y="72"/>
                  </a:cubicBezTo>
                  <a:moveTo>
                    <a:pt x="502" y="72"/>
                  </a:moveTo>
                  <a:cubicBezTo>
                    <a:pt x="503" y="72"/>
                    <a:pt x="502" y="71"/>
                    <a:pt x="502" y="72"/>
                  </a:cubicBezTo>
                  <a:moveTo>
                    <a:pt x="544" y="73"/>
                  </a:moveTo>
                  <a:cubicBezTo>
                    <a:pt x="530" y="79"/>
                    <a:pt x="513" y="89"/>
                    <a:pt x="501" y="95"/>
                  </a:cubicBezTo>
                  <a:cubicBezTo>
                    <a:pt x="522" y="94"/>
                    <a:pt x="540" y="90"/>
                    <a:pt x="561" y="90"/>
                  </a:cubicBezTo>
                  <a:cubicBezTo>
                    <a:pt x="565" y="87"/>
                    <a:pt x="567" y="83"/>
                    <a:pt x="570" y="79"/>
                  </a:cubicBezTo>
                  <a:cubicBezTo>
                    <a:pt x="561" y="81"/>
                    <a:pt x="551" y="71"/>
                    <a:pt x="544" y="73"/>
                  </a:cubicBezTo>
                  <a:close/>
                  <a:moveTo>
                    <a:pt x="933" y="85"/>
                  </a:moveTo>
                  <a:cubicBezTo>
                    <a:pt x="948" y="90"/>
                    <a:pt x="970" y="89"/>
                    <a:pt x="988" y="92"/>
                  </a:cubicBezTo>
                  <a:cubicBezTo>
                    <a:pt x="981" y="71"/>
                    <a:pt x="952" y="78"/>
                    <a:pt x="933" y="85"/>
                  </a:cubicBezTo>
                  <a:close/>
                  <a:moveTo>
                    <a:pt x="569" y="86"/>
                  </a:moveTo>
                  <a:cubicBezTo>
                    <a:pt x="568" y="86"/>
                    <a:pt x="569" y="87"/>
                    <a:pt x="569" y="86"/>
                  </a:cubicBezTo>
                  <a:moveTo>
                    <a:pt x="569" y="86"/>
                  </a:moveTo>
                  <a:cubicBezTo>
                    <a:pt x="572" y="85"/>
                    <a:pt x="575" y="84"/>
                    <a:pt x="577" y="81"/>
                  </a:cubicBezTo>
                  <a:cubicBezTo>
                    <a:pt x="574" y="81"/>
                    <a:pt x="575" y="79"/>
                    <a:pt x="572" y="80"/>
                  </a:cubicBezTo>
                  <a:cubicBezTo>
                    <a:pt x="572" y="84"/>
                    <a:pt x="569" y="82"/>
                    <a:pt x="569" y="86"/>
                  </a:cubicBezTo>
                  <a:moveTo>
                    <a:pt x="573" y="88"/>
                  </a:moveTo>
                  <a:cubicBezTo>
                    <a:pt x="569" y="87"/>
                    <a:pt x="573" y="91"/>
                    <a:pt x="573" y="88"/>
                  </a:cubicBezTo>
                  <a:moveTo>
                    <a:pt x="573" y="88"/>
                  </a:moveTo>
                  <a:cubicBezTo>
                    <a:pt x="583" y="87"/>
                    <a:pt x="594" y="88"/>
                    <a:pt x="602" y="85"/>
                  </a:cubicBezTo>
                  <a:cubicBezTo>
                    <a:pt x="590" y="84"/>
                    <a:pt x="579" y="79"/>
                    <a:pt x="573" y="88"/>
                  </a:cubicBezTo>
                  <a:moveTo>
                    <a:pt x="1092" y="83"/>
                  </a:moveTo>
                  <a:cubicBezTo>
                    <a:pt x="1092" y="83"/>
                    <a:pt x="1093" y="84"/>
                    <a:pt x="1092" y="83"/>
                  </a:cubicBezTo>
                  <a:close/>
                  <a:moveTo>
                    <a:pt x="695" y="84"/>
                  </a:moveTo>
                  <a:cubicBezTo>
                    <a:pt x="694" y="87"/>
                    <a:pt x="692" y="89"/>
                    <a:pt x="690" y="92"/>
                  </a:cubicBezTo>
                  <a:cubicBezTo>
                    <a:pt x="710" y="92"/>
                    <a:pt x="729" y="93"/>
                    <a:pt x="750" y="93"/>
                  </a:cubicBezTo>
                  <a:cubicBezTo>
                    <a:pt x="750" y="88"/>
                    <a:pt x="752" y="87"/>
                    <a:pt x="751" y="83"/>
                  </a:cubicBezTo>
                  <a:cubicBezTo>
                    <a:pt x="732" y="82"/>
                    <a:pt x="715" y="85"/>
                    <a:pt x="695" y="84"/>
                  </a:cubicBezTo>
                  <a:close/>
                  <a:moveTo>
                    <a:pt x="753" y="94"/>
                  </a:moveTo>
                  <a:cubicBezTo>
                    <a:pt x="763" y="94"/>
                    <a:pt x="770" y="92"/>
                    <a:pt x="779" y="93"/>
                  </a:cubicBezTo>
                  <a:cubicBezTo>
                    <a:pt x="780" y="89"/>
                    <a:pt x="778" y="87"/>
                    <a:pt x="778" y="83"/>
                  </a:cubicBezTo>
                  <a:cubicBezTo>
                    <a:pt x="768" y="84"/>
                    <a:pt x="749" y="77"/>
                    <a:pt x="753" y="94"/>
                  </a:cubicBezTo>
                  <a:close/>
                  <a:moveTo>
                    <a:pt x="781" y="93"/>
                  </a:moveTo>
                  <a:cubicBezTo>
                    <a:pt x="792" y="92"/>
                    <a:pt x="805" y="94"/>
                    <a:pt x="814" y="92"/>
                  </a:cubicBezTo>
                  <a:cubicBezTo>
                    <a:pt x="812" y="90"/>
                    <a:pt x="811" y="87"/>
                    <a:pt x="810" y="84"/>
                  </a:cubicBezTo>
                  <a:cubicBezTo>
                    <a:pt x="800" y="84"/>
                    <a:pt x="792" y="82"/>
                    <a:pt x="781" y="83"/>
                  </a:cubicBezTo>
                  <a:cubicBezTo>
                    <a:pt x="781" y="86"/>
                    <a:pt x="781" y="89"/>
                    <a:pt x="781" y="93"/>
                  </a:cubicBezTo>
                  <a:close/>
                  <a:moveTo>
                    <a:pt x="1094" y="84"/>
                  </a:moveTo>
                  <a:cubicBezTo>
                    <a:pt x="1095" y="85"/>
                    <a:pt x="1094" y="84"/>
                    <a:pt x="1094" y="84"/>
                  </a:cubicBezTo>
                  <a:close/>
                  <a:moveTo>
                    <a:pt x="670" y="85"/>
                  </a:moveTo>
                  <a:cubicBezTo>
                    <a:pt x="671" y="88"/>
                    <a:pt x="668" y="87"/>
                    <a:pt x="669" y="90"/>
                  </a:cubicBezTo>
                  <a:cubicBezTo>
                    <a:pt x="675" y="90"/>
                    <a:pt x="681" y="91"/>
                    <a:pt x="688" y="91"/>
                  </a:cubicBezTo>
                  <a:cubicBezTo>
                    <a:pt x="688" y="88"/>
                    <a:pt x="691" y="86"/>
                    <a:pt x="692" y="84"/>
                  </a:cubicBezTo>
                  <a:cubicBezTo>
                    <a:pt x="685" y="84"/>
                    <a:pt x="678" y="85"/>
                    <a:pt x="670" y="85"/>
                  </a:cubicBezTo>
                  <a:close/>
                  <a:moveTo>
                    <a:pt x="818" y="92"/>
                  </a:moveTo>
                  <a:cubicBezTo>
                    <a:pt x="837" y="91"/>
                    <a:pt x="856" y="90"/>
                    <a:pt x="873" y="88"/>
                  </a:cubicBezTo>
                  <a:cubicBezTo>
                    <a:pt x="858" y="83"/>
                    <a:pt x="832" y="84"/>
                    <a:pt x="814" y="85"/>
                  </a:cubicBezTo>
                  <a:cubicBezTo>
                    <a:pt x="816" y="86"/>
                    <a:pt x="816" y="90"/>
                    <a:pt x="818" y="92"/>
                  </a:cubicBezTo>
                  <a:close/>
                  <a:moveTo>
                    <a:pt x="1096" y="85"/>
                  </a:moveTo>
                  <a:cubicBezTo>
                    <a:pt x="1096" y="85"/>
                    <a:pt x="1097" y="86"/>
                    <a:pt x="1096" y="85"/>
                  </a:cubicBezTo>
                  <a:close/>
                  <a:moveTo>
                    <a:pt x="639" y="88"/>
                  </a:moveTo>
                  <a:cubicBezTo>
                    <a:pt x="648" y="88"/>
                    <a:pt x="656" y="89"/>
                    <a:pt x="665" y="90"/>
                  </a:cubicBezTo>
                  <a:cubicBezTo>
                    <a:pt x="664" y="87"/>
                    <a:pt x="666" y="87"/>
                    <a:pt x="666" y="85"/>
                  </a:cubicBezTo>
                  <a:cubicBezTo>
                    <a:pt x="658" y="87"/>
                    <a:pt x="645" y="84"/>
                    <a:pt x="639" y="88"/>
                  </a:cubicBezTo>
                  <a:close/>
                  <a:moveTo>
                    <a:pt x="931" y="86"/>
                  </a:moveTo>
                  <a:cubicBezTo>
                    <a:pt x="930" y="85"/>
                    <a:pt x="923" y="84"/>
                    <a:pt x="922" y="86"/>
                  </a:cubicBezTo>
                  <a:cubicBezTo>
                    <a:pt x="926" y="85"/>
                    <a:pt x="929" y="89"/>
                    <a:pt x="931" y="86"/>
                  </a:cubicBezTo>
                  <a:close/>
                  <a:moveTo>
                    <a:pt x="988" y="86"/>
                  </a:moveTo>
                  <a:cubicBezTo>
                    <a:pt x="988" y="86"/>
                    <a:pt x="988" y="87"/>
                    <a:pt x="988" y="87"/>
                  </a:cubicBezTo>
                  <a:cubicBezTo>
                    <a:pt x="990" y="88"/>
                    <a:pt x="991" y="90"/>
                    <a:pt x="992" y="93"/>
                  </a:cubicBezTo>
                  <a:cubicBezTo>
                    <a:pt x="995" y="93"/>
                    <a:pt x="998" y="93"/>
                    <a:pt x="1000" y="93"/>
                  </a:cubicBezTo>
                  <a:moveTo>
                    <a:pt x="1000" y="93"/>
                  </a:moveTo>
                  <a:cubicBezTo>
                    <a:pt x="1001" y="94"/>
                    <a:pt x="1001" y="93"/>
                    <a:pt x="1000" y="93"/>
                  </a:cubicBezTo>
                  <a:moveTo>
                    <a:pt x="1000" y="93"/>
                  </a:moveTo>
                  <a:cubicBezTo>
                    <a:pt x="996" y="90"/>
                    <a:pt x="993" y="87"/>
                    <a:pt x="988" y="86"/>
                  </a:cubicBezTo>
                  <a:moveTo>
                    <a:pt x="988" y="86"/>
                  </a:moveTo>
                  <a:cubicBezTo>
                    <a:pt x="987" y="84"/>
                    <a:pt x="986" y="86"/>
                    <a:pt x="988" y="86"/>
                  </a:cubicBezTo>
                  <a:moveTo>
                    <a:pt x="1173" y="127"/>
                  </a:moveTo>
                  <a:cubicBezTo>
                    <a:pt x="1173" y="128"/>
                    <a:pt x="1174" y="128"/>
                    <a:pt x="1175" y="128"/>
                  </a:cubicBezTo>
                  <a:moveTo>
                    <a:pt x="1175" y="128"/>
                  </a:moveTo>
                  <a:cubicBezTo>
                    <a:pt x="1175" y="130"/>
                    <a:pt x="1176" y="128"/>
                    <a:pt x="1175" y="128"/>
                  </a:cubicBezTo>
                  <a:moveTo>
                    <a:pt x="1175" y="128"/>
                  </a:moveTo>
                  <a:cubicBezTo>
                    <a:pt x="1175" y="127"/>
                    <a:pt x="1174" y="127"/>
                    <a:pt x="1173" y="127"/>
                  </a:cubicBezTo>
                  <a:moveTo>
                    <a:pt x="1173" y="127"/>
                  </a:moveTo>
                  <a:cubicBezTo>
                    <a:pt x="1150" y="112"/>
                    <a:pt x="1124" y="95"/>
                    <a:pt x="1098" y="86"/>
                  </a:cubicBezTo>
                  <a:cubicBezTo>
                    <a:pt x="1125" y="98"/>
                    <a:pt x="1141" y="120"/>
                    <a:pt x="1173" y="127"/>
                  </a:cubicBezTo>
                  <a:moveTo>
                    <a:pt x="885" y="86"/>
                  </a:moveTo>
                  <a:cubicBezTo>
                    <a:pt x="882" y="86"/>
                    <a:pt x="877" y="85"/>
                    <a:pt x="875" y="87"/>
                  </a:cubicBezTo>
                  <a:cubicBezTo>
                    <a:pt x="877" y="88"/>
                    <a:pt x="885" y="90"/>
                    <a:pt x="885" y="86"/>
                  </a:cubicBezTo>
                  <a:close/>
                  <a:moveTo>
                    <a:pt x="430" y="89"/>
                  </a:moveTo>
                  <a:cubicBezTo>
                    <a:pt x="429" y="88"/>
                    <a:pt x="430" y="89"/>
                    <a:pt x="430" y="89"/>
                  </a:cubicBezTo>
                  <a:close/>
                  <a:moveTo>
                    <a:pt x="564" y="92"/>
                  </a:moveTo>
                  <a:cubicBezTo>
                    <a:pt x="535" y="128"/>
                    <a:pt x="514" y="173"/>
                    <a:pt x="497" y="221"/>
                  </a:cubicBezTo>
                  <a:cubicBezTo>
                    <a:pt x="502" y="220"/>
                    <a:pt x="508" y="220"/>
                    <a:pt x="513" y="219"/>
                  </a:cubicBezTo>
                  <a:cubicBezTo>
                    <a:pt x="545" y="174"/>
                    <a:pt x="578" y="131"/>
                    <a:pt x="619" y="95"/>
                  </a:cubicBezTo>
                  <a:cubicBezTo>
                    <a:pt x="620" y="94"/>
                    <a:pt x="628" y="90"/>
                    <a:pt x="624" y="89"/>
                  </a:cubicBezTo>
                  <a:cubicBezTo>
                    <a:pt x="604" y="86"/>
                    <a:pt x="584" y="91"/>
                    <a:pt x="564" y="92"/>
                  </a:cubicBezTo>
                  <a:close/>
                  <a:moveTo>
                    <a:pt x="1055" y="192"/>
                  </a:moveTo>
                  <a:cubicBezTo>
                    <a:pt x="1019" y="154"/>
                    <a:pt x="980" y="120"/>
                    <a:pt x="937" y="90"/>
                  </a:cubicBezTo>
                  <a:cubicBezTo>
                    <a:pt x="922" y="89"/>
                    <a:pt x="906" y="86"/>
                    <a:pt x="893" y="90"/>
                  </a:cubicBezTo>
                  <a:cubicBezTo>
                    <a:pt x="901" y="111"/>
                    <a:pt x="911" y="126"/>
                    <a:pt x="923" y="142"/>
                  </a:cubicBezTo>
                  <a:cubicBezTo>
                    <a:pt x="942" y="166"/>
                    <a:pt x="959" y="189"/>
                    <a:pt x="973" y="216"/>
                  </a:cubicBezTo>
                  <a:cubicBezTo>
                    <a:pt x="1006" y="219"/>
                    <a:pt x="1038" y="222"/>
                    <a:pt x="1069" y="226"/>
                  </a:cubicBezTo>
                  <a:cubicBezTo>
                    <a:pt x="1065" y="214"/>
                    <a:pt x="1059" y="204"/>
                    <a:pt x="1055" y="192"/>
                  </a:cubicBezTo>
                  <a:close/>
                  <a:moveTo>
                    <a:pt x="366" y="122"/>
                  </a:moveTo>
                  <a:cubicBezTo>
                    <a:pt x="394" y="118"/>
                    <a:pt x="410" y="101"/>
                    <a:pt x="429" y="89"/>
                  </a:cubicBezTo>
                  <a:cubicBezTo>
                    <a:pt x="407" y="99"/>
                    <a:pt x="386" y="110"/>
                    <a:pt x="366" y="122"/>
                  </a:cubicBezTo>
                  <a:close/>
                  <a:moveTo>
                    <a:pt x="631" y="90"/>
                  </a:moveTo>
                  <a:cubicBezTo>
                    <a:pt x="632" y="88"/>
                    <a:pt x="629" y="90"/>
                    <a:pt x="629" y="91"/>
                  </a:cubicBezTo>
                  <a:cubicBezTo>
                    <a:pt x="589" y="125"/>
                    <a:pt x="552" y="168"/>
                    <a:pt x="523" y="212"/>
                  </a:cubicBezTo>
                  <a:cubicBezTo>
                    <a:pt x="522" y="214"/>
                    <a:pt x="517" y="216"/>
                    <a:pt x="519" y="219"/>
                  </a:cubicBezTo>
                  <a:cubicBezTo>
                    <a:pt x="554" y="215"/>
                    <a:pt x="591" y="214"/>
                    <a:pt x="629" y="212"/>
                  </a:cubicBezTo>
                  <a:cubicBezTo>
                    <a:pt x="645" y="177"/>
                    <a:pt x="650" y="130"/>
                    <a:pt x="663" y="93"/>
                  </a:cubicBezTo>
                  <a:cubicBezTo>
                    <a:pt x="653" y="91"/>
                    <a:pt x="643" y="90"/>
                    <a:pt x="631" y="90"/>
                  </a:cubicBezTo>
                  <a:close/>
                  <a:moveTo>
                    <a:pt x="899" y="111"/>
                  </a:moveTo>
                  <a:cubicBezTo>
                    <a:pt x="900" y="112"/>
                    <a:pt x="900" y="111"/>
                    <a:pt x="899" y="111"/>
                  </a:cubicBezTo>
                  <a:moveTo>
                    <a:pt x="899" y="111"/>
                  </a:moveTo>
                  <a:cubicBezTo>
                    <a:pt x="897" y="103"/>
                    <a:pt x="893" y="97"/>
                    <a:pt x="891" y="90"/>
                  </a:cubicBezTo>
                  <a:cubicBezTo>
                    <a:pt x="886" y="90"/>
                    <a:pt x="882" y="89"/>
                    <a:pt x="880" y="92"/>
                  </a:cubicBezTo>
                  <a:cubicBezTo>
                    <a:pt x="887" y="97"/>
                    <a:pt x="892" y="105"/>
                    <a:pt x="899" y="111"/>
                  </a:cubicBezTo>
                  <a:moveTo>
                    <a:pt x="943" y="91"/>
                  </a:moveTo>
                  <a:cubicBezTo>
                    <a:pt x="979" y="114"/>
                    <a:pt x="1013" y="148"/>
                    <a:pt x="1044" y="177"/>
                  </a:cubicBezTo>
                  <a:cubicBezTo>
                    <a:pt x="1045" y="178"/>
                    <a:pt x="1047" y="183"/>
                    <a:pt x="1049" y="180"/>
                  </a:cubicBezTo>
                  <a:cubicBezTo>
                    <a:pt x="1032" y="150"/>
                    <a:pt x="1014" y="120"/>
                    <a:pt x="991" y="95"/>
                  </a:cubicBezTo>
                  <a:cubicBezTo>
                    <a:pt x="975" y="94"/>
                    <a:pt x="961" y="91"/>
                    <a:pt x="943" y="91"/>
                  </a:cubicBezTo>
                  <a:moveTo>
                    <a:pt x="943" y="91"/>
                  </a:moveTo>
                  <a:cubicBezTo>
                    <a:pt x="943" y="88"/>
                    <a:pt x="939" y="92"/>
                    <a:pt x="943" y="91"/>
                  </a:cubicBezTo>
                  <a:moveTo>
                    <a:pt x="904" y="120"/>
                  </a:moveTo>
                  <a:cubicBezTo>
                    <a:pt x="894" y="111"/>
                    <a:pt x="886" y="98"/>
                    <a:pt x="874" y="91"/>
                  </a:cubicBezTo>
                  <a:cubicBezTo>
                    <a:pt x="857" y="93"/>
                    <a:pt x="838" y="94"/>
                    <a:pt x="820" y="95"/>
                  </a:cubicBezTo>
                  <a:cubicBezTo>
                    <a:pt x="835" y="132"/>
                    <a:pt x="849" y="170"/>
                    <a:pt x="860" y="211"/>
                  </a:cubicBezTo>
                  <a:cubicBezTo>
                    <a:pt x="885" y="210"/>
                    <a:pt x="907" y="212"/>
                    <a:pt x="931" y="214"/>
                  </a:cubicBezTo>
                  <a:cubicBezTo>
                    <a:pt x="924" y="180"/>
                    <a:pt x="914" y="150"/>
                    <a:pt x="904" y="120"/>
                  </a:cubicBezTo>
                  <a:close/>
                  <a:moveTo>
                    <a:pt x="558" y="93"/>
                  </a:moveTo>
                  <a:cubicBezTo>
                    <a:pt x="558" y="92"/>
                    <a:pt x="559" y="93"/>
                    <a:pt x="558" y="93"/>
                  </a:cubicBezTo>
                  <a:close/>
                  <a:moveTo>
                    <a:pt x="492" y="99"/>
                  </a:moveTo>
                  <a:cubicBezTo>
                    <a:pt x="485" y="102"/>
                    <a:pt x="476" y="109"/>
                    <a:pt x="468" y="114"/>
                  </a:cubicBezTo>
                  <a:cubicBezTo>
                    <a:pt x="460" y="119"/>
                    <a:pt x="450" y="123"/>
                    <a:pt x="444" y="128"/>
                  </a:cubicBezTo>
                  <a:cubicBezTo>
                    <a:pt x="432" y="139"/>
                    <a:pt x="421" y="155"/>
                    <a:pt x="411" y="169"/>
                  </a:cubicBezTo>
                  <a:cubicBezTo>
                    <a:pt x="400" y="185"/>
                    <a:pt x="389" y="201"/>
                    <a:pt x="382" y="216"/>
                  </a:cubicBezTo>
                  <a:cubicBezTo>
                    <a:pt x="390" y="219"/>
                    <a:pt x="399" y="220"/>
                    <a:pt x="407" y="223"/>
                  </a:cubicBezTo>
                  <a:cubicBezTo>
                    <a:pt x="452" y="175"/>
                    <a:pt x="501" y="130"/>
                    <a:pt x="558" y="93"/>
                  </a:cubicBezTo>
                  <a:cubicBezTo>
                    <a:pt x="533" y="97"/>
                    <a:pt x="512" y="93"/>
                    <a:pt x="492" y="99"/>
                  </a:cubicBezTo>
                  <a:close/>
                  <a:moveTo>
                    <a:pt x="667" y="93"/>
                  </a:moveTo>
                  <a:cubicBezTo>
                    <a:pt x="661" y="115"/>
                    <a:pt x="652" y="139"/>
                    <a:pt x="650" y="163"/>
                  </a:cubicBezTo>
                  <a:cubicBezTo>
                    <a:pt x="660" y="138"/>
                    <a:pt x="673" y="116"/>
                    <a:pt x="685" y="94"/>
                  </a:cubicBezTo>
                  <a:cubicBezTo>
                    <a:pt x="678" y="94"/>
                    <a:pt x="674" y="92"/>
                    <a:pt x="667" y="93"/>
                  </a:cubicBezTo>
                  <a:close/>
                  <a:moveTo>
                    <a:pt x="639" y="211"/>
                  </a:moveTo>
                  <a:cubicBezTo>
                    <a:pt x="674" y="211"/>
                    <a:pt x="707" y="208"/>
                    <a:pt x="743" y="209"/>
                  </a:cubicBezTo>
                  <a:cubicBezTo>
                    <a:pt x="745" y="170"/>
                    <a:pt x="747" y="132"/>
                    <a:pt x="750" y="95"/>
                  </a:cubicBezTo>
                  <a:cubicBezTo>
                    <a:pt x="729" y="96"/>
                    <a:pt x="708" y="95"/>
                    <a:pt x="689" y="94"/>
                  </a:cubicBezTo>
                  <a:cubicBezTo>
                    <a:pt x="669" y="129"/>
                    <a:pt x="646" y="162"/>
                    <a:pt x="639" y="211"/>
                  </a:cubicBezTo>
                  <a:close/>
                  <a:moveTo>
                    <a:pt x="825" y="120"/>
                  </a:moveTo>
                  <a:cubicBezTo>
                    <a:pt x="823" y="113"/>
                    <a:pt x="819" y="96"/>
                    <a:pt x="811" y="95"/>
                  </a:cubicBezTo>
                  <a:cubicBezTo>
                    <a:pt x="803" y="93"/>
                    <a:pt x="791" y="98"/>
                    <a:pt x="782" y="95"/>
                  </a:cubicBezTo>
                  <a:cubicBezTo>
                    <a:pt x="784" y="133"/>
                    <a:pt x="786" y="171"/>
                    <a:pt x="787" y="209"/>
                  </a:cubicBezTo>
                  <a:cubicBezTo>
                    <a:pt x="811" y="208"/>
                    <a:pt x="832" y="210"/>
                    <a:pt x="855" y="210"/>
                  </a:cubicBezTo>
                  <a:cubicBezTo>
                    <a:pt x="848" y="183"/>
                    <a:pt x="836" y="148"/>
                    <a:pt x="825" y="120"/>
                  </a:cubicBezTo>
                  <a:close/>
                  <a:moveTo>
                    <a:pt x="499" y="96"/>
                  </a:moveTo>
                  <a:cubicBezTo>
                    <a:pt x="499" y="96"/>
                    <a:pt x="500" y="97"/>
                    <a:pt x="499" y="96"/>
                  </a:cubicBezTo>
                  <a:close/>
                  <a:moveTo>
                    <a:pt x="752" y="98"/>
                  </a:moveTo>
                  <a:cubicBezTo>
                    <a:pt x="750" y="135"/>
                    <a:pt x="747" y="171"/>
                    <a:pt x="746" y="209"/>
                  </a:cubicBezTo>
                  <a:cubicBezTo>
                    <a:pt x="758" y="209"/>
                    <a:pt x="771" y="209"/>
                    <a:pt x="784" y="209"/>
                  </a:cubicBezTo>
                  <a:cubicBezTo>
                    <a:pt x="783" y="170"/>
                    <a:pt x="781" y="133"/>
                    <a:pt x="779" y="95"/>
                  </a:cubicBezTo>
                  <a:cubicBezTo>
                    <a:pt x="771" y="97"/>
                    <a:pt x="756" y="92"/>
                    <a:pt x="752" y="98"/>
                  </a:cubicBezTo>
                  <a:close/>
                  <a:moveTo>
                    <a:pt x="1056" y="191"/>
                  </a:moveTo>
                  <a:cubicBezTo>
                    <a:pt x="1069" y="202"/>
                    <a:pt x="1077" y="217"/>
                    <a:pt x="1090" y="228"/>
                  </a:cubicBezTo>
                  <a:cubicBezTo>
                    <a:pt x="1115" y="224"/>
                    <a:pt x="1137" y="218"/>
                    <a:pt x="1159" y="212"/>
                  </a:cubicBezTo>
                  <a:cubicBezTo>
                    <a:pt x="1152" y="199"/>
                    <a:pt x="1138" y="190"/>
                    <a:pt x="1126" y="180"/>
                  </a:cubicBezTo>
                  <a:cubicBezTo>
                    <a:pt x="1101" y="159"/>
                    <a:pt x="1078" y="141"/>
                    <a:pt x="1049" y="122"/>
                  </a:cubicBezTo>
                  <a:cubicBezTo>
                    <a:pt x="1032" y="112"/>
                    <a:pt x="1016" y="96"/>
                    <a:pt x="996" y="96"/>
                  </a:cubicBezTo>
                  <a:cubicBezTo>
                    <a:pt x="1020" y="124"/>
                    <a:pt x="1040" y="155"/>
                    <a:pt x="1056" y="191"/>
                  </a:cubicBezTo>
                  <a:close/>
                  <a:moveTo>
                    <a:pt x="1095" y="150"/>
                  </a:moveTo>
                  <a:cubicBezTo>
                    <a:pt x="1112" y="165"/>
                    <a:pt x="1132" y="180"/>
                    <a:pt x="1149" y="195"/>
                  </a:cubicBezTo>
                  <a:cubicBezTo>
                    <a:pt x="1154" y="200"/>
                    <a:pt x="1159" y="209"/>
                    <a:pt x="1167" y="209"/>
                  </a:cubicBezTo>
                  <a:cubicBezTo>
                    <a:pt x="1146" y="171"/>
                    <a:pt x="1113" y="136"/>
                    <a:pt x="1081" y="107"/>
                  </a:cubicBezTo>
                  <a:cubicBezTo>
                    <a:pt x="1060" y="104"/>
                    <a:pt x="1036" y="99"/>
                    <a:pt x="1015" y="98"/>
                  </a:cubicBezTo>
                  <a:cubicBezTo>
                    <a:pt x="1044" y="113"/>
                    <a:pt x="1069" y="132"/>
                    <a:pt x="1095" y="150"/>
                  </a:cubicBezTo>
                  <a:close/>
                  <a:moveTo>
                    <a:pt x="555" y="99"/>
                  </a:moveTo>
                  <a:cubicBezTo>
                    <a:pt x="506" y="130"/>
                    <a:pt x="457" y="172"/>
                    <a:pt x="418" y="216"/>
                  </a:cubicBezTo>
                  <a:cubicBezTo>
                    <a:pt x="417" y="218"/>
                    <a:pt x="411" y="220"/>
                    <a:pt x="414" y="224"/>
                  </a:cubicBezTo>
                  <a:cubicBezTo>
                    <a:pt x="438" y="232"/>
                    <a:pt x="467" y="223"/>
                    <a:pt x="494" y="221"/>
                  </a:cubicBezTo>
                  <a:cubicBezTo>
                    <a:pt x="510" y="176"/>
                    <a:pt x="530" y="135"/>
                    <a:pt x="555" y="99"/>
                  </a:cubicBezTo>
                  <a:moveTo>
                    <a:pt x="555" y="99"/>
                  </a:moveTo>
                  <a:cubicBezTo>
                    <a:pt x="556" y="99"/>
                    <a:pt x="555" y="98"/>
                    <a:pt x="555" y="99"/>
                  </a:cubicBezTo>
                  <a:moveTo>
                    <a:pt x="484" y="101"/>
                  </a:moveTo>
                  <a:cubicBezTo>
                    <a:pt x="483" y="101"/>
                    <a:pt x="484" y="102"/>
                    <a:pt x="484" y="101"/>
                  </a:cubicBezTo>
                  <a:close/>
                  <a:moveTo>
                    <a:pt x="1118" y="101"/>
                  </a:moveTo>
                  <a:cubicBezTo>
                    <a:pt x="1119" y="103"/>
                    <a:pt x="1119" y="101"/>
                    <a:pt x="1118" y="101"/>
                  </a:cubicBezTo>
                  <a:moveTo>
                    <a:pt x="1118" y="101"/>
                  </a:moveTo>
                  <a:cubicBezTo>
                    <a:pt x="1118" y="100"/>
                    <a:pt x="1117" y="101"/>
                    <a:pt x="1118" y="101"/>
                  </a:cubicBezTo>
                  <a:moveTo>
                    <a:pt x="454" y="119"/>
                  </a:moveTo>
                  <a:cubicBezTo>
                    <a:pt x="452" y="119"/>
                    <a:pt x="454" y="120"/>
                    <a:pt x="454" y="119"/>
                  </a:cubicBezTo>
                  <a:moveTo>
                    <a:pt x="454" y="119"/>
                  </a:moveTo>
                  <a:cubicBezTo>
                    <a:pt x="464" y="113"/>
                    <a:pt x="474" y="108"/>
                    <a:pt x="483" y="101"/>
                  </a:cubicBezTo>
                  <a:cubicBezTo>
                    <a:pt x="466" y="100"/>
                    <a:pt x="462" y="111"/>
                    <a:pt x="454" y="119"/>
                  </a:cubicBezTo>
                  <a:moveTo>
                    <a:pt x="1120" y="103"/>
                  </a:moveTo>
                  <a:cubicBezTo>
                    <a:pt x="1120" y="103"/>
                    <a:pt x="1121" y="104"/>
                    <a:pt x="1120" y="103"/>
                  </a:cubicBezTo>
                  <a:close/>
                  <a:moveTo>
                    <a:pt x="1075" y="104"/>
                  </a:moveTo>
                  <a:cubicBezTo>
                    <a:pt x="1075" y="104"/>
                    <a:pt x="1076" y="105"/>
                    <a:pt x="1075" y="104"/>
                  </a:cubicBezTo>
                  <a:close/>
                  <a:moveTo>
                    <a:pt x="417" y="112"/>
                  </a:moveTo>
                  <a:cubicBezTo>
                    <a:pt x="407" y="115"/>
                    <a:pt x="396" y="125"/>
                    <a:pt x="386" y="131"/>
                  </a:cubicBezTo>
                  <a:cubicBezTo>
                    <a:pt x="357" y="148"/>
                    <a:pt x="335" y="165"/>
                    <a:pt x="317" y="191"/>
                  </a:cubicBezTo>
                  <a:cubicBezTo>
                    <a:pt x="325" y="195"/>
                    <a:pt x="332" y="200"/>
                    <a:pt x="342" y="203"/>
                  </a:cubicBezTo>
                  <a:cubicBezTo>
                    <a:pt x="374" y="176"/>
                    <a:pt x="406" y="149"/>
                    <a:pt x="442" y="127"/>
                  </a:cubicBezTo>
                  <a:cubicBezTo>
                    <a:pt x="445" y="123"/>
                    <a:pt x="449" y="119"/>
                    <a:pt x="453" y="115"/>
                  </a:cubicBezTo>
                  <a:cubicBezTo>
                    <a:pt x="455" y="112"/>
                    <a:pt x="466" y="105"/>
                    <a:pt x="461" y="104"/>
                  </a:cubicBezTo>
                  <a:cubicBezTo>
                    <a:pt x="446" y="109"/>
                    <a:pt x="430" y="107"/>
                    <a:pt x="417" y="112"/>
                  </a:cubicBezTo>
                  <a:close/>
                  <a:moveTo>
                    <a:pt x="1210" y="188"/>
                  </a:moveTo>
                  <a:cubicBezTo>
                    <a:pt x="1213" y="187"/>
                    <a:pt x="1214" y="184"/>
                    <a:pt x="1216" y="183"/>
                  </a:cubicBezTo>
                  <a:cubicBezTo>
                    <a:pt x="1210" y="171"/>
                    <a:pt x="1197" y="162"/>
                    <a:pt x="1185" y="152"/>
                  </a:cubicBezTo>
                  <a:cubicBezTo>
                    <a:pt x="1175" y="143"/>
                    <a:pt x="1164" y="130"/>
                    <a:pt x="1151" y="123"/>
                  </a:cubicBezTo>
                  <a:cubicBezTo>
                    <a:pt x="1135" y="116"/>
                    <a:pt x="1116" y="117"/>
                    <a:pt x="1097" y="110"/>
                  </a:cubicBezTo>
                  <a:cubicBezTo>
                    <a:pt x="1096" y="110"/>
                    <a:pt x="1094" y="110"/>
                    <a:pt x="1094" y="111"/>
                  </a:cubicBezTo>
                  <a:cubicBezTo>
                    <a:pt x="1136" y="132"/>
                    <a:pt x="1174" y="163"/>
                    <a:pt x="1210" y="188"/>
                  </a:cubicBezTo>
                  <a:close/>
                  <a:moveTo>
                    <a:pt x="1090" y="112"/>
                  </a:moveTo>
                  <a:cubicBezTo>
                    <a:pt x="1090" y="112"/>
                    <a:pt x="1090" y="113"/>
                    <a:pt x="1090" y="113"/>
                  </a:cubicBezTo>
                  <a:cubicBezTo>
                    <a:pt x="1124" y="138"/>
                    <a:pt x="1146" y="175"/>
                    <a:pt x="1173" y="207"/>
                  </a:cubicBezTo>
                  <a:cubicBezTo>
                    <a:pt x="1185" y="202"/>
                    <a:pt x="1198" y="198"/>
                    <a:pt x="1206" y="190"/>
                  </a:cubicBezTo>
                  <a:cubicBezTo>
                    <a:pt x="1170" y="161"/>
                    <a:pt x="1132" y="134"/>
                    <a:pt x="1090" y="112"/>
                  </a:cubicBezTo>
                  <a:moveTo>
                    <a:pt x="1090" y="112"/>
                  </a:moveTo>
                  <a:cubicBezTo>
                    <a:pt x="1090" y="110"/>
                    <a:pt x="1089" y="112"/>
                    <a:pt x="1090" y="112"/>
                  </a:cubicBezTo>
                  <a:moveTo>
                    <a:pt x="405" y="116"/>
                  </a:moveTo>
                  <a:cubicBezTo>
                    <a:pt x="389" y="116"/>
                    <a:pt x="383" y="126"/>
                    <a:pt x="374" y="134"/>
                  </a:cubicBezTo>
                  <a:moveTo>
                    <a:pt x="374" y="134"/>
                  </a:moveTo>
                  <a:cubicBezTo>
                    <a:pt x="373" y="134"/>
                    <a:pt x="372" y="135"/>
                    <a:pt x="371" y="136"/>
                  </a:cubicBezTo>
                  <a:moveTo>
                    <a:pt x="371" y="136"/>
                  </a:moveTo>
                  <a:cubicBezTo>
                    <a:pt x="370" y="136"/>
                    <a:pt x="370" y="136"/>
                    <a:pt x="370" y="137"/>
                  </a:cubicBezTo>
                  <a:moveTo>
                    <a:pt x="370" y="137"/>
                  </a:moveTo>
                  <a:cubicBezTo>
                    <a:pt x="369" y="137"/>
                    <a:pt x="370" y="138"/>
                    <a:pt x="370" y="137"/>
                  </a:cubicBezTo>
                  <a:moveTo>
                    <a:pt x="370" y="137"/>
                  </a:moveTo>
                  <a:cubicBezTo>
                    <a:pt x="371" y="137"/>
                    <a:pt x="371" y="136"/>
                    <a:pt x="371" y="136"/>
                  </a:cubicBezTo>
                  <a:moveTo>
                    <a:pt x="371" y="136"/>
                  </a:moveTo>
                  <a:cubicBezTo>
                    <a:pt x="373" y="136"/>
                    <a:pt x="374" y="135"/>
                    <a:pt x="374" y="134"/>
                  </a:cubicBezTo>
                  <a:moveTo>
                    <a:pt x="374" y="134"/>
                  </a:moveTo>
                  <a:cubicBezTo>
                    <a:pt x="385" y="129"/>
                    <a:pt x="395" y="122"/>
                    <a:pt x="405" y="116"/>
                  </a:cubicBezTo>
                  <a:moveTo>
                    <a:pt x="405" y="116"/>
                  </a:moveTo>
                  <a:cubicBezTo>
                    <a:pt x="409" y="117"/>
                    <a:pt x="405" y="113"/>
                    <a:pt x="405" y="116"/>
                  </a:cubicBezTo>
                  <a:moveTo>
                    <a:pt x="1142" y="119"/>
                  </a:moveTo>
                  <a:cubicBezTo>
                    <a:pt x="1142" y="118"/>
                    <a:pt x="1143" y="119"/>
                    <a:pt x="1142" y="119"/>
                  </a:cubicBezTo>
                  <a:close/>
                  <a:moveTo>
                    <a:pt x="365" y="119"/>
                  </a:moveTo>
                  <a:cubicBezTo>
                    <a:pt x="364" y="119"/>
                    <a:pt x="365" y="120"/>
                    <a:pt x="365" y="119"/>
                  </a:cubicBezTo>
                  <a:close/>
                  <a:moveTo>
                    <a:pt x="363" y="120"/>
                  </a:moveTo>
                  <a:cubicBezTo>
                    <a:pt x="361" y="121"/>
                    <a:pt x="363" y="122"/>
                    <a:pt x="363" y="120"/>
                  </a:cubicBezTo>
                  <a:moveTo>
                    <a:pt x="363" y="120"/>
                  </a:moveTo>
                  <a:cubicBezTo>
                    <a:pt x="364" y="120"/>
                    <a:pt x="363" y="119"/>
                    <a:pt x="363" y="120"/>
                  </a:cubicBezTo>
                  <a:moveTo>
                    <a:pt x="326" y="147"/>
                  </a:moveTo>
                  <a:cubicBezTo>
                    <a:pt x="312" y="157"/>
                    <a:pt x="291" y="166"/>
                    <a:pt x="308" y="182"/>
                  </a:cubicBezTo>
                  <a:cubicBezTo>
                    <a:pt x="333" y="161"/>
                    <a:pt x="362" y="143"/>
                    <a:pt x="385" y="120"/>
                  </a:cubicBezTo>
                  <a:cubicBezTo>
                    <a:pt x="360" y="124"/>
                    <a:pt x="343" y="136"/>
                    <a:pt x="326" y="147"/>
                  </a:cubicBezTo>
                  <a:close/>
                  <a:moveTo>
                    <a:pt x="360" y="122"/>
                  </a:moveTo>
                  <a:cubicBezTo>
                    <a:pt x="359" y="122"/>
                    <a:pt x="360" y="123"/>
                    <a:pt x="360" y="122"/>
                  </a:cubicBezTo>
                  <a:close/>
                  <a:moveTo>
                    <a:pt x="365" y="123"/>
                  </a:moveTo>
                  <a:cubicBezTo>
                    <a:pt x="364" y="123"/>
                    <a:pt x="365" y="124"/>
                    <a:pt x="365" y="123"/>
                  </a:cubicBezTo>
                  <a:close/>
                  <a:moveTo>
                    <a:pt x="357" y="124"/>
                  </a:moveTo>
                  <a:cubicBezTo>
                    <a:pt x="356" y="124"/>
                    <a:pt x="358" y="125"/>
                    <a:pt x="357" y="124"/>
                  </a:cubicBezTo>
                  <a:close/>
                  <a:moveTo>
                    <a:pt x="354" y="126"/>
                  </a:moveTo>
                  <a:cubicBezTo>
                    <a:pt x="354" y="126"/>
                    <a:pt x="355" y="127"/>
                    <a:pt x="354" y="126"/>
                  </a:cubicBezTo>
                  <a:close/>
                  <a:moveTo>
                    <a:pt x="910" y="129"/>
                  </a:moveTo>
                  <a:cubicBezTo>
                    <a:pt x="919" y="156"/>
                    <a:pt x="927" y="184"/>
                    <a:pt x="934" y="214"/>
                  </a:cubicBezTo>
                  <a:cubicBezTo>
                    <a:pt x="946" y="215"/>
                    <a:pt x="959" y="215"/>
                    <a:pt x="970" y="216"/>
                  </a:cubicBezTo>
                  <a:cubicBezTo>
                    <a:pt x="952" y="185"/>
                    <a:pt x="933" y="155"/>
                    <a:pt x="910" y="129"/>
                  </a:cubicBezTo>
                  <a:moveTo>
                    <a:pt x="910" y="129"/>
                  </a:moveTo>
                  <a:cubicBezTo>
                    <a:pt x="911" y="125"/>
                    <a:pt x="907" y="129"/>
                    <a:pt x="910" y="129"/>
                  </a:cubicBezTo>
                  <a:moveTo>
                    <a:pt x="1166" y="129"/>
                  </a:moveTo>
                  <a:cubicBezTo>
                    <a:pt x="1166" y="129"/>
                    <a:pt x="1167" y="130"/>
                    <a:pt x="1166" y="129"/>
                  </a:cubicBezTo>
                  <a:close/>
                  <a:moveTo>
                    <a:pt x="1222" y="166"/>
                  </a:moveTo>
                  <a:cubicBezTo>
                    <a:pt x="1218" y="155"/>
                    <a:pt x="1206" y="150"/>
                    <a:pt x="1198" y="144"/>
                  </a:cubicBezTo>
                  <a:cubicBezTo>
                    <a:pt x="1189" y="138"/>
                    <a:pt x="1180" y="130"/>
                    <a:pt x="1168" y="130"/>
                  </a:cubicBezTo>
                  <a:cubicBezTo>
                    <a:pt x="1187" y="141"/>
                    <a:pt x="1204" y="154"/>
                    <a:pt x="1222" y="166"/>
                  </a:cubicBezTo>
                  <a:close/>
                  <a:moveTo>
                    <a:pt x="1165" y="132"/>
                  </a:moveTo>
                  <a:cubicBezTo>
                    <a:pt x="1166" y="133"/>
                    <a:pt x="1165" y="132"/>
                    <a:pt x="1165" y="132"/>
                  </a:cubicBezTo>
                  <a:close/>
                  <a:moveTo>
                    <a:pt x="1169" y="134"/>
                  </a:moveTo>
                  <a:cubicBezTo>
                    <a:pt x="1187" y="147"/>
                    <a:pt x="1204" y="167"/>
                    <a:pt x="1220" y="178"/>
                  </a:cubicBezTo>
                  <a:cubicBezTo>
                    <a:pt x="1220" y="175"/>
                    <a:pt x="1223" y="174"/>
                    <a:pt x="1222" y="170"/>
                  </a:cubicBezTo>
                  <a:cubicBezTo>
                    <a:pt x="1206" y="157"/>
                    <a:pt x="1188" y="145"/>
                    <a:pt x="1169" y="134"/>
                  </a:cubicBezTo>
                  <a:moveTo>
                    <a:pt x="1169" y="134"/>
                  </a:moveTo>
                  <a:cubicBezTo>
                    <a:pt x="1168" y="132"/>
                    <a:pt x="1168" y="134"/>
                    <a:pt x="1169" y="134"/>
                  </a:cubicBezTo>
                  <a:moveTo>
                    <a:pt x="434" y="136"/>
                  </a:moveTo>
                  <a:cubicBezTo>
                    <a:pt x="433" y="136"/>
                    <a:pt x="433" y="136"/>
                    <a:pt x="433" y="137"/>
                  </a:cubicBezTo>
                  <a:moveTo>
                    <a:pt x="433" y="137"/>
                  </a:moveTo>
                  <a:cubicBezTo>
                    <a:pt x="401" y="157"/>
                    <a:pt x="372" y="180"/>
                    <a:pt x="345" y="205"/>
                  </a:cubicBezTo>
                  <a:cubicBezTo>
                    <a:pt x="357" y="209"/>
                    <a:pt x="367" y="213"/>
                    <a:pt x="379" y="215"/>
                  </a:cubicBezTo>
                  <a:cubicBezTo>
                    <a:pt x="394" y="187"/>
                    <a:pt x="413" y="162"/>
                    <a:pt x="433" y="137"/>
                  </a:cubicBezTo>
                  <a:moveTo>
                    <a:pt x="433" y="137"/>
                  </a:moveTo>
                  <a:cubicBezTo>
                    <a:pt x="434" y="137"/>
                    <a:pt x="434" y="136"/>
                    <a:pt x="434" y="136"/>
                  </a:cubicBezTo>
                  <a:moveTo>
                    <a:pt x="434" y="136"/>
                  </a:moveTo>
                  <a:cubicBezTo>
                    <a:pt x="435" y="135"/>
                    <a:pt x="434" y="135"/>
                    <a:pt x="434" y="136"/>
                  </a:cubicBezTo>
                  <a:moveTo>
                    <a:pt x="327" y="142"/>
                  </a:moveTo>
                  <a:cubicBezTo>
                    <a:pt x="327" y="141"/>
                    <a:pt x="328" y="142"/>
                    <a:pt x="327" y="142"/>
                  </a:cubicBezTo>
                  <a:close/>
                  <a:moveTo>
                    <a:pt x="325" y="143"/>
                  </a:moveTo>
                  <a:cubicBezTo>
                    <a:pt x="319" y="146"/>
                    <a:pt x="312" y="150"/>
                    <a:pt x="308" y="156"/>
                  </a:cubicBezTo>
                  <a:moveTo>
                    <a:pt x="308" y="156"/>
                  </a:moveTo>
                  <a:cubicBezTo>
                    <a:pt x="307" y="156"/>
                    <a:pt x="307" y="156"/>
                    <a:pt x="307" y="157"/>
                  </a:cubicBezTo>
                  <a:moveTo>
                    <a:pt x="307" y="157"/>
                  </a:moveTo>
                  <a:cubicBezTo>
                    <a:pt x="306" y="157"/>
                    <a:pt x="306" y="157"/>
                    <a:pt x="306" y="158"/>
                  </a:cubicBezTo>
                  <a:moveTo>
                    <a:pt x="306" y="158"/>
                  </a:moveTo>
                  <a:cubicBezTo>
                    <a:pt x="305" y="158"/>
                    <a:pt x="306" y="159"/>
                    <a:pt x="306" y="158"/>
                  </a:cubicBezTo>
                  <a:moveTo>
                    <a:pt x="306" y="158"/>
                  </a:moveTo>
                  <a:cubicBezTo>
                    <a:pt x="307" y="158"/>
                    <a:pt x="307" y="158"/>
                    <a:pt x="307" y="157"/>
                  </a:cubicBezTo>
                  <a:moveTo>
                    <a:pt x="307" y="157"/>
                  </a:moveTo>
                  <a:cubicBezTo>
                    <a:pt x="308" y="157"/>
                    <a:pt x="308" y="157"/>
                    <a:pt x="308" y="156"/>
                  </a:cubicBezTo>
                  <a:moveTo>
                    <a:pt x="308" y="156"/>
                  </a:moveTo>
                  <a:cubicBezTo>
                    <a:pt x="314" y="152"/>
                    <a:pt x="320" y="147"/>
                    <a:pt x="325" y="143"/>
                  </a:cubicBezTo>
                  <a:moveTo>
                    <a:pt x="325" y="143"/>
                  </a:moveTo>
                  <a:cubicBezTo>
                    <a:pt x="327" y="142"/>
                    <a:pt x="325" y="141"/>
                    <a:pt x="325" y="143"/>
                  </a:cubicBezTo>
                  <a:moveTo>
                    <a:pt x="338" y="163"/>
                  </a:moveTo>
                  <a:cubicBezTo>
                    <a:pt x="337" y="163"/>
                    <a:pt x="337" y="163"/>
                    <a:pt x="337" y="164"/>
                  </a:cubicBezTo>
                  <a:moveTo>
                    <a:pt x="337" y="164"/>
                  </a:moveTo>
                  <a:cubicBezTo>
                    <a:pt x="327" y="170"/>
                    <a:pt x="317" y="176"/>
                    <a:pt x="310" y="185"/>
                  </a:cubicBezTo>
                  <a:cubicBezTo>
                    <a:pt x="312" y="185"/>
                    <a:pt x="312" y="188"/>
                    <a:pt x="315" y="188"/>
                  </a:cubicBezTo>
                  <a:cubicBezTo>
                    <a:pt x="322" y="180"/>
                    <a:pt x="330" y="172"/>
                    <a:pt x="337" y="164"/>
                  </a:cubicBezTo>
                  <a:moveTo>
                    <a:pt x="337" y="164"/>
                  </a:moveTo>
                  <a:cubicBezTo>
                    <a:pt x="338" y="164"/>
                    <a:pt x="338" y="163"/>
                    <a:pt x="338" y="163"/>
                  </a:cubicBezTo>
                  <a:moveTo>
                    <a:pt x="338" y="163"/>
                  </a:moveTo>
                  <a:cubicBezTo>
                    <a:pt x="339" y="162"/>
                    <a:pt x="338" y="162"/>
                    <a:pt x="338" y="163"/>
                  </a:cubicBezTo>
                  <a:moveTo>
                    <a:pt x="648" y="165"/>
                  </a:moveTo>
                  <a:cubicBezTo>
                    <a:pt x="647" y="164"/>
                    <a:pt x="648" y="165"/>
                    <a:pt x="648" y="165"/>
                  </a:cubicBezTo>
                  <a:close/>
                  <a:moveTo>
                    <a:pt x="1279" y="213"/>
                  </a:moveTo>
                  <a:cubicBezTo>
                    <a:pt x="1279" y="213"/>
                    <a:pt x="1280" y="214"/>
                    <a:pt x="1280" y="214"/>
                  </a:cubicBezTo>
                  <a:moveTo>
                    <a:pt x="1280" y="214"/>
                  </a:moveTo>
                  <a:cubicBezTo>
                    <a:pt x="1280" y="214"/>
                    <a:pt x="1281" y="214"/>
                    <a:pt x="1281" y="215"/>
                  </a:cubicBezTo>
                  <a:moveTo>
                    <a:pt x="1281" y="215"/>
                  </a:moveTo>
                  <a:cubicBezTo>
                    <a:pt x="1281" y="215"/>
                    <a:pt x="1282" y="215"/>
                    <a:pt x="1282" y="215"/>
                  </a:cubicBezTo>
                  <a:moveTo>
                    <a:pt x="1282" y="215"/>
                  </a:moveTo>
                  <a:cubicBezTo>
                    <a:pt x="1282" y="216"/>
                    <a:pt x="1283" y="216"/>
                    <a:pt x="1283" y="216"/>
                  </a:cubicBezTo>
                  <a:moveTo>
                    <a:pt x="1283" y="216"/>
                  </a:moveTo>
                  <a:cubicBezTo>
                    <a:pt x="1283" y="217"/>
                    <a:pt x="1284" y="217"/>
                    <a:pt x="1284" y="217"/>
                  </a:cubicBezTo>
                  <a:moveTo>
                    <a:pt x="1284" y="217"/>
                  </a:moveTo>
                  <a:cubicBezTo>
                    <a:pt x="1284" y="218"/>
                    <a:pt x="1285" y="218"/>
                    <a:pt x="1285" y="218"/>
                  </a:cubicBezTo>
                  <a:moveTo>
                    <a:pt x="1285" y="218"/>
                  </a:moveTo>
                  <a:cubicBezTo>
                    <a:pt x="1285" y="219"/>
                    <a:pt x="1286" y="219"/>
                    <a:pt x="1286" y="219"/>
                  </a:cubicBezTo>
                  <a:moveTo>
                    <a:pt x="1286" y="219"/>
                  </a:moveTo>
                  <a:cubicBezTo>
                    <a:pt x="1286" y="220"/>
                    <a:pt x="1287" y="220"/>
                    <a:pt x="1287" y="220"/>
                  </a:cubicBezTo>
                  <a:moveTo>
                    <a:pt x="1287" y="220"/>
                  </a:moveTo>
                  <a:cubicBezTo>
                    <a:pt x="1288" y="222"/>
                    <a:pt x="1288" y="220"/>
                    <a:pt x="1287" y="220"/>
                  </a:cubicBezTo>
                  <a:moveTo>
                    <a:pt x="1287" y="220"/>
                  </a:moveTo>
                  <a:cubicBezTo>
                    <a:pt x="1287" y="219"/>
                    <a:pt x="1287" y="219"/>
                    <a:pt x="1286" y="219"/>
                  </a:cubicBezTo>
                  <a:moveTo>
                    <a:pt x="1286" y="219"/>
                  </a:moveTo>
                  <a:cubicBezTo>
                    <a:pt x="1286" y="219"/>
                    <a:pt x="1286" y="218"/>
                    <a:pt x="1285" y="218"/>
                  </a:cubicBezTo>
                  <a:moveTo>
                    <a:pt x="1285" y="218"/>
                  </a:moveTo>
                  <a:cubicBezTo>
                    <a:pt x="1285" y="218"/>
                    <a:pt x="1285" y="217"/>
                    <a:pt x="1284" y="217"/>
                  </a:cubicBezTo>
                  <a:moveTo>
                    <a:pt x="1284" y="217"/>
                  </a:moveTo>
                  <a:cubicBezTo>
                    <a:pt x="1284" y="217"/>
                    <a:pt x="1284" y="216"/>
                    <a:pt x="1283" y="216"/>
                  </a:cubicBezTo>
                  <a:moveTo>
                    <a:pt x="1283" y="216"/>
                  </a:moveTo>
                  <a:cubicBezTo>
                    <a:pt x="1283" y="216"/>
                    <a:pt x="1283" y="216"/>
                    <a:pt x="1282" y="215"/>
                  </a:cubicBezTo>
                  <a:moveTo>
                    <a:pt x="1282" y="215"/>
                  </a:moveTo>
                  <a:cubicBezTo>
                    <a:pt x="1283" y="215"/>
                    <a:pt x="1282" y="215"/>
                    <a:pt x="1281" y="215"/>
                  </a:cubicBezTo>
                  <a:moveTo>
                    <a:pt x="1281" y="215"/>
                  </a:moveTo>
                  <a:cubicBezTo>
                    <a:pt x="1282" y="214"/>
                    <a:pt x="1281" y="214"/>
                    <a:pt x="1280" y="214"/>
                  </a:cubicBezTo>
                  <a:moveTo>
                    <a:pt x="1280" y="214"/>
                  </a:moveTo>
                  <a:cubicBezTo>
                    <a:pt x="1281" y="213"/>
                    <a:pt x="1280" y="213"/>
                    <a:pt x="1279" y="213"/>
                  </a:cubicBezTo>
                  <a:moveTo>
                    <a:pt x="1279" y="213"/>
                  </a:moveTo>
                  <a:cubicBezTo>
                    <a:pt x="1262" y="195"/>
                    <a:pt x="1245" y="179"/>
                    <a:pt x="1225" y="165"/>
                  </a:cubicBezTo>
                  <a:cubicBezTo>
                    <a:pt x="1226" y="171"/>
                    <a:pt x="1233" y="175"/>
                    <a:pt x="1237" y="178"/>
                  </a:cubicBezTo>
                  <a:cubicBezTo>
                    <a:pt x="1251" y="189"/>
                    <a:pt x="1265" y="201"/>
                    <a:pt x="1279" y="213"/>
                  </a:cubicBezTo>
                  <a:moveTo>
                    <a:pt x="188" y="288"/>
                  </a:moveTo>
                  <a:cubicBezTo>
                    <a:pt x="205" y="283"/>
                    <a:pt x="212" y="269"/>
                    <a:pt x="223" y="257"/>
                  </a:cubicBezTo>
                  <a:cubicBezTo>
                    <a:pt x="250" y="230"/>
                    <a:pt x="277" y="206"/>
                    <a:pt x="305" y="183"/>
                  </a:cubicBezTo>
                  <a:cubicBezTo>
                    <a:pt x="301" y="179"/>
                    <a:pt x="300" y="173"/>
                    <a:pt x="298" y="167"/>
                  </a:cubicBezTo>
                  <a:cubicBezTo>
                    <a:pt x="257" y="204"/>
                    <a:pt x="219" y="243"/>
                    <a:pt x="188" y="288"/>
                  </a:cubicBezTo>
                  <a:close/>
                  <a:moveTo>
                    <a:pt x="1351" y="296"/>
                  </a:moveTo>
                  <a:cubicBezTo>
                    <a:pt x="1351" y="297"/>
                    <a:pt x="1352" y="297"/>
                    <a:pt x="1352" y="297"/>
                  </a:cubicBezTo>
                  <a:moveTo>
                    <a:pt x="1352" y="297"/>
                  </a:moveTo>
                  <a:cubicBezTo>
                    <a:pt x="1353" y="298"/>
                    <a:pt x="1354" y="297"/>
                    <a:pt x="1352" y="297"/>
                  </a:cubicBezTo>
                  <a:moveTo>
                    <a:pt x="1352" y="297"/>
                  </a:moveTo>
                  <a:cubicBezTo>
                    <a:pt x="1353" y="296"/>
                    <a:pt x="1352" y="296"/>
                    <a:pt x="1351" y="296"/>
                  </a:cubicBezTo>
                  <a:moveTo>
                    <a:pt x="1351" y="296"/>
                  </a:moveTo>
                  <a:cubicBezTo>
                    <a:pt x="1351" y="295"/>
                    <a:pt x="1351" y="293"/>
                    <a:pt x="1350" y="293"/>
                  </a:cubicBezTo>
                  <a:cubicBezTo>
                    <a:pt x="1320" y="252"/>
                    <a:pt x="1281" y="217"/>
                    <a:pt x="1241" y="185"/>
                  </a:cubicBezTo>
                  <a:cubicBezTo>
                    <a:pt x="1236" y="181"/>
                    <a:pt x="1231" y="174"/>
                    <a:pt x="1224" y="173"/>
                  </a:cubicBezTo>
                  <a:cubicBezTo>
                    <a:pt x="1218" y="183"/>
                    <a:pt x="1228" y="188"/>
                    <a:pt x="1233" y="194"/>
                  </a:cubicBezTo>
                  <a:cubicBezTo>
                    <a:pt x="1239" y="201"/>
                    <a:pt x="1244" y="208"/>
                    <a:pt x="1250" y="214"/>
                  </a:cubicBezTo>
                  <a:cubicBezTo>
                    <a:pt x="1267" y="233"/>
                    <a:pt x="1280" y="256"/>
                    <a:pt x="1300" y="274"/>
                  </a:cubicBezTo>
                  <a:cubicBezTo>
                    <a:pt x="1319" y="279"/>
                    <a:pt x="1335" y="288"/>
                    <a:pt x="1351" y="296"/>
                  </a:cubicBezTo>
                  <a:moveTo>
                    <a:pt x="1218" y="184"/>
                  </a:moveTo>
                  <a:cubicBezTo>
                    <a:pt x="1217" y="187"/>
                    <a:pt x="1213" y="188"/>
                    <a:pt x="1211" y="191"/>
                  </a:cubicBezTo>
                  <a:cubicBezTo>
                    <a:pt x="1231" y="205"/>
                    <a:pt x="1249" y="226"/>
                    <a:pt x="1267" y="239"/>
                  </a:cubicBezTo>
                  <a:cubicBezTo>
                    <a:pt x="1250" y="220"/>
                    <a:pt x="1237" y="199"/>
                    <a:pt x="1218" y="184"/>
                  </a:cubicBezTo>
                  <a:close/>
                  <a:moveTo>
                    <a:pt x="207" y="280"/>
                  </a:moveTo>
                  <a:cubicBezTo>
                    <a:pt x="206" y="280"/>
                    <a:pt x="207" y="281"/>
                    <a:pt x="207" y="280"/>
                  </a:cubicBezTo>
                  <a:moveTo>
                    <a:pt x="207" y="280"/>
                  </a:moveTo>
                  <a:cubicBezTo>
                    <a:pt x="225" y="274"/>
                    <a:pt x="241" y="267"/>
                    <a:pt x="260" y="263"/>
                  </a:cubicBezTo>
                  <a:cubicBezTo>
                    <a:pt x="272" y="244"/>
                    <a:pt x="285" y="224"/>
                    <a:pt x="299" y="206"/>
                  </a:cubicBezTo>
                  <a:cubicBezTo>
                    <a:pt x="304" y="200"/>
                    <a:pt x="311" y="196"/>
                    <a:pt x="312" y="189"/>
                  </a:cubicBezTo>
                  <a:cubicBezTo>
                    <a:pt x="306" y="183"/>
                    <a:pt x="301" y="190"/>
                    <a:pt x="297" y="193"/>
                  </a:cubicBezTo>
                  <a:cubicBezTo>
                    <a:pt x="268" y="218"/>
                    <a:pt x="231" y="250"/>
                    <a:pt x="207" y="280"/>
                  </a:cubicBezTo>
                  <a:moveTo>
                    <a:pt x="267" y="192"/>
                  </a:moveTo>
                  <a:cubicBezTo>
                    <a:pt x="266" y="192"/>
                    <a:pt x="266" y="193"/>
                    <a:pt x="266" y="193"/>
                  </a:cubicBezTo>
                  <a:moveTo>
                    <a:pt x="266" y="193"/>
                  </a:moveTo>
                  <a:cubicBezTo>
                    <a:pt x="265" y="193"/>
                    <a:pt x="265" y="194"/>
                    <a:pt x="265" y="194"/>
                  </a:cubicBezTo>
                  <a:moveTo>
                    <a:pt x="265" y="194"/>
                  </a:moveTo>
                  <a:cubicBezTo>
                    <a:pt x="264" y="194"/>
                    <a:pt x="264" y="195"/>
                    <a:pt x="264" y="195"/>
                  </a:cubicBezTo>
                  <a:moveTo>
                    <a:pt x="264" y="195"/>
                  </a:moveTo>
                  <a:cubicBezTo>
                    <a:pt x="263" y="195"/>
                    <a:pt x="263" y="196"/>
                    <a:pt x="263" y="196"/>
                  </a:cubicBezTo>
                  <a:moveTo>
                    <a:pt x="263" y="196"/>
                  </a:moveTo>
                  <a:cubicBezTo>
                    <a:pt x="262" y="196"/>
                    <a:pt x="262" y="197"/>
                    <a:pt x="262" y="197"/>
                  </a:cubicBezTo>
                  <a:moveTo>
                    <a:pt x="262" y="197"/>
                  </a:moveTo>
                  <a:cubicBezTo>
                    <a:pt x="261" y="197"/>
                    <a:pt x="261" y="198"/>
                    <a:pt x="261" y="198"/>
                  </a:cubicBezTo>
                  <a:moveTo>
                    <a:pt x="261" y="198"/>
                  </a:moveTo>
                  <a:cubicBezTo>
                    <a:pt x="222" y="229"/>
                    <a:pt x="189" y="265"/>
                    <a:pt x="159" y="305"/>
                  </a:cubicBezTo>
                  <a:moveTo>
                    <a:pt x="159" y="305"/>
                  </a:moveTo>
                  <a:cubicBezTo>
                    <a:pt x="158" y="305"/>
                    <a:pt x="158" y="305"/>
                    <a:pt x="158" y="306"/>
                  </a:cubicBezTo>
                  <a:moveTo>
                    <a:pt x="158" y="306"/>
                  </a:moveTo>
                  <a:cubicBezTo>
                    <a:pt x="157" y="306"/>
                    <a:pt x="158" y="307"/>
                    <a:pt x="158" y="306"/>
                  </a:cubicBezTo>
                  <a:moveTo>
                    <a:pt x="158" y="306"/>
                  </a:moveTo>
                  <a:cubicBezTo>
                    <a:pt x="159" y="306"/>
                    <a:pt x="159" y="305"/>
                    <a:pt x="159" y="305"/>
                  </a:cubicBezTo>
                  <a:moveTo>
                    <a:pt x="159" y="305"/>
                  </a:moveTo>
                  <a:cubicBezTo>
                    <a:pt x="167" y="301"/>
                    <a:pt x="173" y="295"/>
                    <a:pt x="182" y="292"/>
                  </a:cubicBezTo>
                  <a:cubicBezTo>
                    <a:pt x="205" y="258"/>
                    <a:pt x="232" y="227"/>
                    <a:pt x="261" y="198"/>
                  </a:cubicBezTo>
                  <a:moveTo>
                    <a:pt x="261" y="198"/>
                  </a:moveTo>
                  <a:cubicBezTo>
                    <a:pt x="262" y="198"/>
                    <a:pt x="262" y="198"/>
                    <a:pt x="262" y="197"/>
                  </a:cubicBezTo>
                  <a:moveTo>
                    <a:pt x="262" y="197"/>
                  </a:moveTo>
                  <a:cubicBezTo>
                    <a:pt x="263" y="197"/>
                    <a:pt x="263" y="197"/>
                    <a:pt x="263" y="196"/>
                  </a:cubicBezTo>
                  <a:moveTo>
                    <a:pt x="263" y="196"/>
                  </a:moveTo>
                  <a:cubicBezTo>
                    <a:pt x="264" y="196"/>
                    <a:pt x="264" y="196"/>
                    <a:pt x="264" y="195"/>
                  </a:cubicBezTo>
                  <a:moveTo>
                    <a:pt x="264" y="195"/>
                  </a:moveTo>
                  <a:cubicBezTo>
                    <a:pt x="265" y="195"/>
                    <a:pt x="265" y="195"/>
                    <a:pt x="265" y="194"/>
                  </a:cubicBezTo>
                  <a:moveTo>
                    <a:pt x="265" y="194"/>
                  </a:moveTo>
                  <a:cubicBezTo>
                    <a:pt x="266" y="195"/>
                    <a:pt x="266" y="194"/>
                    <a:pt x="266" y="193"/>
                  </a:cubicBezTo>
                  <a:moveTo>
                    <a:pt x="266" y="193"/>
                  </a:moveTo>
                  <a:cubicBezTo>
                    <a:pt x="266" y="194"/>
                    <a:pt x="267" y="193"/>
                    <a:pt x="267" y="192"/>
                  </a:cubicBezTo>
                  <a:moveTo>
                    <a:pt x="267" y="192"/>
                  </a:moveTo>
                  <a:cubicBezTo>
                    <a:pt x="268" y="192"/>
                    <a:pt x="267" y="191"/>
                    <a:pt x="267" y="192"/>
                  </a:cubicBezTo>
                  <a:moveTo>
                    <a:pt x="265" y="261"/>
                  </a:moveTo>
                  <a:cubicBezTo>
                    <a:pt x="263" y="261"/>
                    <a:pt x="265" y="262"/>
                    <a:pt x="265" y="261"/>
                  </a:cubicBezTo>
                  <a:moveTo>
                    <a:pt x="265" y="261"/>
                  </a:moveTo>
                  <a:cubicBezTo>
                    <a:pt x="274" y="259"/>
                    <a:pt x="281" y="256"/>
                    <a:pt x="291" y="255"/>
                  </a:cubicBezTo>
                  <a:cubicBezTo>
                    <a:pt x="305" y="236"/>
                    <a:pt x="324" y="222"/>
                    <a:pt x="340" y="205"/>
                  </a:cubicBezTo>
                  <a:cubicBezTo>
                    <a:pt x="330" y="202"/>
                    <a:pt x="323" y="196"/>
                    <a:pt x="315" y="192"/>
                  </a:cubicBezTo>
                  <a:cubicBezTo>
                    <a:pt x="296" y="214"/>
                    <a:pt x="279" y="236"/>
                    <a:pt x="265" y="261"/>
                  </a:cubicBezTo>
                  <a:moveTo>
                    <a:pt x="1208" y="192"/>
                  </a:moveTo>
                  <a:cubicBezTo>
                    <a:pt x="1198" y="200"/>
                    <a:pt x="1184" y="204"/>
                    <a:pt x="1173" y="211"/>
                  </a:cubicBezTo>
                  <a:cubicBezTo>
                    <a:pt x="1184" y="223"/>
                    <a:pt x="1187" y="240"/>
                    <a:pt x="1203" y="247"/>
                  </a:cubicBezTo>
                  <a:cubicBezTo>
                    <a:pt x="1215" y="253"/>
                    <a:pt x="1231" y="253"/>
                    <a:pt x="1246" y="257"/>
                  </a:cubicBezTo>
                  <a:cubicBezTo>
                    <a:pt x="1260" y="261"/>
                    <a:pt x="1274" y="266"/>
                    <a:pt x="1287" y="269"/>
                  </a:cubicBezTo>
                  <a:cubicBezTo>
                    <a:pt x="1267" y="238"/>
                    <a:pt x="1237" y="216"/>
                    <a:pt x="1208" y="192"/>
                  </a:cubicBezTo>
                  <a:close/>
                  <a:moveTo>
                    <a:pt x="637" y="198"/>
                  </a:moveTo>
                  <a:cubicBezTo>
                    <a:pt x="636" y="202"/>
                    <a:pt x="630" y="210"/>
                    <a:pt x="633" y="212"/>
                  </a:cubicBezTo>
                  <a:cubicBezTo>
                    <a:pt x="638" y="210"/>
                    <a:pt x="636" y="203"/>
                    <a:pt x="637" y="198"/>
                  </a:cubicBezTo>
                  <a:moveTo>
                    <a:pt x="637" y="198"/>
                  </a:moveTo>
                  <a:cubicBezTo>
                    <a:pt x="640" y="198"/>
                    <a:pt x="636" y="194"/>
                    <a:pt x="637" y="198"/>
                  </a:cubicBezTo>
                  <a:moveTo>
                    <a:pt x="1072" y="226"/>
                  </a:moveTo>
                  <a:cubicBezTo>
                    <a:pt x="1076" y="226"/>
                    <a:pt x="1083" y="228"/>
                    <a:pt x="1085" y="227"/>
                  </a:cubicBezTo>
                  <a:cubicBezTo>
                    <a:pt x="1077" y="219"/>
                    <a:pt x="1070" y="209"/>
                    <a:pt x="1062" y="201"/>
                  </a:cubicBezTo>
                  <a:cubicBezTo>
                    <a:pt x="1065" y="210"/>
                    <a:pt x="1069" y="217"/>
                    <a:pt x="1072" y="226"/>
                  </a:cubicBezTo>
                  <a:close/>
                  <a:moveTo>
                    <a:pt x="342" y="207"/>
                  </a:moveTo>
                  <a:cubicBezTo>
                    <a:pt x="327" y="222"/>
                    <a:pt x="310" y="236"/>
                    <a:pt x="296" y="253"/>
                  </a:cubicBezTo>
                  <a:cubicBezTo>
                    <a:pt x="319" y="247"/>
                    <a:pt x="343" y="243"/>
                    <a:pt x="366" y="239"/>
                  </a:cubicBezTo>
                  <a:cubicBezTo>
                    <a:pt x="370" y="231"/>
                    <a:pt x="374" y="225"/>
                    <a:pt x="377" y="217"/>
                  </a:cubicBezTo>
                  <a:cubicBezTo>
                    <a:pt x="364" y="215"/>
                    <a:pt x="354" y="210"/>
                    <a:pt x="342" y="207"/>
                  </a:cubicBezTo>
                  <a:close/>
                  <a:moveTo>
                    <a:pt x="745" y="212"/>
                  </a:moveTo>
                  <a:cubicBezTo>
                    <a:pt x="745" y="226"/>
                    <a:pt x="744" y="240"/>
                    <a:pt x="743" y="254"/>
                  </a:cubicBezTo>
                  <a:cubicBezTo>
                    <a:pt x="757" y="253"/>
                    <a:pt x="774" y="255"/>
                    <a:pt x="786" y="253"/>
                  </a:cubicBezTo>
                  <a:cubicBezTo>
                    <a:pt x="784" y="241"/>
                    <a:pt x="786" y="224"/>
                    <a:pt x="784" y="212"/>
                  </a:cubicBezTo>
                  <a:cubicBezTo>
                    <a:pt x="773" y="210"/>
                    <a:pt x="756" y="210"/>
                    <a:pt x="745" y="212"/>
                  </a:cubicBezTo>
                  <a:close/>
                  <a:moveTo>
                    <a:pt x="1176" y="220"/>
                  </a:moveTo>
                  <a:cubicBezTo>
                    <a:pt x="1176" y="221"/>
                    <a:pt x="1176" y="221"/>
                    <a:pt x="1177" y="221"/>
                  </a:cubicBezTo>
                  <a:moveTo>
                    <a:pt x="1177" y="221"/>
                  </a:moveTo>
                  <a:cubicBezTo>
                    <a:pt x="1177" y="223"/>
                    <a:pt x="1178" y="221"/>
                    <a:pt x="1177" y="221"/>
                  </a:cubicBezTo>
                  <a:moveTo>
                    <a:pt x="1177" y="221"/>
                  </a:moveTo>
                  <a:cubicBezTo>
                    <a:pt x="1177" y="220"/>
                    <a:pt x="1176" y="220"/>
                    <a:pt x="1176" y="220"/>
                  </a:cubicBezTo>
                  <a:moveTo>
                    <a:pt x="1176" y="220"/>
                  </a:moveTo>
                  <a:cubicBezTo>
                    <a:pt x="1174" y="216"/>
                    <a:pt x="1171" y="207"/>
                    <a:pt x="1166" y="213"/>
                  </a:cubicBezTo>
                  <a:cubicBezTo>
                    <a:pt x="1170" y="214"/>
                    <a:pt x="1172" y="218"/>
                    <a:pt x="1176" y="220"/>
                  </a:cubicBezTo>
                  <a:moveTo>
                    <a:pt x="639" y="214"/>
                  </a:moveTo>
                  <a:cubicBezTo>
                    <a:pt x="637" y="225"/>
                    <a:pt x="635" y="238"/>
                    <a:pt x="633" y="251"/>
                  </a:cubicBezTo>
                  <a:cubicBezTo>
                    <a:pt x="669" y="252"/>
                    <a:pt x="704" y="254"/>
                    <a:pt x="741" y="254"/>
                  </a:cubicBezTo>
                  <a:cubicBezTo>
                    <a:pt x="741" y="239"/>
                    <a:pt x="742" y="225"/>
                    <a:pt x="743" y="212"/>
                  </a:cubicBezTo>
                  <a:cubicBezTo>
                    <a:pt x="707" y="211"/>
                    <a:pt x="673" y="213"/>
                    <a:pt x="639" y="214"/>
                  </a:cubicBezTo>
                  <a:close/>
                  <a:moveTo>
                    <a:pt x="787" y="212"/>
                  </a:moveTo>
                  <a:cubicBezTo>
                    <a:pt x="786" y="227"/>
                    <a:pt x="789" y="239"/>
                    <a:pt x="788" y="254"/>
                  </a:cubicBezTo>
                  <a:cubicBezTo>
                    <a:pt x="815" y="254"/>
                    <a:pt x="840" y="252"/>
                    <a:pt x="867" y="252"/>
                  </a:cubicBezTo>
                  <a:cubicBezTo>
                    <a:pt x="863" y="238"/>
                    <a:pt x="860" y="225"/>
                    <a:pt x="856" y="213"/>
                  </a:cubicBezTo>
                  <a:cubicBezTo>
                    <a:pt x="834" y="212"/>
                    <a:pt x="811" y="211"/>
                    <a:pt x="787" y="212"/>
                  </a:cubicBezTo>
                  <a:close/>
                  <a:moveTo>
                    <a:pt x="870" y="251"/>
                  </a:moveTo>
                  <a:cubicBezTo>
                    <a:pt x="891" y="251"/>
                    <a:pt x="917" y="249"/>
                    <a:pt x="938" y="247"/>
                  </a:cubicBezTo>
                  <a:cubicBezTo>
                    <a:pt x="937" y="236"/>
                    <a:pt x="934" y="227"/>
                    <a:pt x="932" y="216"/>
                  </a:cubicBezTo>
                  <a:cubicBezTo>
                    <a:pt x="909" y="214"/>
                    <a:pt x="884" y="214"/>
                    <a:pt x="861" y="213"/>
                  </a:cubicBezTo>
                  <a:cubicBezTo>
                    <a:pt x="864" y="226"/>
                    <a:pt x="868" y="237"/>
                    <a:pt x="870" y="251"/>
                  </a:cubicBezTo>
                  <a:close/>
                  <a:moveTo>
                    <a:pt x="1190" y="244"/>
                  </a:moveTo>
                  <a:cubicBezTo>
                    <a:pt x="1191" y="246"/>
                    <a:pt x="1191" y="244"/>
                    <a:pt x="1190" y="244"/>
                  </a:cubicBezTo>
                  <a:moveTo>
                    <a:pt x="1190" y="244"/>
                  </a:moveTo>
                  <a:cubicBezTo>
                    <a:pt x="1184" y="231"/>
                    <a:pt x="1173" y="222"/>
                    <a:pt x="1162" y="213"/>
                  </a:cubicBezTo>
                  <a:cubicBezTo>
                    <a:pt x="1143" y="221"/>
                    <a:pt x="1120" y="224"/>
                    <a:pt x="1099" y="230"/>
                  </a:cubicBezTo>
                  <a:cubicBezTo>
                    <a:pt x="1131" y="233"/>
                    <a:pt x="1160" y="239"/>
                    <a:pt x="1190" y="244"/>
                  </a:cubicBezTo>
                  <a:moveTo>
                    <a:pt x="632" y="214"/>
                  </a:moveTo>
                  <a:cubicBezTo>
                    <a:pt x="625" y="223"/>
                    <a:pt x="622" y="237"/>
                    <a:pt x="618" y="250"/>
                  </a:cubicBezTo>
                  <a:cubicBezTo>
                    <a:pt x="622" y="250"/>
                    <a:pt x="626" y="250"/>
                    <a:pt x="630" y="250"/>
                  </a:cubicBezTo>
                  <a:cubicBezTo>
                    <a:pt x="631" y="238"/>
                    <a:pt x="633" y="225"/>
                    <a:pt x="635" y="214"/>
                  </a:cubicBezTo>
                  <a:cubicBezTo>
                    <a:pt x="634" y="214"/>
                    <a:pt x="633" y="214"/>
                    <a:pt x="632" y="214"/>
                  </a:cubicBezTo>
                  <a:close/>
                  <a:moveTo>
                    <a:pt x="515" y="222"/>
                  </a:moveTo>
                  <a:cubicBezTo>
                    <a:pt x="512" y="228"/>
                    <a:pt x="507" y="233"/>
                    <a:pt x="505" y="239"/>
                  </a:cubicBezTo>
                  <a:cubicBezTo>
                    <a:pt x="541" y="243"/>
                    <a:pt x="576" y="248"/>
                    <a:pt x="615" y="249"/>
                  </a:cubicBezTo>
                  <a:cubicBezTo>
                    <a:pt x="619" y="237"/>
                    <a:pt x="623" y="226"/>
                    <a:pt x="628" y="215"/>
                  </a:cubicBezTo>
                  <a:cubicBezTo>
                    <a:pt x="589" y="216"/>
                    <a:pt x="552" y="218"/>
                    <a:pt x="515" y="222"/>
                  </a:cubicBezTo>
                  <a:close/>
                  <a:moveTo>
                    <a:pt x="941" y="247"/>
                  </a:moveTo>
                  <a:cubicBezTo>
                    <a:pt x="956" y="246"/>
                    <a:pt x="972" y="245"/>
                    <a:pt x="986" y="242"/>
                  </a:cubicBezTo>
                  <a:cubicBezTo>
                    <a:pt x="980" y="235"/>
                    <a:pt x="978" y="225"/>
                    <a:pt x="971" y="219"/>
                  </a:cubicBezTo>
                  <a:cubicBezTo>
                    <a:pt x="960" y="218"/>
                    <a:pt x="947" y="217"/>
                    <a:pt x="935" y="216"/>
                  </a:cubicBezTo>
                  <a:cubicBezTo>
                    <a:pt x="936" y="227"/>
                    <a:pt x="939" y="236"/>
                    <a:pt x="941" y="247"/>
                  </a:cubicBezTo>
                  <a:close/>
                  <a:moveTo>
                    <a:pt x="370" y="238"/>
                  </a:moveTo>
                  <a:cubicBezTo>
                    <a:pt x="369" y="238"/>
                    <a:pt x="370" y="239"/>
                    <a:pt x="370" y="238"/>
                  </a:cubicBezTo>
                  <a:moveTo>
                    <a:pt x="370" y="238"/>
                  </a:moveTo>
                  <a:cubicBezTo>
                    <a:pt x="384" y="235"/>
                    <a:pt x="401" y="237"/>
                    <a:pt x="406" y="225"/>
                  </a:cubicBezTo>
                  <a:cubicBezTo>
                    <a:pt x="396" y="224"/>
                    <a:pt x="389" y="220"/>
                    <a:pt x="379" y="219"/>
                  </a:cubicBezTo>
                  <a:cubicBezTo>
                    <a:pt x="377" y="226"/>
                    <a:pt x="372" y="230"/>
                    <a:pt x="370" y="238"/>
                  </a:cubicBezTo>
                  <a:moveTo>
                    <a:pt x="989" y="242"/>
                  </a:moveTo>
                  <a:cubicBezTo>
                    <a:pt x="1017" y="239"/>
                    <a:pt x="1047" y="238"/>
                    <a:pt x="1071" y="230"/>
                  </a:cubicBezTo>
                  <a:cubicBezTo>
                    <a:pt x="1042" y="224"/>
                    <a:pt x="1008" y="222"/>
                    <a:pt x="976" y="219"/>
                  </a:cubicBezTo>
                  <a:cubicBezTo>
                    <a:pt x="980" y="227"/>
                    <a:pt x="984" y="235"/>
                    <a:pt x="989" y="242"/>
                  </a:cubicBezTo>
                  <a:close/>
                  <a:moveTo>
                    <a:pt x="497" y="223"/>
                  </a:moveTo>
                  <a:cubicBezTo>
                    <a:pt x="494" y="227"/>
                    <a:pt x="494" y="233"/>
                    <a:pt x="491" y="238"/>
                  </a:cubicBezTo>
                  <a:cubicBezTo>
                    <a:pt x="495" y="237"/>
                    <a:pt x="497" y="239"/>
                    <a:pt x="502" y="239"/>
                  </a:cubicBezTo>
                  <a:cubicBezTo>
                    <a:pt x="504" y="232"/>
                    <a:pt x="509" y="228"/>
                    <a:pt x="511" y="222"/>
                  </a:cubicBezTo>
                  <a:cubicBezTo>
                    <a:pt x="507" y="223"/>
                    <a:pt x="503" y="224"/>
                    <a:pt x="497" y="223"/>
                  </a:cubicBezTo>
                  <a:close/>
                  <a:moveTo>
                    <a:pt x="1178" y="224"/>
                  </a:moveTo>
                  <a:cubicBezTo>
                    <a:pt x="1177" y="224"/>
                    <a:pt x="1178" y="225"/>
                    <a:pt x="1178" y="224"/>
                  </a:cubicBezTo>
                  <a:close/>
                  <a:moveTo>
                    <a:pt x="445" y="231"/>
                  </a:moveTo>
                  <a:cubicBezTo>
                    <a:pt x="460" y="233"/>
                    <a:pt x="475" y="235"/>
                    <a:pt x="489" y="238"/>
                  </a:cubicBezTo>
                  <a:cubicBezTo>
                    <a:pt x="490" y="232"/>
                    <a:pt x="492" y="229"/>
                    <a:pt x="493" y="224"/>
                  </a:cubicBezTo>
                  <a:cubicBezTo>
                    <a:pt x="477" y="226"/>
                    <a:pt x="459" y="226"/>
                    <a:pt x="445" y="231"/>
                  </a:cubicBezTo>
                  <a:close/>
                  <a:moveTo>
                    <a:pt x="421" y="230"/>
                  </a:moveTo>
                  <a:cubicBezTo>
                    <a:pt x="423" y="230"/>
                    <a:pt x="429" y="229"/>
                    <a:pt x="424" y="229"/>
                  </a:cubicBezTo>
                  <a:cubicBezTo>
                    <a:pt x="419" y="228"/>
                    <a:pt x="414" y="227"/>
                    <a:pt x="409" y="226"/>
                  </a:cubicBezTo>
                  <a:cubicBezTo>
                    <a:pt x="407" y="229"/>
                    <a:pt x="404" y="230"/>
                    <a:pt x="403" y="233"/>
                  </a:cubicBezTo>
                  <a:cubicBezTo>
                    <a:pt x="409" y="232"/>
                    <a:pt x="416" y="231"/>
                    <a:pt x="421" y="230"/>
                  </a:cubicBezTo>
                  <a:close/>
                  <a:moveTo>
                    <a:pt x="1079" y="230"/>
                  </a:moveTo>
                  <a:cubicBezTo>
                    <a:pt x="1078" y="229"/>
                    <a:pt x="1073" y="228"/>
                    <a:pt x="1073" y="230"/>
                  </a:cubicBezTo>
                  <a:cubicBezTo>
                    <a:pt x="1074" y="231"/>
                    <a:pt x="1078" y="232"/>
                    <a:pt x="1079" y="230"/>
                  </a:cubicBezTo>
                  <a:close/>
                  <a:moveTo>
                    <a:pt x="309" y="418"/>
                  </a:moveTo>
                  <a:cubicBezTo>
                    <a:pt x="307" y="419"/>
                    <a:pt x="309" y="419"/>
                    <a:pt x="309" y="418"/>
                  </a:cubicBezTo>
                  <a:moveTo>
                    <a:pt x="309" y="418"/>
                  </a:moveTo>
                  <a:cubicBezTo>
                    <a:pt x="345" y="412"/>
                    <a:pt x="381" y="406"/>
                    <a:pt x="418" y="401"/>
                  </a:cubicBezTo>
                  <a:cubicBezTo>
                    <a:pt x="436" y="359"/>
                    <a:pt x="455" y="318"/>
                    <a:pt x="477" y="281"/>
                  </a:cubicBezTo>
                  <a:cubicBezTo>
                    <a:pt x="479" y="266"/>
                    <a:pt x="484" y="253"/>
                    <a:pt x="488" y="239"/>
                  </a:cubicBezTo>
                  <a:cubicBezTo>
                    <a:pt x="458" y="236"/>
                    <a:pt x="431" y="227"/>
                    <a:pt x="401" y="236"/>
                  </a:cubicBezTo>
                  <a:cubicBezTo>
                    <a:pt x="376" y="263"/>
                    <a:pt x="355" y="294"/>
                    <a:pt x="333" y="324"/>
                  </a:cubicBezTo>
                  <a:cubicBezTo>
                    <a:pt x="324" y="355"/>
                    <a:pt x="314" y="384"/>
                    <a:pt x="309" y="418"/>
                  </a:cubicBezTo>
                  <a:moveTo>
                    <a:pt x="1092" y="232"/>
                  </a:moveTo>
                  <a:cubicBezTo>
                    <a:pt x="1137" y="288"/>
                    <a:pt x="1175" y="350"/>
                    <a:pt x="1208" y="417"/>
                  </a:cubicBezTo>
                  <a:cubicBezTo>
                    <a:pt x="1224" y="419"/>
                    <a:pt x="1240" y="426"/>
                    <a:pt x="1256" y="425"/>
                  </a:cubicBezTo>
                  <a:cubicBezTo>
                    <a:pt x="1244" y="360"/>
                    <a:pt x="1220" y="299"/>
                    <a:pt x="1192" y="247"/>
                  </a:cubicBezTo>
                  <a:cubicBezTo>
                    <a:pt x="1159" y="242"/>
                    <a:pt x="1128" y="235"/>
                    <a:pt x="1092" y="232"/>
                  </a:cubicBezTo>
                  <a:moveTo>
                    <a:pt x="1092" y="232"/>
                  </a:moveTo>
                  <a:cubicBezTo>
                    <a:pt x="1092" y="230"/>
                    <a:pt x="1091" y="232"/>
                    <a:pt x="1092" y="232"/>
                  </a:cubicBezTo>
                  <a:moveTo>
                    <a:pt x="1104" y="252"/>
                  </a:moveTo>
                  <a:cubicBezTo>
                    <a:pt x="1096" y="241"/>
                    <a:pt x="1089" y="225"/>
                    <a:pt x="1075" y="235"/>
                  </a:cubicBezTo>
                  <a:cubicBezTo>
                    <a:pt x="1096" y="285"/>
                    <a:pt x="1109" y="342"/>
                    <a:pt x="1119" y="403"/>
                  </a:cubicBezTo>
                  <a:cubicBezTo>
                    <a:pt x="1148" y="406"/>
                    <a:pt x="1178" y="413"/>
                    <a:pt x="1205" y="415"/>
                  </a:cubicBezTo>
                  <a:cubicBezTo>
                    <a:pt x="1178" y="360"/>
                    <a:pt x="1141" y="300"/>
                    <a:pt x="1104" y="252"/>
                  </a:cubicBezTo>
                  <a:close/>
                  <a:moveTo>
                    <a:pt x="990" y="245"/>
                  </a:moveTo>
                  <a:cubicBezTo>
                    <a:pt x="1015" y="293"/>
                    <a:pt x="1038" y="342"/>
                    <a:pt x="1057" y="395"/>
                  </a:cubicBezTo>
                  <a:cubicBezTo>
                    <a:pt x="1077" y="398"/>
                    <a:pt x="1097" y="399"/>
                    <a:pt x="1116" y="403"/>
                  </a:cubicBezTo>
                  <a:cubicBezTo>
                    <a:pt x="1108" y="349"/>
                    <a:pt x="1096" y="297"/>
                    <a:pt x="1080" y="252"/>
                  </a:cubicBezTo>
                  <a:cubicBezTo>
                    <a:pt x="1078" y="246"/>
                    <a:pt x="1076" y="238"/>
                    <a:pt x="1070" y="235"/>
                  </a:cubicBezTo>
                  <a:cubicBezTo>
                    <a:pt x="1044" y="239"/>
                    <a:pt x="1018" y="243"/>
                    <a:pt x="990" y="245"/>
                  </a:cubicBezTo>
                  <a:close/>
                  <a:moveTo>
                    <a:pt x="368" y="240"/>
                  </a:moveTo>
                  <a:cubicBezTo>
                    <a:pt x="357" y="263"/>
                    <a:pt x="345" y="288"/>
                    <a:pt x="339" y="312"/>
                  </a:cubicBezTo>
                  <a:cubicBezTo>
                    <a:pt x="353" y="289"/>
                    <a:pt x="373" y="265"/>
                    <a:pt x="390" y="245"/>
                  </a:cubicBezTo>
                  <a:cubicBezTo>
                    <a:pt x="392" y="243"/>
                    <a:pt x="395" y="239"/>
                    <a:pt x="394" y="237"/>
                  </a:cubicBezTo>
                  <a:cubicBezTo>
                    <a:pt x="386" y="238"/>
                    <a:pt x="378" y="240"/>
                    <a:pt x="368" y="240"/>
                  </a:cubicBezTo>
                  <a:close/>
                  <a:moveTo>
                    <a:pt x="483" y="268"/>
                  </a:moveTo>
                  <a:cubicBezTo>
                    <a:pt x="480" y="268"/>
                    <a:pt x="484" y="272"/>
                    <a:pt x="483" y="268"/>
                  </a:cubicBezTo>
                  <a:moveTo>
                    <a:pt x="483" y="268"/>
                  </a:moveTo>
                  <a:cubicBezTo>
                    <a:pt x="489" y="260"/>
                    <a:pt x="494" y="251"/>
                    <a:pt x="499" y="241"/>
                  </a:cubicBezTo>
                  <a:cubicBezTo>
                    <a:pt x="496" y="241"/>
                    <a:pt x="494" y="240"/>
                    <a:pt x="490" y="240"/>
                  </a:cubicBezTo>
                  <a:cubicBezTo>
                    <a:pt x="488" y="250"/>
                    <a:pt x="484" y="258"/>
                    <a:pt x="483" y="268"/>
                  </a:cubicBezTo>
                  <a:moveTo>
                    <a:pt x="327" y="249"/>
                  </a:moveTo>
                  <a:cubicBezTo>
                    <a:pt x="315" y="252"/>
                    <a:pt x="301" y="252"/>
                    <a:pt x="294" y="256"/>
                  </a:cubicBezTo>
                  <a:cubicBezTo>
                    <a:pt x="288" y="259"/>
                    <a:pt x="279" y="270"/>
                    <a:pt x="273" y="277"/>
                  </a:cubicBezTo>
                  <a:cubicBezTo>
                    <a:pt x="242" y="313"/>
                    <a:pt x="211" y="348"/>
                    <a:pt x="198" y="402"/>
                  </a:cubicBezTo>
                  <a:cubicBezTo>
                    <a:pt x="222" y="411"/>
                    <a:pt x="245" y="420"/>
                    <a:pt x="271" y="426"/>
                  </a:cubicBezTo>
                  <a:cubicBezTo>
                    <a:pt x="285" y="399"/>
                    <a:pt x="300" y="372"/>
                    <a:pt x="316" y="347"/>
                  </a:cubicBezTo>
                  <a:cubicBezTo>
                    <a:pt x="321" y="339"/>
                    <a:pt x="328" y="330"/>
                    <a:pt x="332" y="322"/>
                  </a:cubicBezTo>
                  <a:cubicBezTo>
                    <a:pt x="344" y="296"/>
                    <a:pt x="348" y="268"/>
                    <a:pt x="365" y="243"/>
                  </a:cubicBezTo>
                  <a:cubicBezTo>
                    <a:pt x="364" y="243"/>
                    <a:pt x="365" y="241"/>
                    <a:pt x="364" y="241"/>
                  </a:cubicBezTo>
                  <a:cubicBezTo>
                    <a:pt x="353" y="243"/>
                    <a:pt x="340" y="246"/>
                    <a:pt x="327" y="249"/>
                  </a:cubicBezTo>
                  <a:close/>
                  <a:moveTo>
                    <a:pt x="504" y="242"/>
                  </a:moveTo>
                  <a:cubicBezTo>
                    <a:pt x="472" y="274"/>
                    <a:pt x="465" y="338"/>
                    <a:pt x="457" y="396"/>
                  </a:cubicBezTo>
                  <a:cubicBezTo>
                    <a:pt x="495" y="392"/>
                    <a:pt x="535" y="389"/>
                    <a:pt x="575" y="385"/>
                  </a:cubicBezTo>
                  <a:cubicBezTo>
                    <a:pt x="587" y="340"/>
                    <a:pt x="599" y="294"/>
                    <a:pt x="614" y="252"/>
                  </a:cubicBezTo>
                  <a:cubicBezTo>
                    <a:pt x="576" y="250"/>
                    <a:pt x="540" y="246"/>
                    <a:pt x="504" y="242"/>
                  </a:cubicBezTo>
                  <a:close/>
                  <a:moveTo>
                    <a:pt x="1194" y="244"/>
                  </a:moveTo>
                  <a:cubicBezTo>
                    <a:pt x="1194" y="245"/>
                    <a:pt x="1194" y="245"/>
                    <a:pt x="1195" y="245"/>
                  </a:cubicBezTo>
                  <a:moveTo>
                    <a:pt x="1195" y="245"/>
                  </a:moveTo>
                  <a:cubicBezTo>
                    <a:pt x="1196" y="247"/>
                    <a:pt x="1196" y="245"/>
                    <a:pt x="1195" y="245"/>
                  </a:cubicBezTo>
                  <a:moveTo>
                    <a:pt x="1195" y="245"/>
                  </a:moveTo>
                  <a:cubicBezTo>
                    <a:pt x="1195" y="244"/>
                    <a:pt x="1195" y="244"/>
                    <a:pt x="1194" y="244"/>
                  </a:cubicBezTo>
                  <a:moveTo>
                    <a:pt x="1194" y="244"/>
                  </a:moveTo>
                  <a:cubicBezTo>
                    <a:pt x="1193" y="243"/>
                    <a:pt x="1193" y="244"/>
                    <a:pt x="1194" y="244"/>
                  </a:cubicBezTo>
                  <a:moveTo>
                    <a:pt x="942" y="250"/>
                  </a:moveTo>
                  <a:cubicBezTo>
                    <a:pt x="949" y="294"/>
                    <a:pt x="955" y="339"/>
                    <a:pt x="960" y="386"/>
                  </a:cubicBezTo>
                  <a:cubicBezTo>
                    <a:pt x="991" y="389"/>
                    <a:pt x="1024" y="391"/>
                    <a:pt x="1054" y="395"/>
                  </a:cubicBezTo>
                  <a:cubicBezTo>
                    <a:pt x="1035" y="342"/>
                    <a:pt x="1013" y="293"/>
                    <a:pt x="988" y="246"/>
                  </a:cubicBezTo>
                  <a:cubicBezTo>
                    <a:pt x="972" y="247"/>
                    <a:pt x="957" y="249"/>
                    <a:pt x="942" y="250"/>
                  </a:cubicBezTo>
                  <a:close/>
                  <a:moveTo>
                    <a:pt x="1259" y="424"/>
                  </a:moveTo>
                  <a:cubicBezTo>
                    <a:pt x="1279" y="419"/>
                    <a:pt x="1296" y="412"/>
                    <a:pt x="1314" y="407"/>
                  </a:cubicBezTo>
                  <a:cubicBezTo>
                    <a:pt x="1282" y="347"/>
                    <a:pt x="1242" y="296"/>
                    <a:pt x="1198" y="249"/>
                  </a:cubicBezTo>
                  <a:cubicBezTo>
                    <a:pt x="1197" y="249"/>
                    <a:pt x="1196" y="249"/>
                    <a:pt x="1196" y="250"/>
                  </a:cubicBezTo>
                  <a:cubicBezTo>
                    <a:pt x="1224" y="301"/>
                    <a:pt x="1245" y="359"/>
                    <a:pt x="1259" y="424"/>
                  </a:cubicBezTo>
                  <a:close/>
                  <a:moveTo>
                    <a:pt x="871" y="255"/>
                  </a:moveTo>
                  <a:cubicBezTo>
                    <a:pt x="883" y="296"/>
                    <a:pt x="891" y="339"/>
                    <a:pt x="899" y="383"/>
                  </a:cubicBezTo>
                  <a:cubicBezTo>
                    <a:pt x="918" y="384"/>
                    <a:pt x="938" y="384"/>
                    <a:pt x="957" y="386"/>
                  </a:cubicBezTo>
                  <a:cubicBezTo>
                    <a:pt x="953" y="345"/>
                    <a:pt x="948" y="301"/>
                    <a:pt x="942" y="264"/>
                  </a:cubicBezTo>
                  <a:cubicBezTo>
                    <a:pt x="941" y="260"/>
                    <a:pt x="941" y="252"/>
                    <a:pt x="936" y="250"/>
                  </a:cubicBezTo>
                  <a:cubicBezTo>
                    <a:pt x="915" y="253"/>
                    <a:pt x="892" y="252"/>
                    <a:pt x="871" y="255"/>
                  </a:cubicBezTo>
                  <a:close/>
                  <a:moveTo>
                    <a:pt x="1317" y="405"/>
                  </a:moveTo>
                  <a:cubicBezTo>
                    <a:pt x="1328" y="400"/>
                    <a:pt x="1340" y="395"/>
                    <a:pt x="1350" y="388"/>
                  </a:cubicBezTo>
                  <a:cubicBezTo>
                    <a:pt x="1332" y="347"/>
                    <a:pt x="1314" y="307"/>
                    <a:pt x="1289" y="273"/>
                  </a:cubicBezTo>
                  <a:cubicBezTo>
                    <a:pt x="1263" y="264"/>
                    <a:pt x="1231" y="255"/>
                    <a:pt x="1204" y="251"/>
                  </a:cubicBezTo>
                  <a:cubicBezTo>
                    <a:pt x="1247" y="297"/>
                    <a:pt x="1284" y="348"/>
                    <a:pt x="1317" y="405"/>
                  </a:cubicBezTo>
                  <a:close/>
                  <a:moveTo>
                    <a:pt x="616" y="253"/>
                  </a:moveTo>
                  <a:cubicBezTo>
                    <a:pt x="602" y="296"/>
                    <a:pt x="589" y="340"/>
                    <a:pt x="578" y="385"/>
                  </a:cubicBezTo>
                  <a:cubicBezTo>
                    <a:pt x="591" y="385"/>
                    <a:pt x="603" y="384"/>
                    <a:pt x="617" y="383"/>
                  </a:cubicBezTo>
                  <a:cubicBezTo>
                    <a:pt x="619" y="338"/>
                    <a:pt x="624" y="295"/>
                    <a:pt x="630" y="253"/>
                  </a:cubicBezTo>
                  <a:cubicBezTo>
                    <a:pt x="625" y="254"/>
                    <a:pt x="618" y="252"/>
                    <a:pt x="616" y="253"/>
                  </a:cubicBezTo>
                  <a:close/>
                  <a:moveTo>
                    <a:pt x="632" y="256"/>
                  </a:moveTo>
                  <a:cubicBezTo>
                    <a:pt x="628" y="298"/>
                    <a:pt x="623" y="339"/>
                    <a:pt x="621" y="383"/>
                  </a:cubicBezTo>
                  <a:cubicBezTo>
                    <a:pt x="658" y="381"/>
                    <a:pt x="697" y="381"/>
                    <a:pt x="735" y="380"/>
                  </a:cubicBezTo>
                  <a:cubicBezTo>
                    <a:pt x="737" y="339"/>
                    <a:pt x="739" y="298"/>
                    <a:pt x="740" y="257"/>
                  </a:cubicBezTo>
                  <a:cubicBezTo>
                    <a:pt x="704" y="257"/>
                    <a:pt x="670" y="255"/>
                    <a:pt x="634" y="254"/>
                  </a:cubicBezTo>
                  <a:cubicBezTo>
                    <a:pt x="634" y="252"/>
                    <a:pt x="632" y="254"/>
                    <a:pt x="632" y="256"/>
                  </a:cubicBezTo>
                  <a:close/>
                  <a:moveTo>
                    <a:pt x="788" y="257"/>
                  </a:moveTo>
                  <a:cubicBezTo>
                    <a:pt x="789" y="297"/>
                    <a:pt x="790" y="338"/>
                    <a:pt x="790" y="380"/>
                  </a:cubicBezTo>
                  <a:cubicBezTo>
                    <a:pt x="825" y="380"/>
                    <a:pt x="860" y="381"/>
                    <a:pt x="894" y="383"/>
                  </a:cubicBezTo>
                  <a:cubicBezTo>
                    <a:pt x="888" y="338"/>
                    <a:pt x="878" y="296"/>
                    <a:pt x="868" y="255"/>
                  </a:cubicBezTo>
                  <a:cubicBezTo>
                    <a:pt x="841" y="255"/>
                    <a:pt x="815" y="257"/>
                    <a:pt x="788" y="257"/>
                  </a:cubicBezTo>
                  <a:close/>
                  <a:moveTo>
                    <a:pt x="744" y="257"/>
                  </a:moveTo>
                  <a:cubicBezTo>
                    <a:pt x="740" y="296"/>
                    <a:pt x="740" y="339"/>
                    <a:pt x="738" y="380"/>
                  </a:cubicBezTo>
                  <a:cubicBezTo>
                    <a:pt x="755" y="380"/>
                    <a:pt x="771" y="380"/>
                    <a:pt x="788" y="380"/>
                  </a:cubicBezTo>
                  <a:cubicBezTo>
                    <a:pt x="788" y="338"/>
                    <a:pt x="786" y="298"/>
                    <a:pt x="786" y="257"/>
                  </a:cubicBezTo>
                  <a:cubicBezTo>
                    <a:pt x="772" y="257"/>
                    <a:pt x="758" y="257"/>
                    <a:pt x="744" y="257"/>
                  </a:cubicBezTo>
                  <a:close/>
                  <a:moveTo>
                    <a:pt x="286" y="259"/>
                  </a:moveTo>
                  <a:cubicBezTo>
                    <a:pt x="277" y="260"/>
                    <a:pt x="270" y="263"/>
                    <a:pt x="262" y="264"/>
                  </a:cubicBezTo>
                  <a:cubicBezTo>
                    <a:pt x="249" y="285"/>
                    <a:pt x="237" y="306"/>
                    <a:pt x="227" y="329"/>
                  </a:cubicBezTo>
                  <a:moveTo>
                    <a:pt x="227" y="329"/>
                  </a:moveTo>
                  <a:cubicBezTo>
                    <a:pt x="226" y="329"/>
                    <a:pt x="227" y="330"/>
                    <a:pt x="226" y="331"/>
                  </a:cubicBezTo>
                  <a:moveTo>
                    <a:pt x="226" y="331"/>
                  </a:moveTo>
                  <a:cubicBezTo>
                    <a:pt x="225" y="331"/>
                    <a:pt x="226" y="332"/>
                    <a:pt x="226" y="331"/>
                  </a:cubicBezTo>
                  <a:moveTo>
                    <a:pt x="226" y="331"/>
                  </a:moveTo>
                  <a:cubicBezTo>
                    <a:pt x="227" y="331"/>
                    <a:pt x="227" y="330"/>
                    <a:pt x="227" y="329"/>
                  </a:cubicBezTo>
                  <a:moveTo>
                    <a:pt x="286" y="259"/>
                  </a:moveTo>
                  <a:cubicBezTo>
                    <a:pt x="266" y="281"/>
                    <a:pt x="246" y="305"/>
                    <a:pt x="227" y="329"/>
                  </a:cubicBezTo>
                  <a:moveTo>
                    <a:pt x="286" y="259"/>
                  </a:moveTo>
                  <a:cubicBezTo>
                    <a:pt x="287" y="258"/>
                    <a:pt x="286" y="258"/>
                    <a:pt x="286" y="259"/>
                  </a:cubicBezTo>
                  <a:moveTo>
                    <a:pt x="257" y="266"/>
                  </a:moveTo>
                  <a:cubicBezTo>
                    <a:pt x="237" y="271"/>
                    <a:pt x="219" y="278"/>
                    <a:pt x="201" y="286"/>
                  </a:cubicBezTo>
                  <a:cubicBezTo>
                    <a:pt x="180" y="309"/>
                    <a:pt x="160" y="334"/>
                    <a:pt x="143" y="361"/>
                  </a:cubicBezTo>
                  <a:cubicBezTo>
                    <a:pt x="152" y="377"/>
                    <a:pt x="168" y="386"/>
                    <a:pt x="184" y="394"/>
                  </a:cubicBezTo>
                  <a:cubicBezTo>
                    <a:pt x="194" y="377"/>
                    <a:pt x="205" y="359"/>
                    <a:pt x="218" y="344"/>
                  </a:cubicBezTo>
                  <a:cubicBezTo>
                    <a:pt x="228" y="316"/>
                    <a:pt x="243" y="291"/>
                    <a:pt x="257" y="266"/>
                  </a:cubicBezTo>
                  <a:moveTo>
                    <a:pt x="257" y="266"/>
                  </a:moveTo>
                  <a:cubicBezTo>
                    <a:pt x="258" y="266"/>
                    <a:pt x="257" y="265"/>
                    <a:pt x="257" y="266"/>
                  </a:cubicBezTo>
                  <a:moveTo>
                    <a:pt x="1292" y="270"/>
                  </a:moveTo>
                  <a:cubicBezTo>
                    <a:pt x="1293" y="272"/>
                    <a:pt x="1293" y="270"/>
                    <a:pt x="1292" y="270"/>
                  </a:cubicBezTo>
                  <a:moveTo>
                    <a:pt x="1292" y="270"/>
                  </a:moveTo>
                  <a:cubicBezTo>
                    <a:pt x="1291" y="269"/>
                    <a:pt x="1291" y="270"/>
                    <a:pt x="1292" y="270"/>
                  </a:cubicBezTo>
                  <a:moveTo>
                    <a:pt x="1295" y="275"/>
                  </a:moveTo>
                  <a:cubicBezTo>
                    <a:pt x="1316" y="310"/>
                    <a:pt x="1336" y="347"/>
                    <a:pt x="1351" y="387"/>
                  </a:cubicBezTo>
                  <a:cubicBezTo>
                    <a:pt x="1360" y="383"/>
                    <a:pt x="1368" y="378"/>
                    <a:pt x="1373" y="371"/>
                  </a:cubicBezTo>
                  <a:cubicBezTo>
                    <a:pt x="1349" y="337"/>
                    <a:pt x="1324" y="306"/>
                    <a:pt x="1298" y="275"/>
                  </a:cubicBezTo>
                  <a:cubicBezTo>
                    <a:pt x="1297" y="275"/>
                    <a:pt x="1296" y="275"/>
                    <a:pt x="1295" y="275"/>
                  </a:cubicBezTo>
                  <a:moveTo>
                    <a:pt x="1295" y="275"/>
                  </a:moveTo>
                  <a:cubicBezTo>
                    <a:pt x="1294" y="274"/>
                    <a:pt x="1294" y="275"/>
                    <a:pt x="1295" y="275"/>
                  </a:cubicBezTo>
                  <a:moveTo>
                    <a:pt x="1375" y="370"/>
                  </a:moveTo>
                  <a:cubicBezTo>
                    <a:pt x="1380" y="364"/>
                    <a:pt x="1385" y="359"/>
                    <a:pt x="1387" y="350"/>
                  </a:cubicBezTo>
                  <a:cubicBezTo>
                    <a:pt x="1378" y="334"/>
                    <a:pt x="1367" y="319"/>
                    <a:pt x="1357" y="303"/>
                  </a:cubicBezTo>
                  <a:cubicBezTo>
                    <a:pt x="1341" y="294"/>
                    <a:pt x="1322" y="283"/>
                    <a:pt x="1303" y="279"/>
                  </a:cubicBezTo>
                  <a:cubicBezTo>
                    <a:pt x="1330" y="307"/>
                    <a:pt x="1352" y="339"/>
                    <a:pt x="1375" y="370"/>
                  </a:cubicBezTo>
                  <a:close/>
                  <a:moveTo>
                    <a:pt x="194" y="289"/>
                  </a:moveTo>
                  <a:cubicBezTo>
                    <a:pt x="177" y="295"/>
                    <a:pt x="173" y="313"/>
                    <a:pt x="164" y="326"/>
                  </a:cubicBezTo>
                  <a:moveTo>
                    <a:pt x="164" y="326"/>
                  </a:moveTo>
                  <a:cubicBezTo>
                    <a:pt x="163" y="326"/>
                    <a:pt x="163" y="326"/>
                    <a:pt x="163" y="327"/>
                  </a:cubicBezTo>
                  <a:moveTo>
                    <a:pt x="163" y="327"/>
                  </a:moveTo>
                  <a:cubicBezTo>
                    <a:pt x="162" y="327"/>
                    <a:pt x="162" y="328"/>
                    <a:pt x="162" y="329"/>
                  </a:cubicBezTo>
                  <a:moveTo>
                    <a:pt x="162" y="329"/>
                  </a:moveTo>
                  <a:cubicBezTo>
                    <a:pt x="161" y="329"/>
                    <a:pt x="162" y="330"/>
                    <a:pt x="162" y="329"/>
                  </a:cubicBezTo>
                  <a:moveTo>
                    <a:pt x="162" y="329"/>
                  </a:moveTo>
                  <a:cubicBezTo>
                    <a:pt x="163" y="329"/>
                    <a:pt x="163" y="328"/>
                    <a:pt x="163" y="327"/>
                  </a:cubicBezTo>
                  <a:moveTo>
                    <a:pt x="163" y="327"/>
                  </a:moveTo>
                  <a:cubicBezTo>
                    <a:pt x="164" y="327"/>
                    <a:pt x="164" y="326"/>
                    <a:pt x="164" y="326"/>
                  </a:cubicBezTo>
                  <a:moveTo>
                    <a:pt x="164" y="326"/>
                  </a:moveTo>
                  <a:cubicBezTo>
                    <a:pt x="174" y="314"/>
                    <a:pt x="184" y="302"/>
                    <a:pt x="194" y="289"/>
                  </a:cubicBezTo>
                  <a:moveTo>
                    <a:pt x="194" y="289"/>
                  </a:moveTo>
                  <a:cubicBezTo>
                    <a:pt x="195" y="289"/>
                    <a:pt x="194" y="288"/>
                    <a:pt x="194" y="289"/>
                  </a:cubicBezTo>
                  <a:moveTo>
                    <a:pt x="472" y="295"/>
                  </a:moveTo>
                  <a:cubicBezTo>
                    <a:pt x="472" y="295"/>
                    <a:pt x="471" y="295"/>
                    <a:pt x="471" y="295"/>
                  </a:cubicBezTo>
                  <a:cubicBezTo>
                    <a:pt x="454" y="329"/>
                    <a:pt x="436" y="362"/>
                    <a:pt x="422" y="400"/>
                  </a:cubicBezTo>
                  <a:moveTo>
                    <a:pt x="422" y="400"/>
                  </a:moveTo>
                  <a:cubicBezTo>
                    <a:pt x="421" y="400"/>
                    <a:pt x="422" y="401"/>
                    <a:pt x="422" y="400"/>
                  </a:cubicBezTo>
                  <a:moveTo>
                    <a:pt x="422" y="400"/>
                  </a:moveTo>
                  <a:cubicBezTo>
                    <a:pt x="434" y="400"/>
                    <a:pt x="442" y="397"/>
                    <a:pt x="454" y="397"/>
                  </a:cubicBezTo>
                  <a:cubicBezTo>
                    <a:pt x="458" y="361"/>
                    <a:pt x="466" y="329"/>
                    <a:pt x="472" y="295"/>
                  </a:cubicBezTo>
                  <a:moveTo>
                    <a:pt x="472" y="295"/>
                  </a:moveTo>
                  <a:cubicBezTo>
                    <a:pt x="475" y="295"/>
                    <a:pt x="471" y="291"/>
                    <a:pt x="472" y="295"/>
                  </a:cubicBezTo>
                  <a:moveTo>
                    <a:pt x="178" y="297"/>
                  </a:moveTo>
                  <a:cubicBezTo>
                    <a:pt x="158" y="308"/>
                    <a:pt x="126" y="328"/>
                    <a:pt x="141" y="359"/>
                  </a:cubicBezTo>
                  <a:cubicBezTo>
                    <a:pt x="153" y="338"/>
                    <a:pt x="165" y="317"/>
                    <a:pt x="178" y="297"/>
                  </a:cubicBezTo>
                  <a:moveTo>
                    <a:pt x="178" y="297"/>
                  </a:moveTo>
                  <a:cubicBezTo>
                    <a:pt x="180" y="296"/>
                    <a:pt x="178" y="296"/>
                    <a:pt x="178" y="297"/>
                  </a:cubicBezTo>
                  <a:moveTo>
                    <a:pt x="1364" y="309"/>
                  </a:moveTo>
                  <a:cubicBezTo>
                    <a:pt x="1364" y="309"/>
                    <a:pt x="1364" y="310"/>
                    <a:pt x="1365" y="310"/>
                  </a:cubicBezTo>
                  <a:moveTo>
                    <a:pt x="1365" y="310"/>
                  </a:moveTo>
                  <a:cubicBezTo>
                    <a:pt x="1365" y="310"/>
                    <a:pt x="1365" y="310"/>
                    <a:pt x="1366" y="311"/>
                  </a:cubicBezTo>
                  <a:moveTo>
                    <a:pt x="1366" y="311"/>
                  </a:moveTo>
                  <a:cubicBezTo>
                    <a:pt x="1366" y="312"/>
                    <a:pt x="1366" y="312"/>
                    <a:pt x="1367" y="312"/>
                  </a:cubicBezTo>
                  <a:moveTo>
                    <a:pt x="1367" y="312"/>
                  </a:moveTo>
                  <a:cubicBezTo>
                    <a:pt x="1367" y="313"/>
                    <a:pt x="1367" y="313"/>
                    <a:pt x="1368" y="313"/>
                  </a:cubicBezTo>
                  <a:moveTo>
                    <a:pt x="1368" y="313"/>
                  </a:moveTo>
                  <a:cubicBezTo>
                    <a:pt x="1374" y="324"/>
                    <a:pt x="1380" y="335"/>
                    <a:pt x="1388" y="345"/>
                  </a:cubicBezTo>
                  <a:cubicBezTo>
                    <a:pt x="1386" y="330"/>
                    <a:pt x="1375" y="324"/>
                    <a:pt x="1368" y="313"/>
                  </a:cubicBezTo>
                  <a:moveTo>
                    <a:pt x="1368" y="313"/>
                  </a:moveTo>
                  <a:cubicBezTo>
                    <a:pt x="1368" y="313"/>
                    <a:pt x="1367" y="312"/>
                    <a:pt x="1367" y="312"/>
                  </a:cubicBezTo>
                  <a:moveTo>
                    <a:pt x="1367" y="312"/>
                  </a:moveTo>
                  <a:cubicBezTo>
                    <a:pt x="1367" y="311"/>
                    <a:pt x="1367" y="311"/>
                    <a:pt x="1366" y="311"/>
                  </a:cubicBezTo>
                  <a:moveTo>
                    <a:pt x="1366" y="311"/>
                  </a:moveTo>
                  <a:cubicBezTo>
                    <a:pt x="1366" y="310"/>
                    <a:pt x="1365" y="310"/>
                    <a:pt x="1365" y="310"/>
                  </a:cubicBezTo>
                  <a:moveTo>
                    <a:pt x="1365" y="310"/>
                  </a:moveTo>
                  <a:cubicBezTo>
                    <a:pt x="1365" y="309"/>
                    <a:pt x="1365" y="309"/>
                    <a:pt x="1364" y="309"/>
                  </a:cubicBezTo>
                  <a:moveTo>
                    <a:pt x="1364" y="309"/>
                  </a:moveTo>
                  <a:cubicBezTo>
                    <a:pt x="1363" y="307"/>
                    <a:pt x="1363" y="309"/>
                    <a:pt x="1364" y="309"/>
                  </a:cubicBezTo>
                  <a:moveTo>
                    <a:pt x="1379" y="323"/>
                  </a:moveTo>
                  <a:cubicBezTo>
                    <a:pt x="1380" y="324"/>
                    <a:pt x="1380" y="323"/>
                    <a:pt x="1379" y="323"/>
                  </a:cubicBezTo>
                  <a:moveTo>
                    <a:pt x="1379" y="323"/>
                  </a:moveTo>
                  <a:cubicBezTo>
                    <a:pt x="1379" y="322"/>
                    <a:pt x="1378" y="323"/>
                    <a:pt x="1379" y="323"/>
                  </a:cubicBezTo>
                  <a:moveTo>
                    <a:pt x="160" y="332"/>
                  </a:moveTo>
                  <a:cubicBezTo>
                    <a:pt x="159" y="332"/>
                    <a:pt x="160" y="333"/>
                    <a:pt x="160" y="332"/>
                  </a:cubicBezTo>
                  <a:moveTo>
                    <a:pt x="160" y="332"/>
                  </a:moveTo>
                  <a:cubicBezTo>
                    <a:pt x="161" y="331"/>
                    <a:pt x="160" y="330"/>
                    <a:pt x="160" y="332"/>
                  </a:cubicBezTo>
                  <a:moveTo>
                    <a:pt x="224" y="334"/>
                  </a:moveTo>
                  <a:cubicBezTo>
                    <a:pt x="224" y="333"/>
                    <a:pt x="225" y="334"/>
                    <a:pt x="224" y="334"/>
                  </a:cubicBezTo>
                  <a:close/>
                  <a:moveTo>
                    <a:pt x="326" y="336"/>
                  </a:moveTo>
                  <a:cubicBezTo>
                    <a:pt x="307" y="364"/>
                    <a:pt x="290" y="395"/>
                    <a:pt x="274" y="426"/>
                  </a:cubicBezTo>
                  <a:cubicBezTo>
                    <a:pt x="285" y="423"/>
                    <a:pt x="296" y="421"/>
                    <a:pt x="306" y="419"/>
                  </a:cubicBezTo>
                  <a:cubicBezTo>
                    <a:pt x="311" y="390"/>
                    <a:pt x="319" y="364"/>
                    <a:pt x="326" y="336"/>
                  </a:cubicBezTo>
                  <a:moveTo>
                    <a:pt x="326" y="336"/>
                  </a:moveTo>
                  <a:cubicBezTo>
                    <a:pt x="329" y="336"/>
                    <a:pt x="325" y="332"/>
                    <a:pt x="326" y="336"/>
                  </a:cubicBezTo>
                  <a:moveTo>
                    <a:pt x="44" y="524"/>
                  </a:moveTo>
                  <a:cubicBezTo>
                    <a:pt x="49" y="523"/>
                    <a:pt x="54" y="514"/>
                    <a:pt x="59" y="510"/>
                  </a:cubicBezTo>
                  <a:cubicBezTo>
                    <a:pt x="80" y="455"/>
                    <a:pt x="109" y="407"/>
                    <a:pt x="139" y="360"/>
                  </a:cubicBezTo>
                  <a:cubicBezTo>
                    <a:pt x="134" y="356"/>
                    <a:pt x="135" y="347"/>
                    <a:pt x="133" y="339"/>
                  </a:cubicBezTo>
                  <a:cubicBezTo>
                    <a:pt x="97" y="394"/>
                    <a:pt x="66" y="454"/>
                    <a:pt x="44" y="524"/>
                  </a:cubicBezTo>
                  <a:close/>
                  <a:moveTo>
                    <a:pt x="1483" y="528"/>
                  </a:moveTo>
                  <a:cubicBezTo>
                    <a:pt x="1482" y="532"/>
                    <a:pt x="1486" y="529"/>
                    <a:pt x="1483" y="528"/>
                  </a:cubicBezTo>
                  <a:moveTo>
                    <a:pt x="1483" y="528"/>
                  </a:moveTo>
                  <a:cubicBezTo>
                    <a:pt x="1460" y="465"/>
                    <a:pt x="1432" y="396"/>
                    <a:pt x="1393" y="347"/>
                  </a:cubicBezTo>
                  <a:cubicBezTo>
                    <a:pt x="1393" y="347"/>
                    <a:pt x="1391" y="343"/>
                    <a:pt x="1390" y="345"/>
                  </a:cubicBezTo>
                  <a:cubicBezTo>
                    <a:pt x="1401" y="371"/>
                    <a:pt x="1415" y="395"/>
                    <a:pt x="1425" y="421"/>
                  </a:cubicBezTo>
                  <a:cubicBezTo>
                    <a:pt x="1436" y="447"/>
                    <a:pt x="1448" y="473"/>
                    <a:pt x="1455" y="503"/>
                  </a:cubicBezTo>
                  <a:cubicBezTo>
                    <a:pt x="1466" y="510"/>
                    <a:pt x="1474" y="519"/>
                    <a:pt x="1483" y="528"/>
                  </a:cubicBezTo>
                  <a:moveTo>
                    <a:pt x="1376" y="374"/>
                  </a:moveTo>
                  <a:cubicBezTo>
                    <a:pt x="1396" y="402"/>
                    <a:pt x="1417" y="437"/>
                    <a:pt x="1432" y="470"/>
                  </a:cubicBezTo>
                  <a:cubicBezTo>
                    <a:pt x="1437" y="481"/>
                    <a:pt x="1440" y="496"/>
                    <a:pt x="1452" y="499"/>
                  </a:cubicBezTo>
                  <a:cubicBezTo>
                    <a:pt x="1435" y="446"/>
                    <a:pt x="1415" y="397"/>
                    <a:pt x="1389" y="354"/>
                  </a:cubicBezTo>
                  <a:cubicBezTo>
                    <a:pt x="1386" y="362"/>
                    <a:pt x="1380" y="367"/>
                    <a:pt x="1376" y="374"/>
                  </a:cubicBezTo>
                  <a:close/>
                  <a:moveTo>
                    <a:pt x="212" y="356"/>
                  </a:moveTo>
                  <a:cubicBezTo>
                    <a:pt x="212" y="355"/>
                    <a:pt x="213" y="356"/>
                    <a:pt x="212" y="356"/>
                  </a:cubicBezTo>
                  <a:close/>
                  <a:moveTo>
                    <a:pt x="211" y="358"/>
                  </a:moveTo>
                  <a:cubicBezTo>
                    <a:pt x="202" y="370"/>
                    <a:pt x="193" y="382"/>
                    <a:pt x="186" y="396"/>
                  </a:cubicBezTo>
                  <a:cubicBezTo>
                    <a:pt x="190" y="396"/>
                    <a:pt x="192" y="399"/>
                    <a:pt x="196" y="400"/>
                  </a:cubicBezTo>
                  <a:cubicBezTo>
                    <a:pt x="201" y="386"/>
                    <a:pt x="206" y="372"/>
                    <a:pt x="211" y="358"/>
                  </a:cubicBezTo>
                  <a:moveTo>
                    <a:pt x="211" y="358"/>
                  </a:moveTo>
                  <a:cubicBezTo>
                    <a:pt x="212" y="357"/>
                    <a:pt x="211" y="356"/>
                    <a:pt x="211" y="358"/>
                  </a:cubicBezTo>
                  <a:moveTo>
                    <a:pt x="94" y="487"/>
                  </a:moveTo>
                  <a:cubicBezTo>
                    <a:pt x="109" y="477"/>
                    <a:pt x="127" y="470"/>
                    <a:pt x="146" y="463"/>
                  </a:cubicBezTo>
                  <a:cubicBezTo>
                    <a:pt x="156" y="439"/>
                    <a:pt x="170" y="418"/>
                    <a:pt x="182" y="396"/>
                  </a:cubicBezTo>
                  <a:cubicBezTo>
                    <a:pt x="166" y="389"/>
                    <a:pt x="152" y="378"/>
                    <a:pt x="141" y="365"/>
                  </a:cubicBezTo>
                  <a:cubicBezTo>
                    <a:pt x="123" y="403"/>
                    <a:pt x="103" y="444"/>
                    <a:pt x="94" y="487"/>
                  </a:cubicBezTo>
                  <a:close/>
                  <a:moveTo>
                    <a:pt x="132" y="376"/>
                  </a:moveTo>
                  <a:cubicBezTo>
                    <a:pt x="132" y="375"/>
                    <a:pt x="133" y="376"/>
                    <a:pt x="132" y="376"/>
                  </a:cubicBezTo>
                  <a:close/>
                  <a:moveTo>
                    <a:pt x="1374" y="375"/>
                  </a:moveTo>
                  <a:cubicBezTo>
                    <a:pt x="1368" y="382"/>
                    <a:pt x="1359" y="386"/>
                    <a:pt x="1352" y="391"/>
                  </a:cubicBezTo>
                  <a:cubicBezTo>
                    <a:pt x="1362" y="413"/>
                    <a:pt x="1369" y="437"/>
                    <a:pt x="1375" y="462"/>
                  </a:cubicBezTo>
                  <a:cubicBezTo>
                    <a:pt x="1398" y="469"/>
                    <a:pt x="1420" y="482"/>
                    <a:pt x="1439" y="490"/>
                  </a:cubicBezTo>
                  <a:cubicBezTo>
                    <a:pt x="1419" y="450"/>
                    <a:pt x="1399" y="409"/>
                    <a:pt x="1374" y="375"/>
                  </a:cubicBezTo>
                  <a:close/>
                  <a:moveTo>
                    <a:pt x="131" y="378"/>
                  </a:moveTo>
                  <a:cubicBezTo>
                    <a:pt x="131" y="378"/>
                    <a:pt x="131" y="378"/>
                    <a:pt x="130" y="378"/>
                  </a:cubicBezTo>
                  <a:cubicBezTo>
                    <a:pt x="106" y="418"/>
                    <a:pt x="82" y="459"/>
                    <a:pt x="64" y="505"/>
                  </a:cubicBezTo>
                  <a:moveTo>
                    <a:pt x="64" y="505"/>
                  </a:moveTo>
                  <a:cubicBezTo>
                    <a:pt x="63" y="506"/>
                    <a:pt x="64" y="507"/>
                    <a:pt x="64" y="505"/>
                  </a:cubicBezTo>
                  <a:moveTo>
                    <a:pt x="64" y="505"/>
                  </a:moveTo>
                  <a:cubicBezTo>
                    <a:pt x="73" y="500"/>
                    <a:pt x="80" y="494"/>
                    <a:pt x="90" y="489"/>
                  </a:cubicBezTo>
                  <a:cubicBezTo>
                    <a:pt x="100" y="448"/>
                    <a:pt x="116" y="413"/>
                    <a:pt x="131" y="378"/>
                  </a:cubicBezTo>
                  <a:moveTo>
                    <a:pt x="131" y="378"/>
                  </a:moveTo>
                  <a:cubicBezTo>
                    <a:pt x="133" y="377"/>
                    <a:pt x="131" y="377"/>
                    <a:pt x="131" y="378"/>
                  </a:cubicBezTo>
                  <a:moveTo>
                    <a:pt x="620" y="385"/>
                  </a:moveTo>
                  <a:cubicBezTo>
                    <a:pt x="619" y="415"/>
                    <a:pt x="617" y="444"/>
                    <a:pt x="616" y="473"/>
                  </a:cubicBezTo>
                  <a:cubicBezTo>
                    <a:pt x="654" y="475"/>
                    <a:pt x="693" y="476"/>
                    <a:pt x="732" y="477"/>
                  </a:cubicBezTo>
                  <a:cubicBezTo>
                    <a:pt x="733" y="445"/>
                    <a:pt x="734" y="414"/>
                    <a:pt x="735" y="383"/>
                  </a:cubicBezTo>
                  <a:cubicBezTo>
                    <a:pt x="695" y="382"/>
                    <a:pt x="658" y="384"/>
                    <a:pt x="620" y="385"/>
                  </a:cubicBezTo>
                  <a:close/>
                  <a:moveTo>
                    <a:pt x="739" y="383"/>
                  </a:moveTo>
                  <a:cubicBezTo>
                    <a:pt x="736" y="412"/>
                    <a:pt x="736" y="445"/>
                    <a:pt x="735" y="477"/>
                  </a:cubicBezTo>
                  <a:cubicBezTo>
                    <a:pt x="753" y="477"/>
                    <a:pt x="771" y="477"/>
                    <a:pt x="789" y="477"/>
                  </a:cubicBezTo>
                  <a:cubicBezTo>
                    <a:pt x="789" y="445"/>
                    <a:pt x="787" y="415"/>
                    <a:pt x="788" y="383"/>
                  </a:cubicBezTo>
                  <a:cubicBezTo>
                    <a:pt x="772" y="383"/>
                    <a:pt x="755" y="383"/>
                    <a:pt x="739" y="383"/>
                  </a:cubicBezTo>
                  <a:close/>
                  <a:moveTo>
                    <a:pt x="792" y="383"/>
                  </a:moveTo>
                  <a:cubicBezTo>
                    <a:pt x="790" y="412"/>
                    <a:pt x="791" y="446"/>
                    <a:pt x="791" y="477"/>
                  </a:cubicBezTo>
                  <a:cubicBezTo>
                    <a:pt x="831" y="476"/>
                    <a:pt x="871" y="475"/>
                    <a:pt x="910" y="473"/>
                  </a:cubicBezTo>
                  <a:cubicBezTo>
                    <a:pt x="905" y="443"/>
                    <a:pt x="901" y="414"/>
                    <a:pt x="895" y="385"/>
                  </a:cubicBezTo>
                  <a:cubicBezTo>
                    <a:pt x="862" y="384"/>
                    <a:pt x="827" y="382"/>
                    <a:pt x="792" y="383"/>
                  </a:cubicBezTo>
                  <a:close/>
                  <a:moveTo>
                    <a:pt x="616" y="385"/>
                  </a:moveTo>
                  <a:cubicBezTo>
                    <a:pt x="616" y="385"/>
                    <a:pt x="615" y="385"/>
                    <a:pt x="615" y="385"/>
                  </a:cubicBezTo>
                  <a:cubicBezTo>
                    <a:pt x="603" y="387"/>
                    <a:pt x="589" y="387"/>
                    <a:pt x="577" y="388"/>
                  </a:cubicBezTo>
                  <a:cubicBezTo>
                    <a:pt x="571" y="416"/>
                    <a:pt x="564" y="441"/>
                    <a:pt x="559" y="470"/>
                  </a:cubicBezTo>
                  <a:cubicBezTo>
                    <a:pt x="578" y="470"/>
                    <a:pt x="595" y="472"/>
                    <a:pt x="613" y="473"/>
                  </a:cubicBezTo>
                  <a:cubicBezTo>
                    <a:pt x="612" y="443"/>
                    <a:pt x="617" y="409"/>
                    <a:pt x="616" y="385"/>
                  </a:cubicBezTo>
                  <a:close/>
                  <a:moveTo>
                    <a:pt x="914" y="473"/>
                  </a:moveTo>
                  <a:cubicBezTo>
                    <a:pt x="930" y="472"/>
                    <a:pt x="946" y="470"/>
                    <a:pt x="963" y="470"/>
                  </a:cubicBezTo>
                  <a:cubicBezTo>
                    <a:pt x="960" y="443"/>
                    <a:pt x="960" y="414"/>
                    <a:pt x="957" y="388"/>
                  </a:cubicBezTo>
                  <a:cubicBezTo>
                    <a:pt x="937" y="388"/>
                    <a:pt x="919" y="386"/>
                    <a:pt x="900" y="385"/>
                  </a:cubicBezTo>
                  <a:cubicBezTo>
                    <a:pt x="904" y="415"/>
                    <a:pt x="910" y="442"/>
                    <a:pt x="914" y="473"/>
                  </a:cubicBezTo>
                  <a:close/>
                  <a:moveTo>
                    <a:pt x="456" y="399"/>
                  </a:moveTo>
                  <a:cubicBezTo>
                    <a:pt x="454" y="419"/>
                    <a:pt x="451" y="438"/>
                    <a:pt x="450" y="459"/>
                  </a:cubicBezTo>
                  <a:cubicBezTo>
                    <a:pt x="486" y="462"/>
                    <a:pt x="520" y="467"/>
                    <a:pt x="557" y="469"/>
                  </a:cubicBezTo>
                  <a:cubicBezTo>
                    <a:pt x="561" y="441"/>
                    <a:pt x="569" y="416"/>
                    <a:pt x="574" y="388"/>
                  </a:cubicBezTo>
                  <a:cubicBezTo>
                    <a:pt x="534" y="391"/>
                    <a:pt x="494" y="394"/>
                    <a:pt x="456" y="399"/>
                  </a:cubicBezTo>
                  <a:close/>
                  <a:moveTo>
                    <a:pt x="960" y="389"/>
                  </a:moveTo>
                  <a:cubicBezTo>
                    <a:pt x="962" y="415"/>
                    <a:pt x="964" y="441"/>
                    <a:pt x="965" y="469"/>
                  </a:cubicBezTo>
                  <a:cubicBezTo>
                    <a:pt x="1003" y="467"/>
                    <a:pt x="1042" y="464"/>
                    <a:pt x="1076" y="457"/>
                  </a:cubicBezTo>
                  <a:cubicBezTo>
                    <a:pt x="1068" y="438"/>
                    <a:pt x="1062" y="417"/>
                    <a:pt x="1055" y="397"/>
                  </a:cubicBezTo>
                  <a:cubicBezTo>
                    <a:pt x="1023" y="395"/>
                    <a:pt x="993" y="391"/>
                    <a:pt x="960" y="389"/>
                  </a:cubicBezTo>
                  <a:close/>
                  <a:moveTo>
                    <a:pt x="1349" y="392"/>
                  </a:moveTo>
                  <a:cubicBezTo>
                    <a:pt x="1340" y="398"/>
                    <a:pt x="1329" y="402"/>
                    <a:pt x="1319" y="407"/>
                  </a:cubicBezTo>
                  <a:cubicBezTo>
                    <a:pt x="1327" y="421"/>
                    <a:pt x="1335" y="436"/>
                    <a:pt x="1343" y="451"/>
                  </a:cubicBezTo>
                  <a:cubicBezTo>
                    <a:pt x="1354" y="453"/>
                    <a:pt x="1362" y="458"/>
                    <a:pt x="1373" y="460"/>
                  </a:cubicBezTo>
                  <a:cubicBezTo>
                    <a:pt x="1366" y="439"/>
                    <a:pt x="1359" y="407"/>
                    <a:pt x="1349" y="392"/>
                  </a:cubicBezTo>
                  <a:close/>
                  <a:moveTo>
                    <a:pt x="184" y="398"/>
                  </a:moveTo>
                  <a:cubicBezTo>
                    <a:pt x="173" y="419"/>
                    <a:pt x="160" y="439"/>
                    <a:pt x="150" y="461"/>
                  </a:cubicBezTo>
                  <a:cubicBezTo>
                    <a:pt x="160" y="458"/>
                    <a:pt x="170" y="454"/>
                    <a:pt x="181" y="451"/>
                  </a:cubicBezTo>
                  <a:cubicBezTo>
                    <a:pt x="185" y="434"/>
                    <a:pt x="190" y="419"/>
                    <a:pt x="195" y="403"/>
                  </a:cubicBezTo>
                  <a:cubicBezTo>
                    <a:pt x="191" y="401"/>
                    <a:pt x="188" y="399"/>
                    <a:pt x="184" y="398"/>
                  </a:cubicBezTo>
                  <a:close/>
                  <a:moveTo>
                    <a:pt x="1079" y="458"/>
                  </a:moveTo>
                  <a:cubicBezTo>
                    <a:pt x="1094" y="457"/>
                    <a:pt x="1108" y="454"/>
                    <a:pt x="1123" y="453"/>
                  </a:cubicBezTo>
                  <a:cubicBezTo>
                    <a:pt x="1122" y="436"/>
                    <a:pt x="1119" y="421"/>
                    <a:pt x="1117" y="405"/>
                  </a:cubicBezTo>
                  <a:cubicBezTo>
                    <a:pt x="1097" y="404"/>
                    <a:pt x="1077" y="398"/>
                    <a:pt x="1058" y="399"/>
                  </a:cubicBezTo>
                  <a:cubicBezTo>
                    <a:pt x="1066" y="417"/>
                    <a:pt x="1071" y="439"/>
                    <a:pt x="1079" y="458"/>
                  </a:cubicBezTo>
                  <a:close/>
                  <a:moveTo>
                    <a:pt x="420" y="403"/>
                  </a:moveTo>
                  <a:cubicBezTo>
                    <a:pt x="414" y="419"/>
                    <a:pt x="407" y="435"/>
                    <a:pt x="401" y="453"/>
                  </a:cubicBezTo>
                  <a:cubicBezTo>
                    <a:pt x="417" y="454"/>
                    <a:pt x="431" y="457"/>
                    <a:pt x="447" y="458"/>
                  </a:cubicBezTo>
                  <a:cubicBezTo>
                    <a:pt x="449" y="438"/>
                    <a:pt x="451" y="418"/>
                    <a:pt x="454" y="399"/>
                  </a:cubicBezTo>
                  <a:cubicBezTo>
                    <a:pt x="453" y="399"/>
                    <a:pt x="453" y="399"/>
                    <a:pt x="452" y="399"/>
                  </a:cubicBezTo>
                  <a:cubicBezTo>
                    <a:pt x="442" y="401"/>
                    <a:pt x="431" y="402"/>
                    <a:pt x="420" y="403"/>
                  </a:cubicBezTo>
                  <a:close/>
                  <a:moveTo>
                    <a:pt x="185" y="450"/>
                  </a:moveTo>
                  <a:cubicBezTo>
                    <a:pt x="210" y="440"/>
                    <a:pt x="240" y="435"/>
                    <a:pt x="266" y="427"/>
                  </a:cubicBezTo>
                  <a:cubicBezTo>
                    <a:pt x="241" y="421"/>
                    <a:pt x="219" y="413"/>
                    <a:pt x="198" y="404"/>
                  </a:cubicBezTo>
                  <a:cubicBezTo>
                    <a:pt x="193" y="418"/>
                    <a:pt x="187" y="436"/>
                    <a:pt x="185" y="450"/>
                  </a:cubicBezTo>
                  <a:close/>
                  <a:moveTo>
                    <a:pt x="308" y="421"/>
                  </a:moveTo>
                  <a:cubicBezTo>
                    <a:pt x="307" y="425"/>
                    <a:pt x="307" y="430"/>
                    <a:pt x="305" y="434"/>
                  </a:cubicBezTo>
                  <a:cubicBezTo>
                    <a:pt x="335" y="441"/>
                    <a:pt x="366" y="447"/>
                    <a:pt x="398" y="452"/>
                  </a:cubicBezTo>
                  <a:cubicBezTo>
                    <a:pt x="401" y="444"/>
                    <a:pt x="405" y="436"/>
                    <a:pt x="408" y="428"/>
                  </a:cubicBezTo>
                  <a:cubicBezTo>
                    <a:pt x="411" y="419"/>
                    <a:pt x="416" y="410"/>
                    <a:pt x="414" y="404"/>
                  </a:cubicBezTo>
                  <a:cubicBezTo>
                    <a:pt x="378" y="409"/>
                    <a:pt x="343" y="415"/>
                    <a:pt x="308" y="421"/>
                  </a:cubicBezTo>
                  <a:close/>
                  <a:moveTo>
                    <a:pt x="1126" y="452"/>
                  </a:moveTo>
                  <a:cubicBezTo>
                    <a:pt x="1156" y="447"/>
                    <a:pt x="1185" y="442"/>
                    <a:pt x="1213" y="435"/>
                  </a:cubicBezTo>
                  <a:cubicBezTo>
                    <a:pt x="1212" y="429"/>
                    <a:pt x="1208" y="425"/>
                    <a:pt x="1206" y="419"/>
                  </a:cubicBezTo>
                  <a:cubicBezTo>
                    <a:pt x="1178" y="415"/>
                    <a:pt x="1148" y="407"/>
                    <a:pt x="1119" y="407"/>
                  </a:cubicBezTo>
                  <a:cubicBezTo>
                    <a:pt x="1123" y="420"/>
                    <a:pt x="1123" y="437"/>
                    <a:pt x="1126" y="452"/>
                  </a:cubicBezTo>
                  <a:close/>
                  <a:moveTo>
                    <a:pt x="1317" y="408"/>
                  </a:moveTo>
                  <a:cubicBezTo>
                    <a:pt x="1298" y="416"/>
                    <a:pt x="1277" y="420"/>
                    <a:pt x="1260" y="429"/>
                  </a:cubicBezTo>
                  <a:cubicBezTo>
                    <a:pt x="1288" y="434"/>
                    <a:pt x="1313" y="441"/>
                    <a:pt x="1338" y="449"/>
                  </a:cubicBezTo>
                  <a:cubicBezTo>
                    <a:pt x="1332" y="434"/>
                    <a:pt x="1323" y="423"/>
                    <a:pt x="1317" y="408"/>
                  </a:cubicBezTo>
                  <a:close/>
                  <a:moveTo>
                    <a:pt x="1216" y="434"/>
                  </a:moveTo>
                  <a:cubicBezTo>
                    <a:pt x="1226" y="433"/>
                    <a:pt x="1237" y="431"/>
                    <a:pt x="1245" y="427"/>
                  </a:cubicBezTo>
                  <a:cubicBezTo>
                    <a:pt x="1232" y="426"/>
                    <a:pt x="1220" y="420"/>
                    <a:pt x="1209" y="421"/>
                  </a:cubicBezTo>
                  <a:cubicBezTo>
                    <a:pt x="1213" y="424"/>
                    <a:pt x="1214" y="430"/>
                    <a:pt x="1216" y="434"/>
                  </a:cubicBezTo>
                  <a:close/>
                  <a:moveTo>
                    <a:pt x="279" y="427"/>
                  </a:moveTo>
                  <a:cubicBezTo>
                    <a:pt x="285" y="431"/>
                    <a:pt x="295" y="431"/>
                    <a:pt x="303" y="433"/>
                  </a:cubicBezTo>
                  <a:cubicBezTo>
                    <a:pt x="303" y="429"/>
                    <a:pt x="305" y="426"/>
                    <a:pt x="305" y="422"/>
                  </a:cubicBezTo>
                  <a:cubicBezTo>
                    <a:pt x="296" y="423"/>
                    <a:pt x="289" y="426"/>
                    <a:pt x="279" y="427"/>
                  </a:cubicBezTo>
                  <a:close/>
                  <a:moveTo>
                    <a:pt x="1218" y="437"/>
                  </a:moveTo>
                  <a:cubicBezTo>
                    <a:pt x="1240" y="486"/>
                    <a:pt x="1259" y="538"/>
                    <a:pt x="1277" y="593"/>
                  </a:cubicBezTo>
                  <a:cubicBezTo>
                    <a:pt x="1275" y="533"/>
                    <a:pt x="1270" y="478"/>
                    <a:pt x="1257" y="430"/>
                  </a:cubicBezTo>
                  <a:cubicBezTo>
                    <a:pt x="1244" y="429"/>
                    <a:pt x="1232" y="435"/>
                    <a:pt x="1218" y="437"/>
                  </a:cubicBezTo>
                  <a:close/>
                  <a:moveTo>
                    <a:pt x="183" y="453"/>
                  </a:moveTo>
                  <a:cubicBezTo>
                    <a:pt x="169" y="514"/>
                    <a:pt x="159" y="583"/>
                    <a:pt x="163" y="659"/>
                  </a:cubicBezTo>
                  <a:cubicBezTo>
                    <a:pt x="171" y="655"/>
                    <a:pt x="179" y="652"/>
                    <a:pt x="188" y="650"/>
                  </a:cubicBezTo>
                  <a:cubicBezTo>
                    <a:pt x="208" y="570"/>
                    <a:pt x="235" y="496"/>
                    <a:pt x="270" y="430"/>
                  </a:cubicBezTo>
                  <a:cubicBezTo>
                    <a:pt x="269" y="430"/>
                    <a:pt x="268" y="430"/>
                    <a:pt x="268" y="430"/>
                  </a:cubicBezTo>
                  <a:cubicBezTo>
                    <a:pt x="239" y="437"/>
                    <a:pt x="210" y="444"/>
                    <a:pt x="183" y="453"/>
                  </a:cubicBezTo>
                  <a:close/>
                  <a:moveTo>
                    <a:pt x="192" y="648"/>
                  </a:moveTo>
                  <a:cubicBezTo>
                    <a:pt x="190" y="649"/>
                    <a:pt x="192" y="650"/>
                    <a:pt x="192" y="648"/>
                  </a:cubicBezTo>
                  <a:moveTo>
                    <a:pt x="192" y="648"/>
                  </a:moveTo>
                  <a:cubicBezTo>
                    <a:pt x="223" y="640"/>
                    <a:pt x="254" y="630"/>
                    <a:pt x="289" y="623"/>
                  </a:cubicBezTo>
                  <a:cubicBezTo>
                    <a:pt x="287" y="555"/>
                    <a:pt x="293" y="494"/>
                    <a:pt x="302" y="436"/>
                  </a:cubicBezTo>
                  <a:cubicBezTo>
                    <a:pt x="292" y="434"/>
                    <a:pt x="283" y="431"/>
                    <a:pt x="272" y="430"/>
                  </a:cubicBezTo>
                  <a:cubicBezTo>
                    <a:pt x="239" y="496"/>
                    <a:pt x="211" y="568"/>
                    <a:pt x="192" y="648"/>
                  </a:cubicBezTo>
                  <a:moveTo>
                    <a:pt x="1275" y="515"/>
                  </a:moveTo>
                  <a:cubicBezTo>
                    <a:pt x="1279" y="557"/>
                    <a:pt x="1276" y="605"/>
                    <a:pt x="1288" y="636"/>
                  </a:cubicBezTo>
                  <a:cubicBezTo>
                    <a:pt x="1316" y="643"/>
                    <a:pt x="1341" y="652"/>
                    <a:pt x="1367" y="660"/>
                  </a:cubicBezTo>
                  <a:cubicBezTo>
                    <a:pt x="1377" y="657"/>
                    <a:pt x="1386" y="652"/>
                    <a:pt x="1397" y="648"/>
                  </a:cubicBezTo>
                  <a:cubicBezTo>
                    <a:pt x="1395" y="622"/>
                    <a:pt x="1398" y="600"/>
                    <a:pt x="1394" y="577"/>
                  </a:cubicBezTo>
                  <a:cubicBezTo>
                    <a:pt x="1392" y="567"/>
                    <a:pt x="1386" y="555"/>
                    <a:pt x="1382" y="545"/>
                  </a:cubicBezTo>
                  <a:cubicBezTo>
                    <a:pt x="1370" y="512"/>
                    <a:pt x="1354" y="481"/>
                    <a:pt x="1340" y="452"/>
                  </a:cubicBezTo>
                  <a:cubicBezTo>
                    <a:pt x="1314" y="444"/>
                    <a:pt x="1288" y="437"/>
                    <a:pt x="1261" y="431"/>
                  </a:cubicBezTo>
                  <a:cubicBezTo>
                    <a:pt x="1266" y="456"/>
                    <a:pt x="1272" y="485"/>
                    <a:pt x="1275" y="515"/>
                  </a:cubicBezTo>
                  <a:close/>
                  <a:moveTo>
                    <a:pt x="305" y="437"/>
                  </a:moveTo>
                  <a:cubicBezTo>
                    <a:pt x="295" y="493"/>
                    <a:pt x="288" y="559"/>
                    <a:pt x="293" y="623"/>
                  </a:cubicBezTo>
                  <a:cubicBezTo>
                    <a:pt x="311" y="617"/>
                    <a:pt x="332" y="615"/>
                    <a:pt x="351" y="610"/>
                  </a:cubicBezTo>
                  <a:cubicBezTo>
                    <a:pt x="364" y="556"/>
                    <a:pt x="379" y="504"/>
                    <a:pt x="397" y="455"/>
                  </a:cubicBezTo>
                  <a:cubicBezTo>
                    <a:pt x="366" y="449"/>
                    <a:pt x="335" y="444"/>
                    <a:pt x="305" y="437"/>
                  </a:cubicBezTo>
                  <a:close/>
                  <a:moveTo>
                    <a:pt x="1126" y="455"/>
                  </a:moveTo>
                  <a:cubicBezTo>
                    <a:pt x="1131" y="501"/>
                    <a:pt x="1133" y="551"/>
                    <a:pt x="1133" y="603"/>
                  </a:cubicBezTo>
                  <a:cubicBezTo>
                    <a:pt x="1182" y="612"/>
                    <a:pt x="1231" y="620"/>
                    <a:pt x="1277" y="633"/>
                  </a:cubicBezTo>
                  <a:cubicBezTo>
                    <a:pt x="1279" y="602"/>
                    <a:pt x="1270" y="583"/>
                    <a:pt x="1263" y="561"/>
                  </a:cubicBezTo>
                  <a:cubicBezTo>
                    <a:pt x="1248" y="517"/>
                    <a:pt x="1234" y="477"/>
                    <a:pt x="1215" y="438"/>
                  </a:cubicBezTo>
                  <a:cubicBezTo>
                    <a:pt x="1214" y="438"/>
                    <a:pt x="1214" y="438"/>
                    <a:pt x="1213" y="438"/>
                  </a:cubicBezTo>
                  <a:cubicBezTo>
                    <a:pt x="1185" y="445"/>
                    <a:pt x="1156" y="450"/>
                    <a:pt x="1126" y="455"/>
                  </a:cubicBezTo>
                  <a:close/>
                  <a:moveTo>
                    <a:pt x="179" y="454"/>
                  </a:moveTo>
                  <a:cubicBezTo>
                    <a:pt x="168" y="457"/>
                    <a:pt x="158" y="461"/>
                    <a:pt x="147" y="465"/>
                  </a:cubicBezTo>
                  <a:cubicBezTo>
                    <a:pt x="123" y="516"/>
                    <a:pt x="101" y="568"/>
                    <a:pt x="85" y="627"/>
                  </a:cubicBezTo>
                  <a:cubicBezTo>
                    <a:pt x="108" y="640"/>
                    <a:pt x="131" y="652"/>
                    <a:pt x="159" y="660"/>
                  </a:cubicBezTo>
                  <a:cubicBezTo>
                    <a:pt x="157" y="583"/>
                    <a:pt x="168" y="513"/>
                    <a:pt x="179" y="454"/>
                  </a:cubicBezTo>
                  <a:close/>
                  <a:moveTo>
                    <a:pt x="1392" y="564"/>
                  </a:moveTo>
                  <a:cubicBezTo>
                    <a:pt x="1388" y="528"/>
                    <a:pt x="1381" y="495"/>
                    <a:pt x="1374" y="463"/>
                  </a:cubicBezTo>
                  <a:cubicBezTo>
                    <a:pt x="1363" y="461"/>
                    <a:pt x="1354" y="457"/>
                    <a:pt x="1345" y="454"/>
                  </a:cubicBezTo>
                  <a:cubicBezTo>
                    <a:pt x="1362" y="489"/>
                    <a:pt x="1378" y="525"/>
                    <a:pt x="1392" y="564"/>
                  </a:cubicBezTo>
                  <a:close/>
                  <a:moveTo>
                    <a:pt x="401" y="455"/>
                  </a:moveTo>
                  <a:cubicBezTo>
                    <a:pt x="382" y="503"/>
                    <a:pt x="367" y="556"/>
                    <a:pt x="354" y="610"/>
                  </a:cubicBezTo>
                  <a:cubicBezTo>
                    <a:pt x="383" y="605"/>
                    <a:pt x="412" y="600"/>
                    <a:pt x="442" y="597"/>
                  </a:cubicBezTo>
                  <a:cubicBezTo>
                    <a:pt x="442" y="550"/>
                    <a:pt x="443" y="504"/>
                    <a:pt x="447" y="461"/>
                  </a:cubicBezTo>
                  <a:cubicBezTo>
                    <a:pt x="432" y="459"/>
                    <a:pt x="415" y="458"/>
                    <a:pt x="401" y="455"/>
                  </a:cubicBezTo>
                  <a:close/>
                  <a:moveTo>
                    <a:pt x="1080" y="461"/>
                  </a:moveTo>
                  <a:cubicBezTo>
                    <a:pt x="1093" y="507"/>
                    <a:pt x="1106" y="553"/>
                    <a:pt x="1116" y="601"/>
                  </a:cubicBezTo>
                  <a:cubicBezTo>
                    <a:pt x="1121" y="602"/>
                    <a:pt x="1125" y="602"/>
                    <a:pt x="1130" y="603"/>
                  </a:cubicBezTo>
                  <a:cubicBezTo>
                    <a:pt x="1130" y="551"/>
                    <a:pt x="1129" y="501"/>
                    <a:pt x="1123" y="455"/>
                  </a:cubicBezTo>
                  <a:cubicBezTo>
                    <a:pt x="1108" y="457"/>
                    <a:pt x="1094" y="459"/>
                    <a:pt x="1080" y="461"/>
                  </a:cubicBezTo>
                  <a:close/>
                  <a:moveTo>
                    <a:pt x="445" y="596"/>
                  </a:moveTo>
                  <a:cubicBezTo>
                    <a:pt x="475" y="592"/>
                    <a:pt x="505" y="589"/>
                    <a:pt x="535" y="586"/>
                  </a:cubicBezTo>
                  <a:cubicBezTo>
                    <a:pt x="542" y="548"/>
                    <a:pt x="548" y="509"/>
                    <a:pt x="556" y="472"/>
                  </a:cubicBezTo>
                  <a:cubicBezTo>
                    <a:pt x="519" y="469"/>
                    <a:pt x="483" y="466"/>
                    <a:pt x="449" y="461"/>
                  </a:cubicBezTo>
                  <a:cubicBezTo>
                    <a:pt x="446" y="504"/>
                    <a:pt x="444" y="549"/>
                    <a:pt x="445" y="596"/>
                  </a:cubicBezTo>
                  <a:close/>
                  <a:moveTo>
                    <a:pt x="965" y="472"/>
                  </a:moveTo>
                  <a:cubicBezTo>
                    <a:pt x="967" y="507"/>
                    <a:pt x="966" y="546"/>
                    <a:pt x="966" y="584"/>
                  </a:cubicBezTo>
                  <a:cubicBezTo>
                    <a:pt x="1016" y="589"/>
                    <a:pt x="1065" y="594"/>
                    <a:pt x="1113" y="600"/>
                  </a:cubicBezTo>
                  <a:cubicBezTo>
                    <a:pt x="1102" y="553"/>
                    <a:pt x="1092" y="503"/>
                    <a:pt x="1075" y="461"/>
                  </a:cubicBezTo>
                  <a:cubicBezTo>
                    <a:pt x="1039" y="466"/>
                    <a:pt x="1003" y="470"/>
                    <a:pt x="965" y="472"/>
                  </a:cubicBezTo>
                  <a:close/>
                  <a:moveTo>
                    <a:pt x="1388" y="521"/>
                  </a:moveTo>
                  <a:cubicBezTo>
                    <a:pt x="1391" y="540"/>
                    <a:pt x="1392" y="559"/>
                    <a:pt x="1396" y="577"/>
                  </a:cubicBezTo>
                  <a:cubicBezTo>
                    <a:pt x="1400" y="600"/>
                    <a:pt x="1412" y="620"/>
                    <a:pt x="1416" y="640"/>
                  </a:cubicBezTo>
                  <a:cubicBezTo>
                    <a:pt x="1437" y="628"/>
                    <a:pt x="1459" y="617"/>
                    <a:pt x="1473" y="599"/>
                  </a:cubicBezTo>
                  <a:cubicBezTo>
                    <a:pt x="1470" y="557"/>
                    <a:pt x="1454" y="529"/>
                    <a:pt x="1442" y="496"/>
                  </a:cubicBezTo>
                  <a:cubicBezTo>
                    <a:pt x="1421" y="484"/>
                    <a:pt x="1400" y="473"/>
                    <a:pt x="1376" y="465"/>
                  </a:cubicBezTo>
                  <a:cubicBezTo>
                    <a:pt x="1381" y="483"/>
                    <a:pt x="1385" y="502"/>
                    <a:pt x="1388" y="521"/>
                  </a:cubicBezTo>
                  <a:close/>
                  <a:moveTo>
                    <a:pt x="91" y="491"/>
                  </a:moveTo>
                  <a:cubicBezTo>
                    <a:pt x="82" y="531"/>
                    <a:pt x="72" y="570"/>
                    <a:pt x="69" y="616"/>
                  </a:cubicBezTo>
                  <a:cubicBezTo>
                    <a:pt x="73" y="619"/>
                    <a:pt x="78" y="623"/>
                    <a:pt x="83" y="625"/>
                  </a:cubicBezTo>
                  <a:cubicBezTo>
                    <a:pt x="98" y="568"/>
                    <a:pt x="121" y="515"/>
                    <a:pt x="142" y="467"/>
                  </a:cubicBezTo>
                  <a:cubicBezTo>
                    <a:pt x="124" y="474"/>
                    <a:pt x="107" y="482"/>
                    <a:pt x="91" y="491"/>
                  </a:cubicBezTo>
                  <a:close/>
                  <a:moveTo>
                    <a:pt x="558" y="472"/>
                  </a:moveTo>
                  <a:cubicBezTo>
                    <a:pt x="551" y="509"/>
                    <a:pt x="545" y="548"/>
                    <a:pt x="538" y="586"/>
                  </a:cubicBezTo>
                  <a:cubicBezTo>
                    <a:pt x="562" y="584"/>
                    <a:pt x="586" y="582"/>
                    <a:pt x="611" y="581"/>
                  </a:cubicBezTo>
                  <a:cubicBezTo>
                    <a:pt x="611" y="545"/>
                    <a:pt x="613" y="511"/>
                    <a:pt x="612" y="476"/>
                  </a:cubicBezTo>
                  <a:cubicBezTo>
                    <a:pt x="594" y="474"/>
                    <a:pt x="576" y="474"/>
                    <a:pt x="558" y="472"/>
                  </a:cubicBezTo>
                  <a:close/>
                  <a:moveTo>
                    <a:pt x="915" y="476"/>
                  </a:moveTo>
                  <a:cubicBezTo>
                    <a:pt x="919" y="511"/>
                    <a:pt x="925" y="546"/>
                    <a:pt x="928" y="582"/>
                  </a:cubicBezTo>
                  <a:cubicBezTo>
                    <a:pt x="941" y="582"/>
                    <a:pt x="952" y="584"/>
                    <a:pt x="965" y="584"/>
                  </a:cubicBezTo>
                  <a:cubicBezTo>
                    <a:pt x="965" y="546"/>
                    <a:pt x="963" y="510"/>
                    <a:pt x="963" y="473"/>
                  </a:cubicBezTo>
                  <a:cubicBezTo>
                    <a:pt x="946" y="473"/>
                    <a:pt x="930" y="474"/>
                    <a:pt x="915" y="476"/>
                  </a:cubicBezTo>
                  <a:close/>
                  <a:moveTo>
                    <a:pt x="617" y="476"/>
                  </a:moveTo>
                  <a:cubicBezTo>
                    <a:pt x="614" y="508"/>
                    <a:pt x="615" y="545"/>
                    <a:pt x="615" y="580"/>
                  </a:cubicBezTo>
                  <a:cubicBezTo>
                    <a:pt x="653" y="579"/>
                    <a:pt x="691" y="577"/>
                    <a:pt x="729" y="576"/>
                  </a:cubicBezTo>
                  <a:cubicBezTo>
                    <a:pt x="731" y="545"/>
                    <a:pt x="731" y="511"/>
                    <a:pt x="732" y="479"/>
                  </a:cubicBezTo>
                  <a:cubicBezTo>
                    <a:pt x="693" y="479"/>
                    <a:pt x="654" y="478"/>
                    <a:pt x="617" y="476"/>
                  </a:cubicBezTo>
                  <a:close/>
                  <a:moveTo>
                    <a:pt x="791" y="479"/>
                  </a:moveTo>
                  <a:cubicBezTo>
                    <a:pt x="791" y="513"/>
                    <a:pt x="791" y="544"/>
                    <a:pt x="791" y="576"/>
                  </a:cubicBezTo>
                  <a:cubicBezTo>
                    <a:pt x="836" y="577"/>
                    <a:pt x="881" y="579"/>
                    <a:pt x="924" y="581"/>
                  </a:cubicBezTo>
                  <a:cubicBezTo>
                    <a:pt x="920" y="546"/>
                    <a:pt x="915" y="511"/>
                    <a:pt x="911" y="476"/>
                  </a:cubicBezTo>
                  <a:cubicBezTo>
                    <a:pt x="872" y="478"/>
                    <a:pt x="831" y="479"/>
                    <a:pt x="791" y="479"/>
                  </a:cubicBezTo>
                  <a:close/>
                  <a:moveTo>
                    <a:pt x="736" y="479"/>
                  </a:moveTo>
                  <a:cubicBezTo>
                    <a:pt x="732" y="509"/>
                    <a:pt x="734" y="545"/>
                    <a:pt x="732" y="576"/>
                  </a:cubicBezTo>
                  <a:cubicBezTo>
                    <a:pt x="751" y="576"/>
                    <a:pt x="770" y="576"/>
                    <a:pt x="789" y="576"/>
                  </a:cubicBezTo>
                  <a:cubicBezTo>
                    <a:pt x="789" y="544"/>
                    <a:pt x="789" y="512"/>
                    <a:pt x="789" y="479"/>
                  </a:cubicBezTo>
                  <a:cubicBezTo>
                    <a:pt x="771" y="479"/>
                    <a:pt x="754" y="479"/>
                    <a:pt x="736" y="479"/>
                  </a:cubicBezTo>
                  <a:close/>
                  <a:moveTo>
                    <a:pt x="60" y="512"/>
                  </a:moveTo>
                  <a:cubicBezTo>
                    <a:pt x="53" y="535"/>
                    <a:pt x="44" y="556"/>
                    <a:pt x="37" y="580"/>
                  </a:cubicBezTo>
                  <a:cubicBezTo>
                    <a:pt x="45" y="593"/>
                    <a:pt x="53" y="606"/>
                    <a:pt x="67" y="613"/>
                  </a:cubicBezTo>
                  <a:cubicBezTo>
                    <a:pt x="69" y="569"/>
                    <a:pt x="81" y="529"/>
                    <a:pt x="87" y="493"/>
                  </a:cubicBezTo>
                  <a:cubicBezTo>
                    <a:pt x="78" y="499"/>
                    <a:pt x="69" y="505"/>
                    <a:pt x="60" y="512"/>
                  </a:cubicBezTo>
                  <a:close/>
                  <a:moveTo>
                    <a:pt x="1462" y="539"/>
                  </a:moveTo>
                  <a:cubicBezTo>
                    <a:pt x="1461" y="543"/>
                    <a:pt x="1465" y="539"/>
                    <a:pt x="1462" y="539"/>
                  </a:cubicBezTo>
                  <a:moveTo>
                    <a:pt x="1462" y="539"/>
                  </a:moveTo>
                  <a:cubicBezTo>
                    <a:pt x="1458" y="526"/>
                    <a:pt x="1458" y="502"/>
                    <a:pt x="1446" y="501"/>
                  </a:cubicBezTo>
                  <a:cubicBezTo>
                    <a:pt x="1452" y="512"/>
                    <a:pt x="1456" y="526"/>
                    <a:pt x="1462" y="539"/>
                  </a:cubicBezTo>
                  <a:moveTo>
                    <a:pt x="1480" y="592"/>
                  </a:moveTo>
                  <a:cubicBezTo>
                    <a:pt x="1504" y="563"/>
                    <a:pt x="1482" y="521"/>
                    <a:pt x="1457" y="507"/>
                  </a:cubicBezTo>
                  <a:cubicBezTo>
                    <a:pt x="1465" y="535"/>
                    <a:pt x="1469" y="567"/>
                    <a:pt x="1480" y="592"/>
                  </a:cubicBezTo>
                  <a:close/>
                  <a:moveTo>
                    <a:pt x="36" y="575"/>
                  </a:moveTo>
                  <a:cubicBezTo>
                    <a:pt x="40" y="555"/>
                    <a:pt x="51" y="536"/>
                    <a:pt x="54" y="517"/>
                  </a:cubicBezTo>
                  <a:cubicBezTo>
                    <a:pt x="42" y="529"/>
                    <a:pt x="28" y="553"/>
                    <a:pt x="36" y="575"/>
                  </a:cubicBezTo>
                  <a:close/>
                  <a:moveTo>
                    <a:pt x="1463" y="544"/>
                  </a:moveTo>
                  <a:cubicBezTo>
                    <a:pt x="1462" y="543"/>
                    <a:pt x="1463" y="544"/>
                    <a:pt x="1463" y="544"/>
                  </a:cubicBezTo>
                  <a:close/>
                  <a:moveTo>
                    <a:pt x="1480" y="597"/>
                  </a:moveTo>
                  <a:cubicBezTo>
                    <a:pt x="1494" y="642"/>
                    <a:pt x="1503" y="692"/>
                    <a:pt x="1508" y="747"/>
                  </a:cubicBezTo>
                  <a:cubicBezTo>
                    <a:pt x="1512" y="753"/>
                    <a:pt x="1516" y="760"/>
                    <a:pt x="1519" y="767"/>
                  </a:cubicBezTo>
                  <a:cubicBezTo>
                    <a:pt x="1521" y="690"/>
                    <a:pt x="1511" y="622"/>
                    <a:pt x="1494" y="563"/>
                  </a:cubicBezTo>
                  <a:cubicBezTo>
                    <a:pt x="1493" y="578"/>
                    <a:pt x="1486" y="587"/>
                    <a:pt x="1480" y="597"/>
                  </a:cubicBezTo>
                  <a:close/>
                  <a:moveTo>
                    <a:pt x="17" y="654"/>
                  </a:moveTo>
                  <a:cubicBezTo>
                    <a:pt x="21" y="628"/>
                    <a:pt x="28" y="604"/>
                    <a:pt x="34" y="580"/>
                  </a:cubicBezTo>
                  <a:cubicBezTo>
                    <a:pt x="33" y="577"/>
                    <a:pt x="32" y="573"/>
                    <a:pt x="30" y="570"/>
                  </a:cubicBezTo>
                  <a:cubicBezTo>
                    <a:pt x="26" y="597"/>
                    <a:pt x="18" y="626"/>
                    <a:pt x="17" y="654"/>
                  </a:cubicBezTo>
                  <a:close/>
                  <a:moveTo>
                    <a:pt x="615" y="583"/>
                  </a:moveTo>
                  <a:cubicBezTo>
                    <a:pt x="616" y="635"/>
                    <a:pt x="617" y="686"/>
                    <a:pt x="620" y="736"/>
                  </a:cubicBezTo>
                  <a:cubicBezTo>
                    <a:pt x="655" y="737"/>
                    <a:pt x="690" y="739"/>
                    <a:pt x="726" y="739"/>
                  </a:cubicBezTo>
                  <a:cubicBezTo>
                    <a:pt x="728" y="686"/>
                    <a:pt x="729" y="633"/>
                    <a:pt x="729" y="579"/>
                  </a:cubicBezTo>
                  <a:cubicBezTo>
                    <a:pt x="690" y="580"/>
                    <a:pt x="652" y="581"/>
                    <a:pt x="615" y="583"/>
                  </a:cubicBezTo>
                  <a:close/>
                  <a:moveTo>
                    <a:pt x="729" y="739"/>
                  </a:moveTo>
                  <a:cubicBezTo>
                    <a:pt x="750" y="738"/>
                    <a:pt x="769" y="740"/>
                    <a:pt x="788" y="739"/>
                  </a:cubicBezTo>
                  <a:cubicBezTo>
                    <a:pt x="788" y="685"/>
                    <a:pt x="790" y="633"/>
                    <a:pt x="789" y="579"/>
                  </a:cubicBezTo>
                  <a:cubicBezTo>
                    <a:pt x="770" y="579"/>
                    <a:pt x="752" y="579"/>
                    <a:pt x="733" y="579"/>
                  </a:cubicBezTo>
                  <a:cubicBezTo>
                    <a:pt x="730" y="630"/>
                    <a:pt x="731" y="686"/>
                    <a:pt x="729" y="739"/>
                  </a:cubicBezTo>
                  <a:close/>
                  <a:moveTo>
                    <a:pt x="791" y="582"/>
                  </a:moveTo>
                  <a:cubicBezTo>
                    <a:pt x="791" y="634"/>
                    <a:pt x="791" y="687"/>
                    <a:pt x="791" y="739"/>
                  </a:cubicBezTo>
                  <a:cubicBezTo>
                    <a:pt x="842" y="739"/>
                    <a:pt x="890" y="736"/>
                    <a:pt x="938" y="734"/>
                  </a:cubicBezTo>
                  <a:cubicBezTo>
                    <a:pt x="934" y="683"/>
                    <a:pt x="930" y="633"/>
                    <a:pt x="924" y="584"/>
                  </a:cubicBezTo>
                  <a:cubicBezTo>
                    <a:pt x="881" y="581"/>
                    <a:pt x="837" y="580"/>
                    <a:pt x="792" y="579"/>
                  </a:cubicBezTo>
                  <a:cubicBezTo>
                    <a:pt x="791" y="579"/>
                    <a:pt x="791" y="581"/>
                    <a:pt x="791" y="582"/>
                  </a:cubicBezTo>
                  <a:close/>
                  <a:moveTo>
                    <a:pt x="538" y="588"/>
                  </a:moveTo>
                  <a:cubicBezTo>
                    <a:pt x="531" y="634"/>
                    <a:pt x="526" y="681"/>
                    <a:pt x="521" y="729"/>
                  </a:cubicBezTo>
                  <a:cubicBezTo>
                    <a:pt x="552" y="732"/>
                    <a:pt x="584" y="734"/>
                    <a:pt x="616" y="736"/>
                  </a:cubicBezTo>
                  <a:cubicBezTo>
                    <a:pt x="612" y="686"/>
                    <a:pt x="615" y="630"/>
                    <a:pt x="609" y="583"/>
                  </a:cubicBezTo>
                  <a:cubicBezTo>
                    <a:pt x="586" y="585"/>
                    <a:pt x="562" y="587"/>
                    <a:pt x="538" y="588"/>
                  </a:cubicBezTo>
                  <a:close/>
                  <a:moveTo>
                    <a:pt x="929" y="584"/>
                  </a:moveTo>
                  <a:cubicBezTo>
                    <a:pt x="933" y="634"/>
                    <a:pt x="939" y="682"/>
                    <a:pt x="942" y="734"/>
                  </a:cubicBezTo>
                  <a:cubicBezTo>
                    <a:pt x="946" y="733"/>
                    <a:pt x="953" y="733"/>
                    <a:pt x="959" y="733"/>
                  </a:cubicBezTo>
                  <a:cubicBezTo>
                    <a:pt x="962" y="685"/>
                    <a:pt x="963" y="636"/>
                    <a:pt x="965" y="587"/>
                  </a:cubicBezTo>
                  <a:cubicBezTo>
                    <a:pt x="953" y="585"/>
                    <a:pt x="941" y="585"/>
                    <a:pt x="929" y="584"/>
                  </a:cubicBezTo>
                  <a:close/>
                  <a:moveTo>
                    <a:pt x="13" y="752"/>
                  </a:moveTo>
                  <a:cubicBezTo>
                    <a:pt x="25" y="732"/>
                    <a:pt x="46" y="719"/>
                    <a:pt x="63" y="704"/>
                  </a:cubicBezTo>
                  <a:cubicBezTo>
                    <a:pt x="63" y="674"/>
                    <a:pt x="63" y="645"/>
                    <a:pt x="66" y="618"/>
                  </a:cubicBezTo>
                  <a:cubicBezTo>
                    <a:pt x="54" y="609"/>
                    <a:pt x="45" y="597"/>
                    <a:pt x="35" y="585"/>
                  </a:cubicBezTo>
                  <a:cubicBezTo>
                    <a:pt x="23" y="635"/>
                    <a:pt x="7" y="690"/>
                    <a:pt x="13" y="752"/>
                  </a:cubicBezTo>
                  <a:close/>
                  <a:moveTo>
                    <a:pt x="967" y="587"/>
                  </a:moveTo>
                  <a:cubicBezTo>
                    <a:pt x="965" y="635"/>
                    <a:pt x="965" y="686"/>
                    <a:pt x="961" y="732"/>
                  </a:cubicBezTo>
                  <a:cubicBezTo>
                    <a:pt x="1017" y="729"/>
                    <a:pt x="1071" y="723"/>
                    <a:pt x="1123" y="716"/>
                  </a:cubicBezTo>
                  <a:cubicBezTo>
                    <a:pt x="1132" y="675"/>
                    <a:pt x="1121" y="639"/>
                    <a:pt x="1114" y="603"/>
                  </a:cubicBezTo>
                  <a:cubicBezTo>
                    <a:pt x="1067" y="597"/>
                    <a:pt x="1018" y="591"/>
                    <a:pt x="967" y="587"/>
                  </a:cubicBezTo>
                  <a:close/>
                  <a:moveTo>
                    <a:pt x="1476" y="597"/>
                  </a:moveTo>
                  <a:cubicBezTo>
                    <a:pt x="1478" y="594"/>
                    <a:pt x="1476" y="589"/>
                    <a:pt x="1474" y="587"/>
                  </a:cubicBezTo>
                  <a:cubicBezTo>
                    <a:pt x="1475" y="590"/>
                    <a:pt x="1475" y="594"/>
                    <a:pt x="1476" y="597"/>
                  </a:cubicBezTo>
                  <a:close/>
                  <a:moveTo>
                    <a:pt x="445" y="599"/>
                  </a:moveTo>
                  <a:cubicBezTo>
                    <a:pt x="446" y="641"/>
                    <a:pt x="448" y="683"/>
                    <a:pt x="452" y="722"/>
                  </a:cubicBezTo>
                  <a:cubicBezTo>
                    <a:pt x="474" y="725"/>
                    <a:pt x="496" y="727"/>
                    <a:pt x="518" y="729"/>
                  </a:cubicBezTo>
                  <a:cubicBezTo>
                    <a:pt x="523" y="682"/>
                    <a:pt x="528" y="634"/>
                    <a:pt x="535" y="589"/>
                  </a:cubicBezTo>
                  <a:cubicBezTo>
                    <a:pt x="504" y="591"/>
                    <a:pt x="475" y="595"/>
                    <a:pt x="445" y="599"/>
                  </a:cubicBezTo>
                  <a:close/>
                  <a:moveTo>
                    <a:pt x="1398" y="592"/>
                  </a:moveTo>
                  <a:cubicBezTo>
                    <a:pt x="1398" y="610"/>
                    <a:pt x="1399" y="628"/>
                    <a:pt x="1399" y="647"/>
                  </a:cubicBezTo>
                  <a:cubicBezTo>
                    <a:pt x="1404" y="644"/>
                    <a:pt x="1410" y="644"/>
                    <a:pt x="1412" y="640"/>
                  </a:cubicBezTo>
                  <a:cubicBezTo>
                    <a:pt x="1407" y="624"/>
                    <a:pt x="1403" y="607"/>
                    <a:pt x="1398" y="592"/>
                  </a:cubicBezTo>
                  <a:moveTo>
                    <a:pt x="1398" y="592"/>
                  </a:moveTo>
                  <a:cubicBezTo>
                    <a:pt x="1399" y="587"/>
                    <a:pt x="1395" y="591"/>
                    <a:pt x="1398" y="592"/>
                  </a:cubicBezTo>
                  <a:moveTo>
                    <a:pt x="354" y="612"/>
                  </a:moveTo>
                  <a:cubicBezTo>
                    <a:pt x="346" y="641"/>
                    <a:pt x="341" y="673"/>
                    <a:pt x="335" y="705"/>
                  </a:cubicBezTo>
                  <a:cubicBezTo>
                    <a:pt x="372" y="712"/>
                    <a:pt x="409" y="718"/>
                    <a:pt x="449" y="721"/>
                  </a:cubicBezTo>
                  <a:cubicBezTo>
                    <a:pt x="445" y="682"/>
                    <a:pt x="445" y="639"/>
                    <a:pt x="441" y="599"/>
                  </a:cubicBezTo>
                  <a:cubicBezTo>
                    <a:pt x="412" y="603"/>
                    <a:pt x="383" y="607"/>
                    <a:pt x="354" y="612"/>
                  </a:cubicBezTo>
                  <a:close/>
                  <a:moveTo>
                    <a:pt x="1483" y="721"/>
                  </a:moveTo>
                  <a:cubicBezTo>
                    <a:pt x="1487" y="724"/>
                    <a:pt x="1490" y="729"/>
                    <a:pt x="1494" y="733"/>
                  </a:cubicBezTo>
                  <a:cubicBezTo>
                    <a:pt x="1498" y="736"/>
                    <a:pt x="1504" y="743"/>
                    <a:pt x="1505" y="742"/>
                  </a:cubicBezTo>
                  <a:cubicBezTo>
                    <a:pt x="1499" y="690"/>
                    <a:pt x="1492" y="641"/>
                    <a:pt x="1477" y="599"/>
                  </a:cubicBezTo>
                  <a:cubicBezTo>
                    <a:pt x="1480" y="635"/>
                    <a:pt x="1484" y="678"/>
                    <a:pt x="1483" y="721"/>
                  </a:cubicBezTo>
                  <a:close/>
                  <a:moveTo>
                    <a:pt x="1416" y="642"/>
                  </a:moveTo>
                  <a:cubicBezTo>
                    <a:pt x="1419" y="657"/>
                    <a:pt x="1423" y="671"/>
                    <a:pt x="1425" y="686"/>
                  </a:cubicBezTo>
                  <a:cubicBezTo>
                    <a:pt x="1441" y="692"/>
                    <a:pt x="1456" y="703"/>
                    <a:pt x="1468" y="711"/>
                  </a:cubicBezTo>
                  <a:cubicBezTo>
                    <a:pt x="1472" y="714"/>
                    <a:pt x="1478" y="718"/>
                    <a:pt x="1480" y="718"/>
                  </a:cubicBezTo>
                  <a:cubicBezTo>
                    <a:pt x="1480" y="677"/>
                    <a:pt x="1480" y="637"/>
                    <a:pt x="1473" y="603"/>
                  </a:cubicBezTo>
                  <a:cubicBezTo>
                    <a:pt x="1457" y="619"/>
                    <a:pt x="1438" y="632"/>
                    <a:pt x="1416" y="642"/>
                  </a:cubicBezTo>
                  <a:close/>
                  <a:moveTo>
                    <a:pt x="1128" y="658"/>
                  </a:moveTo>
                  <a:cubicBezTo>
                    <a:pt x="1128" y="640"/>
                    <a:pt x="1129" y="623"/>
                    <a:pt x="1130" y="605"/>
                  </a:cubicBezTo>
                  <a:cubicBezTo>
                    <a:pt x="1124" y="606"/>
                    <a:pt x="1122" y="604"/>
                    <a:pt x="1117" y="604"/>
                  </a:cubicBezTo>
                  <a:cubicBezTo>
                    <a:pt x="1120" y="623"/>
                    <a:pt x="1124" y="640"/>
                    <a:pt x="1128" y="658"/>
                  </a:cubicBezTo>
                  <a:close/>
                  <a:moveTo>
                    <a:pt x="1134" y="606"/>
                  </a:moveTo>
                  <a:cubicBezTo>
                    <a:pt x="1132" y="607"/>
                    <a:pt x="1132" y="607"/>
                    <a:pt x="1132" y="609"/>
                  </a:cubicBezTo>
                  <a:cubicBezTo>
                    <a:pt x="1131" y="648"/>
                    <a:pt x="1128" y="682"/>
                    <a:pt x="1136" y="714"/>
                  </a:cubicBezTo>
                  <a:cubicBezTo>
                    <a:pt x="1184" y="707"/>
                    <a:pt x="1230" y="698"/>
                    <a:pt x="1274" y="688"/>
                  </a:cubicBezTo>
                  <a:cubicBezTo>
                    <a:pt x="1276" y="671"/>
                    <a:pt x="1276" y="653"/>
                    <a:pt x="1277" y="635"/>
                  </a:cubicBezTo>
                  <a:cubicBezTo>
                    <a:pt x="1230" y="624"/>
                    <a:pt x="1183" y="614"/>
                    <a:pt x="1134" y="606"/>
                  </a:cubicBezTo>
                  <a:close/>
                  <a:moveTo>
                    <a:pt x="349" y="613"/>
                  </a:moveTo>
                  <a:cubicBezTo>
                    <a:pt x="330" y="617"/>
                    <a:pt x="311" y="621"/>
                    <a:pt x="292" y="624"/>
                  </a:cubicBezTo>
                  <a:cubicBezTo>
                    <a:pt x="292" y="650"/>
                    <a:pt x="293" y="674"/>
                    <a:pt x="295" y="697"/>
                  </a:cubicBezTo>
                  <a:cubicBezTo>
                    <a:pt x="307" y="700"/>
                    <a:pt x="319" y="703"/>
                    <a:pt x="332" y="704"/>
                  </a:cubicBezTo>
                  <a:cubicBezTo>
                    <a:pt x="337" y="674"/>
                    <a:pt x="345" y="641"/>
                    <a:pt x="349" y="613"/>
                  </a:cubicBezTo>
                  <a:close/>
                  <a:moveTo>
                    <a:pt x="1279" y="634"/>
                  </a:moveTo>
                  <a:cubicBezTo>
                    <a:pt x="1282" y="634"/>
                    <a:pt x="1283" y="634"/>
                    <a:pt x="1284" y="635"/>
                  </a:cubicBezTo>
                  <a:cubicBezTo>
                    <a:pt x="1283" y="628"/>
                    <a:pt x="1282" y="622"/>
                    <a:pt x="1279" y="617"/>
                  </a:cubicBezTo>
                  <a:cubicBezTo>
                    <a:pt x="1279" y="623"/>
                    <a:pt x="1279" y="628"/>
                    <a:pt x="1279" y="634"/>
                  </a:cubicBezTo>
                  <a:close/>
                  <a:moveTo>
                    <a:pt x="67" y="699"/>
                  </a:moveTo>
                  <a:cubicBezTo>
                    <a:pt x="70" y="674"/>
                    <a:pt x="76" y="651"/>
                    <a:pt x="82" y="628"/>
                  </a:cubicBezTo>
                  <a:cubicBezTo>
                    <a:pt x="77" y="626"/>
                    <a:pt x="74" y="621"/>
                    <a:pt x="68" y="620"/>
                  </a:cubicBezTo>
                  <a:cubicBezTo>
                    <a:pt x="67" y="645"/>
                    <a:pt x="64" y="674"/>
                    <a:pt x="67" y="699"/>
                  </a:cubicBezTo>
                  <a:close/>
                  <a:moveTo>
                    <a:pt x="288" y="625"/>
                  </a:moveTo>
                  <a:cubicBezTo>
                    <a:pt x="255" y="634"/>
                    <a:pt x="221" y="642"/>
                    <a:pt x="190" y="652"/>
                  </a:cubicBezTo>
                  <a:cubicBezTo>
                    <a:pt x="189" y="659"/>
                    <a:pt x="188" y="664"/>
                    <a:pt x="186" y="670"/>
                  </a:cubicBezTo>
                  <a:cubicBezTo>
                    <a:pt x="220" y="680"/>
                    <a:pt x="255" y="690"/>
                    <a:pt x="293" y="696"/>
                  </a:cubicBezTo>
                  <a:cubicBezTo>
                    <a:pt x="290" y="673"/>
                    <a:pt x="291" y="648"/>
                    <a:pt x="288" y="625"/>
                  </a:cubicBezTo>
                  <a:close/>
                  <a:moveTo>
                    <a:pt x="69" y="701"/>
                  </a:moveTo>
                  <a:cubicBezTo>
                    <a:pt x="95" y="687"/>
                    <a:pt x="122" y="673"/>
                    <a:pt x="152" y="663"/>
                  </a:cubicBezTo>
                  <a:cubicBezTo>
                    <a:pt x="130" y="651"/>
                    <a:pt x="104" y="643"/>
                    <a:pt x="84" y="629"/>
                  </a:cubicBezTo>
                  <a:cubicBezTo>
                    <a:pt x="79" y="653"/>
                    <a:pt x="73" y="676"/>
                    <a:pt x="69" y="701"/>
                  </a:cubicBezTo>
                  <a:close/>
                  <a:moveTo>
                    <a:pt x="1277" y="687"/>
                  </a:moveTo>
                  <a:cubicBezTo>
                    <a:pt x="1283" y="685"/>
                    <a:pt x="1289" y="684"/>
                    <a:pt x="1296" y="682"/>
                  </a:cubicBezTo>
                  <a:cubicBezTo>
                    <a:pt x="1292" y="667"/>
                    <a:pt x="1290" y="652"/>
                    <a:pt x="1285" y="638"/>
                  </a:cubicBezTo>
                  <a:cubicBezTo>
                    <a:pt x="1284" y="637"/>
                    <a:pt x="1281" y="637"/>
                    <a:pt x="1279" y="636"/>
                  </a:cubicBezTo>
                  <a:cubicBezTo>
                    <a:pt x="1278" y="652"/>
                    <a:pt x="1278" y="670"/>
                    <a:pt x="1277" y="687"/>
                  </a:cubicBezTo>
                  <a:close/>
                  <a:moveTo>
                    <a:pt x="1298" y="681"/>
                  </a:moveTo>
                  <a:cubicBezTo>
                    <a:pt x="1320" y="675"/>
                    <a:pt x="1342" y="670"/>
                    <a:pt x="1362" y="661"/>
                  </a:cubicBezTo>
                  <a:cubicBezTo>
                    <a:pt x="1338" y="654"/>
                    <a:pt x="1315" y="645"/>
                    <a:pt x="1289" y="639"/>
                  </a:cubicBezTo>
                  <a:cubicBezTo>
                    <a:pt x="1291" y="653"/>
                    <a:pt x="1296" y="666"/>
                    <a:pt x="1298" y="681"/>
                  </a:cubicBezTo>
                  <a:close/>
                  <a:moveTo>
                    <a:pt x="1399" y="649"/>
                  </a:moveTo>
                  <a:cubicBezTo>
                    <a:pt x="1399" y="657"/>
                    <a:pt x="1399" y="665"/>
                    <a:pt x="1399" y="673"/>
                  </a:cubicBezTo>
                  <a:cubicBezTo>
                    <a:pt x="1407" y="677"/>
                    <a:pt x="1415" y="680"/>
                    <a:pt x="1422" y="684"/>
                  </a:cubicBezTo>
                  <a:cubicBezTo>
                    <a:pt x="1419" y="671"/>
                    <a:pt x="1418" y="655"/>
                    <a:pt x="1412" y="644"/>
                  </a:cubicBezTo>
                  <a:cubicBezTo>
                    <a:pt x="1409" y="646"/>
                    <a:pt x="1404" y="648"/>
                    <a:pt x="1399" y="649"/>
                  </a:cubicBezTo>
                  <a:close/>
                  <a:moveTo>
                    <a:pt x="1371" y="662"/>
                  </a:moveTo>
                  <a:cubicBezTo>
                    <a:pt x="1379" y="665"/>
                    <a:pt x="1388" y="668"/>
                    <a:pt x="1397" y="672"/>
                  </a:cubicBezTo>
                  <a:cubicBezTo>
                    <a:pt x="1396" y="666"/>
                    <a:pt x="1398" y="656"/>
                    <a:pt x="1396" y="651"/>
                  </a:cubicBezTo>
                  <a:cubicBezTo>
                    <a:pt x="1388" y="655"/>
                    <a:pt x="1379" y="658"/>
                    <a:pt x="1371" y="662"/>
                  </a:cubicBezTo>
                  <a:close/>
                  <a:moveTo>
                    <a:pt x="162" y="662"/>
                  </a:moveTo>
                  <a:cubicBezTo>
                    <a:pt x="169" y="664"/>
                    <a:pt x="175" y="668"/>
                    <a:pt x="184" y="669"/>
                  </a:cubicBezTo>
                  <a:cubicBezTo>
                    <a:pt x="184" y="663"/>
                    <a:pt x="187" y="659"/>
                    <a:pt x="187" y="653"/>
                  </a:cubicBezTo>
                  <a:cubicBezTo>
                    <a:pt x="178" y="656"/>
                    <a:pt x="170" y="658"/>
                    <a:pt x="162" y="662"/>
                  </a:cubicBezTo>
                  <a:close/>
                  <a:moveTo>
                    <a:pt x="109" y="683"/>
                  </a:moveTo>
                  <a:cubicBezTo>
                    <a:pt x="98" y="688"/>
                    <a:pt x="72" y="698"/>
                    <a:pt x="68" y="707"/>
                  </a:cubicBezTo>
                  <a:cubicBezTo>
                    <a:pt x="63" y="717"/>
                    <a:pt x="68" y="742"/>
                    <a:pt x="70" y="755"/>
                  </a:cubicBezTo>
                  <a:cubicBezTo>
                    <a:pt x="76" y="807"/>
                    <a:pt x="83" y="853"/>
                    <a:pt x="96" y="893"/>
                  </a:cubicBezTo>
                  <a:cubicBezTo>
                    <a:pt x="107" y="898"/>
                    <a:pt x="117" y="903"/>
                    <a:pt x="127" y="908"/>
                  </a:cubicBezTo>
                  <a:cubicBezTo>
                    <a:pt x="138" y="901"/>
                    <a:pt x="150" y="898"/>
                    <a:pt x="158" y="889"/>
                  </a:cubicBezTo>
                  <a:cubicBezTo>
                    <a:pt x="157" y="859"/>
                    <a:pt x="160" y="834"/>
                    <a:pt x="162" y="808"/>
                  </a:cubicBezTo>
                  <a:cubicBezTo>
                    <a:pt x="163" y="790"/>
                    <a:pt x="168" y="772"/>
                    <a:pt x="168" y="756"/>
                  </a:cubicBezTo>
                  <a:cubicBezTo>
                    <a:pt x="168" y="741"/>
                    <a:pt x="163" y="727"/>
                    <a:pt x="162" y="712"/>
                  </a:cubicBezTo>
                  <a:cubicBezTo>
                    <a:pt x="161" y="696"/>
                    <a:pt x="161" y="681"/>
                    <a:pt x="159" y="665"/>
                  </a:cubicBezTo>
                  <a:cubicBezTo>
                    <a:pt x="159" y="664"/>
                    <a:pt x="159" y="664"/>
                    <a:pt x="158" y="664"/>
                  </a:cubicBezTo>
                  <a:cubicBezTo>
                    <a:pt x="145" y="667"/>
                    <a:pt x="128" y="674"/>
                    <a:pt x="109" y="683"/>
                  </a:cubicBezTo>
                  <a:close/>
                  <a:moveTo>
                    <a:pt x="1367" y="664"/>
                  </a:moveTo>
                  <a:cubicBezTo>
                    <a:pt x="1347" y="670"/>
                    <a:pt x="1321" y="678"/>
                    <a:pt x="1299" y="685"/>
                  </a:cubicBezTo>
                  <a:cubicBezTo>
                    <a:pt x="1311" y="742"/>
                    <a:pt x="1319" y="805"/>
                    <a:pt x="1322" y="872"/>
                  </a:cubicBezTo>
                  <a:cubicBezTo>
                    <a:pt x="1336" y="877"/>
                    <a:pt x="1347" y="884"/>
                    <a:pt x="1362" y="888"/>
                  </a:cubicBezTo>
                  <a:cubicBezTo>
                    <a:pt x="1380" y="824"/>
                    <a:pt x="1394" y="754"/>
                    <a:pt x="1397" y="674"/>
                  </a:cubicBezTo>
                  <a:cubicBezTo>
                    <a:pt x="1386" y="672"/>
                    <a:pt x="1378" y="666"/>
                    <a:pt x="1367" y="664"/>
                  </a:cubicBezTo>
                  <a:close/>
                  <a:moveTo>
                    <a:pt x="170" y="745"/>
                  </a:moveTo>
                  <a:cubicBezTo>
                    <a:pt x="172" y="719"/>
                    <a:pt x="178" y="695"/>
                    <a:pt x="183" y="671"/>
                  </a:cubicBezTo>
                  <a:cubicBezTo>
                    <a:pt x="175" y="670"/>
                    <a:pt x="169" y="667"/>
                    <a:pt x="162" y="665"/>
                  </a:cubicBezTo>
                  <a:cubicBezTo>
                    <a:pt x="164" y="692"/>
                    <a:pt x="164" y="722"/>
                    <a:pt x="170" y="745"/>
                  </a:cubicBezTo>
                  <a:close/>
                  <a:moveTo>
                    <a:pt x="185" y="672"/>
                  </a:moveTo>
                  <a:cubicBezTo>
                    <a:pt x="185" y="673"/>
                    <a:pt x="185" y="674"/>
                    <a:pt x="185" y="675"/>
                  </a:cubicBezTo>
                  <a:cubicBezTo>
                    <a:pt x="182" y="704"/>
                    <a:pt x="169" y="731"/>
                    <a:pt x="171" y="761"/>
                  </a:cubicBezTo>
                  <a:cubicBezTo>
                    <a:pt x="172" y="801"/>
                    <a:pt x="188" y="839"/>
                    <a:pt x="195" y="875"/>
                  </a:cubicBezTo>
                  <a:cubicBezTo>
                    <a:pt x="232" y="860"/>
                    <a:pt x="272" y="848"/>
                    <a:pt x="314" y="837"/>
                  </a:cubicBezTo>
                  <a:cubicBezTo>
                    <a:pt x="306" y="792"/>
                    <a:pt x="297" y="749"/>
                    <a:pt x="294" y="700"/>
                  </a:cubicBezTo>
                  <a:cubicBezTo>
                    <a:pt x="256" y="692"/>
                    <a:pt x="219" y="683"/>
                    <a:pt x="185" y="672"/>
                  </a:cubicBezTo>
                  <a:close/>
                  <a:moveTo>
                    <a:pt x="1364" y="890"/>
                  </a:moveTo>
                  <a:cubicBezTo>
                    <a:pt x="1375" y="896"/>
                    <a:pt x="1385" y="902"/>
                    <a:pt x="1397" y="908"/>
                  </a:cubicBezTo>
                  <a:cubicBezTo>
                    <a:pt x="1411" y="900"/>
                    <a:pt x="1428" y="894"/>
                    <a:pt x="1441" y="885"/>
                  </a:cubicBezTo>
                  <a:cubicBezTo>
                    <a:pt x="1442" y="811"/>
                    <a:pt x="1435" y="747"/>
                    <a:pt x="1423" y="687"/>
                  </a:cubicBezTo>
                  <a:cubicBezTo>
                    <a:pt x="1415" y="684"/>
                    <a:pt x="1408" y="679"/>
                    <a:pt x="1398" y="676"/>
                  </a:cubicBezTo>
                  <a:cubicBezTo>
                    <a:pt x="1397" y="757"/>
                    <a:pt x="1382" y="826"/>
                    <a:pt x="1364" y="890"/>
                  </a:cubicBezTo>
                  <a:close/>
                  <a:moveTo>
                    <a:pt x="1127" y="716"/>
                  </a:moveTo>
                  <a:cubicBezTo>
                    <a:pt x="1127" y="713"/>
                    <a:pt x="1132" y="715"/>
                    <a:pt x="1134" y="715"/>
                  </a:cubicBezTo>
                  <a:cubicBezTo>
                    <a:pt x="1132" y="705"/>
                    <a:pt x="1131" y="694"/>
                    <a:pt x="1129" y="685"/>
                  </a:cubicBezTo>
                  <a:cubicBezTo>
                    <a:pt x="1128" y="694"/>
                    <a:pt x="1125" y="707"/>
                    <a:pt x="1127" y="716"/>
                  </a:cubicBezTo>
                  <a:close/>
                  <a:moveTo>
                    <a:pt x="1277" y="690"/>
                  </a:moveTo>
                  <a:cubicBezTo>
                    <a:pt x="1272" y="746"/>
                    <a:pt x="1263" y="798"/>
                    <a:pt x="1252" y="848"/>
                  </a:cubicBezTo>
                  <a:cubicBezTo>
                    <a:pt x="1275" y="855"/>
                    <a:pt x="1298" y="862"/>
                    <a:pt x="1319" y="871"/>
                  </a:cubicBezTo>
                  <a:cubicBezTo>
                    <a:pt x="1316" y="804"/>
                    <a:pt x="1310" y="740"/>
                    <a:pt x="1295" y="685"/>
                  </a:cubicBezTo>
                  <a:cubicBezTo>
                    <a:pt x="1289" y="687"/>
                    <a:pt x="1283" y="688"/>
                    <a:pt x="1277" y="690"/>
                  </a:cubicBezTo>
                  <a:close/>
                  <a:moveTo>
                    <a:pt x="1443" y="884"/>
                  </a:moveTo>
                  <a:cubicBezTo>
                    <a:pt x="1447" y="884"/>
                    <a:pt x="1454" y="877"/>
                    <a:pt x="1459" y="875"/>
                  </a:cubicBezTo>
                  <a:cubicBezTo>
                    <a:pt x="1470" y="828"/>
                    <a:pt x="1478" y="779"/>
                    <a:pt x="1480" y="723"/>
                  </a:cubicBezTo>
                  <a:cubicBezTo>
                    <a:pt x="1465" y="709"/>
                    <a:pt x="1446" y="699"/>
                    <a:pt x="1426" y="689"/>
                  </a:cubicBezTo>
                  <a:cubicBezTo>
                    <a:pt x="1437" y="748"/>
                    <a:pt x="1446" y="814"/>
                    <a:pt x="1443" y="884"/>
                  </a:cubicBezTo>
                  <a:close/>
                  <a:moveTo>
                    <a:pt x="1136" y="718"/>
                  </a:moveTo>
                  <a:cubicBezTo>
                    <a:pt x="1142" y="751"/>
                    <a:pt x="1146" y="785"/>
                    <a:pt x="1148" y="822"/>
                  </a:cubicBezTo>
                  <a:cubicBezTo>
                    <a:pt x="1182" y="830"/>
                    <a:pt x="1216" y="838"/>
                    <a:pt x="1249" y="847"/>
                  </a:cubicBezTo>
                  <a:cubicBezTo>
                    <a:pt x="1260" y="798"/>
                    <a:pt x="1269" y="747"/>
                    <a:pt x="1274" y="691"/>
                  </a:cubicBezTo>
                  <a:cubicBezTo>
                    <a:pt x="1273" y="691"/>
                    <a:pt x="1272" y="691"/>
                    <a:pt x="1272" y="691"/>
                  </a:cubicBezTo>
                  <a:cubicBezTo>
                    <a:pt x="1229" y="702"/>
                    <a:pt x="1181" y="708"/>
                    <a:pt x="1136" y="718"/>
                  </a:cubicBezTo>
                  <a:close/>
                  <a:moveTo>
                    <a:pt x="317" y="834"/>
                  </a:moveTo>
                  <a:cubicBezTo>
                    <a:pt x="320" y="790"/>
                    <a:pt x="325" y="747"/>
                    <a:pt x="332" y="707"/>
                  </a:cubicBezTo>
                  <a:cubicBezTo>
                    <a:pt x="319" y="706"/>
                    <a:pt x="307" y="703"/>
                    <a:pt x="295" y="700"/>
                  </a:cubicBezTo>
                  <a:cubicBezTo>
                    <a:pt x="301" y="747"/>
                    <a:pt x="306" y="792"/>
                    <a:pt x="317" y="834"/>
                  </a:cubicBezTo>
                  <a:close/>
                  <a:moveTo>
                    <a:pt x="334" y="708"/>
                  </a:moveTo>
                  <a:cubicBezTo>
                    <a:pt x="329" y="749"/>
                    <a:pt x="320" y="792"/>
                    <a:pt x="320" y="836"/>
                  </a:cubicBezTo>
                  <a:cubicBezTo>
                    <a:pt x="364" y="824"/>
                    <a:pt x="411" y="815"/>
                    <a:pt x="460" y="809"/>
                  </a:cubicBezTo>
                  <a:cubicBezTo>
                    <a:pt x="456" y="781"/>
                    <a:pt x="452" y="754"/>
                    <a:pt x="450" y="724"/>
                  </a:cubicBezTo>
                  <a:cubicBezTo>
                    <a:pt x="410" y="721"/>
                    <a:pt x="372" y="714"/>
                    <a:pt x="334" y="708"/>
                  </a:cubicBezTo>
                  <a:close/>
                  <a:moveTo>
                    <a:pt x="12" y="759"/>
                  </a:moveTo>
                  <a:cubicBezTo>
                    <a:pt x="10" y="769"/>
                    <a:pt x="13" y="784"/>
                    <a:pt x="14" y="796"/>
                  </a:cubicBezTo>
                  <a:cubicBezTo>
                    <a:pt x="15" y="809"/>
                    <a:pt x="15" y="823"/>
                    <a:pt x="18" y="833"/>
                  </a:cubicBezTo>
                  <a:cubicBezTo>
                    <a:pt x="21" y="843"/>
                    <a:pt x="38" y="854"/>
                    <a:pt x="45" y="860"/>
                  </a:cubicBezTo>
                  <a:cubicBezTo>
                    <a:pt x="48" y="862"/>
                    <a:pt x="50" y="867"/>
                    <a:pt x="54" y="865"/>
                  </a:cubicBezTo>
                  <a:cubicBezTo>
                    <a:pt x="52" y="809"/>
                    <a:pt x="59" y="757"/>
                    <a:pt x="63" y="710"/>
                  </a:cubicBezTo>
                  <a:cubicBezTo>
                    <a:pt x="63" y="709"/>
                    <a:pt x="63" y="709"/>
                    <a:pt x="62" y="709"/>
                  </a:cubicBezTo>
                  <a:cubicBezTo>
                    <a:pt x="50" y="719"/>
                    <a:pt x="16" y="741"/>
                    <a:pt x="12" y="759"/>
                  </a:cubicBezTo>
                  <a:close/>
                  <a:moveTo>
                    <a:pt x="1134" y="718"/>
                  </a:moveTo>
                  <a:cubicBezTo>
                    <a:pt x="1133" y="716"/>
                    <a:pt x="1129" y="719"/>
                    <a:pt x="1126" y="718"/>
                  </a:cubicBezTo>
                  <a:cubicBezTo>
                    <a:pt x="1122" y="751"/>
                    <a:pt x="1118" y="785"/>
                    <a:pt x="1112" y="816"/>
                  </a:cubicBezTo>
                  <a:cubicBezTo>
                    <a:pt x="1124" y="818"/>
                    <a:pt x="1134" y="821"/>
                    <a:pt x="1146" y="822"/>
                  </a:cubicBezTo>
                  <a:cubicBezTo>
                    <a:pt x="1143" y="787"/>
                    <a:pt x="1139" y="752"/>
                    <a:pt x="1134" y="718"/>
                  </a:cubicBezTo>
                  <a:close/>
                  <a:moveTo>
                    <a:pt x="961" y="735"/>
                  </a:moveTo>
                  <a:cubicBezTo>
                    <a:pt x="960" y="755"/>
                    <a:pt x="958" y="775"/>
                    <a:pt x="956" y="795"/>
                  </a:cubicBezTo>
                  <a:cubicBezTo>
                    <a:pt x="1009" y="801"/>
                    <a:pt x="1060" y="807"/>
                    <a:pt x="1110" y="815"/>
                  </a:cubicBezTo>
                  <a:cubicBezTo>
                    <a:pt x="1113" y="784"/>
                    <a:pt x="1123" y="748"/>
                    <a:pt x="1121" y="719"/>
                  </a:cubicBezTo>
                  <a:cubicBezTo>
                    <a:pt x="1070" y="726"/>
                    <a:pt x="1016" y="732"/>
                    <a:pt x="961" y="735"/>
                  </a:cubicBezTo>
                  <a:close/>
                  <a:moveTo>
                    <a:pt x="1462" y="872"/>
                  </a:moveTo>
                  <a:cubicBezTo>
                    <a:pt x="1480" y="862"/>
                    <a:pt x="1495" y="848"/>
                    <a:pt x="1507" y="832"/>
                  </a:cubicBezTo>
                  <a:cubicBezTo>
                    <a:pt x="1507" y="814"/>
                    <a:pt x="1508" y="802"/>
                    <a:pt x="1507" y="786"/>
                  </a:cubicBezTo>
                  <a:cubicBezTo>
                    <a:pt x="1506" y="773"/>
                    <a:pt x="1508" y="759"/>
                    <a:pt x="1506" y="750"/>
                  </a:cubicBezTo>
                  <a:cubicBezTo>
                    <a:pt x="1503" y="738"/>
                    <a:pt x="1488" y="733"/>
                    <a:pt x="1482" y="724"/>
                  </a:cubicBezTo>
                  <a:cubicBezTo>
                    <a:pt x="1481" y="779"/>
                    <a:pt x="1472" y="827"/>
                    <a:pt x="1462" y="872"/>
                  </a:cubicBezTo>
                  <a:close/>
                  <a:moveTo>
                    <a:pt x="462" y="808"/>
                  </a:moveTo>
                  <a:cubicBezTo>
                    <a:pt x="479" y="806"/>
                    <a:pt x="496" y="804"/>
                    <a:pt x="512" y="801"/>
                  </a:cubicBezTo>
                  <a:cubicBezTo>
                    <a:pt x="515" y="778"/>
                    <a:pt x="516" y="755"/>
                    <a:pt x="518" y="732"/>
                  </a:cubicBezTo>
                  <a:cubicBezTo>
                    <a:pt x="496" y="729"/>
                    <a:pt x="474" y="727"/>
                    <a:pt x="452" y="725"/>
                  </a:cubicBezTo>
                  <a:cubicBezTo>
                    <a:pt x="455" y="753"/>
                    <a:pt x="458" y="780"/>
                    <a:pt x="462" y="808"/>
                  </a:cubicBezTo>
                  <a:close/>
                  <a:moveTo>
                    <a:pt x="56" y="868"/>
                  </a:moveTo>
                  <a:cubicBezTo>
                    <a:pt x="66" y="877"/>
                    <a:pt x="79" y="884"/>
                    <a:pt x="92" y="890"/>
                  </a:cubicBezTo>
                  <a:cubicBezTo>
                    <a:pt x="79" y="840"/>
                    <a:pt x="69" y="787"/>
                    <a:pt x="64" y="728"/>
                  </a:cubicBezTo>
                  <a:cubicBezTo>
                    <a:pt x="58" y="772"/>
                    <a:pt x="55" y="818"/>
                    <a:pt x="56" y="868"/>
                  </a:cubicBezTo>
                  <a:close/>
                  <a:moveTo>
                    <a:pt x="522" y="732"/>
                  </a:moveTo>
                  <a:cubicBezTo>
                    <a:pt x="518" y="753"/>
                    <a:pt x="518" y="778"/>
                    <a:pt x="515" y="801"/>
                  </a:cubicBezTo>
                  <a:cubicBezTo>
                    <a:pt x="549" y="797"/>
                    <a:pt x="584" y="794"/>
                    <a:pt x="619" y="791"/>
                  </a:cubicBezTo>
                  <a:cubicBezTo>
                    <a:pt x="619" y="773"/>
                    <a:pt x="617" y="756"/>
                    <a:pt x="616" y="739"/>
                  </a:cubicBezTo>
                  <a:cubicBezTo>
                    <a:pt x="585" y="736"/>
                    <a:pt x="553" y="735"/>
                    <a:pt x="522" y="732"/>
                  </a:cubicBezTo>
                  <a:close/>
                  <a:moveTo>
                    <a:pt x="8" y="761"/>
                  </a:moveTo>
                  <a:cubicBezTo>
                    <a:pt x="10" y="754"/>
                    <a:pt x="10" y="740"/>
                    <a:pt x="8" y="733"/>
                  </a:cubicBezTo>
                  <a:cubicBezTo>
                    <a:pt x="10" y="743"/>
                    <a:pt x="6" y="753"/>
                    <a:pt x="8" y="761"/>
                  </a:cubicBezTo>
                  <a:close/>
                  <a:moveTo>
                    <a:pt x="942" y="737"/>
                  </a:moveTo>
                  <a:cubicBezTo>
                    <a:pt x="943" y="757"/>
                    <a:pt x="945" y="775"/>
                    <a:pt x="945" y="795"/>
                  </a:cubicBezTo>
                  <a:cubicBezTo>
                    <a:pt x="948" y="795"/>
                    <a:pt x="950" y="795"/>
                    <a:pt x="953" y="795"/>
                  </a:cubicBezTo>
                  <a:cubicBezTo>
                    <a:pt x="956" y="776"/>
                    <a:pt x="957" y="756"/>
                    <a:pt x="958" y="736"/>
                  </a:cubicBezTo>
                  <a:cubicBezTo>
                    <a:pt x="953" y="736"/>
                    <a:pt x="946" y="735"/>
                    <a:pt x="942" y="737"/>
                  </a:cubicBezTo>
                  <a:close/>
                  <a:moveTo>
                    <a:pt x="790" y="742"/>
                  </a:moveTo>
                  <a:cubicBezTo>
                    <a:pt x="790" y="757"/>
                    <a:pt x="790" y="772"/>
                    <a:pt x="790" y="788"/>
                  </a:cubicBezTo>
                  <a:cubicBezTo>
                    <a:pt x="843" y="788"/>
                    <a:pt x="892" y="791"/>
                    <a:pt x="942" y="794"/>
                  </a:cubicBezTo>
                  <a:cubicBezTo>
                    <a:pt x="940" y="776"/>
                    <a:pt x="940" y="755"/>
                    <a:pt x="938" y="737"/>
                  </a:cubicBezTo>
                  <a:cubicBezTo>
                    <a:pt x="889" y="739"/>
                    <a:pt x="841" y="742"/>
                    <a:pt x="790" y="742"/>
                  </a:cubicBezTo>
                  <a:close/>
                  <a:moveTo>
                    <a:pt x="621" y="739"/>
                  </a:moveTo>
                  <a:cubicBezTo>
                    <a:pt x="619" y="755"/>
                    <a:pt x="623" y="774"/>
                    <a:pt x="623" y="791"/>
                  </a:cubicBezTo>
                  <a:cubicBezTo>
                    <a:pt x="657" y="790"/>
                    <a:pt x="691" y="788"/>
                    <a:pt x="726" y="788"/>
                  </a:cubicBezTo>
                  <a:cubicBezTo>
                    <a:pt x="726" y="772"/>
                    <a:pt x="726" y="757"/>
                    <a:pt x="726" y="742"/>
                  </a:cubicBezTo>
                  <a:cubicBezTo>
                    <a:pt x="690" y="742"/>
                    <a:pt x="656" y="740"/>
                    <a:pt x="621" y="739"/>
                  </a:cubicBezTo>
                  <a:close/>
                  <a:moveTo>
                    <a:pt x="729" y="742"/>
                  </a:moveTo>
                  <a:cubicBezTo>
                    <a:pt x="729" y="757"/>
                    <a:pt x="729" y="772"/>
                    <a:pt x="729" y="788"/>
                  </a:cubicBezTo>
                  <a:cubicBezTo>
                    <a:pt x="749" y="788"/>
                    <a:pt x="768" y="788"/>
                    <a:pt x="787" y="788"/>
                  </a:cubicBezTo>
                  <a:cubicBezTo>
                    <a:pt x="788" y="773"/>
                    <a:pt x="788" y="757"/>
                    <a:pt x="788" y="742"/>
                  </a:cubicBezTo>
                  <a:cubicBezTo>
                    <a:pt x="768" y="742"/>
                    <a:pt x="749" y="742"/>
                    <a:pt x="729" y="742"/>
                  </a:cubicBezTo>
                  <a:close/>
                  <a:moveTo>
                    <a:pt x="1508" y="753"/>
                  </a:moveTo>
                  <a:cubicBezTo>
                    <a:pt x="1508" y="753"/>
                    <a:pt x="1509" y="754"/>
                    <a:pt x="1508" y="753"/>
                  </a:cubicBezTo>
                  <a:close/>
                  <a:moveTo>
                    <a:pt x="1511" y="827"/>
                  </a:moveTo>
                  <a:cubicBezTo>
                    <a:pt x="1520" y="808"/>
                    <a:pt x="1524" y="768"/>
                    <a:pt x="1509" y="754"/>
                  </a:cubicBezTo>
                  <a:cubicBezTo>
                    <a:pt x="1510" y="778"/>
                    <a:pt x="1509" y="804"/>
                    <a:pt x="1511" y="827"/>
                  </a:cubicBezTo>
                  <a:close/>
                  <a:moveTo>
                    <a:pt x="15" y="828"/>
                  </a:moveTo>
                  <a:cubicBezTo>
                    <a:pt x="12" y="808"/>
                    <a:pt x="12" y="784"/>
                    <a:pt x="8" y="765"/>
                  </a:cubicBezTo>
                  <a:cubicBezTo>
                    <a:pt x="6" y="784"/>
                    <a:pt x="4" y="816"/>
                    <a:pt x="15" y="828"/>
                  </a:cubicBezTo>
                  <a:close/>
                  <a:moveTo>
                    <a:pt x="162" y="890"/>
                  </a:moveTo>
                  <a:cubicBezTo>
                    <a:pt x="171" y="884"/>
                    <a:pt x="184" y="881"/>
                    <a:pt x="193" y="875"/>
                  </a:cubicBezTo>
                  <a:cubicBezTo>
                    <a:pt x="182" y="842"/>
                    <a:pt x="176" y="805"/>
                    <a:pt x="169" y="768"/>
                  </a:cubicBezTo>
                  <a:cubicBezTo>
                    <a:pt x="165" y="806"/>
                    <a:pt x="159" y="852"/>
                    <a:pt x="162" y="890"/>
                  </a:cubicBezTo>
                  <a:close/>
                  <a:moveTo>
                    <a:pt x="5" y="797"/>
                  </a:moveTo>
                  <a:cubicBezTo>
                    <a:pt x="5" y="793"/>
                    <a:pt x="5" y="784"/>
                    <a:pt x="4" y="780"/>
                  </a:cubicBezTo>
                  <a:cubicBezTo>
                    <a:pt x="2" y="787"/>
                    <a:pt x="4" y="811"/>
                    <a:pt x="5" y="797"/>
                  </a:cubicBezTo>
                  <a:close/>
                  <a:moveTo>
                    <a:pt x="624" y="794"/>
                  </a:moveTo>
                  <a:cubicBezTo>
                    <a:pt x="627" y="863"/>
                    <a:pt x="635" y="934"/>
                    <a:pt x="643" y="1001"/>
                  </a:cubicBezTo>
                  <a:cubicBezTo>
                    <a:pt x="670" y="999"/>
                    <a:pt x="698" y="998"/>
                    <a:pt x="726" y="997"/>
                  </a:cubicBezTo>
                  <a:cubicBezTo>
                    <a:pt x="726" y="928"/>
                    <a:pt x="725" y="858"/>
                    <a:pt x="726" y="791"/>
                  </a:cubicBezTo>
                  <a:cubicBezTo>
                    <a:pt x="694" y="790"/>
                    <a:pt x="656" y="792"/>
                    <a:pt x="624" y="794"/>
                  </a:cubicBezTo>
                  <a:close/>
                  <a:moveTo>
                    <a:pt x="729" y="792"/>
                  </a:moveTo>
                  <a:cubicBezTo>
                    <a:pt x="727" y="859"/>
                    <a:pt x="729" y="929"/>
                    <a:pt x="728" y="997"/>
                  </a:cubicBezTo>
                  <a:cubicBezTo>
                    <a:pt x="747" y="997"/>
                    <a:pt x="765" y="997"/>
                    <a:pt x="783" y="997"/>
                  </a:cubicBezTo>
                  <a:cubicBezTo>
                    <a:pt x="785" y="929"/>
                    <a:pt x="787" y="860"/>
                    <a:pt x="787" y="790"/>
                  </a:cubicBezTo>
                  <a:cubicBezTo>
                    <a:pt x="768" y="790"/>
                    <a:pt x="749" y="790"/>
                    <a:pt x="730" y="790"/>
                  </a:cubicBezTo>
                  <a:cubicBezTo>
                    <a:pt x="729" y="790"/>
                    <a:pt x="729" y="791"/>
                    <a:pt x="729" y="792"/>
                  </a:cubicBezTo>
                  <a:close/>
                  <a:moveTo>
                    <a:pt x="790" y="792"/>
                  </a:moveTo>
                  <a:cubicBezTo>
                    <a:pt x="789" y="861"/>
                    <a:pt x="788" y="929"/>
                    <a:pt x="786" y="997"/>
                  </a:cubicBezTo>
                  <a:cubicBezTo>
                    <a:pt x="834" y="997"/>
                    <a:pt x="881" y="1003"/>
                    <a:pt x="927" y="998"/>
                  </a:cubicBezTo>
                  <a:cubicBezTo>
                    <a:pt x="937" y="935"/>
                    <a:pt x="950" y="870"/>
                    <a:pt x="942" y="797"/>
                  </a:cubicBezTo>
                  <a:cubicBezTo>
                    <a:pt x="894" y="792"/>
                    <a:pt x="842" y="791"/>
                    <a:pt x="791" y="790"/>
                  </a:cubicBezTo>
                  <a:cubicBezTo>
                    <a:pt x="790" y="790"/>
                    <a:pt x="790" y="791"/>
                    <a:pt x="790" y="792"/>
                  </a:cubicBezTo>
                  <a:close/>
                  <a:moveTo>
                    <a:pt x="1521" y="796"/>
                  </a:moveTo>
                  <a:cubicBezTo>
                    <a:pt x="1521" y="795"/>
                    <a:pt x="1522" y="788"/>
                    <a:pt x="1520" y="791"/>
                  </a:cubicBezTo>
                  <a:cubicBezTo>
                    <a:pt x="1520" y="793"/>
                    <a:pt x="1520" y="799"/>
                    <a:pt x="1521" y="796"/>
                  </a:cubicBezTo>
                  <a:close/>
                  <a:moveTo>
                    <a:pt x="515" y="804"/>
                  </a:moveTo>
                  <a:cubicBezTo>
                    <a:pt x="511" y="864"/>
                    <a:pt x="510" y="926"/>
                    <a:pt x="510" y="991"/>
                  </a:cubicBezTo>
                  <a:cubicBezTo>
                    <a:pt x="552" y="995"/>
                    <a:pt x="598" y="999"/>
                    <a:pt x="640" y="1000"/>
                  </a:cubicBezTo>
                  <a:cubicBezTo>
                    <a:pt x="631" y="934"/>
                    <a:pt x="624" y="865"/>
                    <a:pt x="620" y="794"/>
                  </a:cubicBezTo>
                  <a:cubicBezTo>
                    <a:pt x="584" y="797"/>
                    <a:pt x="549" y="799"/>
                    <a:pt x="515" y="804"/>
                  </a:cubicBezTo>
                  <a:close/>
                  <a:moveTo>
                    <a:pt x="948" y="845"/>
                  </a:moveTo>
                  <a:cubicBezTo>
                    <a:pt x="950" y="830"/>
                    <a:pt x="952" y="814"/>
                    <a:pt x="953" y="798"/>
                  </a:cubicBezTo>
                  <a:cubicBezTo>
                    <a:pt x="950" y="798"/>
                    <a:pt x="949" y="797"/>
                    <a:pt x="945" y="797"/>
                  </a:cubicBezTo>
                  <a:cubicBezTo>
                    <a:pt x="947" y="812"/>
                    <a:pt x="946" y="830"/>
                    <a:pt x="948" y="845"/>
                  </a:cubicBezTo>
                  <a:close/>
                  <a:moveTo>
                    <a:pt x="950" y="997"/>
                  </a:moveTo>
                  <a:cubicBezTo>
                    <a:pt x="991" y="993"/>
                    <a:pt x="1030" y="989"/>
                    <a:pt x="1070" y="985"/>
                  </a:cubicBezTo>
                  <a:cubicBezTo>
                    <a:pt x="1087" y="933"/>
                    <a:pt x="1099" y="877"/>
                    <a:pt x="1110" y="818"/>
                  </a:cubicBezTo>
                  <a:cubicBezTo>
                    <a:pt x="1061" y="809"/>
                    <a:pt x="1009" y="803"/>
                    <a:pt x="957" y="798"/>
                  </a:cubicBezTo>
                  <a:cubicBezTo>
                    <a:pt x="944" y="857"/>
                    <a:pt x="952" y="927"/>
                    <a:pt x="950" y="997"/>
                  </a:cubicBezTo>
                  <a:close/>
                  <a:moveTo>
                    <a:pt x="462" y="811"/>
                  </a:moveTo>
                  <a:cubicBezTo>
                    <a:pt x="470" y="866"/>
                    <a:pt x="483" y="925"/>
                    <a:pt x="495" y="975"/>
                  </a:cubicBezTo>
                  <a:cubicBezTo>
                    <a:pt x="497" y="982"/>
                    <a:pt x="496" y="993"/>
                    <a:pt x="508" y="991"/>
                  </a:cubicBezTo>
                  <a:cubicBezTo>
                    <a:pt x="507" y="935"/>
                    <a:pt x="508" y="873"/>
                    <a:pt x="511" y="820"/>
                  </a:cubicBezTo>
                  <a:cubicBezTo>
                    <a:pt x="512" y="816"/>
                    <a:pt x="515" y="807"/>
                    <a:pt x="510" y="804"/>
                  </a:cubicBezTo>
                  <a:cubicBezTo>
                    <a:pt x="494" y="807"/>
                    <a:pt x="477" y="808"/>
                    <a:pt x="462" y="811"/>
                  </a:cubicBezTo>
                  <a:close/>
                  <a:moveTo>
                    <a:pt x="318" y="839"/>
                  </a:moveTo>
                  <a:cubicBezTo>
                    <a:pt x="326" y="887"/>
                    <a:pt x="341" y="928"/>
                    <a:pt x="354" y="970"/>
                  </a:cubicBezTo>
                  <a:cubicBezTo>
                    <a:pt x="400" y="977"/>
                    <a:pt x="448" y="987"/>
                    <a:pt x="496" y="988"/>
                  </a:cubicBezTo>
                  <a:cubicBezTo>
                    <a:pt x="480" y="933"/>
                    <a:pt x="470" y="871"/>
                    <a:pt x="459" y="811"/>
                  </a:cubicBezTo>
                  <a:cubicBezTo>
                    <a:pt x="411" y="819"/>
                    <a:pt x="363" y="827"/>
                    <a:pt x="318" y="839"/>
                  </a:cubicBezTo>
                  <a:close/>
                  <a:moveTo>
                    <a:pt x="1113" y="819"/>
                  </a:moveTo>
                  <a:cubicBezTo>
                    <a:pt x="1113" y="819"/>
                    <a:pt x="1113" y="818"/>
                    <a:pt x="1112" y="818"/>
                  </a:cubicBezTo>
                  <a:cubicBezTo>
                    <a:pt x="1102" y="876"/>
                    <a:pt x="1089" y="932"/>
                    <a:pt x="1074" y="984"/>
                  </a:cubicBezTo>
                  <a:cubicBezTo>
                    <a:pt x="1100" y="981"/>
                    <a:pt x="1126" y="978"/>
                    <a:pt x="1151" y="973"/>
                  </a:cubicBezTo>
                  <a:cubicBezTo>
                    <a:pt x="1151" y="922"/>
                    <a:pt x="1149" y="873"/>
                    <a:pt x="1146" y="825"/>
                  </a:cubicBezTo>
                  <a:cubicBezTo>
                    <a:pt x="1135" y="823"/>
                    <a:pt x="1125" y="820"/>
                    <a:pt x="1113" y="819"/>
                  </a:cubicBezTo>
                  <a:close/>
                  <a:moveTo>
                    <a:pt x="46" y="1018"/>
                  </a:moveTo>
                  <a:cubicBezTo>
                    <a:pt x="45" y="1002"/>
                    <a:pt x="48" y="990"/>
                    <a:pt x="54" y="980"/>
                  </a:cubicBezTo>
                  <a:cubicBezTo>
                    <a:pt x="37" y="936"/>
                    <a:pt x="24" y="889"/>
                    <a:pt x="17" y="837"/>
                  </a:cubicBezTo>
                  <a:cubicBezTo>
                    <a:pt x="13" y="832"/>
                    <a:pt x="11" y="826"/>
                    <a:pt x="7" y="821"/>
                  </a:cubicBezTo>
                  <a:cubicBezTo>
                    <a:pt x="12" y="895"/>
                    <a:pt x="24" y="961"/>
                    <a:pt x="46" y="1018"/>
                  </a:cubicBezTo>
                  <a:close/>
                  <a:moveTo>
                    <a:pt x="1507" y="887"/>
                  </a:moveTo>
                  <a:cubicBezTo>
                    <a:pt x="1509" y="865"/>
                    <a:pt x="1516" y="844"/>
                    <a:pt x="1515" y="823"/>
                  </a:cubicBezTo>
                  <a:cubicBezTo>
                    <a:pt x="1506" y="838"/>
                    <a:pt x="1508" y="868"/>
                    <a:pt x="1507" y="887"/>
                  </a:cubicBezTo>
                  <a:close/>
                  <a:moveTo>
                    <a:pt x="1149" y="826"/>
                  </a:moveTo>
                  <a:cubicBezTo>
                    <a:pt x="1152" y="873"/>
                    <a:pt x="1154" y="922"/>
                    <a:pt x="1154" y="973"/>
                  </a:cubicBezTo>
                  <a:cubicBezTo>
                    <a:pt x="1174" y="969"/>
                    <a:pt x="1195" y="965"/>
                    <a:pt x="1215" y="961"/>
                  </a:cubicBezTo>
                  <a:cubicBezTo>
                    <a:pt x="1227" y="925"/>
                    <a:pt x="1240" y="889"/>
                    <a:pt x="1248" y="849"/>
                  </a:cubicBezTo>
                  <a:cubicBezTo>
                    <a:pt x="1215" y="841"/>
                    <a:pt x="1184" y="832"/>
                    <a:pt x="1149" y="826"/>
                  </a:cubicBezTo>
                  <a:close/>
                  <a:moveTo>
                    <a:pt x="1461" y="878"/>
                  </a:moveTo>
                  <a:cubicBezTo>
                    <a:pt x="1455" y="899"/>
                    <a:pt x="1449" y="921"/>
                    <a:pt x="1442" y="941"/>
                  </a:cubicBezTo>
                  <a:cubicBezTo>
                    <a:pt x="1456" y="956"/>
                    <a:pt x="1469" y="972"/>
                    <a:pt x="1476" y="993"/>
                  </a:cubicBezTo>
                  <a:cubicBezTo>
                    <a:pt x="1493" y="949"/>
                    <a:pt x="1507" y="896"/>
                    <a:pt x="1506" y="837"/>
                  </a:cubicBezTo>
                  <a:cubicBezTo>
                    <a:pt x="1495" y="854"/>
                    <a:pt x="1476" y="865"/>
                    <a:pt x="1461" y="878"/>
                  </a:cubicBezTo>
                  <a:close/>
                  <a:moveTo>
                    <a:pt x="196" y="877"/>
                  </a:moveTo>
                  <a:cubicBezTo>
                    <a:pt x="201" y="898"/>
                    <a:pt x="208" y="918"/>
                    <a:pt x="215" y="938"/>
                  </a:cubicBezTo>
                  <a:cubicBezTo>
                    <a:pt x="247" y="946"/>
                    <a:pt x="278" y="956"/>
                    <a:pt x="313" y="961"/>
                  </a:cubicBezTo>
                  <a:cubicBezTo>
                    <a:pt x="311" y="919"/>
                    <a:pt x="316" y="878"/>
                    <a:pt x="315" y="839"/>
                  </a:cubicBezTo>
                  <a:cubicBezTo>
                    <a:pt x="314" y="839"/>
                    <a:pt x="313" y="839"/>
                    <a:pt x="313" y="839"/>
                  </a:cubicBezTo>
                  <a:cubicBezTo>
                    <a:pt x="272" y="850"/>
                    <a:pt x="233" y="863"/>
                    <a:pt x="196" y="877"/>
                  </a:cubicBezTo>
                  <a:close/>
                  <a:moveTo>
                    <a:pt x="55" y="977"/>
                  </a:moveTo>
                  <a:cubicBezTo>
                    <a:pt x="56" y="970"/>
                    <a:pt x="61" y="968"/>
                    <a:pt x="63" y="962"/>
                  </a:cubicBezTo>
                  <a:cubicBezTo>
                    <a:pt x="57" y="935"/>
                    <a:pt x="56" y="902"/>
                    <a:pt x="54" y="871"/>
                  </a:cubicBezTo>
                  <a:cubicBezTo>
                    <a:pt x="42" y="861"/>
                    <a:pt x="30" y="852"/>
                    <a:pt x="20" y="840"/>
                  </a:cubicBezTo>
                  <a:cubicBezTo>
                    <a:pt x="27" y="890"/>
                    <a:pt x="39" y="936"/>
                    <a:pt x="55" y="977"/>
                  </a:cubicBezTo>
                  <a:close/>
                  <a:moveTo>
                    <a:pt x="1251" y="851"/>
                  </a:moveTo>
                  <a:cubicBezTo>
                    <a:pt x="1241" y="889"/>
                    <a:pt x="1230" y="925"/>
                    <a:pt x="1218" y="960"/>
                  </a:cubicBezTo>
                  <a:cubicBezTo>
                    <a:pt x="1253" y="953"/>
                    <a:pt x="1288" y="945"/>
                    <a:pt x="1320" y="935"/>
                  </a:cubicBezTo>
                  <a:cubicBezTo>
                    <a:pt x="1320" y="914"/>
                    <a:pt x="1320" y="893"/>
                    <a:pt x="1319" y="873"/>
                  </a:cubicBezTo>
                  <a:cubicBezTo>
                    <a:pt x="1296" y="866"/>
                    <a:pt x="1275" y="857"/>
                    <a:pt x="1251" y="851"/>
                  </a:cubicBezTo>
                  <a:close/>
                  <a:moveTo>
                    <a:pt x="316" y="962"/>
                  </a:moveTo>
                  <a:cubicBezTo>
                    <a:pt x="327" y="965"/>
                    <a:pt x="339" y="967"/>
                    <a:pt x="351" y="969"/>
                  </a:cubicBezTo>
                  <a:cubicBezTo>
                    <a:pt x="338" y="932"/>
                    <a:pt x="328" y="893"/>
                    <a:pt x="318" y="853"/>
                  </a:cubicBezTo>
                  <a:cubicBezTo>
                    <a:pt x="316" y="889"/>
                    <a:pt x="315" y="925"/>
                    <a:pt x="316" y="962"/>
                  </a:cubicBezTo>
                  <a:close/>
                  <a:moveTo>
                    <a:pt x="65" y="959"/>
                  </a:moveTo>
                  <a:cubicBezTo>
                    <a:pt x="75" y="948"/>
                    <a:pt x="90" y="935"/>
                    <a:pt x="102" y="923"/>
                  </a:cubicBezTo>
                  <a:cubicBezTo>
                    <a:pt x="99" y="914"/>
                    <a:pt x="96" y="904"/>
                    <a:pt x="94" y="894"/>
                  </a:cubicBezTo>
                  <a:cubicBezTo>
                    <a:pt x="80" y="889"/>
                    <a:pt x="69" y="880"/>
                    <a:pt x="56" y="873"/>
                  </a:cubicBezTo>
                  <a:cubicBezTo>
                    <a:pt x="59" y="902"/>
                    <a:pt x="60" y="932"/>
                    <a:pt x="65" y="959"/>
                  </a:cubicBezTo>
                  <a:close/>
                  <a:moveTo>
                    <a:pt x="1322" y="934"/>
                  </a:moveTo>
                  <a:cubicBezTo>
                    <a:pt x="1332" y="932"/>
                    <a:pt x="1340" y="928"/>
                    <a:pt x="1350" y="925"/>
                  </a:cubicBezTo>
                  <a:cubicBezTo>
                    <a:pt x="1354" y="914"/>
                    <a:pt x="1357" y="903"/>
                    <a:pt x="1360" y="891"/>
                  </a:cubicBezTo>
                  <a:cubicBezTo>
                    <a:pt x="1347" y="886"/>
                    <a:pt x="1335" y="880"/>
                    <a:pt x="1322" y="875"/>
                  </a:cubicBezTo>
                  <a:cubicBezTo>
                    <a:pt x="1323" y="895"/>
                    <a:pt x="1323" y="913"/>
                    <a:pt x="1322" y="934"/>
                  </a:cubicBezTo>
                  <a:close/>
                  <a:moveTo>
                    <a:pt x="194" y="879"/>
                  </a:moveTo>
                  <a:cubicBezTo>
                    <a:pt x="181" y="882"/>
                    <a:pt x="173" y="889"/>
                    <a:pt x="161" y="892"/>
                  </a:cubicBezTo>
                  <a:cubicBezTo>
                    <a:pt x="161" y="902"/>
                    <a:pt x="161" y="911"/>
                    <a:pt x="161" y="921"/>
                  </a:cubicBezTo>
                  <a:cubicBezTo>
                    <a:pt x="179" y="925"/>
                    <a:pt x="195" y="935"/>
                    <a:pt x="212" y="935"/>
                  </a:cubicBezTo>
                  <a:cubicBezTo>
                    <a:pt x="205" y="917"/>
                    <a:pt x="199" y="899"/>
                    <a:pt x="194" y="879"/>
                  </a:cubicBezTo>
                  <a:close/>
                  <a:moveTo>
                    <a:pt x="1457" y="881"/>
                  </a:moveTo>
                  <a:cubicBezTo>
                    <a:pt x="1457" y="880"/>
                    <a:pt x="1456" y="880"/>
                    <a:pt x="1455" y="880"/>
                  </a:cubicBezTo>
                  <a:cubicBezTo>
                    <a:pt x="1452" y="883"/>
                    <a:pt x="1447" y="885"/>
                    <a:pt x="1443" y="887"/>
                  </a:cubicBezTo>
                  <a:cubicBezTo>
                    <a:pt x="1443" y="905"/>
                    <a:pt x="1440" y="923"/>
                    <a:pt x="1441" y="937"/>
                  </a:cubicBezTo>
                  <a:cubicBezTo>
                    <a:pt x="1443" y="919"/>
                    <a:pt x="1456" y="899"/>
                    <a:pt x="1457" y="881"/>
                  </a:cubicBezTo>
                  <a:close/>
                  <a:moveTo>
                    <a:pt x="1505" y="889"/>
                  </a:moveTo>
                  <a:cubicBezTo>
                    <a:pt x="1506" y="893"/>
                    <a:pt x="1506" y="886"/>
                    <a:pt x="1505" y="889"/>
                  </a:cubicBezTo>
                  <a:close/>
                  <a:moveTo>
                    <a:pt x="1399" y="909"/>
                  </a:moveTo>
                  <a:cubicBezTo>
                    <a:pt x="1411" y="918"/>
                    <a:pt x="1425" y="927"/>
                    <a:pt x="1437" y="936"/>
                  </a:cubicBezTo>
                  <a:cubicBezTo>
                    <a:pt x="1438" y="922"/>
                    <a:pt x="1441" y="904"/>
                    <a:pt x="1439" y="889"/>
                  </a:cubicBezTo>
                  <a:cubicBezTo>
                    <a:pt x="1427" y="897"/>
                    <a:pt x="1413" y="903"/>
                    <a:pt x="1399" y="909"/>
                  </a:cubicBezTo>
                  <a:close/>
                  <a:moveTo>
                    <a:pt x="1354" y="924"/>
                  </a:moveTo>
                  <a:cubicBezTo>
                    <a:pt x="1366" y="919"/>
                    <a:pt x="1379" y="914"/>
                    <a:pt x="1392" y="910"/>
                  </a:cubicBezTo>
                  <a:cubicBezTo>
                    <a:pt x="1384" y="902"/>
                    <a:pt x="1373" y="898"/>
                    <a:pt x="1363" y="893"/>
                  </a:cubicBezTo>
                  <a:cubicBezTo>
                    <a:pt x="1360" y="903"/>
                    <a:pt x="1354" y="915"/>
                    <a:pt x="1354" y="924"/>
                  </a:cubicBezTo>
                  <a:close/>
                  <a:moveTo>
                    <a:pt x="131" y="910"/>
                  </a:moveTo>
                  <a:cubicBezTo>
                    <a:pt x="141" y="912"/>
                    <a:pt x="148" y="917"/>
                    <a:pt x="158" y="919"/>
                  </a:cubicBezTo>
                  <a:cubicBezTo>
                    <a:pt x="158" y="911"/>
                    <a:pt x="159" y="901"/>
                    <a:pt x="157" y="894"/>
                  </a:cubicBezTo>
                  <a:cubicBezTo>
                    <a:pt x="149" y="900"/>
                    <a:pt x="139" y="903"/>
                    <a:pt x="131" y="910"/>
                  </a:cubicBezTo>
                  <a:close/>
                  <a:moveTo>
                    <a:pt x="929" y="998"/>
                  </a:moveTo>
                  <a:cubicBezTo>
                    <a:pt x="936" y="999"/>
                    <a:pt x="939" y="996"/>
                    <a:pt x="945" y="997"/>
                  </a:cubicBezTo>
                  <a:cubicBezTo>
                    <a:pt x="947" y="964"/>
                    <a:pt x="945" y="928"/>
                    <a:pt x="944" y="895"/>
                  </a:cubicBezTo>
                  <a:cubicBezTo>
                    <a:pt x="941" y="931"/>
                    <a:pt x="935" y="964"/>
                    <a:pt x="929" y="998"/>
                  </a:cubicBezTo>
                  <a:close/>
                  <a:moveTo>
                    <a:pt x="98" y="897"/>
                  </a:moveTo>
                  <a:cubicBezTo>
                    <a:pt x="99" y="906"/>
                    <a:pt x="103" y="913"/>
                    <a:pt x="104" y="922"/>
                  </a:cubicBezTo>
                  <a:cubicBezTo>
                    <a:pt x="112" y="918"/>
                    <a:pt x="119" y="915"/>
                    <a:pt x="125" y="909"/>
                  </a:cubicBezTo>
                  <a:cubicBezTo>
                    <a:pt x="115" y="906"/>
                    <a:pt x="107" y="900"/>
                    <a:pt x="98" y="897"/>
                  </a:cubicBezTo>
                  <a:moveTo>
                    <a:pt x="98" y="897"/>
                  </a:moveTo>
                  <a:cubicBezTo>
                    <a:pt x="97" y="896"/>
                    <a:pt x="97" y="897"/>
                    <a:pt x="98" y="897"/>
                  </a:cubicBezTo>
                  <a:moveTo>
                    <a:pt x="128" y="911"/>
                  </a:moveTo>
                  <a:cubicBezTo>
                    <a:pt x="121" y="916"/>
                    <a:pt x="111" y="919"/>
                    <a:pt x="106" y="927"/>
                  </a:cubicBezTo>
                  <a:cubicBezTo>
                    <a:pt x="126" y="981"/>
                    <a:pt x="148" y="1032"/>
                    <a:pt x="176" y="1078"/>
                  </a:cubicBezTo>
                  <a:cubicBezTo>
                    <a:pt x="166" y="1030"/>
                    <a:pt x="160" y="978"/>
                    <a:pt x="158" y="922"/>
                  </a:cubicBezTo>
                  <a:cubicBezTo>
                    <a:pt x="148" y="919"/>
                    <a:pt x="138" y="915"/>
                    <a:pt x="128" y="911"/>
                  </a:cubicBezTo>
                  <a:close/>
                  <a:moveTo>
                    <a:pt x="1396" y="911"/>
                  </a:moveTo>
                  <a:cubicBezTo>
                    <a:pt x="1381" y="916"/>
                    <a:pt x="1367" y="923"/>
                    <a:pt x="1351" y="927"/>
                  </a:cubicBezTo>
                  <a:cubicBezTo>
                    <a:pt x="1341" y="957"/>
                    <a:pt x="1330" y="985"/>
                    <a:pt x="1317" y="1011"/>
                  </a:cubicBezTo>
                  <a:cubicBezTo>
                    <a:pt x="1313" y="1047"/>
                    <a:pt x="1308" y="1080"/>
                    <a:pt x="1301" y="1111"/>
                  </a:cubicBezTo>
                  <a:cubicBezTo>
                    <a:pt x="1314" y="1119"/>
                    <a:pt x="1324" y="1130"/>
                    <a:pt x="1336" y="1139"/>
                  </a:cubicBezTo>
                  <a:cubicBezTo>
                    <a:pt x="1376" y="1079"/>
                    <a:pt x="1414" y="1018"/>
                    <a:pt x="1437" y="941"/>
                  </a:cubicBezTo>
                  <a:cubicBezTo>
                    <a:pt x="1425" y="929"/>
                    <a:pt x="1410" y="920"/>
                    <a:pt x="1396" y="911"/>
                  </a:cubicBezTo>
                  <a:close/>
                  <a:moveTo>
                    <a:pt x="161" y="927"/>
                  </a:moveTo>
                  <a:cubicBezTo>
                    <a:pt x="163" y="985"/>
                    <a:pt x="170" y="1038"/>
                    <a:pt x="181" y="1087"/>
                  </a:cubicBezTo>
                  <a:cubicBezTo>
                    <a:pt x="190" y="1099"/>
                    <a:pt x="197" y="1113"/>
                    <a:pt x="206" y="1125"/>
                  </a:cubicBezTo>
                  <a:cubicBezTo>
                    <a:pt x="227" y="1107"/>
                    <a:pt x="251" y="1093"/>
                    <a:pt x="277" y="1081"/>
                  </a:cubicBezTo>
                  <a:cubicBezTo>
                    <a:pt x="255" y="1036"/>
                    <a:pt x="231" y="992"/>
                    <a:pt x="214" y="940"/>
                  </a:cubicBezTo>
                  <a:cubicBezTo>
                    <a:pt x="195" y="936"/>
                    <a:pt x="179" y="929"/>
                    <a:pt x="161" y="924"/>
                  </a:cubicBezTo>
                  <a:cubicBezTo>
                    <a:pt x="161" y="925"/>
                    <a:pt x="161" y="926"/>
                    <a:pt x="161" y="927"/>
                  </a:cubicBezTo>
                  <a:close/>
                  <a:moveTo>
                    <a:pt x="66" y="965"/>
                  </a:moveTo>
                  <a:cubicBezTo>
                    <a:pt x="64" y="977"/>
                    <a:pt x="71" y="992"/>
                    <a:pt x="74" y="1005"/>
                  </a:cubicBezTo>
                  <a:cubicBezTo>
                    <a:pt x="77" y="1019"/>
                    <a:pt x="78" y="1032"/>
                    <a:pt x="82" y="1043"/>
                  </a:cubicBezTo>
                  <a:cubicBezTo>
                    <a:pt x="93" y="1070"/>
                    <a:pt x="112" y="1092"/>
                    <a:pt x="122" y="1112"/>
                  </a:cubicBezTo>
                  <a:cubicBezTo>
                    <a:pt x="142" y="1123"/>
                    <a:pt x="164" y="1137"/>
                    <a:pt x="186" y="1144"/>
                  </a:cubicBezTo>
                  <a:cubicBezTo>
                    <a:pt x="195" y="1137"/>
                    <a:pt x="189" y="1127"/>
                    <a:pt x="186" y="1118"/>
                  </a:cubicBezTo>
                  <a:cubicBezTo>
                    <a:pt x="183" y="1108"/>
                    <a:pt x="181" y="1097"/>
                    <a:pt x="179" y="1087"/>
                  </a:cubicBezTo>
                  <a:cubicBezTo>
                    <a:pt x="149" y="1039"/>
                    <a:pt x="124" y="986"/>
                    <a:pt x="104" y="928"/>
                  </a:cubicBezTo>
                  <a:cubicBezTo>
                    <a:pt x="104" y="927"/>
                    <a:pt x="104" y="927"/>
                    <a:pt x="103" y="927"/>
                  </a:cubicBezTo>
                  <a:cubicBezTo>
                    <a:pt x="95" y="937"/>
                    <a:pt x="68" y="952"/>
                    <a:pt x="66" y="965"/>
                  </a:cubicBezTo>
                  <a:close/>
                  <a:moveTo>
                    <a:pt x="1322" y="936"/>
                  </a:moveTo>
                  <a:cubicBezTo>
                    <a:pt x="1322" y="959"/>
                    <a:pt x="1319" y="983"/>
                    <a:pt x="1319" y="1003"/>
                  </a:cubicBezTo>
                  <a:cubicBezTo>
                    <a:pt x="1329" y="979"/>
                    <a:pt x="1339" y="954"/>
                    <a:pt x="1349" y="929"/>
                  </a:cubicBezTo>
                  <a:cubicBezTo>
                    <a:pt x="1339" y="930"/>
                    <a:pt x="1332" y="935"/>
                    <a:pt x="1322" y="936"/>
                  </a:cubicBezTo>
                  <a:close/>
                  <a:moveTo>
                    <a:pt x="1216" y="963"/>
                  </a:moveTo>
                  <a:cubicBezTo>
                    <a:pt x="1206" y="996"/>
                    <a:pt x="1192" y="1025"/>
                    <a:pt x="1179" y="1055"/>
                  </a:cubicBezTo>
                  <a:cubicBezTo>
                    <a:pt x="1212" y="1065"/>
                    <a:pt x="1242" y="1078"/>
                    <a:pt x="1271" y="1093"/>
                  </a:cubicBezTo>
                  <a:cubicBezTo>
                    <a:pt x="1278" y="1080"/>
                    <a:pt x="1286" y="1067"/>
                    <a:pt x="1294" y="1053"/>
                  </a:cubicBezTo>
                  <a:cubicBezTo>
                    <a:pt x="1300" y="1041"/>
                    <a:pt x="1312" y="1023"/>
                    <a:pt x="1315" y="1010"/>
                  </a:cubicBezTo>
                  <a:cubicBezTo>
                    <a:pt x="1320" y="988"/>
                    <a:pt x="1316" y="966"/>
                    <a:pt x="1319" y="938"/>
                  </a:cubicBezTo>
                  <a:cubicBezTo>
                    <a:pt x="1318" y="938"/>
                    <a:pt x="1318" y="938"/>
                    <a:pt x="1317" y="938"/>
                  </a:cubicBezTo>
                  <a:cubicBezTo>
                    <a:pt x="1285" y="948"/>
                    <a:pt x="1252" y="957"/>
                    <a:pt x="1216" y="963"/>
                  </a:cubicBezTo>
                  <a:close/>
                  <a:moveTo>
                    <a:pt x="280" y="1079"/>
                  </a:moveTo>
                  <a:cubicBezTo>
                    <a:pt x="293" y="1075"/>
                    <a:pt x="305" y="1068"/>
                    <a:pt x="319" y="1064"/>
                  </a:cubicBezTo>
                  <a:cubicBezTo>
                    <a:pt x="315" y="1033"/>
                    <a:pt x="314" y="998"/>
                    <a:pt x="313" y="964"/>
                  </a:cubicBezTo>
                  <a:cubicBezTo>
                    <a:pt x="279" y="958"/>
                    <a:pt x="248" y="950"/>
                    <a:pt x="217" y="941"/>
                  </a:cubicBezTo>
                  <a:cubicBezTo>
                    <a:pt x="234" y="991"/>
                    <a:pt x="256" y="1036"/>
                    <a:pt x="280" y="1079"/>
                  </a:cubicBezTo>
                  <a:close/>
                  <a:moveTo>
                    <a:pt x="1403" y="1111"/>
                  </a:moveTo>
                  <a:cubicBezTo>
                    <a:pt x="1431" y="1098"/>
                    <a:pt x="1442" y="1073"/>
                    <a:pt x="1454" y="1045"/>
                  </a:cubicBezTo>
                  <a:cubicBezTo>
                    <a:pt x="1461" y="1029"/>
                    <a:pt x="1470" y="1013"/>
                    <a:pt x="1474" y="997"/>
                  </a:cubicBezTo>
                  <a:cubicBezTo>
                    <a:pt x="1468" y="975"/>
                    <a:pt x="1455" y="958"/>
                    <a:pt x="1440" y="944"/>
                  </a:cubicBezTo>
                  <a:cubicBezTo>
                    <a:pt x="1433" y="1004"/>
                    <a:pt x="1418" y="1062"/>
                    <a:pt x="1403" y="1111"/>
                  </a:cubicBezTo>
                  <a:close/>
                  <a:moveTo>
                    <a:pt x="1491" y="959"/>
                  </a:moveTo>
                  <a:cubicBezTo>
                    <a:pt x="1492" y="962"/>
                    <a:pt x="1492" y="955"/>
                    <a:pt x="1491" y="959"/>
                  </a:cubicBezTo>
                  <a:close/>
                  <a:moveTo>
                    <a:pt x="1434" y="961"/>
                  </a:moveTo>
                  <a:cubicBezTo>
                    <a:pt x="1434" y="961"/>
                    <a:pt x="1435" y="962"/>
                    <a:pt x="1434" y="961"/>
                  </a:cubicBezTo>
                  <a:close/>
                  <a:moveTo>
                    <a:pt x="1490" y="963"/>
                  </a:moveTo>
                  <a:cubicBezTo>
                    <a:pt x="1489" y="963"/>
                    <a:pt x="1489" y="963"/>
                    <a:pt x="1489" y="963"/>
                  </a:cubicBezTo>
                  <a:cubicBezTo>
                    <a:pt x="1487" y="979"/>
                    <a:pt x="1474" y="992"/>
                    <a:pt x="1479" y="1008"/>
                  </a:cubicBezTo>
                  <a:cubicBezTo>
                    <a:pt x="1482" y="992"/>
                    <a:pt x="1488" y="980"/>
                    <a:pt x="1490" y="963"/>
                  </a:cubicBezTo>
                  <a:moveTo>
                    <a:pt x="1490" y="963"/>
                  </a:moveTo>
                  <a:cubicBezTo>
                    <a:pt x="1493" y="962"/>
                    <a:pt x="1489" y="958"/>
                    <a:pt x="1490" y="963"/>
                  </a:cubicBezTo>
                  <a:moveTo>
                    <a:pt x="1350" y="1123"/>
                  </a:moveTo>
                  <a:cubicBezTo>
                    <a:pt x="1346" y="1129"/>
                    <a:pt x="1339" y="1135"/>
                    <a:pt x="1338" y="1144"/>
                  </a:cubicBezTo>
                  <a:cubicBezTo>
                    <a:pt x="1361" y="1136"/>
                    <a:pt x="1379" y="1125"/>
                    <a:pt x="1398" y="1114"/>
                  </a:cubicBezTo>
                  <a:cubicBezTo>
                    <a:pt x="1414" y="1068"/>
                    <a:pt x="1429" y="1017"/>
                    <a:pt x="1433" y="963"/>
                  </a:cubicBezTo>
                  <a:cubicBezTo>
                    <a:pt x="1411" y="1021"/>
                    <a:pt x="1383" y="1076"/>
                    <a:pt x="1350" y="1123"/>
                  </a:cubicBezTo>
                  <a:close/>
                  <a:moveTo>
                    <a:pt x="1213" y="965"/>
                  </a:moveTo>
                  <a:cubicBezTo>
                    <a:pt x="1195" y="967"/>
                    <a:pt x="1173" y="973"/>
                    <a:pt x="1153" y="976"/>
                  </a:cubicBezTo>
                  <a:cubicBezTo>
                    <a:pt x="1153" y="1000"/>
                    <a:pt x="1152" y="1023"/>
                    <a:pt x="1150" y="1046"/>
                  </a:cubicBezTo>
                  <a:cubicBezTo>
                    <a:pt x="1160" y="1048"/>
                    <a:pt x="1167" y="1052"/>
                    <a:pt x="1177" y="1054"/>
                  </a:cubicBezTo>
                  <a:cubicBezTo>
                    <a:pt x="1190" y="1025"/>
                    <a:pt x="1202" y="996"/>
                    <a:pt x="1213" y="965"/>
                  </a:cubicBezTo>
                  <a:close/>
                  <a:moveTo>
                    <a:pt x="321" y="1062"/>
                  </a:moveTo>
                  <a:cubicBezTo>
                    <a:pt x="341" y="1057"/>
                    <a:pt x="360" y="1049"/>
                    <a:pt x="380" y="1044"/>
                  </a:cubicBezTo>
                  <a:cubicBezTo>
                    <a:pt x="370" y="1020"/>
                    <a:pt x="361" y="996"/>
                    <a:pt x="352" y="972"/>
                  </a:cubicBezTo>
                  <a:cubicBezTo>
                    <a:pt x="339" y="970"/>
                    <a:pt x="328" y="967"/>
                    <a:pt x="316" y="965"/>
                  </a:cubicBezTo>
                  <a:cubicBezTo>
                    <a:pt x="316" y="999"/>
                    <a:pt x="319" y="1030"/>
                    <a:pt x="321" y="1062"/>
                  </a:cubicBezTo>
                  <a:close/>
                  <a:moveTo>
                    <a:pt x="75" y="1024"/>
                  </a:moveTo>
                  <a:cubicBezTo>
                    <a:pt x="70" y="1006"/>
                    <a:pt x="68" y="985"/>
                    <a:pt x="62" y="968"/>
                  </a:cubicBezTo>
                  <a:cubicBezTo>
                    <a:pt x="50" y="986"/>
                    <a:pt x="69" y="1007"/>
                    <a:pt x="75" y="1024"/>
                  </a:cubicBezTo>
                  <a:close/>
                  <a:moveTo>
                    <a:pt x="382" y="1043"/>
                  </a:moveTo>
                  <a:cubicBezTo>
                    <a:pt x="421" y="1032"/>
                    <a:pt x="463" y="1025"/>
                    <a:pt x="504" y="1016"/>
                  </a:cubicBezTo>
                  <a:cubicBezTo>
                    <a:pt x="501" y="1009"/>
                    <a:pt x="499" y="1001"/>
                    <a:pt x="497" y="992"/>
                  </a:cubicBezTo>
                  <a:cubicBezTo>
                    <a:pt x="448" y="988"/>
                    <a:pt x="402" y="981"/>
                    <a:pt x="356" y="973"/>
                  </a:cubicBezTo>
                  <a:cubicBezTo>
                    <a:pt x="363" y="998"/>
                    <a:pt x="374" y="1019"/>
                    <a:pt x="382" y="1043"/>
                  </a:cubicBezTo>
                  <a:close/>
                  <a:moveTo>
                    <a:pt x="1150" y="976"/>
                  </a:moveTo>
                  <a:cubicBezTo>
                    <a:pt x="1125" y="981"/>
                    <a:pt x="1099" y="984"/>
                    <a:pt x="1073" y="987"/>
                  </a:cubicBezTo>
                  <a:cubicBezTo>
                    <a:pt x="1069" y="1000"/>
                    <a:pt x="1065" y="1012"/>
                    <a:pt x="1062" y="1025"/>
                  </a:cubicBezTo>
                  <a:cubicBezTo>
                    <a:pt x="1092" y="1029"/>
                    <a:pt x="1121" y="1039"/>
                    <a:pt x="1148" y="1044"/>
                  </a:cubicBezTo>
                  <a:cubicBezTo>
                    <a:pt x="1148" y="1021"/>
                    <a:pt x="1151" y="996"/>
                    <a:pt x="1150" y="976"/>
                  </a:cubicBezTo>
                  <a:close/>
                  <a:moveTo>
                    <a:pt x="95" y="1092"/>
                  </a:moveTo>
                  <a:cubicBezTo>
                    <a:pt x="95" y="1093"/>
                    <a:pt x="96" y="1092"/>
                    <a:pt x="95" y="1092"/>
                  </a:cubicBezTo>
                  <a:moveTo>
                    <a:pt x="95" y="1092"/>
                  </a:moveTo>
                  <a:cubicBezTo>
                    <a:pt x="84" y="1053"/>
                    <a:pt x="70" y="1017"/>
                    <a:pt x="54" y="984"/>
                  </a:cubicBezTo>
                  <a:cubicBezTo>
                    <a:pt x="36" y="1032"/>
                    <a:pt x="67" y="1071"/>
                    <a:pt x="95" y="1092"/>
                  </a:cubicBezTo>
                  <a:moveTo>
                    <a:pt x="950" y="1000"/>
                  </a:moveTo>
                  <a:cubicBezTo>
                    <a:pt x="950" y="1002"/>
                    <a:pt x="950" y="1004"/>
                    <a:pt x="950" y="1007"/>
                  </a:cubicBezTo>
                  <a:cubicBezTo>
                    <a:pt x="986" y="1013"/>
                    <a:pt x="1024" y="1017"/>
                    <a:pt x="1059" y="1024"/>
                  </a:cubicBezTo>
                  <a:cubicBezTo>
                    <a:pt x="1063" y="1013"/>
                    <a:pt x="1066" y="1000"/>
                    <a:pt x="1070" y="988"/>
                  </a:cubicBezTo>
                  <a:cubicBezTo>
                    <a:pt x="1030" y="992"/>
                    <a:pt x="990" y="996"/>
                    <a:pt x="950" y="1000"/>
                  </a:cubicBezTo>
                  <a:close/>
                  <a:moveTo>
                    <a:pt x="508" y="1016"/>
                  </a:moveTo>
                  <a:cubicBezTo>
                    <a:pt x="508" y="1009"/>
                    <a:pt x="508" y="1001"/>
                    <a:pt x="508" y="994"/>
                  </a:cubicBezTo>
                  <a:cubicBezTo>
                    <a:pt x="506" y="993"/>
                    <a:pt x="503" y="993"/>
                    <a:pt x="500" y="993"/>
                  </a:cubicBezTo>
                  <a:cubicBezTo>
                    <a:pt x="502" y="1001"/>
                    <a:pt x="502" y="1011"/>
                    <a:pt x="508" y="1016"/>
                  </a:cubicBezTo>
                  <a:close/>
                  <a:moveTo>
                    <a:pt x="510" y="994"/>
                  </a:moveTo>
                  <a:cubicBezTo>
                    <a:pt x="511" y="1001"/>
                    <a:pt x="509" y="1011"/>
                    <a:pt x="511" y="1016"/>
                  </a:cubicBezTo>
                  <a:cubicBezTo>
                    <a:pt x="545" y="1009"/>
                    <a:pt x="584" y="1008"/>
                    <a:pt x="619" y="1002"/>
                  </a:cubicBezTo>
                  <a:cubicBezTo>
                    <a:pt x="581" y="1001"/>
                    <a:pt x="546" y="997"/>
                    <a:pt x="510" y="994"/>
                  </a:cubicBezTo>
                  <a:close/>
                  <a:moveTo>
                    <a:pt x="684" y="1002"/>
                  </a:moveTo>
                  <a:cubicBezTo>
                    <a:pt x="696" y="1003"/>
                    <a:pt x="716" y="1005"/>
                    <a:pt x="726" y="1001"/>
                  </a:cubicBezTo>
                  <a:cubicBezTo>
                    <a:pt x="714" y="999"/>
                    <a:pt x="697" y="1001"/>
                    <a:pt x="684" y="1002"/>
                  </a:cubicBezTo>
                  <a:close/>
                  <a:moveTo>
                    <a:pt x="728" y="1002"/>
                  </a:moveTo>
                  <a:cubicBezTo>
                    <a:pt x="729" y="1002"/>
                    <a:pt x="729" y="1003"/>
                    <a:pt x="730" y="1003"/>
                  </a:cubicBezTo>
                  <a:cubicBezTo>
                    <a:pt x="740" y="1004"/>
                    <a:pt x="752" y="1004"/>
                    <a:pt x="763" y="1004"/>
                  </a:cubicBezTo>
                  <a:cubicBezTo>
                    <a:pt x="770" y="1004"/>
                    <a:pt x="780" y="1006"/>
                    <a:pt x="783" y="1001"/>
                  </a:cubicBezTo>
                  <a:cubicBezTo>
                    <a:pt x="767" y="1000"/>
                    <a:pt x="743" y="998"/>
                    <a:pt x="728" y="1002"/>
                  </a:cubicBezTo>
                  <a:close/>
                  <a:moveTo>
                    <a:pt x="786" y="1002"/>
                  </a:moveTo>
                  <a:cubicBezTo>
                    <a:pt x="802" y="1003"/>
                    <a:pt x="826" y="1004"/>
                    <a:pt x="840" y="1001"/>
                  </a:cubicBezTo>
                  <a:cubicBezTo>
                    <a:pt x="822" y="1003"/>
                    <a:pt x="801" y="997"/>
                    <a:pt x="786" y="1002"/>
                  </a:cubicBezTo>
                  <a:close/>
                  <a:moveTo>
                    <a:pt x="928" y="1005"/>
                  </a:moveTo>
                  <a:cubicBezTo>
                    <a:pt x="933" y="1006"/>
                    <a:pt x="939" y="1006"/>
                    <a:pt x="945" y="1007"/>
                  </a:cubicBezTo>
                  <a:cubicBezTo>
                    <a:pt x="945" y="1004"/>
                    <a:pt x="945" y="1002"/>
                    <a:pt x="945" y="1000"/>
                  </a:cubicBezTo>
                  <a:cubicBezTo>
                    <a:pt x="939" y="1001"/>
                    <a:pt x="929" y="998"/>
                    <a:pt x="928" y="1005"/>
                  </a:cubicBezTo>
                  <a:close/>
                  <a:moveTo>
                    <a:pt x="905" y="1003"/>
                  </a:moveTo>
                  <a:cubicBezTo>
                    <a:pt x="911" y="1002"/>
                    <a:pt x="924" y="1008"/>
                    <a:pt x="926" y="1002"/>
                  </a:cubicBezTo>
                  <a:cubicBezTo>
                    <a:pt x="921" y="1001"/>
                    <a:pt x="911" y="1002"/>
                    <a:pt x="905" y="1003"/>
                  </a:cubicBezTo>
                  <a:close/>
                  <a:moveTo>
                    <a:pt x="510" y="1018"/>
                  </a:moveTo>
                  <a:cubicBezTo>
                    <a:pt x="512" y="1043"/>
                    <a:pt x="518" y="1061"/>
                    <a:pt x="525" y="1080"/>
                  </a:cubicBezTo>
                  <a:cubicBezTo>
                    <a:pt x="539" y="1124"/>
                    <a:pt x="556" y="1165"/>
                    <a:pt x="573" y="1204"/>
                  </a:cubicBezTo>
                  <a:cubicBezTo>
                    <a:pt x="605" y="1200"/>
                    <a:pt x="636" y="1195"/>
                    <a:pt x="671" y="1193"/>
                  </a:cubicBezTo>
                  <a:cubicBezTo>
                    <a:pt x="658" y="1137"/>
                    <a:pt x="651" y="1072"/>
                    <a:pt x="641" y="1014"/>
                  </a:cubicBezTo>
                  <a:cubicBezTo>
                    <a:pt x="641" y="1011"/>
                    <a:pt x="643" y="1004"/>
                    <a:pt x="637" y="1004"/>
                  </a:cubicBezTo>
                  <a:cubicBezTo>
                    <a:pt x="594" y="1007"/>
                    <a:pt x="552" y="1012"/>
                    <a:pt x="510" y="1018"/>
                  </a:cubicBezTo>
                  <a:close/>
                  <a:moveTo>
                    <a:pt x="675" y="1192"/>
                  </a:moveTo>
                  <a:cubicBezTo>
                    <a:pt x="693" y="1192"/>
                    <a:pt x="708" y="1189"/>
                    <a:pt x="726" y="1190"/>
                  </a:cubicBezTo>
                  <a:cubicBezTo>
                    <a:pt x="727" y="1128"/>
                    <a:pt x="725" y="1068"/>
                    <a:pt x="726" y="1006"/>
                  </a:cubicBezTo>
                  <a:cubicBezTo>
                    <a:pt x="697" y="1006"/>
                    <a:pt x="672" y="1004"/>
                    <a:pt x="645" y="1004"/>
                  </a:cubicBezTo>
                  <a:cubicBezTo>
                    <a:pt x="650" y="1067"/>
                    <a:pt x="663" y="1131"/>
                    <a:pt x="675" y="1192"/>
                  </a:cubicBezTo>
                  <a:close/>
                  <a:moveTo>
                    <a:pt x="786" y="1006"/>
                  </a:moveTo>
                  <a:cubicBezTo>
                    <a:pt x="784" y="1067"/>
                    <a:pt x="782" y="1128"/>
                    <a:pt x="780" y="1189"/>
                  </a:cubicBezTo>
                  <a:cubicBezTo>
                    <a:pt x="815" y="1190"/>
                    <a:pt x="851" y="1191"/>
                    <a:pt x="883" y="1196"/>
                  </a:cubicBezTo>
                  <a:cubicBezTo>
                    <a:pt x="899" y="1135"/>
                    <a:pt x="913" y="1072"/>
                    <a:pt x="925" y="1007"/>
                  </a:cubicBezTo>
                  <a:cubicBezTo>
                    <a:pt x="882" y="1000"/>
                    <a:pt x="834" y="1007"/>
                    <a:pt x="786" y="1006"/>
                  </a:cubicBezTo>
                  <a:close/>
                  <a:moveTo>
                    <a:pt x="1439" y="1083"/>
                  </a:moveTo>
                  <a:cubicBezTo>
                    <a:pt x="1437" y="1084"/>
                    <a:pt x="1439" y="1084"/>
                    <a:pt x="1439" y="1083"/>
                  </a:cubicBezTo>
                  <a:moveTo>
                    <a:pt x="1439" y="1083"/>
                  </a:moveTo>
                  <a:cubicBezTo>
                    <a:pt x="1439" y="1083"/>
                    <a:pt x="1440" y="1083"/>
                    <a:pt x="1440" y="1083"/>
                  </a:cubicBezTo>
                  <a:cubicBezTo>
                    <a:pt x="1458" y="1065"/>
                    <a:pt x="1478" y="1037"/>
                    <a:pt x="1474" y="1004"/>
                  </a:cubicBezTo>
                  <a:cubicBezTo>
                    <a:pt x="1465" y="1033"/>
                    <a:pt x="1451" y="1057"/>
                    <a:pt x="1439" y="1083"/>
                  </a:cubicBezTo>
                  <a:moveTo>
                    <a:pt x="729" y="1190"/>
                  </a:moveTo>
                  <a:cubicBezTo>
                    <a:pt x="744" y="1188"/>
                    <a:pt x="762" y="1189"/>
                    <a:pt x="777" y="1189"/>
                  </a:cubicBezTo>
                  <a:cubicBezTo>
                    <a:pt x="780" y="1129"/>
                    <a:pt x="782" y="1067"/>
                    <a:pt x="783" y="1006"/>
                  </a:cubicBezTo>
                  <a:cubicBezTo>
                    <a:pt x="765" y="1006"/>
                    <a:pt x="747" y="1006"/>
                    <a:pt x="729" y="1006"/>
                  </a:cubicBezTo>
                  <a:cubicBezTo>
                    <a:pt x="727" y="1066"/>
                    <a:pt x="729" y="1129"/>
                    <a:pt x="729" y="1190"/>
                  </a:cubicBezTo>
                  <a:close/>
                  <a:moveTo>
                    <a:pt x="928" y="1007"/>
                  </a:moveTo>
                  <a:cubicBezTo>
                    <a:pt x="915" y="1072"/>
                    <a:pt x="903" y="1136"/>
                    <a:pt x="885" y="1196"/>
                  </a:cubicBezTo>
                  <a:cubicBezTo>
                    <a:pt x="903" y="1197"/>
                    <a:pt x="920" y="1200"/>
                    <a:pt x="937" y="1202"/>
                  </a:cubicBezTo>
                  <a:cubicBezTo>
                    <a:pt x="941" y="1140"/>
                    <a:pt x="945" y="1077"/>
                    <a:pt x="945" y="1009"/>
                  </a:cubicBezTo>
                  <a:cubicBezTo>
                    <a:pt x="940" y="1009"/>
                    <a:pt x="934" y="1008"/>
                    <a:pt x="928" y="1007"/>
                  </a:cubicBezTo>
                  <a:close/>
                  <a:moveTo>
                    <a:pt x="951" y="1010"/>
                  </a:moveTo>
                  <a:cubicBezTo>
                    <a:pt x="947" y="1074"/>
                    <a:pt x="947" y="1142"/>
                    <a:pt x="941" y="1203"/>
                  </a:cubicBezTo>
                  <a:cubicBezTo>
                    <a:pt x="955" y="1205"/>
                    <a:pt x="968" y="1208"/>
                    <a:pt x="981" y="1211"/>
                  </a:cubicBezTo>
                  <a:cubicBezTo>
                    <a:pt x="1010" y="1153"/>
                    <a:pt x="1037" y="1093"/>
                    <a:pt x="1058" y="1026"/>
                  </a:cubicBezTo>
                  <a:cubicBezTo>
                    <a:pt x="1022" y="1020"/>
                    <a:pt x="989" y="1013"/>
                    <a:pt x="951" y="1010"/>
                  </a:cubicBezTo>
                  <a:close/>
                  <a:moveTo>
                    <a:pt x="507" y="1020"/>
                  </a:moveTo>
                  <a:cubicBezTo>
                    <a:pt x="508" y="1024"/>
                    <a:pt x="508" y="1016"/>
                    <a:pt x="507" y="1020"/>
                  </a:cubicBezTo>
                  <a:close/>
                  <a:moveTo>
                    <a:pt x="384" y="1045"/>
                  </a:moveTo>
                  <a:cubicBezTo>
                    <a:pt x="411" y="1107"/>
                    <a:pt x="441" y="1167"/>
                    <a:pt x="479" y="1218"/>
                  </a:cubicBezTo>
                  <a:cubicBezTo>
                    <a:pt x="493" y="1223"/>
                    <a:pt x="508" y="1219"/>
                    <a:pt x="522" y="1216"/>
                  </a:cubicBezTo>
                  <a:cubicBezTo>
                    <a:pt x="517" y="1173"/>
                    <a:pt x="513" y="1126"/>
                    <a:pt x="510" y="1081"/>
                  </a:cubicBezTo>
                  <a:cubicBezTo>
                    <a:pt x="509" y="1066"/>
                    <a:pt x="511" y="1049"/>
                    <a:pt x="509" y="1034"/>
                  </a:cubicBezTo>
                  <a:cubicBezTo>
                    <a:pt x="508" y="1030"/>
                    <a:pt x="506" y="1023"/>
                    <a:pt x="502" y="1020"/>
                  </a:cubicBezTo>
                  <a:cubicBezTo>
                    <a:pt x="460" y="1026"/>
                    <a:pt x="422" y="1036"/>
                    <a:pt x="384" y="1045"/>
                  </a:cubicBezTo>
                  <a:close/>
                  <a:moveTo>
                    <a:pt x="1274" y="1095"/>
                  </a:moveTo>
                  <a:cubicBezTo>
                    <a:pt x="1283" y="1099"/>
                    <a:pt x="1290" y="1105"/>
                    <a:pt x="1299" y="1109"/>
                  </a:cubicBezTo>
                  <a:cubicBezTo>
                    <a:pt x="1304" y="1081"/>
                    <a:pt x="1312" y="1050"/>
                    <a:pt x="1312" y="1021"/>
                  </a:cubicBezTo>
                  <a:cubicBezTo>
                    <a:pt x="1301" y="1047"/>
                    <a:pt x="1286" y="1070"/>
                    <a:pt x="1274" y="1095"/>
                  </a:cubicBezTo>
                  <a:close/>
                  <a:moveTo>
                    <a:pt x="508" y="1025"/>
                  </a:moveTo>
                  <a:cubicBezTo>
                    <a:pt x="507" y="1024"/>
                    <a:pt x="508" y="1025"/>
                    <a:pt x="508" y="1025"/>
                  </a:cubicBezTo>
                  <a:close/>
                  <a:moveTo>
                    <a:pt x="75" y="1026"/>
                  </a:moveTo>
                  <a:cubicBezTo>
                    <a:pt x="75" y="1026"/>
                    <a:pt x="74" y="1025"/>
                    <a:pt x="75" y="1026"/>
                  </a:cubicBezTo>
                  <a:close/>
                  <a:moveTo>
                    <a:pt x="1062" y="1027"/>
                  </a:moveTo>
                  <a:cubicBezTo>
                    <a:pt x="1038" y="1091"/>
                    <a:pt x="1014" y="1154"/>
                    <a:pt x="984" y="1211"/>
                  </a:cubicBezTo>
                  <a:cubicBezTo>
                    <a:pt x="1013" y="1223"/>
                    <a:pt x="1049" y="1219"/>
                    <a:pt x="1083" y="1213"/>
                  </a:cubicBezTo>
                  <a:cubicBezTo>
                    <a:pt x="1092" y="1199"/>
                    <a:pt x="1103" y="1185"/>
                    <a:pt x="1112" y="1170"/>
                  </a:cubicBezTo>
                  <a:cubicBezTo>
                    <a:pt x="1121" y="1156"/>
                    <a:pt x="1134" y="1140"/>
                    <a:pt x="1139" y="1124"/>
                  </a:cubicBezTo>
                  <a:cubicBezTo>
                    <a:pt x="1146" y="1101"/>
                    <a:pt x="1143" y="1075"/>
                    <a:pt x="1147" y="1047"/>
                  </a:cubicBezTo>
                  <a:cubicBezTo>
                    <a:pt x="1119" y="1040"/>
                    <a:pt x="1091" y="1033"/>
                    <a:pt x="1062" y="1027"/>
                  </a:cubicBezTo>
                  <a:close/>
                  <a:moveTo>
                    <a:pt x="526" y="1215"/>
                  </a:moveTo>
                  <a:cubicBezTo>
                    <a:pt x="539" y="1211"/>
                    <a:pt x="555" y="1208"/>
                    <a:pt x="570" y="1205"/>
                  </a:cubicBezTo>
                  <a:cubicBezTo>
                    <a:pt x="548" y="1154"/>
                    <a:pt x="529" y="1101"/>
                    <a:pt x="511" y="1046"/>
                  </a:cubicBezTo>
                  <a:cubicBezTo>
                    <a:pt x="514" y="1104"/>
                    <a:pt x="518" y="1162"/>
                    <a:pt x="526" y="1215"/>
                  </a:cubicBezTo>
                  <a:close/>
                  <a:moveTo>
                    <a:pt x="322" y="1065"/>
                  </a:moveTo>
                  <a:cubicBezTo>
                    <a:pt x="325" y="1103"/>
                    <a:pt x="332" y="1137"/>
                    <a:pt x="339" y="1171"/>
                  </a:cubicBezTo>
                  <a:cubicBezTo>
                    <a:pt x="345" y="1180"/>
                    <a:pt x="353" y="1188"/>
                    <a:pt x="359" y="1198"/>
                  </a:cubicBezTo>
                  <a:cubicBezTo>
                    <a:pt x="396" y="1205"/>
                    <a:pt x="436" y="1213"/>
                    <a:pt x="474" y="1217"/>
                  </a:cubicBezTo>
                  <a:cubicBezTo>
                    <a:pt x="441" y="1168"/>
                    <a:pt x="410" y="1113"/>
                    <a:pt x="386" y="1057"/>
                  </a:cubicBezTo>
                  <a:cubicBezTo>
                    <a:pt x="384" y="1054"/>
                    <a:pt x="384" y="1048"/>
                    <a:pt x="379" y="1047"/>
                  </a:cubicBezTo>
                  <a:cubicBezTo>
                    <a:pt x="359" y="1052"/>
                    <a:pt x="341" y="1059"/>
                    <a:pt x="322" y="1065"/>
                  </a:cubicBezTo>
                  <a:close/>
                  <a:moveTo>
                    <a:pt x="1144" y="1118"/>
                  </a:moveTo>
                  <a:cubicBezTo>
                    <a:pt x="1154" y="1097"/>
                    <a:pt x="1166" y="1078"/>
                    <a:pt x="1175" y="1055"/>
                  </a:cubicBezTo>
                  <a:cubicBezTo>
                    <a:pt x="1166" y="1054"/>
                    <a:pt x="1159" y="1050"/>
                    <a:pt x="1150" y="1049"/>
                  </a:cubicBezTo>
                  <a:cubicBezTo>
                    <a:pt x="1149" y="1072"/>
                    <a:pt x="1144" y="1097"/>
                    <a:pt x="1144" y="1118"/>
                  </a:cubicBezTo>
                  <a:close/>
                  <a:moveTo>
                    <a:pt x="87" y="1057"/>
                  </a:moveTo>
                  <a:cubicBezTo>
                    <a:pt x="94" y="1077"/>
                    <a:pt x="96" y="1100"/>
                    <a:pt x="115" y="1107"/>
                  </a:cubicBezTo>
                  <a:cubicBezTo>
                    <a:pt x="106" y="1091"/>
                    <a:pt x="96" y="1074"/>
                    <a:pt x="87" y="1057"/>
                  </a:cubicBezTo>
                  <a:moveTo>
                    <a:pt x="87" y="1057"/>
                  </a:moveTo>
                  <a:cubicBezTo>
                    <a:pt x="88" y="1053"/>
                    <a:pt x="84" y="1057"/>
                    <a:pt x="87" y="1057"/>
                  </a:cubicBezTo>
                  <a:moveTo>
                    <a:pt x="1177" y="1057"/>
                  </a:moveTo>
                  <a:cubicBezTo>
                    <a:pt x="1172" y="1069"/>
                    <a:pt x="1167" y="1081"/>
                    <a:pt x="1160" y="1093"/>
                  </a:cubicBezTo>
                  <a:cubicBezTo>
                    <a:pt x="1155" y="1103"/>
                    <a:pt x="1146" y="1113"/>
                    <a:pt x="1142" y="1125"/>
                  </a:cubicBezTo>
                  <a:cubicBezTo>
                    <a:pt x="1138" y="1137"/>
                    <a:pt x="1139" y="1152"/>
                    <a:pt x="1136" y="1165"/>
                  </a:cubicBezTo>
                  <a:cubicBezTo>
                    <a:pt x="1134" y="1178"/>
                    <a:pt x="1131" y="1190"/>
                    <a:pt x="1129" y="1204"/>
                  </a:cubicBezTo>
                  <a:cubicBezTo>
                    <a:pt x="1155" y="1201"/>
                    <a:pt x="1179" y="1194"/>
                    <a:pt x="1204" y="1189"/>
                  </a:cubicBezTo>
                  <a:cubicBezTo>
                    <a:pt x="1227" y="1159"/>
                    <a:pt x="1250" y="1129"/>
                    <a:pt x="1269" y="1095"/>
                  </a:cubicBezTo>
                  <a:cubicBezTo>
                    <a:pt x="1240" y="1080"/>
                    <a:pt x="1211" y="1066"/>
                    <a:pt x="1177" y="1057"/>
                  </a:cubicBezTo>
                  <a:close/>
                  <a:moveTo>
                    <a:pt x="64" y="1065"/>
                  </a:moveTo>
                  <a:cubicBezTo>
                    <a:pt x="88" y="1121"/>
                    <a:pt x="118" y="1171"/>
                    <a:pt x="154" y="1215"/>
                  </a:cubicBezTo>
                  <a:moveTo>
                    <a:pt x="154" y="1215"/>
                  </a:moveTo>
                  <a:cubicBezTo>
                    <a:pt x="154" y="1216"/>
                    <a:pt x="155" y="1216"/>
                    <a:pt x="155" y="1216"/>
                  </a:cubicBezTo>
                  <a:moveTo>
                    <a:pt x="155" y="1216"/>
                  </a:moveTo>
                  <a:cubicBezTo>
                    <a:pt x="155" y="1217"/>
                    <a:pt x="155" y="1218"/>
                    <a:pt x="156" y="1218"/>
                  </a:cubicBezTo>
                  <a:moveTo>
                    <a:pt x="156" y="1218"/>
                  </a:moveTo>
                  <a:cubicBezTo>
                    <a:pt x="156" y="1219"/>
                    <a:pt x="157" y="1219"/>
                    <a:pt x="157" y="1219"/>
                  </a:cubicBezTo>
                  <a:moveTo>
                    <a:pt x="157" y="1219"/>
                  </a:moveTo>
                  <a:cubicBezTo>
                    <a:pt x="158" y="1220"/>
                    <a:pt x="158" y="1219"/>
                    <a:pt x="157" y="1219"/>
                  </a:cubicBezTo>
                  <a:moveTo>
                    <a:pt x="157" y="1219"/>
                  </a:moveTo>
                  <a:cubicBezTo>
                    <a:pt x="157" y="1218"/>
                    <a:pt x="157" y="1218"/>
                    <a:pt x="156" y="1218"/>
                  </a:cubicBezTo>
                  <a:moveTo>
                    <a:pt x="156" y="1218"/>
                  </a:moveTo>
                  <a:cubicBezTo>
                    <a:pt x="156" y="1217"/>
                    <a:pt x="156" y="1216"/>
                    <a:pt x="155" y="1216"/>
                  </a:cubicBezTo>
                  <a:moveTo>
                    <a:pt x="155" y="1216"/>
                  </a:moveTo>
                  <a:cubicBezTo>
                    <a:pt x="155" y="1215"/>
                    <a:pt x="155" y="1215"/>
                    <a:pt x="154" y="1215"/>
                  </a:cubicBezTo>
                  <a:moveTo>
                    <a:pt x="154" y="1215"/>
                  </a:moveTo>
                  <a:cubicBezTo>
                    <a:pt x="134" y="1178"/>
                    <a:pt x="113" y="1142"/>
                    <a:pt x="99" y="1099"/>
                  </a:cubicBezTo>
                  <a:cubicBezTo>
                    <a:pt x="85" y="1089"/>
                    <a:pt x="75" y="1077"/>
                    <a:pt x="64" y="1065"/>
                  </a:cubicBezTo>
                  <a:moveTo>
                    <a:pt x="64" y="1065"/>
                  </a:moveTo>
                  <a:cubicBezTo>
                    <a:pt x="63" y="1064"/>
                    <a:pt x="63" y="1065"/>
                    <a:pt x="64" y="1065"/>
                  </a:cubicBezTo>
                  <a:moveTo>
                    <a:pt x="282" y="1081"/>
                  </a:moveTo>
                  <a:cubicBezTo>
                    <a:pt x="297" y="1111"/>
                    <a:pt x="315" y="1138"/>
                    <a:pt x="335" y="1164"/>
                  </a:cubicBezTo>
                  <a:cubicBezTo>
                    <a:pt x="327" y="1133"/>
                    <a:pt x="324" y="1098"/>
                    <a:pt x="318" y="1066"/>
                  </a:cubicBezTo>
                  <a:cubicBezTo>
                    <a:pt x="307" y="1072"/>
                    <a:pt x="294" y="1076"/>
                    <a:pt x="282" y="1081"/>
                  </a:cubicBezTo>
                  <a:close/>
                  <a:moveTo>
                    <a:pt x="1457" y="1068"/>
                  </a:moveTo>
                  <a:cubicBezTo>
                    <a:pt x="1458" y="1069"/>
                    <a:pt x="1457" y="1068"/>
                    <a:pt x="1457" y="1068"/>
                  </a:cubicBezTo>
                  <a:close/>
                  <a:moveTo>
                    <a:pt x="1361" y="1232"/>
                  </a:moveTo>
                  <a:cubicBezTo>
                    <a:pt x="1360" y="1233"/>
                    <a:pt x="1361" y="1233"/>
                    <a:pt x="1361" y="1232"/>
                  </a:cubicBezTo>
                  <a:moveTo>
                    <a:pt x="1361" y="1232"/>
                  </a:moveTo>
                  <a:cubicBezTo>
                    <a:pt x="1399" y="1185"/>
                    <a:pt x="1434" y="1129"/>
                    <a:pt x="1456" y="1069"/>
                  </a:cubicBezTo>
                  <a:cubicBezTo>
                    <a:pt x="1450" y="1078"/>
                    <a:pt x="1442" y="1085"/>
                    <a:pt x="1433" y="1092"/>
                  </a:cubicBezTo>
                  <a:cubicBezTo>
                    <a:pt x="1414" y="1130"/>
                    <a:pt x="1388" y="1162"/>
                    <a:pt x="1365" y="1196"/>
                  </a:cubicBezTo>
                  <a:cubicBezTo>
                    <a:pt x="1367" y="1209"/>
                    <a:pt x="1364" y="1221"/>
                    <a:pt x="1361" y="1232"/>
                  </a:cubicBezTo>
                  <a:moveTo>
                    <a:pt x="341" y="1193"/>
                  </a:moveTo>
                  <a:cubicBezTo>
                    <a:pt x="341" y="1194"/>
                    <a:pt x="342" y="1193"/>
                    <a:pt x="341" y="1193"/>
                  </a:cubicBezTo>
                  <a:moveTo>
                    <a:pt x="341" y="1193"/>
                  </a:moveTo>
                  <a:cubicBezTo>
                    <a:pt x="340" y="1185"/>
                    <a:pt x="337" y="1179"/>
                    <a:pt x="337" y="1172"/>
                  </a:cubicBezTo>
                  <a:cubicBezTo>
                    <a:pt x="315" y="1144"/>
                    <a:pt x="298" y="1113"/>
                    <a:pt x="278" y="1083"/>
                  </a:cubicBezTo>
                  <a:cubicBezTo>
                    <a:pt x="261" y="1092"/>
                    <a:pt x="240" y="1102"/>
                    <a:pt x="222" y="1114"/>
                  </a:cubicBezTo>
                  <a:cubicBezTo>
                    <a:pt x="220" y="1116"/>
                    <a:pt x="207" y="1125"/>
                    <a:pt x="207" y="1127"/>
                  </a:cubicBezTo>
                  <a:cubicBezTo>
                    <a:pt x="207" y="1129"/>
                    <a:pt x="219" y="1144"/>
                    <a:pt x="221" y="1146"/>
                  </a:cubicBezTo>
                  <a:cubicBezTo>
                    <a:pt x="226" y="1153"/>
                    <a:pt x="230" y="1157"/>
                    <a:pt x="234" y="1164"/>
                  </a:cubicBezTo>
                  <a:cubicBezTo>
                    <a:pt x="269" y="1174"/>
                    <a:pt x="303" y="1186"/>
                    <a:pt x="341" y="1193"/>
                  </a:cubicBezTo>
                  <a:moveTo>
                    <a:pt x="183" y="1096"/>
                  </a:moveTo>
                  <a:cubicBezTo>
                    <a:pt x="183" y="1095"/>
                    <a:pt x="184" y="1096"/>
                    <a:pt x="183" y="1096"/>
                  </a:cubicBezTo>
                  <a:close/>
                  <a:moveTo>
                    <a:pt x="195" y="1134"/>
                  </a:moveTo>
                  <a:cubicBezTo>
                    <a:pt x="197" y="1130"/>
                    <a:pt x="202" y="1130"/>
                    <a:pt x="203" y="1125"/>
                  </a:cubicBezTo>
                  <a:cubicBezTo>
                    <a:pt x="196" y="1116"/>
                    <a:pt x="191" y="1106"/>
                    <a:pt x="184" y="1097"/>
                  </a:cubicBezTo>
                  <a:cubicBezTo>
                    <a:pt x="187" y="1110"/>
                    <a:pt x="190" y="1123"/>
                    <a:pt x="195" y="1134"/>
                  </a:cubicBezTo>
                  <a:close/>
                  <a:moveTo>
                    <a:pt x="1271" y="1097"/>
                  </a:moveTo>
                  <a:cubicBezTo>
                    <a:pt x="1271" y="1098"/>
                    <a:pt x="1270" y="1099"/>
                    <a:pt x="1270" y="1100"/>
                  </a:cubicBezTo>
                  <a:cubicBezTo>
                    <a:pt x="1254" y="1126"/>
                    <a:pt x="1234" y="1154"/>
                    <a:pt x="1216" y="1177"/>
                  </a:cubicBezTo>
                  <a:cubicBezTo>
                    <a:pt x="1214" y="1180"/>
                    <a:pt x="1210" y="1183"/>
                    <a:pt x="1210" y="1187"/>
                  </a:cubicBezTo>
                  <a:cubicBezTo>
                    <a:pt x="1235" y="1180"/>
                    <a:pt x="1261" y="1174"/>
                    <a:pt x="1284" y="1165"/>
                  </a:cubicBezTo>
                  <a:cubicBezTo>
                    <a:pt x="1289" y="1147"/>
                    <a:pt x="1294" y="1131"/>
                    <a:pt x="1298" y="1112"/>
                  </a:cubicBezTo>
                  <a:cubicBezTo>
                    <a:pt x="1289" y="1107"/>
                    <a:pt x="1281" y="1100"/>
                    <a:pt x="1271" y="1097"/>
                  </a:cubicBezTo>
                  <a:close/>
                  <a:moveTo>
                    <a:pt x="1426" y="1099"/>
                  </a:moveTo>
                  <a:cubicBezTo>
                    <a:pt x="1417" y="1104"/>
                    <a:pt x="1408" y="1111"/>
                    <a:pt x="1399" y="1117"/>
                  </a:cubicBezTo>
                  <a:cubicBezTo>
                    <a:pt x="1394" y="1137"/>
                    <a:pt x="1385" y="1154"/>
                    <a:pt x="1377" y="1173"/>
                  </a:cubicBezTo>
                  <a:moveTo>
                    <a:pt x="1377" y="1173"/>
                  </a:moveTo>
                  <a:cubicBezTo>
                    <a:pt x="1376" y="1173"/>
                    <a:pt x="1377" y="1174"/>
                    <a:pt x="1376" y="1175"/>
                  </a:cubicBezTo>
                  <a:moveTo>
                    <a:pt x="1376" y="1175"/>
                  </a:moveTo>
                  <a:cubicBezTo>
                    <a:pt x="1375" y="1175"/>
                    <a:pt x="1377" y="1176"/>
                    <a:pt x="1376" y="1175"/>
                  </a:cubicBezTo>
                  <a:moveTo>
                    <a:pt x="1376" y="1175"/>
                  </a:moveTo>
                  <a:cubicBezTo>
                    <a:pt x="1377" y="1174"/>
                    <a:pt x="1377" y="1173"/>
                    <a:pt x="1377" y="1173"/>
                  </a:cubicBezTo>
                  <a:moveTo>
                    <a:pt x="1377" y="1173"/>
                  </a:moveTo>
                  <a:cubicBezTo>
                    <a:pt x="1396" y="1150"/>
                    <a:pt x="1412" y="1125"/>
                    <a:pt x="1426" y="1099"/>
                  </a:cubicBezTo>
                  <a:moveTo>
                    <a:pt x="1426" y="1099"/>
                  </a:moveTo>
                  <a:cubicBezTo>
                    <a:pt x="1428" y="1098"/>
                    <a:pt x="1426" y="1098"/>
                    <a:pt x="1426" y="1099"/>
                  </a:cubicBezTo>
                  <a:moveTo>
                    <a:pt x="159" y="1216"/>
                  </a:moveTo>
                  <a:cubicBezTo>
                    <a:pt x="156" y="1201"/>
                    <a:pt x="160" y="1188"/>
                    <a:pt x="164" y="1176"/>
                  </a:cubicBezTo>
                  <a:cubicBezTo>
                    <a:pt x="148" y="1157"/>
                    <a:pt x="133" y="1136"/>
                    <a:pt x="120" y="1113"/>
                  </a:cubicBezTo>
                  <a:cubicBezTo>
                    <a:pt x="113" y="1111"/>
                    <a:pt x="109" y="1105"/>
                    <a:pt x="102" y="1103"/>
                  </a:cubicBezTo>
                  <a:cubicBezTo>
                    <a:pt x="118" y="1144"/>
                    <a:pt x="137" y="1181"/>
                    <a:pt x="159" y="1216"/>
                  </a:cubicBezTo>
                  <a:close/>
                  <a:moveTo>
                    <a:pt x="1287" y="1164"/>
                  </a:moveTo>
                  <a:cubicBezTo>
                    <a:pt x="1303" y="1157"/>
                    <a:pt x="1323" y="1155"/>
                    <a:pt x="1333" y="1143"/>
                  </a:cubicBezTo>
                  <a:cubicBezTo>
                    <a:pt x="1325" y="1131"/>
                    <a:pt x="1312" y="1123"/>
                    <a:pt x="1301" y="1114"/>
                  </a:cubicBezTo>
                  <a:cubicBezTo>
                    <a:pt x="1296" y="1131"/>
                    <a:pt x="1292" y="1148"/>
                    <a:pt x="1287" y="1164"/>
                  </a:cubicBezTo>
                  <a:close/>
                  <a:moveTo>
                    <a:pt x="126" y="1118"/>
                  </a:moveTo>
                  <a:cubicBezTo>
                    <a:pt x="138" y="1138"/>
                    <a:pt x="150" y="1157"/>
                    <a:pt x="166" y="1174"/>
                  </a:cubicBezTo>
                  <a:cubicBezTo>
                    <a:pt x="169" y="1162"/>
                    <a:pt x="177" y="1155"/>
                    <a:pt x="182" y="1146"/>
                  </a:cubicBezTo>
                  <a:cubicBezTo>
                    <a:pt x="161" y="1138"/>
                    <a:pt x="144" y="1127"/>
                    <a:pt x="126" y="1118"/>
                  </a:cubicBezTo>
                  <a:moveTo>
                    <a:pt x="126" y="1118"/>
                  </a:moveTo>
                  <a:cubicBezTo>
                    <a:pt x="125" y="1116"/>
                    <a:pt x="124" y="1118"/>
                    <a:pt x="126" y="1118"/>
                  </a:cubicBezTo>
                  <a:moveTo>
                    <a:pt x="1342" y="1146"/>
                  </a:moveTo>
                  <a:cubicBezTo>
                    <a:pt x="1351" y="1159"/>
                    <a:pt x="1360" y="1173"/>
                    <a:pt x="1365" y="1190"/>
                  </a:cubicBezTo>
                  <a:cubicBezTo>
                    <a:pt x="1377" y="1168"/>
                    <a:pt x="1387" y="1145"/>
                    <a:pt x="1396" y="1120"/>
                  </a:cubicBezTo>
                  <a:cubicBezTo>
                    <a:pt x="1397" y="1120"/>
                    <a:pt x="1396" y="1119"/>
                    <a:pt x="1395" y="1119"/>
                  </a:cubicBezTo>
                  <a:cubicBezTo>
                    <a:pt x="1379" y="1129"/>
                    <a:pt x="1361" y="1138"/>
                    <a:pt x="1342" y="1146"/>
                  </a:cubicBezTo>
                  <a:close/>
                  <a:moveTo>
                    <a:pt x="204" y="1128"/>
                  </a:moveTo>
                  <a:cubicBezTo>
                    <a:pt x="202" y="1133"/>
                    <a:pt x="196" y="1134"/>
                    <a:pt x="195" y="1139"/>
                  </a:cubicBezTo>
                  <a:cubicBezTo>
                    <a:pt x="197" y="1142"/>
                    <a:pt x="198" y="1146"/>
                    <a:pt x="198" y="1151"/>
                  </a:cubicBezTo>
                  <a:cubicBezTo>
                    <a:pt x="209" y="1153"/>
                    <a:pt x="219" y="1160"/>
                    <a:pt x="229" y="1160"/>
                  </a:cubicBezTo>
                  <a:cubicBezTo>
                    <a:pt x="220" y="1151"/>
                    <a:pt x="214" y="1138"/>
                    <a:pt x="204" y="1128"/>
                  </a:cubicBezTo>
                  <a:close/>
                  <a:moveTo>
                    <a:pt x="1100" y="1194"/>
                  </a:moveTo>
                  <a:cubicBezTo>
                    <a:pt x="1095" y="1200"/>
                    <a:pt x="1088" y="1206"/>
                    <a:pt x="1088" y="1212"/>
                  </a:cubicBezTo>
                  <a:cubicBezTo>
                    <a:pt x="1101" y="1209"/>
                    <a:pt x="1114" y="1208"/>
                    <a:pt x="1126" y="1205"/>
                  </a:cubicBezTo>
                  <a:cubicBezTo>
                    <a:pt x="1129" y="1181"/>
                    <a:pt x="1137" y="1156"/>
                    <a:pt x="1137" y="1132"/>
                  </a:cubicBezTo>
                  <a:cubicBezTo>
                    <a:pt x="1126" y="1153"/>
                    <a:pt x="1113" y="1175"/>
                    <a:pt x="1100" y="1194"/>
                  </a:cubicBezTo>
                  <a:close/>
                  <a:moveTo>
                    <a:pt x="187" y="1146"/>
                  </a:moveTo>
                  <a:cubicBezTo>
                    <a:pt x="190" y="1145"/>
                    <a:pt x="194" y="1150"/>
                    <a:pt x="196" y="1148"/>
                  </a:cubicBezTo>
                  <a:cubicBezTo>
                    <a:pt x="193" y="1146"/>
                    <a:pt x="194" y="1141"/>
                    <a:pt x="192" y="1140"/>
                  </a:cubicBezTo>
                  <a:cubicBezTo>
                    <a:pt x="191" y="1142"/>
                    <a:pt x="188" y="1143"/>
                    <a:pt x="187" y="1146"/>
                  </a:cubicBezTo>
                  <a:close/>
                  <a:moveTo>
                    <a:pt x="1333" y="1147"/>
                  </a:moveTo>
                  <a:cubicBezTo>
                    <a:pt x="1335" y="1147"/>
                    <a:pt x="1336" y="1146"/>
                    <a:pt x="1337" y="1145"/>
                  </a:cubicBezTo>
                  <a:cubicBezTo>
                    <a:pt x="1335" y="1143"/>
                    <a:pt x="1334" y="1145"/>
                    <a:pt x="1333" y="1147"/>
                  </a:cubicBezTo>
                  <a:close/>
                  <a:moveTo>
                    <a:pt x="241" y="1257"/>
                  </a:moveTo>
                  <a:cubicBezTo>
                    <a:pt x="241" y="1258"/>
                    <a:pt x="242" y="1257"/>
                    <a:pt x="241" y="1257"/>
                  </a:cubicBezTo>
                  <a:moveTo>
                    <a:pt x="241" y="1257"/>
                  </a:moveTo>
                  <a:cubicBezTo>
                    <a:pt x="224" y="1224"/>
                    <a:pt x="209" y="1190"/>
                    <a:pt x="197" y="1152"/>
                  </a:cubicBezTo>
                  <a:cubicBezTo>
                    <a:pt x="194" y="1150"/>
                    <a:pt x="189" y="1150"/>
                    <a:pt x="187" y="1148"/>
                  </a:cubicBezTo>
                  <a:cubicBezTo>
                    <a:pt x="177" y="1154"/>
                    <a:pt x="173" y="1166"/>
                    <a:pt x="167" y="1175"/>
                  </a:cubicBezTo>
                  <a:cubicBezTo>
                    <a:pt x="189" y="1205"/>
                    <a:pt x="214" y="1232"/>
                    <a:pt x="241" y="1257"/>
                  </a:cubicBezTo>
                  <a:moveTo>
                    <a:pt x="1207" y="1335"/>
                  </a:moveTo>
                  <a:cubicBezTo>
                    <a:pt x="1206" y="1335"/>
                    <a:pt x="1208" y="1336"/>
                    <a:pt x="1207" y="1335"/>
                  </a:cubicBezTo>
                  <a:moveTo>
                    <a:pt x="1207" y="1335"/>
                  </a:moveTo>
                  <a:cubicBezTo>
                    <a:pt x="1267" y="1295"/>
                    <a:pt x="1319" y="1248"/>
                    <a:pt x="1362" y="1192"/>
                  </a:cubicBezTo>
                  <a:cubicBezTo>
                    <a:pt x="1357" y="1174"/>
                    <a:pt x="1350" y="1158"/>
                    <a:pt x="1337" y="1148"/>
                  </a:cubicBezTo>
                  <a:cubicBezTo>
                    <a:pt x="1322" y="1158"/>
                    <a:pt x="1312" y="1174"/>
                    <a:pt x="1300" y="1189"/>
                  </a:cubicBezTo>
                  <a:cubicBezTo>
                    <a:pt x="1294" y="1196"/>
                    <a:pt x="1288" y="1203"/>
                    <a:pt x="1281" y="1210"/>
                  </a:cubicBezTo>
                  <a:cubicBezTo>
                    <a:pt x="1275" y="1217"/>
                    <a:pt x="1267" y="1223"/>
                    <a:pt x="1263" y="1230"/>
                  </a:cubicBezTo>
                  <a:cubicBezTo>
                    <a:pt x="1258" y="1239"/>
                    <a:pt x="1255" y="1249"/>
                    <a:pt x="1251" y="1258"/>
                  </a:cubicBezTo>
                  <a:cubicBezTo>
                    <a:pt x="1237" y="1285"/>
                    <a:pt x="1225" y="1311"/>
                    <a:pt x="1207" y="1335"/>
                  </a:cubicBezTo>
                  <a:moveTo>
                    <a:pt x="1324" y="1154"/>
                  </a:moveTo>
                  <a:cubicBezTo>
                    <a:pt x="1310" y="1158"/>
                    <a:pt x="1300" y="1164"/>
                    <a:pt x="1286" y="1167"/>
                  </a:cubicBezTo>
                  <a:cubicBezTo>
                    <a:pt x="1282" y="1186"/>
                    <a:pt x="1272" y="1204"/>
                    <a:pt x="1269" y="1221"/>
                  </a:cubicBezTo>
                  <a:cubicBezTo>
                    <a:pt x="1287" y="1199"/>
                    <a:pt x="1307" y="1178"/>
                    <a:pt x="1324" y="1154"/>
                  </a:cubicBezTo>
                  <a:moveTo>
                    <a:pt x="1324" y="1154"/>
                  </a:moveTo>
                  <a:cubicBezTo>
                    <a:pt x="1325" y="1154"/>
                    <a:pt x="1324" y="1153"/>
                    <a:pt x="1324" y="1154"/>
                  </a:cubicBezTo>
                  <a:moveTo>
                    <a:pt x="222" y="1212"/>
                  </a:moveTo>
                  <a:cubicBezTo>
                    <a:pt x="231" y="1230"/>
                    <a:pt x="237" y="1251"/>
                    <a:pt x="247" y="1264"/>
                  </a:cubicBezTo>
                  <a:cubicBezTo>
                    <a:pt x="252" y="1270"/>
                    <a:pt x="260" y="1275"/>
                    <a:pt x="267" y="1280"/>
                  </a:cubicBezTo>
                  <a:cubicBezTo>
                    <a:pt x="287" y="1297"/>
                    <a:pt x="306" y="1314"/>
                    <a:pt x="328" y="1328"/>
                  </a:cubicBezTo>
                  <a:cubicBezTo>
                    <a:pt x="334" y="1313"/>
                    <a:pt x="344" y="1302"/>
                    <a:pt x="354" y="1291"/>
                  </a:cubicBezTo>
                  <a:cubicBezTo>
                    <a:pt x="308" y="1254"/>
                    <a:pt x="269" y="1211"/>
                    <a:pt x="232" y="1165"/>
                  </a:cubicBezTo>
                  <a:cubicBezTo>
                    <a:pt x="220" y="1162"/>
                    <a:pt x="212" y="1157"/>
                    <a:pt x="200" y="1154"/>
                  </a:cubicBezTo>
                  <a:cubicBezTo>
                    <a:pt x="206" y="1174"/>
                    <a:pt x="214" y="1193"/>
                    <a:pt x="222" y="1212"/>
                  </a:cubicBezTo>
                  <a:close/>
                  <a:moveTo>
                    <a:pt x="356" y="1290"/>
                  </a:moveTo>
                  <a:cubicBezTo>
                    <a:pt x="359" y="1285"/>
                    <a:pt x="365" y="1284"/>
                    <a:pt x="367" y="1278"/>
                  </a:cubicBezTo>
                  <a:cubicBezTo>
                    <a:pt x="358" y="1252"/>
                    <a:pt x="349" y="1226"/>
                    <a:pt x="342" y="1197"/>
                  </a:cubicBezTo>
                  <a:cubicBezTo>
                    <a:pt x="306" y="1189"/>
                    <a:pt x="270" y="1177"/>
                    <a:pt x="238" y="1169"/>
                  </a:cubicBezTo>
                  <a:cubicBezTo>
                    <a:pt x="274" y="1212"/>
                    <a:pt x="312" y="1254"/>
                    <a:pt x="356" y="1290"/>
                  </a:cubicBezTo>
                  <a:close/>
                  <a:moveTo>
                    <a:pt x="1223" y="1265"/>
                  </a:moveTo>
                  <a:cubicBezTo>
                    <a:pt x="1235" y="1254"/>
                    <a:pt x="1255" y="1239"/>
                    <a:pt x="1263" y="1225"/>
                  </a:cubicBezTo>
                  <a:cubicBezTo>
                    <a:pt x="1273" y="1209"/>
                    <a:pt x="1274" y="1190"/>
                    <a:pt x="1282" y="1170"/>
                  </a:cubicBezTo>
                  <a:cubicBezTo>
                    <a:pt x="1282" y="1169"/>
                    <a:pt x="1282" y="1169"/>
                    <a:pt x="1281" y="1169"/>
                  </a:cubicBezTo>
                  <a:cubicBezTo>
                    <a:pt x="1257" y="1177"/>
                    <a:pt x="1232" y="1184"/>
                    <a:pt x="1206" y="1191"/>
                  </a:cubicBezTo>
                  <a:cubicBezTo>
                    <a:pt x="1184" y="1218"/>
                    <a:pt x="1160" y="1242"/>
                    <a:pt x="1137" y="1268"/>
                  </a:cubicBezTo>
                  <a:cubicBezTo>
                    <a:pt x="1155" y="1276"/>
                    <a:pt x="1167" y="1289"/>
                    <a:pt x="1181" y="1301"/>
                  </a:cubicBezTo>
                  <a:cubicBezTo>
                    <a:pt x="1195" y="1290"/>
                    <a:pt x="1208" y="1278"/>
                    <a:pt x="1223" y="1265"/>
                  </a:cubicBezTo>
                  <a:close/>
                  <a:moveTo>
                    <a:pt x="344" y="1195"/>
                  </a:moveTo>
                  <a:cubicBezTo>
                    <a:pt x="349" y="1194"/>
                    <a:pt x="353" y="1198"/>
                    <a:pt x="355" y="1196"/>
                  </a:cubicBezTo>
                  <a:cubicBezTo>
                    <a:pt x="350" y="1190"/>
                    <a:pt x="346" y="1183"/>
                    <a:pt x="341" y="1178"/>
                  </a:cubicBezTo>
                  <a:cubicBezTo>
                    <a:pt x="342" y="1184"/>
                    <a:pt x="343" y="1189"/>
                    <a:pt x="344" y="1195"/>
                  </a:cubicBezTo>
                  <a:close/>
                  <a:moveTo>
                    <a:pt x="289" y="1331"/>
                  </a:moveTo>
                  <a:cubicBezTo>
                    <a:pt x="289" y="1332"/>
                    <a:pt x="290" y="1331"/>
                    <a:pt x="289" y="1331"/>
                  </a:cubicBezTo>
                  <a:moveTo>
                    <a:pt x="289" y="1331"/>
                  </a:moveTo>
                  <a:cubicBezTo>
                    <a:pt x="274" y="1310"/>
                    <a:pt x="258" y="1290"/>
                    <a:pt x="246" y="1266"/>
                  </a:cubicBezTo>
                  <a:cubicBezTo>
                    <a:pt x="216" y="1240"/>
                    <a:pt x="192" y="1209"/>
                    <a:pt x="165" y="1180"/>
                  </a:cubicBezTo>
                  <a:cubicBezTo>
                    <a:pt x="163" y="1194"/>
                    <a:pt x="158" y="1209"/>
                    <a:pt x="163" y="1223"/>
                  </a:cubicBezTo>
                  <a:cubicBezTo>
                    <a:pt x="169" y="1238"/>
                    <a:pt x="189" y="1257"/>
                    <a:pt x="203" y="1271"/>
                  </a:cubicBezTo>
                  <a:cubicBezTo>
                    <a:pt x="217" y="1284"/>
                    <a:pt x="236" y="1304"/>
                    <a:pt x="249" y="1313"/>
                  </a:cubicBezTo>
                  <a:cubicBezTo>
                    <a:pt x="261" y="1321"/>
                    <a:pt x="278" y="1326"/>
                    <a:pt x="289" y="1331"/>
                  </a:cubicBezTo>
                  <a:moveTo>
                    <a:pt x="676" y="1195"/>
                  </a:moveTo>
                  <a:cubicBezTo>
                    <a:pt x="677" y="1209"/>
                    <a:pt x="682" y="1221"/>
                    <a:pt x="683" y="1235"/>
                  </a:cubicBezTo>
                  <a:cubicBezTo>
                    <a:pt x="697" y="1236"/>
                    <a:pt x="712" y="1236"/>
                    <a:pt x="727" y="1236"/>
                  </a:cubicBezTo>
                  <a:cubicBezTo>
                    <a:pt x="726" y="1222"/>
                    <a:pt x="730" y="1202"/>
                    <a:pt x="725" y="1192"/>
                  </a:cubicBezTo>
                  <a:cubicBezTo>
                    <a:pt x="709" y="1193"/>
                    <a:pt x="691" y="1193"/>
                    <a:pt x="676" y="1195"/>
                  </a:cubicBezTo>
                  <a:close/>
                  <a:moveTo>
                    <a:pt x="729" y="1192"/>
                  </a:moveTo>
                  <a:cubicBezTo>
                    <a:pt x="729" y="1207"/>
                    <a:pt x="731" y="1220"/>
                    <a:pt x="730" y="1236"/>
                  </a:cubicBezTo>
                  <a:cubicBezTo>
                    <a:pt x="744" y="1238"/>
                    <a:pt x="761" y="1236"/>
                    <a:pt x="775" y="1237"/>
                  </a:cubicBezTo>
                  <a:cubicBezTo>
                    <a:pt x="777" y="1222"/>
                    <a:pt x="777" y="1207"/>
                    <a:pt x="777" y="1192"/>
                  </a:cubicBezTo>
                  <a:cubicBezTo>
                    <a:pt x="761" y="1192"/>
                    <a:pt x="745" y="1192"/>
                    <a:pt x="729" y="1192"/>
                  </a:cubicBezTo>
                  <a:close/>
                  <a:moveTo>
                    <a:pt x="780" y="1192"/>
                  </a:moveTo>
                  <a:cubicBezTo>
                    <a:pt x="779" y="1206"/>
                    <a:pt x="779" y="1222"/>
                    <a:pt x="778" y="1237"/>
                  </a:cubicBezTo>
                  <a:cubicBezTo>
                    <a:pt x="809" y="1235"/>
                    <a:pt x="841" y="1236"/>
                    <a:pt x="871" y="1234"/>
                  </a:cubicBezTo>
                  <a:cubicBezTo>
                    <a:pt x="875" y="1222"/>
                    <a:pt x="879" y="1210"/>
                    <a:pt x="882" y="1198"/>
                  </a:cubicBezTo>
                  <a:cubicBezTo>
                    <a:pt x="849" y="1195"/>
                    <a:pt x="816" y="1192"/>
                    <a:pt x="780" y="1192"/>
                  </a:cubicBezTo>
                  <a:close/>
                  <a:moveTo>
                    <a:pt x="1200" y="1193"/>
                  </a:moveTo>
                  <a:cubicBezTo>
                    <a:pt x="1176" y="1197"/>
                    <a:pt x="1153" y="1204"/>
                    <a:pt x="1128" y="1207"/>
                  </a:cubicBezTo>
                  <a:cubicBezTo>
                    <a:pt x="1124" y="1224"/>
                    <a:pt x="1120" y="1239"/>
                    <a:pt x="1116" y="1255"/>
                  </a:cubicBezTo>
                  <a:cubicBezTo>
                    <a:pt x="1122" y="1258"/>
                    <a:pt x="1128" y="1262"/>
                    <a:pt x="1134" y="1265"/>
                  </a:cubicBezTo>
                  <a:cubicBezTo>
                    <a:pt x="1158" y="1242"/>
                    <a:pt x="1180" y="1219"/>
                    <a:pt x="1200" y="1193"/>
                  </a:cubicBezTo>
                  <a:moveTo>
                    <a:pt x="1200" y="1193"/>
                  </a:moveTo>
                  <a:cubicBezTo>
                    <a:pt x="1201" y="1192"/>
                    <a:pt x="1200" y="1192"/>
                    <a:pt x="1200" y="1193"/>
                  </a:cubicBezTo>
                  <a:moveTo>
                    <a:pt x="671" y="1195"/>
                  </a:moveTo>
                  <a:cubicBezTo>
                    <a:pt x="638" y="1198"/>
                    <a:pt x="605" y="1201"/>
                    <a:pt x="575" y="1207"/>
                  </a:cubicBezTo>
                  <a:cubicBezTo>
                    <a:pt x="578" y="1215"/>
                    <a:pt x="580" y="1224"/>
                    <a:pt x="586" y="1229"/>
                  </a:cubicBezTo>
                  <a:cubicBezTo>
                    <a:pt x="616" y="1232"/>
                    <a:pt x="650" y="1235"/>
                    <a:pt x="680" y="1234"/>
                  </a:cubicBezTo>
                  <a:cubicBezTo>
                    <a:pt x="676" y="1222"/>
                    <a:pt x="675" y="1207"/>
                    <a:pt x="671" y="1195"/>
                  </a:cubicBezTo>
                  <a:close/>
                  <a:moveTo>
                    <a:pt x="369" y="1277"/>
                  </a:moveTo>
                  <a:cubicBezTo>
                    <a:pt x="382" y="1271"/>
                    <a:pt x="394" y="1263"/>
                    <a:pt x="406" y="1255"/>
                  </a:cubicBezTo>
                  <a:cubicBezTo>
                    <a:pt x="389" y="1237"/>
                    <a:pt x="373" y="1219"/>
                    <a:pt x="358" y="1199"/>
                  </a:cubicBezTo>
                  <a:cubicBezTo>
                    <a:pt x="353" y="1200"/>
                    <a:pt x="350" y="1197"/>
                    <a:pt x="345" y="1198"/>
                  </a:cubicBezTo>
                  <a:cubicBezTo>
                    <a:pt x="352" y="1226"/>
                    <a:pt x="361" y="1251"/>
                    <a:pt x="369" y="1277"/>
                  </a:cubicBezTo>
                  <a:close/>
                  <a:moveTo>
                    <a:pt x="884" y="1199"/>
                  </a:moveTo>
                  <a:cubicBezTo>
                    <a:pt x="882" y="1211"/>
                    <a:pt x="877" y="1221"/>
                    <a:pt x="874" y="1234"/>
                  </a:cubicBezTo>
                  <a:cubicBezTo>
                    <a:pt x="894" y="1233"/>
                    <a:pt x="914" y="1231"/>
                    <a:pt x="934" y="1230"/>
                  </a:cubicBezTo>
                  <a:cubicBezTo>
                    <a:pt x="934" y="1221"/>
                    <a:pt x="936" y="1215"/>
                    <a:pt x="936" y="1205"/>
                  </a:cubicBezTo>
                  <a:cubicBezTo>
                    <a:pt x="919" y="1202"/>
                    <a:pt x="903" y="1199"/>
                    <a:pt x="884" y="1199"/>
                  </a:cubicBezTo>
                  <a:close/>
                  <a:moveTo>
                    <a:pt x="1360" y="1199"/>
                  </a:moveTo>
                  <a:cubicBezTo>
                    <a:pt x="1360" y="1199"/>
                    <a:pt x="1361" y="1200"/>
                    <a:pt x="1360" y="1199"/>
                  </a:cubicBezTo>
                  <a:close/>
                  <a:moveTo>
                    <a:pt x="363" y="1201"/>
                  </a:moveTo>
                  <a:cubicBezTo>
                    <a:pt x="378" y="1220"/>
                    <a:pt x="392" y="1239"/>
                    <a:pt x="410" y="1254"/>
                  </a:cubicBezTo>
                  <a:cubicBezTo>
                    <a:pt x="432" y="1244"/>
                    <a:pt x="454" y="1234"/>
                    <a:pt x="480" y="1227"/>
                  </a:cubicBezTo>
                  <a:cubicBezTo>
                    <a:pt x="477" y="1217"/>
                    <a:pt x="463" y="1219"/>
                    <a:pt x="454" y="1218"/>
                  </a:cubicBezTo>
                  <a:cubicBezTo>
                    <a:pt x="424" y="1213"/>
                    <a:pt x="391" y="1206"/>
                    <a:pt x="363" y="1201"/>
                  </a:cubicBezTo>
                  <a:moveTo>
                    <a:pt x="363" y="1201"/>
                  </a:moveTo>
                  <a:cubicBezTo>
                    <a:pt x="362" y="1200"/>
                    <a:pt x="361" y="1201"/>
                    <a:pt x="363" y="1201"/>
                  </a:cubicBezTo>
                  <a:moveTo>
                    <a:pt x="1359" y="1201"/>
                  </a:moveTo>
                  <a:cubicBezTo>
                    <a:pt x="1318" y="1253"/>
                    <a:pt x="1263" y="1298"/>
                    <a:pt x="1208" y="1338"/>
                  </a:cubicBezTo>
                  <a:cubicBezTo>
                    <a:pt x="1206" y="1339"/>
                    <a:pt x="1201" y="1341"/>
                    <a:pt x="1202" y="1345"/>
                  </a:cubicBezTo>
                  <a:cubicBezTo>
                    <a:pt x="1217" y="1339"/>
                    <a:pt x="1232" y="1333"/>
                    <a:pt x="1247" y="1326"/>
                  </a:cubicBezTo>
                  <a:cubicBezTo>
                    <a:pt x="1261" y="1320"/>
                    <a:pt x="1277" y="1313"/>
                    <a:pt x="1289" y="1304"/>
                  </a:cubicBezTo>
                  <a:cubicBezTo>
                    <a:pt x="1303" y="1293"/>
                    <a:pt x="1316" y="1270"/>
                    <a:pt x="1326" y="1255"/>
                  </a:cubicBezTo>
                  <a:cubicBezTo>
                    <a:pt x="1338" y="1238"/>
                    <a:pt x="1350" y="1220"/>
                    <a:pt x="1359" y="1201"/>
                  </a:cubicBezTo>
                  <a:moveTo>
                    <a:pt x="1359" y="1201"/>
                  </a:moveTo>
                  <a:cubicBezTo>
                    <a:pt x="1361" y="1201"/>
                    <a:pt x="1359" y="1200"/>
                    <a:pt x="1359" y="1201"/>
                  </a:cubicBezTo>
                  <a:moveTo>
                    <a:pt x="1301" y="1295"/>
                  </a:moveTo>
                  <a:cubicBezTo>
                    <a:pt x="1299" y="1296"/>
                    <a:pt x="1301" y="1297"/>
                    <a:pt x="1301" y="1295"/>
                  </a:cubicBezTo>
                  <a:moveTo>
                    <a:pt x="1301" y="1295"/>
                  </a:moveTo>
                  <a:cubicBezTo>
                    <a:pt x="1315" y="1282"/>
                    <a:pt x="1343" y="1260"/>
                    <a:pt x="1354" y="1241"/>
                  </a:cubicBezTo>
                  <a:cubicBezTo>
                    <a:pt x="1360" y="1231"/>
                    <a:pt x="1364" y="1215"/>
                    <a:pt x="1362" y="1201"/>
                  </a:cubicBezTo>
                  <a:cubicBezTo>
                    <a:pt x="1345" y="1236"/>
                    <a:pt x="1323" y="1266"/>
                    <a:pt x="1301" y="1295"/>
                  </a:cubicBezTo>
                  <a:moveTo>
                    <a:pt x="938" y="1229"/>
                  </a:moveTo>
                  <a:cubicBezTo>
                    <a:pt x="950" y="1230"/>
                    <a:pt x="958" y="1227"/>
                    <a:pt x="970" y="1227"/>
                  </a:cubicBezTo>
                  <a:cubicBezTo>
                    <a:pt x="975" y="1224"/>
                    <a:pt x="977" y="1218"/>
                    <a:pt x="979" y="1213"/>
                  </a:cubicBezTo>
                  <a:cubicBezTo>
                    <a:pt x="967" y="1210"/>
                    <a:pt x="953" y="1208"/>
                    <a:pt x="941" y="1205"/>
                  </a:cubicBezTo>
                  <a:cubicBezTo>
                    <a:pt x="939" y="1212"/>
                    <a:pt x="940" y="1222"/>
                    <a:pt x="938" y="1229"/>
                  </a:cubicBezTo>
                  <a:close/>
                  <a:moveTo>
                    <a:pt x="526" y="1219"/>
                  </a:moveTo>
                  <a:cubicBezTo>
                    <a:pt x="526" y="1221"/>
                    <a:pt x="526" y="1222"/>
                    <a:pt x="527" y="1223"/>
                  </a:cubicBezTo>
                  <a:cubicBezTo>
                    <a:pt x="544" y="1226"/>
                    <a:pt x="565" y="1229"/>
                    <a:pt x="582" y="1228"/>
                  </a:cubicBezTo>
                  <a:cubicBezTo>
                    <a:pt x="577" y="1222"/>
                    <a:pt x="575" y="1213"/>
                    <a:pt x="571" y="1207"/>
                  </a:cubicBezTo>
                  <a:cubicBezTo>
                    <a:pt x="557" y="1212"/>
                    <a:pt x="538" y="1212"/>
                    <a:pt x="526" y="1219"/>
                  </a:cubicBezTo>
                  <a:close/>
                  <a:moveTo>
                    <a:pt x="1084" y="1215"/>
                  </a:moveTo>
                  <a:cubicBezTo>
                    <a:pt x="1080" y="1223"/>
                    <a:pt x="1071" y="1229"/>
                    <a:pt x="1070" y="1236"/>
                  </a:cubicBezTo>
                  <a:cubicBezTo>
                    <a:pt x="1086" y="1240"/>
                    <a:pt x="1099" y="1248"/>
                    <a:pt x="1113" y="1253"/>
                  </a:cubicBezTo>
                  <a:cubicBezTo>
                    <a:pt x="1118" y="1240"/>
                    <a:pt x="1120" y="1224"/>
                    <a:pt x="1125" y="1210"/>
                  </a:cubicBezTo>
                  <a:cubicBezTo>
                    <a:pt x="1125" y="1209"/>
                    <a:pt x="1125" y="1208"/>
                    <a:pt x="1123" y="1208"/>
                  </a:cubicBezTo>
                  <a:cubicBezTo>
                    <a:pt x="1111" y="1211"/>
                    <a:pt x="1097" y="1213"/>
                    <a:pt x="1084" y="1215"/>
                  </a:cubicBezTo>
                  <a:close/>
                  <a:moveTo>
                    <a:pt x="982" y="1214"/>
                  </a:moveTo>
                  <a:cubicBezTo>
                    <a:pt x="980" y="1218"/>
                    <a:pt x="977" y="1222"/>
                    <a:pt x="975" y="1226"/>
                  </a:cubicBezTo>
                  <a:cubicBezTo>
                    <a:pt x="988" y="1225"/>
                    <a:pt x="1003" y="1224"/>
                    <a:pt x="1015" y="1222"/>
                  </a:cubicBezTo>
                  <a:cubicBezTo>
                    <a:pt x="1005" y="1219"/>
                    <a:pt x="994" y="1216"/>
                    <a:pt x="982" y="1214"/>
                  </a:cubicBezTo>
                  <a:close/>
                  <a:moveTo>
                    <a:pt x="1031" y="1223"/>
                  </a:moveTo>
                  <a:cubicBezTo>
                    <a:pt x="1044" y="1226"/>
                    <a:pt x="1054" y="1231"/>
                    <a:pt x="1066" y="1234"/>
                  </a:cubicBezTo>
                  <a:cubicBezTo>
                    <a:pt x="1070" y="1229"/>
                    <a:pt x="1080" y="1220"/>
                    <a:pt x="1078" y="1216"/>
                  </a:cubicBezTo>
                  <a:cubicBezTo>
                    <a:pt x="1063" y="1219"/>
                    <a:pt x="1045" y="1220"/>
                    <a:pt x="1031" y="1223"/>
                  </a:cubicBezTo>
                  <a:close/>
                  <a:moveTo>
                    <a:pt x="509" y="1223"/>
                  </a:moveTo>
                  <a:cubicBezTo>
                    <a:pt x="515" y="1222"/>
                    <a:pt x="518" y="1224"/>
                    <a:pt x="524" y="1223"/>
                  </a:cubicBezTo>
                  <a:cubicBezTo>
                    <a:pt x="523" y="1222"/>
                    <a:pt x="524" y="1217"/>
                    <a:pt x="521" y="1218"/>
                  </a:cubicBezTo>
                  <a:cubicBezTo>
                    <a:pt x="518" y="1220"/>
                    <a:pt x="511" y="1219"/>
                    <a:pt x="509" y="1223"/>
                  </a:cubicBezTo>
                  <a:close/>
                  <a:moveTo>
                    <a:pt x="482" y="1225"/>
                  </a:moveTo>
                  <a:cubicBezTo>
                    <a:pt x="487" y="1226"/>
                    <a:pt x="490" y="1224"/>
                    <a:pt x="493" y="1223"/>
                  </a:cubicBezTo>
                  <a:cubicBezTo>
                    <a:pt x="488" y="1223"/>
                    <a:pt x="483" y="1220"/>
                    <a:pt x="480" y="1223"/>
                  </a:cubicBezTo>
                  <a:cubicBezTo>
                    <a:pt x="481" y="1223"/>
                    <a:pt x="482" y="1224"/>
                    <a:pt x="482" y="1225"/>
                  </a:cubicBezTo>
                  <a:close/>
                  <a:moveTo>
                    <a:pt x="535" y="1295"/>
                  </a:moveTo>
                  <a:cubicBezTo>
                    <a:pt x="536" y="1296"/>
                    <a:pt x="537" y="1294"/>
                    <a:pt x="535" y="1295"/>
                  </a:cubicBezTo>
                  <a:moveTo>
                    <a:pt x="535" y="1295"/>
                  </a:moveTo>
                  <a:cubicBezTo>
                    <a:pt x="532" y="1272"/>
                    <a:pt x="527" y="1251"/>
                    <a:pt x="525" y="1227"/>
                  </a:cubicBezTo>
                  <a:cubicBezTo>
                    <a:pt x="512" y="1224"/>
                    <a:pt x="497" y="1223"/>
                    <a:pt x="486" y="1227"/>
                  </a:cubicBezTo>
                  <a:cubicBezTo>
                    <a:pt x="498" y="1250"/>
                    <a:pt x="518" y="1273"/>
                    <a:pt x="535" y="1295"/>
                  </a:cubicBezTo>
                  <a:moveTo>
                    <a:pt x="1022" y="1223"/>
                  </a:moveTo>
                  <a:cubicBezTo>
                    <a:pt x="1007" y="1223"/>
                    <a:pt x="991" y="1230"/>
                    <a:pt x="973" y="1229"/>
                  </a:cubicBezTo>
                  <a:cubicBezTo>
                    <a:pt x="960" y="1255"/>
                    <a:pt x="945" y="1280"/>
                    <a:pt x="928" y="1303"/>
                  </a:cubicBezTo>
                  <a:cubicBezTo>
                    <a:pt x="927" y="1316"/>
                    <a:pt x="925" y="1329"/>
                    <a:pt x="922" y="1342"/>
                  </a:cubicBezTo>
                  <a:cubicBezTo>
                    <a:pt x="920" y="1353"/>
                    <a:pt x="915" y="1367"/>
                    <a:pt x="917" y="1376"/>
                  </a:cubicBezTo>
                  <a:cubicBezTo>
                    <a:pt x="925" y="1381"/>
                    <a:pt x="933" y="1372"/>
                    <a:pt x="939" y="1367"/>
                  </a:cubicBezTo>
                  <a:cubicBezTo>
                    <a:pt x="986" y="1330"/>
                    <a:pt x="1029" y="1283"/>
                    <a:pt x="1064" y="1236"/>
                  </a:cubicBezTo>
                  <a:cubicBezTo>
                    <a:pt x="1050" y="1234"/>
                    <a:pt x="1038" y="1224"/>
                    <a:pt x="1022" y="1223"/>
                  </a:cubicBezTo>
                  <a:close/>
                  <a:moveTo>
                    <a:pt x="539" y="1299"/>
                  </a:moveTo>
                  <a:cubicBezTo>
                    <a:pt x="563" y="1325"/>
                    <a:pt x="587" y="1352"/>
                    <a:pt x="615" y="1374"/>
                  </a:cubicBezTo>
                  <a:cubicBezTo>
                    <a:pt x="628" y="1368"/>
                    <a:pt x="645" y="1367"/>
                    <a:pt x="658" y="1362"/>
                  </a:cubicBezTo>
                  <a:cubicBezTo>
                    <a:pt x="630" y="1322"/>
                    <a:pt x="605" y="1279"/>
                    <a:pt x="583" y="1232"/>
                  </a:cubicBezTo>
                  <a:cubicBezTo>
                    <a:pt x="564" y="1230"/>
                    <a:pt x="545" y="1229"/>
                    <a:pt x="527" y="1226"/>
                  </a:cubicBezTo>
                  <a:cubicBezTo>
                    <a:pt x="530" y="1251"/>
                    <a:pt x="535" y="1275"/>
                    <a:pt x="539" y="1299"/>
                  </a:cubicBezTo>
                  <a:close/>
                  <a:moveTo>
                    <a:pt x="537" y="1300"/>
                  </a:moveTo>
                  <a:cubicBezTo>
                    <a:pt x="517" y="1278"/>
                    <a:pt x="500" y="1252"/>
                    <a:pt x="481" y="1229"/>
                  </a:cubicBezTo>
                  <a:cubicBezTo>
                    <a:pt x="456" y="1237"/>
                    <a:pt x="433" y="1246"/>
                    <a:pt x="412" y="1256"/>
                  </a:cubicBezTo>
                  <a:cubicBezTo>
                    <a:pt x="452" y="1302"/>
                    <a:pt x="504" y="1344"/>
                    <a:pt x="558" y="1379"/>
                  </a:cubicBezTo>
                  <a:cubicBezTo>
                    <a:pt x="550" y="1354"/>
                    <a:pt x="543" y="1328"/>
                    <a:pt x="537" y="1300"/>
                  </a:cubicBezTo>
                  <a:close/>
                  <a:moveTo>
                    <a:pt x="938" y="1232"/>
                  </a:moveTo>
                  <a:cubicBezTo>
                    <a:pt x="936" y="1253"/>
                    <a:pt x="931" y="1276"/>
                    <a:pt x="931" y="1295"/>
                  </a:cubicBezTo>
                  <a:cubicBezTo>
                    <a:pt x="945" y="1275"/>
                    <a:pt x="957" y="1253"/>
                    <a:pt x="970" y="1231"/>
                  </a:cubicBezTo>
                  <a:cubicBezTo>
                    <a:pt x="970" y="1230"/>
                    <a:pt x="970" y="1229"/>
                    <a:pt x="968" y="1229"/>
                  </a:cubicBezTo>
                  <a:cubicBezTo>
                    <a:pt x="959" y="1231"/>
                    <a:pt x="948" y="1232"/>
                    <a:pt x="938" y="1232"/>
                  </a:cubicBezTo>
                  <a:close/>
                  <a:moveTo>
                    <a:pt x="663" y="1362"/>
                  </a:moveTo>
                  <a:cubicBezTo>
                    <a:pt x="679" y="1359"/>
                    <a:pt x="696" y="1357"/>
                    <a:pt x="712" y="1355"/>
                  </a:cubicBezTo>
                  <a:cubicBezTo>
                    <a:pt x="700" y="1317"/>
                    <a:pt x="690" y="1278"/>
                    <a:pt x="680" y="1238"/>
                  </a:cubicBezTo>
                  <a:cubicBezTo>
                    <a:pt x="649" y="1236"/>
                    <a:pt x="616" y="1235"/>
                    <a:pt x="586" y="1232"/>
                  </a:cubicBezTo>
                  <a:cubicBezTo>
                    <a:pt x="608" y="1279"/>
                    <a:pt x="632" y="1324"/>
                    <a:pt x="663" y="1362"/>
                  </a:cubicBezTo>
                  <a:close/>
                  <a:moveTo>
                    <a:pt x="872" y="1237"/>
                  </a:moveTo>
                  <a:cubicBezTo>
                    <a:pt x="861" y="1280"/>
                    <a:pt x="845" y="1318"/>
                    <a:pt x="829" y="1357"/>
                  </a:cubicBezTo>
                  <a:cubicBezTo>
                    <a:pt x="845" y="1360"/>
                    <a:pt x="862" y="1361"/>
                    <a:pt x="876" y="1366"/>
                  </a:cubicBezTo>
                  <a:cubicBezTo>
                    <a:pt x="895" y="1349"/>
                    <a:pt x="908" y="1326"/>
                    <a:pt x="924" y="1306"/>
                  </a:cubicBezTo>
                  <a:cubicBezTo>
                    <a:pt x="927" y="1282"/>
                    <a:pt x="932" y="1259"/>
                    <a:pt x="933" y="1233"/>
                  </a:cubicBezTo>
                  <a:cubicBezTo>
                    <a:pt x="912" y="1234"/>
                    <a:pt x="892" y="1235"/>
                    <a:pt x="872" y="1237"/>
                  </a:cubicBezTo>
                  <a:close/>
                  <a:moveTo>
                    <a:pt x="1182" y="1304"/>
                  </a:moveTo>
                  <a:cubicBezTo>
                    <a:pt x="1190" y="1314"/>
                    <a:pt x="1196" y="1326"/>
                    <a:pt x="1200" y="1341"/>
                  </a:cubicBezTo>
                  <a:cubicBezTo>
                    <a:pt x="1222" y="1309"/>
                    <a:pt x="1244" y="1273"/>
                    <a:pt x="1257" y="1235"/>
                  </a:cubicBezTo>
                  <a:cubicBezTo>
                    <a:pt x="1234" y="1260"/>
                    <a:pt x="1208" y="1282"/>
                    <a:pt x="1182" y="1304"/>
                  </a:cubicBezTo>
                  <a:close/>
                  <a:moveTo>
                    <a:pt x="778" y="1239"/>
                  </a:moveTo>
                  <a:cubicBezTo>
                    <a:pt x="776" y="1277"/>
                    <a:pt x="774" y="1315"/>
                    <a:pt x="773" y="1353"/>
                  </a:cubicBezTo>
                  <a:cubicBezTo>
                    <a:pt x="791" y="1354"/>
                    <a:pt x="810" y="1355"/>
                    <a:pt x="826" y="1357"/>
                  </a:cubicBezTo>
                  <a:cubicBezTo>
                    <a:pt x="843" y="1319"/>
                    <a:pt x="857" y="1279"/>
                    <a:pt x="870" y="1237"/>
                  </a:cubicBezTo>
                  <a:cubicBezTo>
                    <a:pt x="840" y="1238"/>
                    <a:pt x="810" y="1239"/>
                    <a:pt x="778" y="1239"/>
                  </a:cubicBezTo>
                  <a:close/>
                  <a:moveTo>
                    <a:pt x="170" y="1239"/>
                  </a:moveTo>
                  <a:cubicBezTo>
                    <a:pt x="177" y="1254"/>
                    <a:pt x="187" y="1266"/>
                    <a:pt x="198" y="1276"/>
                  </a:cubicBezTo>
                  <a:moveTo>
                    <a:pt x="198" y="1276"/>
                  </a:moveTo>
                  <a:cubicBezTo>
                    <a:pt x="199" y="1278"/>
                    <a:pt x="200" y="1276"/>
                    <a:pt x="198" y="1276"/>
                  </a:cubicBezTo>
                  <a:moveTo>
                    <a:pt x="198" y="1276"/>
                  </a:moveTo>
                  <a:cubicBezTo>
                    <a:pt x="189" y="1264"/>
                    <a:pt x="180" y="1250"/>
                    <a:pt x="170" y="1239"/>
                  </a:cubicBezTo>
                  <a:moveTo>
                    <a:pt x="170" y="1239"/>
                  </a:moveTo>
                  <a:cubicBezTo>
                    <a:pt x="169" y="1237"/>
                    <a:pt x="169" y="1239"/>
                    <a:pt x="170" y="1239"/>
                  </a:cubicBezTo>
                  <a:moveTo>
                    <a:pt x="716" y="1355"/>
                  </a:moveTo>
                  <a:cubicBezTo>
                    <a:pt x="722" y="1356"/>
                    <a:pt x="725" y="1353"/>
                    <a:pt x="731" y="1354"/>
                  </a:cubicBezTo>
                  <a:cubicBezTo>
                    <a:pt x="729" y="1317"/>
                    <a:pt x="729" y="1277"/>
                    <a:pt x="727" y="1239"/>
                  </a:cubicBezTo>
                  <a:cubicBezTo>
                    <a:pt x="713" y="1240"/>
                    <a:pt x="696" y="1237"/>
                    <a:pt x="684" y="1239"/>
                  </a:cubicBezTo>
                  <a:cubicBezTo>
                    <a:pt x="694" y="1278"/>
                    <a:pt x="704" y="1318"/>
                    <a:pt x="716" y="1355"/>
                  </a:cubicBezTo>
                  <a:close/>
                  <a:moveTo>
                    <a:pt x="1067" y="1238"/>
                  </a:moveTo>
                  <a:cubicBezTo>
                    <a:pt x="1026" y="1291"/>
                    <a:pt x="978" y="1338"/>
                    <a:pt x="927" y="1381"/>
                  </a:cubicBezTo>
                  <a:cubicBezTo>
                    <a:pt x="939" y="1385"/>
                    <a:pt x="948" y="1391"/>
                    <a:pt x="959" y="1396"/>
                  </a:cubicBezTo>
                  <a:cubicBezTo>
                    <a:pt x="1011" y="1367"/>
                    <a:pt x="1058" y="1334"/>
                    <a:pt x="1101" y="1296"/>
                  </a:cubicBezTo>
                  <a:cubicBezTo>
                    <a:pt x="1104" y="1282"/>
                    <a:pt x="1110" y="1271"/>
                    <a:pt x="1112" y="1256"/>
                  </a:cubicBezTo>
                  <a:cubicBezTo>
                    <a:pt x="1098" y="1249"/>
                    <a:pt x="1084" y="1242"/>
                    <a:pt x="1067" y="1238"/>
                  </a:cubicBezTo>
                  <a:close/>
                  <a:moveTo>
                    <a:pt x="731" y="1239"/>
                  </a:moveTo>
                  <a:cubicBezTo>
                    <a:pt x="730" y="1276"/>
                    <a:pt x="733" y="1316"/>
                    <a:pt x="733" y="1354"/>
                  </a:cubicBezTo>
                  <a:cubicBezTo>
                    <a:pt x="745" y="1354"/>
                    <a:pt x="757" y="1353"/>
                    <a:pt x="770" y="1353"/>
                  </a:cubicBezTo>
                  <a:cubicBezTo>
                    <a:pt x="772" y="1316"/>
                    <a:pt x="774" y="1278"/>
                    <a:pt x="775" y="1240"/>
                  </a:cubicBezTo>
                  <a:cubicBezTo>
                    <a:pt x="761" y="1239"/>
                    <a:pt x="747" y="1238"/>
                    <a:pt x="731" y="1239"/>
                  </a:cubicBezTo>
                  <a:close/>
                  <a:moveTo>
                    <a:pt x="559" y="1383"/>
                  </a:moveTo>
                  <a:cubicBezTo>
                    <a:pt x="502" y="1348"/>
                    <a:pt x="454" y="1304"/>
                    <a:pt x="408" y="1258"/>
                  </a:cubicBezTo>
                  <a:cubicBezTo>
                    <a:pt x="395" y="1265"/>
                    <a:pt x="383" y="1272"/>
                    <a:pt x="371" y="1280"/>
                  </a:cubicBezTo>
                  <a:cubicBezTo>
                    <a:pt x="377" y="1308"/>
                    <a:pt x="393" y="1320"/>
                    <a:pt x="414" y="1334"/>
                  </a:cubicBezTo>
                  <a:cubicBezTo>
                    <a:pt x="445" y="1356"/>
                    <a:pt x="480" y="1376"/>
                    <a:pt x="511" y="1392"/>
                  </a:cubicBezTo>
                  <a:cubicBezTo>
                    <a:pt x="529" y="1393"/>
                    <a:pt x="548" y="1399"/>
                    <a:pt x="564" y="1398"/>
                  </a:cubicBezTo>
                  <a:cubicBezTo>
                    <a:pt x="563" y="1393"/>
                    <a:pt x="560" y="1389"/>
                    <a:pt x="559" y="1383"/>
                  </a:cubicBezTo>
                  <a:close/>
                  <a:moveTo>
                    <a:pt x="1106" y="1293"/>
                  </a:moveTo>
                  <a:cubicBezTo>
                    <a:pt x="1114" y="1284"/>
                    <a:pt x="1124" y="1276"/>
                    <a:pt x="1133" y="1267"/>
                  </a:cubicBezTo>
                  <a:cubicBezTo>
                    <a:pt x="1126" y="1264"/>
                    <a:pt x="1122" y="1260"/>
                    <a:pt x="1115" y="1258"/>
                  </a:cubicBezTo>
                  <a:cubicBezTo>
                    <a:pt x="1112" y="1269"/>
                    <a:pt x="1106" y="1282"/>
                    <a:pt x="1106" y="1293"/>
                  </a:cubicBezTo>
                  <a:close/>
                  <a:moveTo>
                    <a:pt x="193" y="1264"/>
                  </a:moveTo>
                  <a:cubicBezTo>
                    <a:pt x="193" y="1265"/>
                    <a:pt x="193" y="1265"/>
                    <a:pt x="194" y="1265"/>
                  </a:cubicBezTo>
                  <a:moveTo>
                    <a:pt x="194" y="1265"/>
                  </a:moveTo>
                  <a:cubicBezTo>
                    <a:pt x="194" y="1266"/>
                    <a:pt x="194" y="1266"/>
                    <a:pt x="195" y="1266"/>
                  </a:cubicBezTo>
                  <a:moveTo>
                    <a:pt x="195" y="1266"/>
                  </a:moveTo>
                  <a:cubicBezTo>
                    <a:pt x="205" y="1280"/>
                    <a:pt x="216" y="1293"/>
                    <a:pt x="232" y="1301"/>
                  </a:cubicBezTo>
                  <a:moveTo>
                    <a:pt x="232" y="1301"/>
                  </a:moveTo>
                  <a:cubicBezTo>
                    <a:pt x="232" y="1302"/>
                    <a:pt x="232" y="1302"/>
                    <a:pt x="233" y="1302"/>
                  </a:cubicBezTo>
                  <a:moveTo>
                    <a:pt x="233" y="1302"/>
                  </a:moveTo>
                  <a:cubicBezTo>
                    <a:pt x="234" y="1304"/>
                    <a:pt x="234" y="1302"/>
                    <a:pt x="233" y="1302"/>
                  </a:cubicBezTo>
                  <a:moveTo>
                    <a:pt x="233" y="1302"/>
                  </a:moveTo>
                  <a:cubicBezTo>
                    <a:pt x="233" y="1301"/>
                    <a:pt x="233" y="1301"/>
                    <a:pt x="232" y="1301"/>
                  </a:cubicBezTo>
                  <a:moveTo>
                    <a:pt x="195" y="1266"/>
                  </a:moveTo>
                  <a:cubicBezTo>
                    <a:pt x="207" y="1278"/>
                    <a:pt x="219" y="1290"/>
                    <a:pt x="232" y="1301"/>
                  </a:cubicBezTo>
                  <a:moveTo>
                    <a:pt x="195" y="1266"/>
                  </a:moveTo>
                  <a:cubicBezTo>
                    <a:pt x="195" y="1265"/>
                    <a:pt x="194" y="1265"/>
                    <a:pt x="194" y="1265"/>
                  </a:cubicBezTo>
                  <a:moveTo>
                    <a:pt x="194" y="1265"/>
                  </a:moveTo>
                  <a:cubicBezTo>
                    <a:pt x="194" y="1264"/>
                    <a:pt x="193" y="1264"/>
                    <a:pt x="193" y="1264"/>
                  </a:cubicBezTo>
                  <a:moveTo>
                    <a:pt x="193" y="1264"/>
                  </a:moveTo>
                  <a:cubicBezTo>
                    <a:pt x="192" y="1262"/>
                    <a:pt x="192" y="1264"/>
                    <a:pt x="193" y="1264"/>
                  </a:cubicBezTo>
                  <a:moveTo>
                    <a:pt x="1071" y="1373"/>
                  </a:moveTo>
                  <a:cubicBezTo>
                    <a:pt x="1070" y="1374"/>
                    <a:pt x="1071" y="1374"/>
                    <a:pt x="1071" y="1373"/>
                  </a:cubicBezTo>
                  <a:moveTo>
                    <a:pt x="1071" y="1373"/>
                  </a:moveTo>
                  <a:cubicBezTo>
                    <a:pt x="1096" y="1361"/>
                    <a:pt x="1127" y="1341"/>
                    <a:pt x="1154" y="1321"/>
                  </a:cubicBezTo>
                  <a:cubicBezTo>
                    <a:pt x="1159" y="1318"/>
                    <a:pt x="1178" y="1306"/>
                    <a:pt x="1178" y="1302"/>
                  </a:cubicBezTo>
                  <a:cubicBezTo>
                    <a:pt x="1178" y="1299"/>
                    <a:pt x="1160" y="1286"/>
                    <a:pt x="1158" y="1284"/>
                  </a:cubicBezTo>
                  <a:cubicBezTo>
                    <a:pt x="1149" y="1277"/>
                    <a:pt x="1143" y="1273"/>
                    <a:pt x="1134" y="1269"/>
                  </a:cubicBezTo>
                  <a:cubicBezTo>
                    <a:pt x="1124" y="1279"/>
                    <a:pt x="1114" y="1289"/>
                    <a:pt x="1102" y="1298"/>
                  </a:cubicBezTo>
                  <a:cubicBezTo>
                    <a:pt x="1094" y="1326"/>
                    <a:pt x="1082" y="1349"/>
                    <a:pt x="1071" y="1373"/>
                  </a:cubicBezTo>
                  <a:moveTo>
                    <a:pt x="253" y="1272"/>
                  </a:moveTo>
                  <a:cubicBezTo>
                    <a:pt x="253" y="1273"/>
                    <a:pt x="254" y="1273"/>
                    <a:pt x="254" y="1273"/>
                  </a:cubicBezTo>
                  <a:moveTo>
                    <a:pt x="254" y="1273"/>
                  </a:moveTo>
                  <a:cubicBezTo>
                    <a:pt x="266" y="1296"/>
                    <a:pt x="280" y="1316"/>
                    <a:pt x="295" y="1335"/>
                  </a:cubicBezTo>
                  <a:cubicBezTo>
                    <a:pt x="305" y="1338"/>
                    <a:pt x="314" y="1343"/>
                    <a:pt x="324" y="1345"/>
                  </a:cubicBezTo>
                  <a:cubicBezTo>
                    <a:pt x="324" y="1340"/>
                    <a:pt x="326" y="1335"/>
                    <a:pt x="327" y="1331"/>
                  </a:cubicBezTo>
                  <a:cubicBezTo>
                    <a:pt x="302" y="1313"/>
                    <a:pt x="277" y="1294"/>
                    <a:pt x="254" y="1273"/>
                  </a:cubicBezTo>
                  <a:moveTo>
                    <a:pt x="254" y="1273"/>
                  </a:moveTo>
                  <a:cubicBezTo>
                    <a:pt x="254" y="1273"/>
                    <a:pt x="254" y="1272"/>
                    <a:pt x="253" y="1272"/>
                  </a:cubicBezTo>
                  <a:moveTo>
                    <a:pt x="253" y="1272"/>
                  </a:moveTo>
                  <a:cubicBezTo>
                    <a:pt x="253" y="1271"/>
                    <a:pt x="252" y="1273"/>
                    <a:pt x="253" y="1272"/>
                  </a:cubicBezTo>
                  <a:moveTo>
                    <a:pt x="379" y="1308"/>
                  </a:moveTo>
                  <a:cubicBezTo>
                    <a:pt x="380" y="1309"/>
                    <a:pt x="380" y="1308"/>
                    <a:pt x="379" y="1308"/>
                  </a:cubicBezTo>
                  <a:moveTo>
                    <a:pt x="379" y="1308"/>
                  </a:moveTo>
                  <a:cubicBezTo>
                    <a:pt x="376" y="1299"/>
                    <a:pt x="372" y="1290"/>
                    <a:pt x="368" y="1282"/>
                  </a:cubicBezTo>
                  <a:cubicBezTo>
                    <a:pt x="365" y="1285"/>
                    <a:pt x="361" y="1288"/>
                    <a:pt x="358" y="1292"/>
                  </a:cubicBezTo>
                  <a:cubicBezTo>
                    <a:pt x="365" y="1297"/>
                    <a:pt x="371" y="1303"/>
                    <a:pt x="379" y="1308"/>
                  </a:cubicBezTo>
                  <a:moveTo>
                    <a:pt x="383" y="1315"/>
                  </a:moveTo>
                  <a:cubicBezTo>
                    <a:pt x="373" y="1308"/>
                    <a:pt x="366" y="1299"/>
                    <a:pt x="355" y="1294"/>
                  </a:cubicBezTo>
                  <a:cubicBezTo>
                    <a:pt x="345" y="1304"/>
                    <a:pt x="335" y="1315"/>
                    <a:pt x="330" y="1330"/>
                  </a:cubicBezTo>
                  <a:cubicBezTo>
                    <a:pt x="356" y="1345"/>
                    <a:pt x="378" y="1368"/>
                    <a:pt x="413" y="1371"/>
                  </a:cubicBezTo>
                  <a:cubicBezTo>
                    <a:pt x="401" y="1354"/>
                    <a:pt x="391" y="1335"/>
                    <a:pt x="383" y="1315"/>
                  </a:cubicBezTo>
                  <a:close/>
                  <a:moveTo>
                    <a:pt x="929" y="1297"/>
                  </a:moveTo>
                  <a:cubicBezTo>
                    <a:pt x="929" y="1297"/>
                    <a:pt x="930" y="1298"/>
                    <a:pt x="929" y="1297"/>
                  </a:cubicBezTo>
                  <a:close/>
                  <a:moveTo>
                    <a:pt x="224" y="1300"/>
                  </a:moveTo>
                  <a:cubicBezTo>
                    <a:pt x="224" y="1301"/>
                    <a:pt x="225" y="1301"/>
                    <a:pt x="225" y="1301"/>
                  </a:cubicBezTo>
                  <a:moveTo>
                    <a:pt x="225" y="1301"/>
                  </a:moveTo>
                  <a:cubicBezTo>
                    <a:pt x="259" y="1340"/>
                    <a:pt x="299" y="1371"/>
                    <a:pt x="343" y="1399"/>
                  </a:cubicBezTo>
                  <a:cubicBezTo>
                    <a:pt x="340" y="1392"/>
                    <a:pt x="333" y="1387"/>
                    <a:pt x="331" y="1378"/>
                  </a:cubicBezTo>
                  <a:cubicBezTo>
                    <a:pt x="326" y="1374"/>
                    <a:pt x="321" y="1369"/>
                    <a:pt x="317" y="1364"/>
                  </a:cubicBezTo>
                  <a:cubicBezTo>
                    <a:pt x="283" y="1346"/>
                    <a:pt x="259" y="1319"/>
                    <a:pt x="225" y="1301"/>
                  </a:cubicBezTo>
                  <a:moveTo>
                    <a:pt x="225" y="1301"/>
                  </a:moveTo>
                  <a:cubicBezTo>
                    <a:pt x="226" y="1300"/>
                    <a:pt x="225" y="1300"/>
                    <a:pt x="224" y="1300"/>
                  </a:cubicBezTo>
                  <a:moveTo>
                    <a:pt x="224" y="1300"/>
                  </a:moveTo>
                  <a:cubicBezTo>
                    <a:pt x="224" y="1299"/>
                    <a:pt x="223" y="1300"/>
                    <a:pt x="224" y="1300"/>
                  </a:cubicBezTo>
                  <a:moveTo>
                    <a:pt x="961" y="1398"/>
                  </a:moveTo>
                  <a:cubicBezTo>
                    <a:pt x="996" y="1395"/>
                    <a:pt x="1039" y="1392"/>
                    <a:pt x="1066" y="1377"/>
                  </a:cubicBezTo>
                  <a:cubicBezTo>
                    <a:pt x="1077" y="1353"/>
                    <a:pt x="1091" y="1328"/>
                    <a:pt x="1097" y="1302"/>
                  </a:cubicBezTo>
                  <a:cubicBezTo>
                    <a:pt x="1057" y="1339"/>
                    <a:pt x="1010" y="1370"/>
                    <a:pt x="961" y="1398"/>
                  </a:cubicBezTo>
                  <a:close/>
                  <a:moveTo>
                    <a:pt x="1294" y="1304"/>
                  </a:moveTo>
                  <a:cubicBezTo>
                    <a:pt x="1293" y="1304"/>
                    <a:pt x="1294" y="1305"/>
                    <a:pt x="1294" y="1304"/>
                  </a:cubicBezTo>
                  <a:close/>
                  <a:moveTo>
                    <a:pt x="1292" y="1305"/>
                  </a:moveTo>
                  <a:cubicBezTo>
                    <a:pt x="1292" y="1305"/>
                    <a:pt x="1293" y="1306"/>
                    <a:pt x="1292" y="1305"/>
                  </a:cubicBezTo>
                  <a:close/>
                  <a:moveTo>
                    <a:pt x="561" y="1382"/>
                  </a:moveTo>
                  <a:cubicBezTo>
                    <a:pt x="567" y="1384"/>
                    <a:pt x="571" y="1388"/>
                    <a:pt x="577" y="1391"/>
                  </a:cubicBezTo>
                  <a:cubicBezTo>
                    <a:pt x="587" y="1385"/>
                    <a:pt x="597" y="1379"/>
                    <a:pt x="610" y="1376"/>
                  </a:cubicBezTo>
                  <a:cubicBezTo>
                    <a:pt x="587" y="1352"/>
                    <a:pt x="562" y="1331"/>
                    <a:pt x="541" y="1305"/>
                  </a:cubicBezTo>
                  <a:cubicBezTo>
                    <a:pt x="546" y="1332"/>
                    <a:pt x="554" y="1357"/>
                    <a:pt x="561" y="1382"/>
                  </a:cubicBezTo>
                  <a:close/>
                  <a:moveTo>
                    <a:pt x="1179" y="1305"/>
                  </a:moveTo>
                  <a:cubicBezTo>
                    <a:pt x="1162" y="1320"/>
                    <a:pt x="1142" y="1333"/>
                    <a:pt x="1122" y="1345"/>
                  </a:cubicBezTo>
                  <a:cubicBezTo>
                    <a:pt x="1103" y="1357"/>
                    <a:pt x="1083" y="1369"/>
                    <a:pt x="1066" y="1382"/>
                  </a:cubicBezTo>
                  <a:cubicBezTo>
                    <a:pt x="1112" y="1371"/>
                    <a:pt x="1168" y="1364"/>
                    <a:pt x="1197" y="1341"/>
                  </a:cubicBezTo>
                  <a:cubicBezTo>
                    <a:pt x="1194" y="1326"/>
                    <a:pt x="1188" y="1314"/>
                    <a:pt x="1179" y="1305"/>
                  </a:cubicBezTo>
                  <a:close/>
                  <a:moveTo>
                    <a:pt x="1283" y="1311"/>
                  </a:moveTo>
                  <a:cubicBezTo>
                    <a:pt x="1257" y="1325"/>
                    <a:pt x="1230" y="1338"/>
                    <a:pt x="1200" y="1348"/>
                  </a:cubicBezTo>
                  <a:cubicBezTo>
                    <a:pt x="1201" y="1361"/>
                    <a:pt x="1197" y="1369"/>
                    <a:pt x="1194" y="1378"/>
                  </a:cubicBezTo>
                  <a:moveTo>
                    <a:pt x="1194" y="1378"/>
                  </a:moveTo>
                  <a:cubicBezTo>
                    <a:pt x="1193" y="1379"/>
                    <a:pt x="1194" y="1379"/>
                    <a:pt x="1194" y="1378"/>
                  </a:cubicBezTo>
                  <a:moveTo>
                    <a:pt x="1194" y="1378"/>
                  </a:moveTo>
                  <a:cubicBezTo>
                    <a:pt x="1227" y="1358"/>
                    <a:pt x="1258" y="1338"/>
                    <a:pt x="1283" y="1311"/>
                  </a:cubicBezTo>
                  <a:moveTo>
                    <a:pt x="1283" y="1311"/>
                  </a:moveTo>
                  <a:cubicBezTo>
                    <a:pt x="1285" y="1310"/>
                    <a:pt x="1283" y="1310"/>
                    <a:pt x="1283" y="1311"/>
                  </a:cubicBezTo>
                  <a:moveTo>
                    <a:pt x="881" y="1367"/>
                  </a:moveTo>
                  <a:cubicBezTo>
                    <a:pt x="892" y="1368"/>
                    <a:pt x="901" y="1372"/>
                    <a:pt x="911" y="1374"/>
                  </a:cubicBezTo>
                  <a:cubicBezTo>
                    <a:pt x="916" y="1355"/>
                    <a:pt x="921" y="1331"/>
                    <a:pt x="922" y="1312"/>
                  </a:cubicBezTo>
                  <a:cubicBezTo>
                    <a:pt x="910" y="1331"/>
                    <a:pt x="895" y="1349"/>
                    <a:pt x="881" y="1367"/>
                  </a:cubicBezTo>
                  <a:close/>
                  <a:moveTo>
                    <a:pt x="388" y="1319"/>
                  </a:moveTo>
                  <a:cubicBezTo>
                    <a:pt x="395" y="1338"/>
                    <a:pt x="406" y="1356"/>
                    <a:pt x="416" y="1373"/>
                  </a:cubicBezTo>
                  <a:cubicBezTo>
                    <a:pt x="444" y="1379"/>
                    <a:pt x="470" y="1386"/>
                    <a:pt x="500" y="1390"/>
                  </a:cubicBezTo>
                  <a:moveTo>
                    <a:pt x="500" y="1390"/>
                  </a:moveTo>
                  <a:cubicBezTo>
                    <a:pt x="500" y="1392"/>
                    <a:pt x="504" y="1389"/>
                    <a:pt x="500" y="1390"/>
                  </a:cubicBezTo>
                  <a:moveTo>
                    <a:pt x="388" y="1319"/>
                  </a:moveTo>
                  <a:cubicBezTo>
                    <a:pt x="423" y="1344"/>
                    <a:pt x="460" y="1368"/>
                    <a:pt x="500" y="1390"/>
                  </a:cubicBezTo>
                  <a:moveTo>
                    <a:pt x="388" y="1319"/>
                  </a:moveTo>
                  <a:cubicBezTo>
                    <a:pt x="387" y="1317"/>
                    <a:pt x="386" y="1319"/>
                    <a:pt x="388" y="1319"/>
                  </a:cubicBezTo>
                  <a:moveTo>
                    <a:pt x="261" y="1322"/>
                  </a:moveTo>
                  <a:cubicBezTo>
                    <a:pt x="260" y="1322"/>
                    <a:pt x="262" y="1323"/>
                    <a:pt x="261" y="1322"/>
                  </a:cubicBezTo>
                  <a:close/>
                  <a:moveTo>
                    <a:pt x="264" y="1323"/>
                  </a:moveTo>
                  <a:cubicBezTo>
                    <a:pt x="264" y="1324"/>
                    <a:pt x="264" y="1324"/>
                    <a:pt x="264" y="1324"/>
                  </a:cubicBezTo>
                  <a:cubicBezTo>
                    <a:pt x="279" y="1334"/>
                    <a:pt x="292" y="1346"/>
                    <a:pt x="308" y="1355"/>
                  </a:cubicBezTo>
                  <a:moveTo>
                    <a:pt x="308" y="1355"/>
                  </a:moveTo>
                  <a:cubicBezTo>
                    <a:pt x="308" y="1356"/>
                    <a:pt x="308" y="1356"/>
                    <a:pt x="309" y="1356"/>
                  </a:cubicBezTo>
                  <a:moveTo>
                    <a:pt x="309" y="1356"/>
                  </a:moveTo>
                  <a:cubicBezTo>
                    <a:pt x="309" y="1357"/>
                    <a:pt x="310" y="1356"/>
                    <a:pt x="309" y="1356"/>
                  </a:cubicBezTo>
                  <a:moveTo>
                    <a:pt x="309" y="1356"/>
                  </a:moveTo>
                  <a:cubicBezTo>
                    <a:pt x="309" y="1355"/>
                    <a:pt x="309" y="1355"/>
                    <a:pt x="308" y="1355"/>
                  </a:cubicBezTo>
                  <a:moveTo>
                    <a:pt x="308" y="1355"/>
                  </a:moveTo>
                  <a:cubicBezTo>
                    <a:pt x="299" y="1338"/>
                    <a:pt x="282" y="1330"/>
                    <a:pt x="264" y="1323"/>
                  </a:cubicBezTo>
                  <a:moveTo>
                    <a:pt x="264" y="1323"/>
                  </a:moveTo>
                  <a:cubicBezTo>
                    <a:pt x="263" y="1322"/>
                    <a:pt x="263" y="1323"/>
                    <a:pt x="264" y="1323"/>
                  </a:cubicBezTo>
                  <a:moveTo>
                    <a:pt x="327" y="1347"/>
                  </a:moveTo>
                  <a:cubicBezTo>
                    <a:pt x="343" y="1351"/>
                    <a:pt x="359" y="1360"/>
                    <a:pt x="374" y="1361"/>
                  </a:cubicBezTo>
                  <a:cubicBezTo>
                    <a:pt x="358" y="1353"/>
                    <a:pt x="345" y="1342"/>
                    <a:pt x="329" y="1333"/>
                  </a:cubicBezTo>
                  <a:cubicBezTo>
                    <a:pt x="328" y="1337"/>
                    <a:pt x="327" y="1341"/>
                    <a:pt x="327" y="1347"/>
                  </a:cubicBezTo>
                  <a:close/>
                  <a:moveTo>
                    <a:pt x="299" y="1340"/>
                  </a:moveTo>
                  <a:cubicBezTo>
                    <a:pt x="308" y="1349"/>
                    <a:pt x="314" y="1361"/>
                    <a:pt x="326" y="1367"/>
                  </a:cubicBezTo>
                  <a:cubicBezTo>
                    <a:pt x="325" y="1362"/>
                    <a:pt x="324" y="1356"/>
                    <a:pt x="324" y="1348"/>
                  </a:cubicBezTo>
                  <a:cubicBezTo>
                    <a:pt x="315" y="1346"/>
                    <a:pt x="309" y="1342"/>
                    <a:pt x="299" y="1340"/>
                  </a:cubicBezTo>
                  <a:moveTo>
                    <a:pt x="299" y="1340"/>
                  </a:moveTo>
                  <a:cubicBezTo>
                    <a:pt x="299" y="1338"/>
                    <a:pt x="298" y="1340"/>
                    <a:pt x="299" y="1340"/>
                  </a:cubicBezTo>
                  <a:moveTo>
                    <a:pt x="1254" y="1341"/>
                  </a:moveTo>
                  <a:cubicBezTo>
                    <a:pt x="1254" y="1340"/>
                    <a:pt x="1254" y="1341"/>
                    <a:pt x="1254" y="1342"/>
                  </a:cubicBezTo>
                  <a:moveTo>
                    <a:pt x="1254" y="1342"/>
                  </a:moveTo>
                  <a:cubicBezTo>
                    <a:pt x="1253" y="1341"/>
                    <a:pt x="1253" y="1342"/>
                    <a:pt x="1253" y="1343"/>
                  </a:cubicBezTo>
                  <a:moveTo>
                    <a:pt x="1253" y="1343"/>
                  </a:moveTo>
                  <a:cubicBezTo>
                    <a:pt x="1252" y="1342"/>
                    <a:pt x="1252" y="1343"/>
                    <a:pt x="1252" y="1343"/>
                  </a:cubicBezTo>
                  <a:moveTo>
                    <a:pt x="1252" y="1343"/>
                  </a:moveTo>
                  <a:cubicBezTo>
                    <a:pt x="1231" y="1356"/>
                    <a:pt x="1213" y="1372"/>
                    <a:pt x="1191" y="1383"/>
                  </a:cubicBezTo>
                  <a:cubicBezTo>
                    <a:pt x="1188" y="1390"/>
                    <a:pt x="1182" y="1395"/>
                    <a:pt x="1178" y="1402"/>
                  </a:cubicBezTo>
                  <a:moveTo>
                    <a:pt x="1178" y="1402"/>
                  </a:moveTo>
                  <a:cubicBezTo>
                    <a:pt x="1177" y="1402"/>
                    <a:pt x="1177" y="1402"/>
                    <a:pt x="1177" y="1403"/>
                  </a:cubicBezTo>
                  <a:moveTo>
                    <a:pt x="1177" y="1403"/>
                  </a:moveTo>
                  <a:cubicBezTo>
                    <a:pt x="1175" y="1404"/>
                    <a:pt x="1177" y="1404"/>
                    <a:pt x="1177" y="1403"/>
                  </a:cubicBezTo>
                  <a:moveTo>
                    <a:pt x="1177" y="1403"/>
                  </a:moveTo>
                  <a:cubicBezTo>
                    <a:pt x="1178" y="1403"/>
                    <a:pt x="1178" y="1403"/>
                    <a:pt x="1178" y="1402"/>
                  </a:cubicBezTo>
                  <a:moveTo>
                    <a:pt x="1178" y="1402"/>
                  </a:moveTo>
                  <a:cubicBezTo>
                    <a:pt x="1205" y="1385"/>
                    <a:pt x="1229" y="1365"/>
                    <a:pt x="1252" y="1343"/>
                  </a:cubicBezTo>
                  <a:moveTo>
                    <a:pt x="1252" y="1343"/>
                  </a:moveTo>
                  <a:cubicBezTo>
                    <a:pt x="1252" y="1344"/>
                    <a:pt x="1253" y="1343"/>
                    <a:pt x="1253" y="1343"/>
                  </a:cubicBezTo>
                  <a:moveTo>
                    <a:pt x="1253" y="1343"/>
                  </a:moveTo>
                  <a:cubicBezTo>
                    <a:pt x="1253" y="1343"/>
                    <a:pt x="1253" y="1342"/>
                    <a:pt x="1254" y="1342"/>
                  </a:cubicBezTo>
                  <a:moveTo>
                    <a:pt x="1254" y="1342"/>
                  </a:moveTo>
                  <a:cubicBezTo>
                    <a:pt x="1254" y="1342"/>
                    <a:pt x="1254" y="1341"/>
                    <a:pt x="1254" y="1341"/>
                  </a:cubicBezTo>
                  <a:moveTo>
                    <a:pt x="1254" y="1341"/>
                  </a:moveTo>
                  <a:cubicBezTo>
                    <a:pt x="1256" y="1340"/>
                    <a:pt x="1254" y="1339"/>
                    <a:pt x="1254" y="1341"/>
                  </a:cubicBezTo>
                  <a:moveTo>
                    <a:pt x="1193" y="1348"/>
                  </a:moveTo>
                  <a:cubicBezTo>
                    <a:pt x="1193" y="1348"/>
                    <a:pt x="1194" y="1349"/>
                    <a:pt x="1193" y="1348"/>
                  </a:cubicBezTo>
                  <a:close/>
                  <a:moveTo>
                    <a:pt x="330" y="1369"/>
                  </a:moveTo>
                  <a:cubicBezTo>
                    <a:pt x="368" y="1393"/>
                    <a:pt x="409" y="1413"/>
                    <a:pt x="454" y="1429"/>
                  </a:cubicBezTo>
                  <a:cubicBezTo>
                    <a:pt x="444" y="1415"/>
                    <a:pt x="432" y="1403"/>
                    <a:pt x="423" y="1388"/>
                  </a:cubicBezTo>
                  <a:cubicBezTo>
                    <a:pt x="395" y="1370"/>
                    <a:pt x="360" y="1360"/>
                    <a:pt x="326" y="1349"/>
                  </a:cubicBezTo>
                  <a:cubicBezTo>
                    <a:pt x="327" y="1357"/>
                    <a:pt x="327" y="1364"/>
                    <a:pt x="330" y="1369"/>
                  </a:cubicBezTo>
                  <a:close/>
                  <a:moveTo>
                    <a:pt x="1151" y="1402"/>
                  </a:moveTo>
                  <a:cubicBezTo>
                    <a:pt x="1149" y="1403"/>
                    <a:pt x="1151" y="1403"/>
                    <a:pt x="1151" y="1402"/>
                  </a:cubicBezTo>
                  <a:moveTo>
                    <a:pt x="1151" y="1402"/>
                  </a:moveTo>
                  <a:cubicBezTo>
                    <a:pt x="1165" y="1397"/>
                    <a:pt x="1176" y="1388"/>
                    <a:pt x="1189" y="1382"/>
                  </a:cubicBezTo>
                  <a:cubicBezTo>
                    <a:pt x="1193" y="1373"/>
                    <a:pt x="1197" y="1363"/>
                    <a:pt x="1198" y="1350"/>
                  </a:cubicBezTo>
                  <a:cubicBezTo>
                    <a:pt x="1183" y="1365"/>
                    <a:pt x="1168" y="1386"/>
                    <a:pt x="1151" y="1402"/>
                  </a:cubicBezTo>
                  <a:moveTo>
                    <a:pt x="1191" y="1352"/>
                  </a:moveTo>
                  <a:cubicBezTo>
                    <a:pt x="1142" y="1377"/>
                    <a:pt x="1096" y="1406"/>
                    <a:pt x="1039" y="1424"/>
                  </a:cubicBezTo>
                  <a:cubicBezTo>
                    <a:pt x="1033" y="1434"/>
                    <a:pt x="1025" y="1443"/>
                    <a:pt x="1017" y="1452"/>
                  </a:cubicBezTo>
                  <a:moveTo>
                    <a:pt x="1017" y="1452"/>
                  </a:moveTo>
                  <a:cubicBezTo>
                    <a:pt x="1016" y="1453"/>
                    <a:pt x="1017" y="1453"/>
                    <a:pt x="1017" y="1452"/>
                  </a:cubicBezTo>
                  <a:moveTo>
                    <a:pt x="1017" y="1452"/>
                  </a:moveTo>
                  <a:cubicBezTo>
                    <a:pt x="1063" y="1442"/>
                    <a:pt x="1102" y="1425"/>
                    <a:pt x="1141" y="1408"/>
                  </a:cubicBezTo>
                  <a:cubicBezTo>
                    <a:pt x="1159" y="1390"/>
                    <a:pt x="1176" y="1372"/>
                    <a:pt x="1191" y="1352"/>
                  </a:cubicBezTo>
                  <a:moveTo>
                    <a:pt x="1191" y="1352"/>
                  </a:moveTo>
                  <a:cubicBezTo>
                    <a:pt x="1193" y="1352"/>
                    <a:pt x="1191" y="1351"/>
                    <a:pt x="1191" y="1352"/>
                  </a:cubicBezTo>
                  <a:moveTo>
                    <a:pt x="735" y="1356"/>
                  </a:moveTo>
                  <a:cubicBezTo>
                    <a:pt x="733" y="1373"/>
                    <a:pt x="736" y="1393"/>
                    <a:pt x="736" y="1411"/>
                  </a:cubicBezTo>
                  <a:cubicBezTo>
                    <a:pt x="746" y="1411"/>
                    <a:pt x="756" y="1411"/>
                    <a:pt x="766" y="1411"/>
                  </a:cubicBezTo>
                  <a:cubicBezTo>
                    <a:pt x="768" y="1393"/>
                    <a:pt x="768" y="1374"/>
                    <a:pt x="770" y="1356"/>
                  </a:cubicBezTo>
                  <a:cubicBezTo>
                    <a:pt x="758" y="1356"/>
                    <a:pt x="747" y="1356"/>
                    <a:pt x="735" y="1356"/>
                  </a:cubicBezTo>
                  <a:close/>
                  <a:moveTo>
                    <a:pt x="773" y="1356"/>
                  </a:moveTo>
                  <a:cubicBezTo>
                    <a:pt x="771" y="1374"/>
                    <a:pt x="770" y="1392"/>
                    <a:pt x="769" y="1411"/>
                  </a:cubicBezTo>
                  <a:cubicBezTo>
                    <a:pt x="779" y="1411"/>
                    <a:pt x="789" y="1411"/>
                    <a:pt x="799" y="1411"/>
                  </a:cubicBezTo>
                  <a:cubicBezTo>
                    <a:pt x="809" y="1394"/>
                    <a:pt x="817" y="1376"/>
                    <a:pt x="825" y="1359"/>
                  </a:cubicBezTo>
                  <a:cubicBezTo>
                    <a:pt x="807" y="1358"/>
                    <a:pt x="791" y="1356"/>
                    <a:pt x="773" y="1356"/>
                  </a:cubicBezTo>
                  <a:close/>
                  <a:moveTo>
                    <a:pt x="718" y="1358"/>
                  </a:moveTo>
                  <a:cubicBezTo>
                    <a:pt x="721" y="1371"/>
                    <a:pt x="728" y="1389"/>
                    <a:pt x="733" y="1403"/>
                  </a:cubicBezTo>
                  <a:cubicBezTo>
                    <a:pt x="732" y="1388"/>
                    <a:pt x="731" y="1373"/>
                    <a:pt x="731" y="1357"/>
                  </a:cubicBezTo>
                  <a:cubicBezTo>
                    <a:pt x="727" y="1357"/>
                    <a:pt x="721" y="1356"/>
                    <a:pt x="718" y="1358"/>
                  </a:cubicBezTo>
                  <a:close/>
                  <a:moveTo>
                    <a:pt x="664" y="1365"/>
                  </a:moveTo>
                  <a:cubicBezTo>
                    <a:pt x="673" y="1379"/>
                    <a:pt x="687" y="1397"/>
                    <a:pt x="701" y="1410"/>
                  </a:cubicBezTo>
                  <a:cubicBezTo>
                    <a:pt x="712" y="1408"/>
                    <a:pt x="723" y="1413"/>
                    <a:pt x="732" y="1410"/>
                  </a:cubicBezTo>
                  <a:cubicBezTo>
                    <a:pt x="724" y="1394"/>
                    <a:pt x="719" y="1376"/>
                    <a:pt x="713" y="1358"/>
                  </a:cubicBezTo>
                  <a:cubicBezTo>
                    <a:pt x="696" y="1359"/>
                    <a:pt x="679" y="1361"/>
                    <a:pt x="664" y="1365"/>
                  </a:cubicBezTo>
                  <a:close/>
                  <a:moveTo>
                    <a:pt x="1171" y="1359"/>
                  </a:moveTo>
                  <a:cubicBezTo>
                    <a:pt x="1137" y="1369"/>
                    <a:pt x="1101" y="1378"/>
                    <a:pt x="1064" y="1386"/>
                  </a:cubicBezTo>
                  <a:cubicBezTo>
                    <a:pt x="1058" y="1397"/>
                    <a:pt x="1050" y="1409"/>
                    <a:pt x="1043" y="1420"/>
                  </a:cubicBezTo>
                  <a:cubicBezTo>
                    <a:pt x="1090" y="1404"/>
                    <a:pt x="1132" y="1383"/>
                    <a:pt x="1171" y="1359"/>
                  </a:cubicBezTo>
                  <a:moveTo>
                    <a:pt x="1171" y="1359"/>
                  </a:moveTo>
                  <a:cubicBezTo>
                    <a:pt x="1172" y="1358"/>
                    <a:pt x="1171" y="1358"/>
                    <a:pt x="1171" y="1359"/>
                  </a:cubicBezTo>
                  <a:moveTo>
                    <a:pt x="827" y="1360"/>
                  </a:moveTo>
                  <a:cubicBezTo>
                    <a:pt x="820" y="1378"/>
                    <a:pt x="811" y="1394"/>
                    <a:pt x="802" y="1411"/>
                  </a:cubicBezTo>
                  <a:cubicBezTo>
                    <a:pt x="813" y="1409"/>
                    <a:pt x="828" y="1411"/>
                    <a:pt x="838" y="1409"/>
                  </a:cubicBezTo>
                  <a:cubicBezTo>
                    <a:pt x="847" y="1399"/>
                    <a:pt x="859" y="1388"/>
                    <a:pt x="868" y="1378"/>
                  </a:cubicBezTo>
                  <a:cubicBezTo>
                    <a:pt x="871" y="1375"/>
                    <a:pt x="876" y="1371"/>
                    <a:pt x="874" y="1367"/>
                  </a:cubicBezTo>
                  <a:cubicBezTo>
                    <a:pt x="860" y="1364"/>
                    <a:pt x="844" y="1361"/>
                    <a:pt x="827" y="1360"/>
                  </a:cubicBezTo>
                  <a:close/>
                  <a:moveTo>
                    <a:pt x="375" y="1363"/>
                  </a:moveTo>
                  <a:cubicBezTo>
                    <a:pt x="375" y="1362"/>
                    <a:pt x="376" y="1363"/>
                    <a:pt x="375" y="1363"/>
                  </a:cubicBezTo>
                  <a:close/>
                  <a:moveTo>
                    <a:pt x="618" y="1375"/>
                  </a:moveTo>
                  <a:cubicBezTo>
                    <a:pt x="621" y="1381"/>
                    <a:pt x="628" y="1387"/>
                    <a:pt x="635" y="1392"/>
                  </a:cubicBezTo>
                  <a:cubicBezTo>
                    <a:pt x="641" y="1397"/>
                    <a:pt x="650" y="1406"/>
                    <a:pt x="657" y="1408"/>
                  </a:cubicBezTo>
                  <a:cubicBezTo>
                    <a:pt x="669" y="1411"/>
                    <a:pt x="681" y="1407"/>
                    <a:pt x="695" y="1410"/>
                  </a:cubicBezTo>
                  <a:cubicBezTo>
                    <a:pt x="685" y="1397"/>
                    <a:pt x="672" y="1379"/>
                    <a:pt x="659" y="1366"/>
                  </a:cubicBezTo>
                  <a:cubicBezTo>
                    <a:pt x="644" y="1368"/>
                    <a:pt x="632" y="1372"/>
                    <a:pt x="618" y="1375"/>
                  </a:cubicBezTo>
                  <a:close/>
                  <a:moveTo>
                    <a:pt x="879" y="1368"/>
                  </a:moveTo>
                  <a:cubicBezTo>
                    <a:pt x="870" y="1379"/>
                    <a:pt x="860" y="1391"/>
                    <a:pt x="850" y="1400"/>
                  </a:cubicBezTo>
                  <a:cubicBezTo>
                    <a:pt x="848" y="1403"/>
                    <a:pt x="842" y="1405"/>
                    <a:pt x="844" y="1409"/>
                  </a:cubicBezTo>
                  <a:cubicBezTo>
                    <a:pt x="857" y="1409"/>
                    <a:pt x="870" y="1407"/>
                    <a:pt x="884" y="1407"/>
                  </a:cubicBezTo>
                  <a:cubicBezTo>
                    <a:pt x="892" y="1402"/>
                    <a:pt x="900" y="1396"/>
                    <a:pt x="908" y="1391"/>
                  </a:cubicBezTo>
                  <a:cubicBezTo>
                    <a:pt x="908" y="1385"/>
                    <a:pt x="910" y="1381"/>
                    <a:pt x="911" y="1377"/>
                  </a:cubicBezTo>
                  <a:cubicBezTo>
                    <a:pt x="900" y="1374"/>
                    <a:pt x="890" y="1371"/>
                    <a:pt x="879" y="1368"/>
                  </a:cubicBezTo>
                  <a:close/>
                  <a:moveTo>
                    <a:pt x="419" y="1382"/>
                  </a:moveTo>
                  <a:cubicBezTo>
                    <a:pt x="416" y="1375"/>
                    <a:pt x="405" y="1372"/>
                    <a:pt x="398" y="1372"/>
                  </a:cubicBezTo>
                  <a:cubicBezTo>
                    <a:pt x="405" y="1375"/>
                    <a:pt x="413" y="1382"/>
                    <a:pt x="419" y="1382"/>
                  </a:cubicBezTo>
                  <a:close/>
                  <a:moveTo>
                    <a:pt x="332" y="1374"/>
                  </a:moveTo>
                  <a:cubicBezTo>
                    <a:pt x="368" y="1419"/>
                    <a:pt x="423" y="1445"/>
                    <a:pt x="487" y="1461"/>
                  </a:cubicBezTo>
                  <a:moveTo>
                    <a:pt x="487" y="1461"/>
                  </a:moveTo>
                  <a:cubicBezTo>
                    <a:pt x="488" y="1462"/>
                    <a:pt x="489" y="1461"/>
                    <a:pt x="487" y="1461"/>
                  </a:cubicBezTo>
                  <a:moveTo>
                    <a:pt x="487" y="1461"/>
                  </a:moveTo>
                  <a:cubicBezTo>
                    <a:pt x="476" y="1454"/>
                    <a:pt x="470" y="1441"/>
                    <a:pt x="458" y="1434"/>
                  </a:cubicBezTo>
                  <a:cubicBezTo>
                    <a:pt x="438" y="1423"/>
                    <a:pt x="414" y="1417"/>
                    <a:pt x="392" y="1407"/>
                  </a:cubicBezTo>
                  <a:cubicBezTo>
                    <a:pt x="371" y="1397"/>
                    <a:pt x="351" y="1384"/>
                    <a:pt x="332" y="1374"/>
                  </a:cubicBezTo>
                  <a:moveTo>
                    <a:pt x="332" y="1374"/>
                  </a:moveTo>
                  <a:cubicBezTo>
                    <a:pt x="331" y="1373"/>
                    <a:pt x="331" y="1374"/>
                    <a:pt x="332" y="1374"/>
                  </a:cubicBezTo>
                  <a:moveTo>
                    <a:pt x="419" y="1377"/>
                  </a:moveTo>
                  <a:cubicBezTo>
                    <a:pt x="420" y="1381"/>
                    <a:pt x="424" y="1383"/>
                    <a:pt x="425" y="1387"/>
                  </a:cubicBezTo>
                  <a:cubicBezTo>
                    <a:pt x="461" y="1403"/>
                    <a:pt x="496" y="1420"/>
                    <a:pt x="536" y="1431"/>
                  </a:cubicBezTo>
                  <a:cubicBezTo>
                    <a:pt x="537" y="1422"/>
                    <a:pt x="546" y="1417"/>
                    <a:pt x="546" y="1411"/>
                  </a:cubicBezTo>
                  <a:cubicBezTo>
                    <a:pt x="533" y="1406"/>
                    <a:pt x="522" y="1401"/>
                    <a:pt x="511" y="1394"/>
                  </a:cubicBezTo>
                  <a:cubicBezTo>
                    <a:pt x="479" y="1390"/>
                    <a:pt x="450" y="1383"/>
                    <a:pt x="419" y="1377"/>
                  </a:cubicBezTo>
                  <a:moveTo>
                    <a:pt x="419" y="1377"/>
                  </a:moveTo>
                  <a:cubicBezTo>
                    <a:pt x="419" y="1376"/>
                    <a:pt x="418" y="1377"/>
                    <a:pt x="419" y="1377"/>
                  </a:cubicBezTo>
                  <a:moveTo>
                    <a:pt x="612" y="1377"/>
                  </a:moveTo>
                  <a:cubicBezTo>
                    <a:pt x="601" y="1382"/>
                    <a:pt x="588" y="1386"/>
                    <a:pt x="579" y="1392"/>
                  </a:cubicBezTo>
                  <a:cubicBezTo>
                    <a:pt x="593" y="1405"/>
                    <a:pt x="625" y="1407"/>
                    <a:pt x="650" y="1406"/>
                  </a:cubicBezTo>
                  <a:cubicBezTo>
                    <a:pt x="636" y="1397"/>
                    <a:pt x="626" y="1386"/>
                    <a:pt x="612" y="1377"/>
                  </a:cubicBezTo>
                  <a:close/>
                  <a:moveTo>
                    <a:pt x="914" y="1387"/>
                  </a:moveTo>
                  <a:cubicBezTo>
                    <a:pt x="915" y="1384"/>
                    <a:pt x="920" y="1384"/>
                    <a:pt x="920" y="1380"/>
                  </a:cubicBezTo>
                  <a:cubicBezTo>
                    <a:pt x="917" y="1380"/>
                    <a:pt x="917" y="1378"/>
                    <a:pt x="914" y="1379"/>
                  </a:cubicBezTo>
                  <a:cubicBezTo>
                    <a:pt x="915" y="1382"/>
                    <a:pt x="911" y="1385"/>
                    <a:pt x="914" y="1387"/>
                  </a:cubicBezTo>
                  <a:close/>
                  <a:moveTo>
                    <a:pt x="1062" y="1382"/>
                  </a:moveTo>
                  <a:cubicBezTo>
                    <a:pt x="1061" y="1382"/>
                    <a:pt x="1059" y="1383"/>
                    <a:pt x="1059" y="1384"/>
                  </a:cubicBezTo>
                  <a:cubicBezTo>
                    <a:pt x="1061" y="1384"/>
                    <a:pt x="1062" y="1384"/>
                    <a:pt x="1062" y="1382"/>
                  </a:cubicBezTo>
                  <a:moveTo>
                    <a:pt x="1062" y="1382"/>
                  </a:moveTo>
                  <a:cubicBezTo>
                    <a:pt x="1064" y="1381"/>
                    <a:pt x="1062" y="1381"/>
                    <a:pt x="1062" y="1382"/>
                  </a:cubicBezTo>
                  <a:moveTo>
                    <a:pt x="911" y="1391"/>
                  </a:moveTo>
                  <a:cubicBezTo>
                    <a:pt x="911" y="1397"/>
                    <a:pt x="908" y="1400"/>
                    <a:pt x="908" y="1405"/>
                  </a:cubicBezTo>
                  <a:cubicBezTo>
                    <a:pt x="923" y="1401"/>
                    <a:pt x="944" y="1404"/>
                    <a:pt x="956" y="1397"/>
                  </a:cubicBezTo>
                  <a:cubicBezTo>
                    <a:pt x="941" y="1391"/>
                    <a:pt x="923" y="1374"/>
                    <a:pt x="911" y="1391"/>
                  </a:cubicBezTo>
                  <a:close/>
                  <a:moveTo>
                    <a:pt x="339" y="1387"/>
                  </a:moveTo>
                  <a:cubicBezTo>
                    <a:pt x="338" y="1387"/>
                    <a:pt x="339" y="1388"/>
                    <a:pt x="340" y="1388"/>
                  </a:cubicBezTo>
                  <a:moveTo>
                    <a:pt x="340" y="1388"/>
                  </a:moveTo>
                  <a:cubicBezTo>
                    <a:pt x="346" y="1400"/>
                    <a:pt x="356" y="1408"/>
                    <a:pt x="369" y="1414"/>
                  </a:cubicBezTo>
                  <a:moveTo>
                    <a:pt x="369" y="1414"/>
                  </a:moveTo>
                  <a:cubicBezTo>
                    <a:pt x="369" y="1414"/>
                    <a:pt x="371" y="1414"/>
                    <a:pt x="371" y="1415"/>
                  </a:cubicBezTo>
                  <a:moveTo>
                    <a:pt x="371" y="1415"/>
                  </a:moveTo>
                  <a:cubicBezTo>
                    <a:pt x="372" y="1416"/>
                    <a:pt x="372" y="1414"/>
                    <a:pt x="371" y="1415"/>
                  </a:cubicBezTo>
                  <a:moveTo>
                    <a:pt x="371" y="1415"/>
                  </a:moveTo>
                  <a:cubicBezTo>
                    <a:pt x="371" y="1414"/>
                    <a:pt x="370" y="1414"/>
                    <a:pt x="369" y="1414"/>
                  </a:cubicBezTo>
                  <a:moveTo>
                    <a:pt x="369" y="1414"/>
                  </a:moveTo>
                  <a:cubicBezTo>
                    <a:pt x="360" y="1405"/>
                    <a:pt x="349" y="1396"/>
                    <a:pt x="340" y="1388"/>
                  </a:cubicBezTo>
                  <a:moveTo>
                    <a:pt x="340" y="1388"/>
                  </a:moveTo>
                  <a:cubicBezTo>
                    <a:pt x="340" y="1387"/>
                    <a:pt x="339" y="1387"/>
                    <a:pt x="339" y="1387"/>
                  </a:cubicBezTo>
                  <a:moveTo>
                    <a:pt x="339" y="1387"/>
                  </a:moveTo>
                  <a:cubicBezTo>
                    <a:pt x="338" y="1385"/>
                    <a:pt x="337" y="1387"/>
                    <a:pt x="339" y="1387"/>
                  </a:cubicBezTo>
                  <a:moveTo>
                    <a:pt x="567" y="1396"/>
                  </a:moveTo>
                  <a:cubicBezTo>
                    <a:pt x="568" y="1393"/>
                    <a:pt x="572" y="1394"/>
                    <a:pt x="573" y="1391"/>
                  </a:cubicBezTo>
                  <a:cubicBezTo>
                    <a:pt x="570" y="1390"/>
                    <a:pt x="566" y="1388"/>
                    <a:pt x="563" y="1386"/>
                  </a:cubicBezTo>
                  <a:cubicBezTo>
                    <a:pt x="564" y="1390"/>
                    <a:pt x="565" y="1394"/>
                    <a:pt x="567" y="1396"/>
                  </a:cubicBezTo>
                  <a:close/>
                  <a:moveTo>
                    <a:pt x="982" y="1419"/>
                  </a:moveTo>
                  <a:cubicBezTo>
                    <a:pt x="986" y="1424"/>
                    <a:pt x="989" y="1430"/>
                    <a:pt x="989" y="1439"/>
                  </a:cubicBezTo>
                  <a:cubicBezTo>
                    <a:pt x="1006" y="1434"/>
                    <a:pt x="1021" y="1428"/>
                    <a:pt x="1038" y="1423"/>
                  </a:cubicBezTo>
                  <a:cubicBezTo>
                    <a:pt x="1040" y="1417"/>
                    <a:pt x="1046" y="1411"/>
                    <a:pt x="1050" y="1405"/>
                  </a:cubicBezTo>
                  <a:cubicBezTo>
                    <a:pt x="1054" y="1399"/>
                    <a:pt x="1059" y="1390"/>
                    <a:pt x="1059" y="1387"/>
                  </a:cubicBezTo>
                  <a:cubicBezTo>
                    <a:pt x="1030" y="1395"/>
                    <a:pt x="1008" y="1409"/>
                    <a:pt x="982" y="1419"/>
                  </a:cubicBezTo>
                  <a:close/>
                  <a:moveTo>
                    <a:pt x="1184" y="1388"/>
                  </a:moveTo>
                  <a:cubicBezTo>
                    <a:pt x="1153" y="1402"/>
                    <a:pt x="1127" y="1421"/>
                    <a:pt x="1103" y="1442"/>
                  </a:cubicBezTo>
                  <a:moveTo>
                    <a:pt x="1103" y="1442"/>
                  </a:moveTo>
                  <a:cubicBezTo>
                    <a:pt x="1102" y="1442"/>
                    <a:pt x="1101" y="1443"/>
                    <a:pt x="1101" y="1443"/>
                  </a:cubicBezTo>
                  <a:moveTo>
                    <a:pt x="1101" y="1443"/>
                  </a:moveTo>
                  <a:cubicBezTo>
                    <a:pt x="1099" y="1444"/>
                    <a:pt x="1101" y="1444"/>
                    <a:pt x="1101" y="1443"/>
                  </a:cubicBezTo>
                  <a:moveTo>
                    <a:pt x="1101" y="1443"/>
                  </a:moveTo>
                  <a:cubicBezTo>
                    <a:pt x="1102" y="1443"/>
                    <a:pt x="1103" y="1443"/>
                    <a:pt x="1103" y="1442"/>
                  </a:cubicBezTo>
                  <a:moveTo>
                    <a:pt x="1103" y="1442"/>
                  </a:moveTo>
                  <a:cubicBezTo>
                    <a:pt x="1134" y="1428"/>
                    <a:pt x="1167" y="1416"/>
                    <a:pt x="1184" y="1388"/>
                  </a:cubicBezTo>
                  <a:moveTo>
                    <a:pt x="1184" y="1388"/>
                  </a:moveTo>
                  <a:cubicBezTo>
                    <a:pt x="1186" y="1387"/>
                    <a:pt x="1184" y="1386"/>
                    <a:pt x="1184" y="1388"/>
                  </a:cubicBezTo>
                  <a:moveTo>
                    <a:pt x="429" y="1391"/>
                  </a:moveTo>
                  <a:cubicBezTo>
                    <a:pt x="438" y="1406"/>
                    <a:pt x="450" y="1419"/>
                    <a:pt x="461" y="1432"/>
                  </a:cubicBezTo>
                  <a:cubicBezTo>
                    <a:pt x="485" y="1439"/>
                    <a:pt x="511" y="1450"/>
                    <a:pt x="537" y="1452"/>
                  </a:cubicBezTo>
                  <a:cubicBezTo>
                    <a:pt x="534" y="1448"/>
                    <a:pt x="536" y="1440"/>
                    <a:pt x="535" y="1434"/>
                  </a:cubicBezTo>
                  <a:cubicBezTo>
                    <a:pt x="497" y="1422"/>
                    <a:pt x="463" y="1407"/>
                    <a:pt x="429" y="1391"/>
                  </a:cubicBezTo>
                  <a:moveTo>
                    <a:pt x="429" y="1391"/>
                  </a:moveTo>
                  <a:cubicBezTo>
                    <a:pt x="428" y="1390"/>
                    <a:pt x="428" y="1392"/>
                    <a:pt x="429" y="1391"/>
                  </a:cubicBezTo>
                  <a:moveTo>
                    <a:pt x="966" y="1402"/>
                  </a:moveTo>
                  <a:cubicBezTo>
                    <a:pt x="971" y="1406"/>
                    <a:pt x="976" y="1410"/>
                    <a:pt x="980" y="1416"/>
                  </a:cubicBezTo>
                  <a:cubicBezTo>
                    <a:pt x="1001" y="1409"/>
                    <a:pt x="1020" y="1400"/>
                    <a:pt x="1038" y="1391"/>
                  </a:cubicBezTo>
                  <a:cubicBezTo>
                    <a:pt x="1015" y="1395"/>
                    <a:pt x="989" y="1397"/>
                    <a:pt x="966" y="1402"/>
                  </a:cubicBezTo>
                  <a:close/>
                  <a:moveTo>
                    <a:pt x="567" y="1399"/>
                  </a:moveTo>
                  <a:cubicBezTo>
                    <a:pt x="573" y="1400"/>
                    <a:pt x="584" y="1403"/>
                    <a:pt x="589" y="1401"/>
                  </a:cubicBezTo>
                  <a:cubicBezTo>
                    <a:pt x="581" y="1397"/>
                    <a:pt x="574" y="1390"/>
                    <a:pt x="567" y="1399"/>
                  </a:cubicBezTo>
                  <a:close/>
                  <a:moveTo>
                    <a:pt x="891" y="1406"/>
                  </a:moveTo>
                  <a:cubicBezTo>
                    <a:pt x="896" y="1407"/>
                    <a:pt x="899" y="1404"/>
                    <a:pt x="904" y="1405"/>
                  </a:cubicBezTo>
                  <a:cubicBezTo>
                    <a:pt x="903" y="1401"/>
                    <a:pt x="907" y="1397"/>
                    <a:pt x="905" y="1395"/>
                  </a:cubicBezTo>
                  <a:cubicBezTo>
                    <a:pt x="901" y="1399"/>
                    <a:pt x="895" y="1402"/>
                    <a:pt x="891" y="1406"/>
                  </a:cubicBezTo>
                  <a:close/>
                  <a:moveTo>
                    <a:pt x="548" y="1410"/>
                  </a:moveTo>
                  <a:cubicBezTo>
                    <a:pt x="552" y="1408"/>
                    <a:pt x="555" y="1404"/>
                    <a:pt x="558" y="1401"/>
                  </a:cubicBezTo>
                  <a:cubicBezTo>
                    <a:pt x="546" y="1401"/>
                    <a:pt x="532" y="1396"/>
                    <a:pt x="521" y="1397"/>
                  </a:cubicBezTo>
                  <a:cubicBezTo>
                    <a:pt x="530" y="1401"/>
                    <a:pt x="539" y="1405"/>
                    <a:pt x="548" y="1410"/>
                  </a:cubicBezTo>
                  <a:close/>
                  <a:moveTo>
                    <a:pt x="552" y="1412"/>
                  </a:moveTo>
                  <a:cubicBezTo>
                    <a:pt x="559" y="1414"/>
                    <a:pt x="565" y="1417"/>
                    <a:pt x="572" y="1419"/>
                  </a:cubicBezTo>
                  <a:cubicBezTo>
                    <a:pt x="571" y="1413"/>
                    <a:pt x="567" y="1409"/>
                    <a:pt x="566" y="1402"/>
                  </a:cubicBezTo>
                  <a:cubicBezTo>
                    <a:pt x="558" y="1402"/>
                    <a:pt x="556" y="1408"/>
                    <a:pt x="552" y="1412"/>
                  </a:cubicBezTo>
                  <a:close/>
                  <a:moveTo>
                    <a:pt x="950" y="1403"/>
                  </a:moveTo>
                  <a:cubicBezTo>
                    <a:pt x="936" y="1407"/>
                    <a:pt x="915" y="1424"/>
                    <a:pt x="901" y="1427"/>
                  </a:cubicBezTo>
                  <a:cubicBezTo>
                    <a:pt x="899" y="1433"/>
                    <a:pt x="898" y="1439"/>
                    <a:pt x="895" y="1444"/>
                  </a:cubicBezTo>
                  <a:cubicBezTo>
                    <a:pt x="925" y="1438"/>
                    <a:pt x="950" y="1427"/>
                    <a:pt x="977" y="1418"/>
                  </a:cubicBezTo>
                  <a:cubicBezTo>
                    <a:pt x="971" y="1409"/>
                    <a:pt x="964" y="1399"/>
                    <a:pt x="950" y="1403"/>
                  </a:cubicBezTo>
                  <a:close/>
                  <a:moveTo>
                    <a:pt x="576" y="1421"/>
                  </a:moveTo>
                  <a:cubicBezTo>
                    <a:pt x="625" y="1439"/>
                    <a:pt x="678" y="1457"/>
                    <a:pt x="736" y="1463"/>
                  </a:cubicBezTo>
                  <a:cubicBezTo>
                    <a:pt x="684" y="1449"/>
                    <a:pt x="638" y="1429"/>
                    <a:pt x="596" y="1405"/>
                  </a:cubicBezTo>
                  <a:cubicBezTo>
                    <a:pt x="586" y="1405"/>
                    <a:pt x="579" y="1403"/>
                    <a:pt x="569" y="1403"/>
                  </a:cubicBezTo>
                  <a:cubicBezTo>
                    <a:pt x="571" y="1409"/>
                    <a:pt x="574" y="1415"/>
                    <a:pt x="576" y="1421"/>
                  </a:cubicBezTo>
                  <a:close/>
                  <a:moveTo>
                    <a:pt x="908" y="1407"/>
                  </a:moveTo>
                  <a:cubicBezTo>
                    <a:pt x="905" y="1412"/>
                    <a:pt x="905" y="1418"/>
                    <a:pt x="902" y="1423"/>
                  </a:cubicBezTo>
                  <a:cubicBezTo>
                    <a:pt x="917" y="1418"/>
                    <a:pt x="930" y="1411"/>
                    <a:pt x="942" y="1404"/>
                  </a:cubicBezTo>
                  <a:cubicBezTo>
                    <a:pt x="931" y="1405"/>
                    <a:pt x="920" y="1407"/>
                    <a:pt x="908" y="1407"/>
                  </a:cubicBezTo>
                  <a:close/>
                  <a:moveTo>
                    <a:pt x="606" y="1407"/>
                  </a:moveTo>
                  <a:cubicBezTo>
                    <a:pt x="645" y="1429"/>
                    <a:pt x="691" y="1449"/>
                    <a:pt x="737" y="1461"/>
                  </a:cubicBezTo>
                  <a:cubicBezTo>
                    <a:pt x="716" y="1449"/>
                    <a:pt x="695" y="1437"/>
                    <a:pt x="674" y="1423"/>
                  </a:cubicBezTo>
                  <a:cubicBezTo>
                    <a:pt x="667" y="1419"/>
                    <a:pt x="660" y="1411"/>
                    <a:pt x="654" y="1410"/>
                  </a:cubicBezTo>
                  <a:cubicBezTo>
                    <a:pt x="638" y="1406"/>
                    <a:pt x="624" y="1410"/>
                    <a:pt x="606" y="1407"/>
                  </a:cubicBezTo>
                  <a:moveTo>
                    <a:pt x="606" y="1407"/>
                  </a:moveTo>
                  <a:cubicBezTo>
                    <a:pt x="605" y="1404"/>
                    <a:pt x="602" y="1408"/>
                    <a:pt x="606" y="1407"/>
                  </a:cubicBezTo>
                  <a:moveTo>
                    <a:pt x="886" y="1409"/>
                  </a:moveTo>
                  <a:cubicBezTo>
                    <a:pt x="854" y="1430"/>
                    <a:pt x="820" y="1448"/>
                    <a:pt x="783" y="1463"/>
                  </a:cubicBezTo>
                  <a:cubicBezTo>
                    <a:pt x="824" y="1454"/>
                    <a:pt x="862" y="1441"/>
                    <a:pt x="897" y="1426"/>
                  </a:cubicBezTo>
                  <a:cubicBezTo>
                    <a:pt x="899" y="1420"/>
                    <a:pt x="901" y="1413"/>
                    <a:pt x="903" y="1408"/>
                  </a:cubicBezTo>
                  <a:cubicBezTo>
                    <a:pt x="897" y="1407"/>
                    <a:pt x="893" y="1410"/>
                    <a:pt x="886" y="1409"/>
                  </a:cubicBezTo>
                  <a:close/>
                  <a:moveTo>
                    <a:pt x="839" y="1412"/>
                  </a:moveTo>
                  <a:cubicBezTo>
                    <a:pt x="819" y="1430"/>
                    <a:pt x="798" y="1447"/>
                    <a:pt x="776" y="1463"/>
                  </a:cubicBezTo>
                  <a:cubicBezTo>
                    <a:pt x="814" y="1448"/>
                    <a:pt x="848" y="1430"/>
                    <a:pt x="879" y="1410"/>
                  </a:cubicBezTo>
                  <a:cubicBezTo>
                    <a:pt x="865" y="1410"/>
                    <a:pt x="853" y="1412"/>
                    <a:pt x="839" y="1412"/>
                  </a:cubicBezTo>
                  <a:close/>
                  <a:moveTo>
                    <a:pt x="736" y="1456"/>
                  </a:moveTo>
                  <a:cubicBezTo>
                    <a:pt x="735" y="1447"/>
                    <a:pt x="725" y="1440"/>
                    <a:pt x="718" y="1433"/>
                  </a:cubicBezTo>
                  <a:cubicBezTo>
                    <a:pt x="712" y="1427"/>
                    <a:pt x="704" y="1415"/>
                    <a:pt x="697" y="1413"/>
                  </a:cubicBezTo>
                  <a:cubicBezTo>
                    <a:pt x="687" y="1409"/>
                    <a:pt x="674" y="1412"/>
                    <a:pt x="661" y="1412"/>
                  </a:cubicBezTo>
                  <a:cubicBezTo>
                    <a:pt x="685" y="1428"/>
                    <a:pt x="708" y="1444"/>
                    <a:pt x="736" y="1456"/>
                  </a:cubicBezTo>
                  <a:close/>
                  <a:moveTo>
                    <a:pt x="770" y="1463"/>
                  </a:moveTo>
                  <a:cubicBezTo>
                    <a:pt x="769" y="1462"/>
                    <a:pt x="769" y="1463"/>
                    <a:pt x="769" y="1463"/>
                  </a:cubicBezTo>
                  <a:moveTo>
                    <a:pt x="769" y="1463"/>
                  </a:moveTo>
                  <a:cubicBezTo>
                    <a:pt x="767" y="1464"/>
                    <a:pt x="769" y="1465"/>
                    <a:pt x="769" y="1463"/>
                  </a:cubicBezTo>
                  <a:moveTo>
                    <a:pt x="769" y="1463"/>
                  </a:moveTo>
                  <a:cubicBezTo>
                    <a:pt x="770" y="1464"/>
                    <a:pt x="770" y="1463"/>
                    <a:pt x="770" y="1463"/>
                  </a:cubicBezTo>
                  <a:moveTo>
                    <a:pt x="770" y="1463"/>
                  </a:moveTo>
                  <a:cubicBezTo>
                    <a:pt x="789" y="1450"/>
                    <a:pt x="811" y="1435"/>
                    <a:pt x="828" y="1418"/>
                  </a:cubicBezTo>
                  <a:cubicBezTo>
                    <a:pt x="830" y="1417"/>
                    <a:pt x="834" y="1414"/>
                    <a:pt x="832" y="1412"/>
                  </a:cubicBezTo>
                  <a:cubicBezTo>
                    <a:pt x="824" y="1414"/>
                    <a:pt x="811" y="1412"/>
                    <a:pt x="801" y="1413"/>
                  </a:cubicBezTo>
                  <a:cubicBezTo>
                    <a:pt x="792" y="1430"/>
                    <a:pt x="781" y="1446"/>
                    <a:pt x="770" y="1463"/>
                  </a:cubicBezTo>
                  <a:moveTo>
                    <a:pt x="735" y="1445"/>
                  </a:moveTo>
                  <a:cubicBezTo>
                    <a:pt x="735" y="1434"/>
                    <a:pt x="734" y="1424"/>
                    <a:pt x="733" y="1414"/>
                  </a:cubicBezTo>
                  <a:cubicBezTo>
                    <a:pt x="724" y="1414"/>
                    <a:pt x="712" y="1411"/>
                    <a:pt x="702" y="1414"/>
                  </a:cubicBezTo>
                  <a:cubicBezTo>
                    <a:pt x="713" y="1424"/>
                    <a:pt x="723" y="1436"/>
                    <a:pt x="735" y="1445"/>
                  </a:cubicBezTo>
                  <a:close/>
                  <a:moveTo>
                    <a:pt x="574" y="1423"/>
                  </a:moveTo>
                  <a:cubicBezTo>
                    <a:pt x="566" y="1420"/>
                    <a:pt x="558" y="1416"/>
                    <a:pt x="549" y="1414"/>
                  </a:cubicBezTo>
                  <a:cubicBezTo>
                    <a:pt x="545" y="1420"/>
                    <a:pt x="540" y="1423"/>
                    <a:pt x="539" y="1433"/>
                  </a:cubicBezTo>
                  <a:cubicBezTo>
                    <a:pt x="554" y="1436"/>
                    <a:pt x="571" y="1443"/>
                    <a:pt x="584" y="1444"/>
                  </a:cubicBezTo>
                  <a:cubicBezTo>
                    <a:pt x="580" y="1438"/>
                    <a:pt x="578" y="1430"/>
                    <a:pt x="574" y="1423"/>
                  </a:cubicBezTo>
                  <a:close/>
                  <a:moveTo>
                    <a:pt x="761" y="1463"/>
                  </a:moveTo>
                  <a:cubicBezTo>
                    <a:pt x="763" y="1448"/>
                    <a:pt x="764" y="1430"/>
                    <a:pt x="766" y="1414"/>
                  </a:cubicBezTo>
                  <a:cubicBezTo>
                    <a:pt x="757" y="1414"/>
                    <a:pt x="745" y="1412"/>
                    <a:pt x="737" y="1415"/>
                  </a:cubicBezTo>
                  <a:cubicBezTo>
                    <a:pt x="745" y="1431"/>
                    <a:pt x="752" y="1449"/>
                    <a:pt x="761" y="1463"/>
                  </a:cubicBezTo>
                  <a:close/>
                  <a:moveTo>
                    <a:pt x="765" y="1464"/>
                  </a:moveTo>
                  <a:cubicBezTo>
                    <a:pt x="776" y="1448"/>
                    <a:pt x="788" y="1432"/>
                    <a:pt x="798" y="1414"/>
                  </a:cubicBezTo>
                  <a:cubicBezTo>
                    <a:pt x="788" y="1414"/>
                    <a:pt x="778" y="1414"/>
                    <a:pt x="768" y="1414"/>
                  </a:cubicBezTo>
                  <a:cubicBezTo>
                    <a:pt x="768" y="1431"/>
                    <a:pt x="764" y="1449"/>
                    <a:pt x="765" y="1464"/>
                  </a:cubicBezTo>
                  <a:close/>
                  <a:moveTo>
                    <a:pt x="366" y="1415"/>
                  </a:moveTo>
                  <a:cubicBezTo>
                    <a:pt x="366" y="1416"/>
                    <a:pt x="367" y="1416"/>
                    <a:pt x="367" y="1416"/>
                  </a:cubicBezTo>
                  <a:moveTo>
                    <a:pt x="367" y="1416"/>
                  </a:moveTo>
                  <a:cubicBezTo>
                    <a:pt x="382" y="1430"/>
                    <a:pt x="403" y="1442"/>
                    <a:pt x="422" y="1448"/>
                  </a:cubicBezTo>
                  <a:cubicBezTo>
                    <a:pt x="403" y="1438"/>
                    <a:pt x="388" y="1425"/>
                    <a:pt x="367" y="1416"/>
                  </a:cubicBezTo>
                  <a:moveTo>
                    <a:pt x="367" y="1416"/>
                  </a:moveTo>
                  <a:cubicBezTo>
                    <a:pt x="367" y="1416"/>
                    <a:pt x="366" y="1416"/>
                    <a:pt x="366" y="1415"/>
                  </a:cubicBezTo>
                  <a:moveTo>
                    <a:pt x="366" y="1415"/>
                  </a:moveTo>
                  <a:cubicBezTo>
                    <a:pt x="365" y="1414"/>
                    <a:pt x="364" y="1416"/>
                    <a:pt x="366" y="1415"/>
                  </a:cubicBezTo>
                  <a:moveTo>
                    <a:pt x="1132" y="1415"/>
                  </a:moveTo>
                  <a:cubicBezTo>
                    <a:pt x="1094" y="1431"/>
                    <a:pt x="1057" y="1446"/>
                    <a:pt x="1014" y="1456"/>
                  </a:cubicBezTo>
                  <a:cubicBezTo>
                    <a:pt x="1007" y="1463"/>
                    <a:pt x="999" y="1470"/>
                    <a:pt x="991" y="1477"/>
                  </a:cubicBezTo>
                  <a:cubicBezTo>
                    <a:pt x="1048" y="1467"/>
                    <a:pt x="1099" y="1450"/>
                    <a:pt x="1132" y="1415"/>
                  </a:cubicBezTo>
                  <a:moveTo>
                    <a:pt x="1132" y="1415"/>
                  </a:moveTo>
                  <a:cubicBezTo>
                    <a:pt x="1133" y="1415"/>
                    <a:pt x="1132" y="1414"/>
                    <a:pt x="1132" y="1415"/>
                  </a:cubicBezTo>
                  <a:moveTo>
                    <a:pt x="979" y="1419"/>
                  </a:moveTo>
                  <a:cubicBezTo>
                    <a:pt x="953" y="1430"/>
                    <a:pt x="925" y="1440"/>
                    <a:pt x="894" y="1447"/>
                  </a:cubicBezTo>
                  <a:cubicBezTo>
                    <a:pt x="893" y="1451"/>
                    <a:pt x="891" y="1455"/>
                    <a:pt x="890" y="1460"/>
                  </a:cubicBezTo>
                  <a:cubicBezTo>
                    <a:pt x="924" y="1455"/>
                    <a:pt x="955" y="1447"/>
                    <a:pt x="987" y="1439"/>
                  </a:cubicBezTo>
                  <a:cubicBezTo>
                    <a:pt x="986" y="1431"/>
                    <a:pt x="983" y="1424"/>
                    <a:pt x="979" y="1419"/>
                  </a:cubicBezTo>
                  <a:close/>
                  <a:moveTo>
                    <a:pt x="755" y="1463"/>
                  </a:moveTo>
                  <a:cubicBezTo>
                    <a:pt x="756" y="1464"/>
                    <a:pt x="756" y="1462"/>
                    <a:pt x="755" y="1463"/>
                  </a:cubicBezTo>
                  <a:moveTo>
                    <a:pt x="755" y="1463"/>
                  </a:moveTo>
                  <a:cubicBezTo>
                    <a:pt x="749" y="1449"/>
                    <a:pt x="743" y="1437"/>
                    <a:pt x="737" y="1424"/>
                  </a:cubicBezTo>
                  <a:cubicBezTo>
                    <a:pt x="736" y="1433"/>
                    <a:pt x="739" y="1439"/>
                    <a:pt x="738" y="1448"/>
                  </a:cubicBezTo>
                  <a:cubicBezTo>
                    <a:pt x="743" y="1453"/>
                    <a:pt x="749" y="1458"/>
                    <a:pt x="755" y="1463"/>
                  </a:cubicBezTo>
                  <a:moveTo>
                    <a:pt x="587" y="1446"/>
                  </a:moveTo>
                  <a:cubicBezTo>
                    <a:pt x="632" y="1456"/>
                    <a:pt x="682" y="1466"/>
                    <a:pt x="733" y="1466"/>
                  </a:cubicBezTo>
                  <a:cubicBezTo>
                    <a:pt x="676" y="1459"/>
                    <a:pt x="625" y="1440"/>
                    <a:pt x="578" y="1426"/>
                  </a:cubicBezTo>
                  <a:cubicBezTo>
                    <a:pt x="582" y="1432"/>
                    <a:pt x="584" y="1439"/>
                    <a:pt x="587" y="1446"/>
                  </a:cubicBezTo>
                  <a:close/>
                  <a:moveTo>
                    <a:pt x="1034" y="1427"/>
                  </a:moveTo>
                  <a:cubicBezTo>
                    <a:pt x="1019" y="1432"/>
                    <a:pt x="1004" y="1437"/>
                    <a:pt x="989" y="1441"/>
                  </a:cubicBezTo>
                  <a:cubicBezTo>
                    <a:pt x="989" y="1450"/>
                    <a:pt x="986" y="1454"/>
                    <a:pt x="984" y="1460"/>
                  </a:cubicBezTo>
                  <a:moveTo>
                    <a:pt x="984" y="1460"/>
                  </a:moveTo>
                  <a:cubicBezTo>
                    <a:pt x="982" y="1460"/>
                    <a:pt x="984" y="1461"/>
                    <a:pt x="984" y="1460"/>
                  </a:cubicBezTo>
                  <a:moveTo>
                    <a:pt x="984" y="1460"/>
                  </a:moveTo>
                  <a:cubicBezTo>
                    <a:pt x="994" y="1459"/>
                    <a:pt x="1001" y="1456"/>
                    <a:pt x="1011" y="1455"/>
                  </a:cubicBezTo>
                  <a:cubicBezTo>
                    <a:pt x="1019" y="1446"/>
                    <a:pt x="1027" y="1437"/>
                    <a:pt x="1034" y="1427"/>
                  </a:cubicBezTo>
                  <a:moveTo>
                    <a:pt x="1034" y="1427"/>
                  </a:moveTo>
                  <a:cubicBezTo>
                    <a:pt x="1035" y="1426"/>
                    <a:pt x="1034" y="1426"/>
                    <a:pt x="1034" y="1427"/>
                  </a:cubicBezTo>
                  <a:moveTo>
                    <a:pt x="1141" y="1428"/>
                  </a:moveTo>
                  <a:cubicBezTo>
                    <a:pt x="1141" y="1428"/>
                    <a:pt x="1142" y="1429"/>
                    <a:pt x="1141" y="1428"/>
                  </a:cubicBezTo>
                  <a:close/>
                  <a:moveTo>
                    <a:pt x="1139" y="1429"/>
                  </a:moveTo>
                  <a:cubicBezTo>
                    <a:pt x="1138" y="1429"/>
                    <a:pt x="1138" y="1429"/>
                    <a:pt x="1137" y="1430"/>
                  </a:cubicBezTo>
                  <a:moveTo>
                    <a:pt x="1137" y="1430"/>
                  </a:moveTo>
                  <a:cubicBezTo>
                    <a:pt x="1136" y="1430"/>
                    <a:pt x="1136" y="1430"/>
                    <a:pt x="1135" y="1431"/>
                  </a:cubicBezTo>
                  <a:moveTo>
                    <a:pt x="1135" y="1431"/>
                  </a:moveTo>
                  <a:cubicBezTo>
                    <a:pt x="1116" y="1441"/>
                    <a:pt x="1092" y="1448"/>
                    <a:pt x="1074" y="1461"/>
                  </a:cubicBezTo>
                  <a:cubicBezTo>
                    <a:pt x="1096" y="1452"/>
                    <a:pt x="1118" y="1443"/>
                    <a:pt x="1135" y="1431"/>
                  </a:cubicBezTo>
                  <a:moveTo>
                    <a:pt x="1135" y="1431"/>
                  </a:moveTo>
                  <a:cubicBezTo>
                    <a:pt x="1137" y="1431"/>
                    <a:pt x="1137" y="1431"/>
                    <a:pt x="1137" y="1430"/>
                  </a:cubicBezTo>
                  <a:moveTo>
                    <a:pt x="1137" y="1430"/>
                  </a:moveTo>
                  <a:cubicBezTo>
                    <a:pt x="1138" y="1430"/>
                    <a:pt x="1139" y="1430"/>
                    <a:pt x="1139" y="1429"/>
                  </a:cubicBezTo>
                  <a:moveTo>
                    <a:pt x="1139" y="1429"/>
                  </a:moveTo>
                  <a:cubicBezTo>
                    <a:pt x="1141" y="1428"/>
                    <a:pt x="1139" y="1428"/>
                    <a:pt x="1139" y="1429"/>
                  </a:cubicBezTo>
                  <a:moveTo>
                    <a:pt x="789" y="1465"/>
                  </a:moveTo>
                  <a:cubicBezTo>
                    <a:pt x="825" y="1461"/>
                    <a:pt x="858" y="1454"/>
                    <a:pt x="891" y="1446"/>
                  </a:cubicBezTo>
                  <a:cubicBezTo>
                    <a:pt x="892" y="1440"/>
                    <a:pt x="897" y="1434"/>
                    <a:pt x="895" y="1429"/>
                  </a:cubicBezTo>
                  <a:cubicBezTo>
                    <a:pt x="863" y="1444"/>
                    <a:pt x="826" y="1455"/>
                    <a:pt x="789" y="1465"/>
                  </a:cubicBezTo>
                  <a:close/>
                  <a:moveTo>
                    <a:pt x="404" y="1435"/>
                  </a:moveTo>
                  <a:cubicBezTo>
                    <a:pt x="404" y="1434"/>
                    <a:pt x="405" y="1435"/>
                    <a:pt x="404" y="1435"/>
                  </a:cubicBezTo>
                  <a:close/>
                  <a:moveTo>
                    <a:pt x="407" y="1436"/>
                  </a:moveTo>
                  <a:cubicBezTo>
                    <a:pt x="407" y="1437"/>
                    <a:pt x="408" y="1436"/>
                    <a:pt x="409" y="1437"/>
                  </a:cubicBezTo>
                  <a:moveTo>
                    <a:pt x="409" y="1437"/>
                  </a:moveTo>
                  <a:cubicBezTo>
                    <a:pt x="409" y="1437"/>
                    <a:pt x="409" y="1437"/>
                    <a:pt x="409" y="1438"/>
                  </a:cubicBezTo>
                  <a:cubicBezTo>
                    <a:pt x="439" y="1456"/>
                    <a:pt x="472" y="1472"/>
                    <a:pt x="513" y="1480"/>
                  </a:cubicBezTo>
                  <a:moveTo>
                    <a:pt x="513" y="1480"/>
                  </a:moveTo>
                  <a:cubicBezTo>
                    <a:pt x="514" y="1483"/>
                    <a:pt x="517" y="1479"/>
                    <a:pt x="513" y="1480"/>
                  </a:cubicBezTo>
                  <a:moveTo>
                    <a:pt x="513" y="1480"/>
                  </a:moveTo>
                  <a:cubicBezTo>
                    <a:pt x="487" y="1457"/>
                    <a:pt x="441" y="1454"/>
                    <a:pt x="409" y="1437"/>
                  </a:cubicBezTo>
                  <a:moveTo>
                    <a:pt x="409" y="1437"/>
                  </a:moveTo>
                  <a:cubicBezTo>
                    <a:pt x="409" y="1436"/>
                    <a:pt x="408" y="1436"/>
                    <a:pt x="407" y="1436"/>
                  </a:cubicBezTo>
                  <a:moveTo>
                    <a:pt x="407" y="1436"/>
                  </a:moveTo>
                  <a:cubicBezTo>
                    <a:pt x="406" y="1434"/>
                    <a:pt x="406" y="1436"/>
                    <a:pt x="407" y="1436"/>
                  </a:cubicBezTo>
                  <a:moveTo>
                    <a:pt x="541" y="1455"/>
                  </a:moveTo>
                  <a:cubicBezTo>
                    <a:pt x="559" y="1457"/>
                    <a:pt x="575" y="1462"/>
                    <a:pt x="594" y="1463"/>
                  </a:cubicBezTo>
                  <a:cubicBezTo>
                    <a:pt x="592" y="1458"/>
                    <a:pt x="588" y="1454"/>
                    <a:pt x="586" y="1448"/>
                  </a:cubicBezTo>
                  <a:cubicBezTo>
                    <a:pt x="570" y="1444"/>
                    <a:pt x="554" y="1440"/>
                    <a:pt x="538" y="1435"/>
                  </a:cubicBezTo>
                  <a:cubicBezTo>
                    <a:pt x="536" y="1441"/>
                    <a:pt x="539" y="1450"/>
                    <a:pt x="541" y="1455"/>
                  </a:cubicBezTo>
                  <a:close/>
                  <a:moveTo>
                    <a:pt x="466" y="1437"/>
                  </a:moveTo>
                  <a:cubicBezTo>
                    <a:pt x="466" y="1437"/>
                    <a:pt x="466" y="1437"/>
                    <a:pt x="466" y="1438"/>
                  </a:cubicBezTo>
                  <a:cubicBezTo>
                    <a:pt x="476" y="1446"/>
                    <a:pt x="485" y="1455"/>
                    <a:pt x="495" y="1463"/>
                  </a:cubicBezTo>
                  <a:cubicBezTo>
                    <a:pt x="514" y="1467"/>
                    <a:pt x="531" y="1473"/>
                    <a:pt x="552" y="1474"/>
                  </a:cubicBezTo>
                  <a:moveTo>
                    <a:pt x="552" y="1474"/>
                  </a:moveTo>
                  <a:cubicBezTo>
                    <a:pt x="552" y="1475"/>
                    <a:pt x="553" y="1474"/>
                    <a:pt x="552" y="1474"/>
                  </a:cubicBezTo>
                  <a:moveTo>
                    <a:pt x="552" y="1474"/>
                  </a:moveTo>
                  <a:cubicBezTo>
                    <a:pt x="547" y="1468"/>
                    <a:pt x="542" y="1463"/>
                    <a:pt x="538" y="1456"/>
                  </a:cubicBezTo>
                  <a:cubicBezTo>
                    <a:pt x="512" y="1451"/>
                    <a:pt x="490" y="1443"/>
                    <a:pt x="466" y="1437"/>
                  </a:cubicBezTo>
                  <a:moveTo>
                    <a:pt x="466" y="1437"/>
                  </a:moveTo>
                  <a:cubicBezTo>
                    <a:pt x="466" y="1435"/>
                    <a:pt x="465" y="1437"/>
                    <a:pt x="466" y="1437"/>
                  </a:cubicBezTo>
                  <a:moveTo>
                    <a:pt x="888" y="1463"/>
                  </a:moveTo>
                  <a:cubicBezTo>
                    <a:pt x="888" y="1467"/>
                    <a:pt x="885" y="1469"/>
                    <a:pt x="884" y="1472"/>
                  </a:cubicBezTo>
                  <a:cubicBezTo>
                    <a:pt x="919" y="1472"/>
                    <a:pt x="949" y="1466"/>
                    <a:pt x="980" y="1462"/>
                  </a:cubicBezTo>
                  <a:cubicBezTo>
                    <a:pt x="982" y="1456"/>
                    <a:pt x="988" y="1448"/>
                    <a:pt x="986" y="1441"/>
                  </a:cubicBezTo>
                  <a:cubicBezTo>
                    <a:pt x="956" y="1451"/>
                    <a:pt x="922" y="1458"/>
                    <a:pt x="888" y="1463"/>
                  </a:cubicBezTo>
                  <a:close/>
                  <a:moveTo>
                    <a:pt x="1098" y="1445"/>
                  </a:moveTo>
                  <a:cubicBezTo>
                    <a:pt x="1098" y="1445"/>
                    <a:pt x="1099" y="1446"/>
                    <a:pt x="1098" y="1445"/>
                  </a:cubicBezTo>
                  <a:close/>
                  <a:moveTo>
                    <a:pt x="423" y="1450"/>
                  </a:moveTo>
                  <a:cubicBezTo>
                    <a:pt x="423" y="1450"/>
                    <a:pt x="424" y="1451"/>
                    <a:pt x="423" y="1450"/>
                  </a:cubicBezTo>
                  <a:close/>
                  <a:moveTo>
                    <a:pt x="600" y="1464"/>
                  </a:moveTo>
                  <a:cubicBezTo>
                    <a:pt x="639" y="1469"/>
                    <a:pt x="688" y="1474"/>
                    <a:pt x="730" y="1469"/>
                  </a:cubicBezTo>
                  <a:cubicBezTo>
                    <a:pt x="679" y="1467"/>
                    <a:pt x="633" y="1459"/>
                    <a:pt x="590" y="1449"/>
                  </a:cubicBezTo>
                  <a:cubicBezTo>
                    <a:pt x="593" y="1455"/>
                    <a:pt x="595" y="1461"/>
                    <a:pt x="600" y="1464"/>
                  </a:cubicBezTo>
                  <a:close/>
                  <a:moveTo>
                    <a:pt x="888" y="1449"/>
                  </a:moveTo>
                  <a:cubicBezTo>
                    <a:pt x="859" y="1457"/>
                    <a:pt x="828" y="1462"/>
                    <a:pt x="797" y="1467"/>
                  </a:cubicBezTo>
                  <a:cubicBezTo>
                    <a:pt x="795" y="1467"/>
                    <a:pt x="793" y="1467"/>
                    <a:pt x="792" y="1467"/>
                  </a:cubicBezTo>
                  <a:cubicBezTo>
                    <a:pt x="790" y="1468"/>
                    <a:pt x="792" y="1469"/>
                    <a:pt x="794" y="1468"/>
                  </a:cubicBezTo>
                  <a:cubicBezTo>
                    <a:pt x="826" y="1467"/>
                    <a:pt x="856" y="1465"/>
                    <a:pt x="885" y="1461"/>
                  </a:cubicBezTo>
                  <a:cubicBezTo>
                    <a:pt x="887" y="1457"/>
                    <a:pt x="888" y="1453"/>
                    <a:pt x="890" y="1449"/>
                  </a:cubicBezTo>
                  <a:cubicBezTo>
                    <a:pt x="889" y="1449"/>
                    <a:pt x="888" y="1449"/>
                    <a:pt x="888" y="1449"/>
                  </a:cubicBezTo>
                  <a:close/>
                  <a:moveTo>
                    <a:pt x="425" y="1451"/>
                  </a:moveTo>
                  <a:cubicBezTo>
                    <a:pt x="425" y="1451"/>
                    <a:pt x="426" y="1452"/>
                    <a:pt x="425" y="1451"/>
                  </a:cubicBezTo>
                  <a:close/>
                  <a:moveTo>
                    <a:pt x="427" y="1452"/>
                  </a:moveTo>
                  <a:cubicBezTo>
                    <a:pt x="427" y="1452"/>
                    <a:pt x="428" y="1453"/>
                    <a:pt x="427" y="1452"/>
                  </a:cubicBezTo>
                  <a:close/>
                  <a:moveTo>
                    <a:pt x="429" y="1453"/>
                  </a:moveTo>
                  <a:cubicBezTo>
                    <a:pt x="428" y="1453"/>
                    <a:pt x="430" y="1454"/>
                    <a:pt x="429" y="1453"/>
                  </a:cubicBezTo>
                  <a:close/>
                  <a:moveTo>
                    <a:pt x="749" y="1462"/>
                  </a:moveTo>
                  <a:cubicBezTo>
                    <a:pt x="749" y="1462"/>
                    <a:pt x="750" y="1462"/>
                    <a:pt x="750" y="1463"/>
                  </a:cubicBezTo>
                  <a:moveTo>
                    <a:pt x="750" y="1463"/>
                  </a:moveTo>
                  <a:cubicBezTo>
                    <a:pt x="751" y="1464"/>
                    <a:pt x="752" y="1462"/>
                    <a:pt x="750" y="1463"/>
                  </a:cubicBezTo>
                  <a:moveTo>
                    <a:pt x="750" y="1463"/>
                  </a:moveTo>
                  <a:cubicBezTo>
                    <a:pt x="750" y="1462"/>
                    <a:pt x="749" y="1462"/>
                    <a:pt x="749" y="1462"/>
                  </a:cubicBezTo>
                  <a:moveTo>
                    <a:pt x="749" y="1462"/>
                  </a:moveTo>
                  <a:cubicBezTo>
                    <a:pt x="746" y="1458"/>
                    <a:pt x="742" y="1456"/>
                    <a:pt x="739" y="1453"/>
                  </a:cubicBezTo>
                  <a:cubicBezTo>
                    <a:pt x="738" y="1460"/>
                    <a:pt x="744" y="1460"/>
                    <a:pt x="749" y="1462"/>
                  </a:cubicBezTo>
                  <a:moveTo>
                    <a:pt x="559" y="1476"/>
                  </a:moveTo>
                  <a:cubicBezTo>
                    <a:pt x="572" y="1480"/>
                    <a:pt x="590" y="1477"/>
                    <a:pt x="605" y="1480"/>
                  </a:cubicBezTo>
                  <a:cubicBezTo>
                    <a:pt x="605" y="1476"/>
                    <a:pt x="598" y="1472"/>
                    <a:pt x="597" y="1466"/>
                  </a:cubicBezTo>
                  <a:cubicBezTo>
                    <a:pt x="577" y="1465"/>
                    <a:pt x="561" y="1460"/>
                    <a:pt x="543" y="1458"/>
                  </a:cubicBezTo>
                  <a:cubicBezTo>
                    <a:pt x="547" y="1464"/>
                    <a:pt x="551" y="1473"/>
                    <a:pt x="559" y="1476"/>
                  </a:cubicBezTo>
                  <a:close/>
                  <a:moveTo>
                    <a:pt x="981" y="1463"/>
                  </a:moveTo>
                  <a:cubicBezTo>
                    <a:pt x="976" y="1471"/>
                    <a:pt x="970" y="1476"/>
                    <a:pt x="964" y="1481"/>
                  </a:cubicBezTo>
                  <a:cubicBezTo>
                    <a:pt x="972" y="1480"/>
                    <a:pt x="978" y="1479"/>
                    <a:pt x="986" y="1478"/>
                  </a:cubicBezTo>
                  <a:cubicBezTo>
                    <a:pt x="993" y="1472"/>
                    <a:pt x="1000" y="1466"/>
                    <a:pt x="1007" y="1460"/>
                  </a:cubicBezTo>
                  <a:cubicBezTo>
                    <a:pt x="1007" y="1458"/>
                    <a:pt x="1008" y="1458"/>
                    <a:pt x="1006" y="1458"/>
                  </a:cubicBezTo>
                  <a:cubicBezTo>
                    <a:pt x="998" y="1460"/>
                    <a:pt x="989" y="1461"/>
                    <a:pt x="981" y="1463"/>
                  </a:cubicBezTo>
                  <a:close/>
                  <a:moveTo>
                    <a:pt x="1069" y="1460"/>
                  </a:moveTo>
                  <a:cubicBezTo>
                    <a:pt x="1069" y="1459"/>
                    <a:pt x="1070" y="1460"/>
                    <a:pt x="1069" y="1460"/>
                  </a:cubicBezTo>
                  <a:close/>
                  <a:moveTo>
                    <a:pt x="1066" y="1461"/>
                  </a:moveTo>
                  <a:cubicBezTo>
                    <a:pt x="1041" y="1468"/>
                    <a:pt x="1016" y="1476"/>
                    <a:pt x="987" y="1480"/>
                  </a:cubicBezTo>
                  <a:cubicBezTo>
                    <a:pt x="984" y="1484"/>
                    <a:pt x="979" y="1485"/>
                    <a:pt x="976" y="1488"/>
                  </a:cubicBezTo>
                  <a:cubicBezTo>
                    <a:pt x="1008" y="1481"/>
                    <a:pt x="1042" y="1475"/>
                    <a:pt x="1066" y="1461"/>
                  </a:cubicBezTo>
                  <a:moveTo>
                    <a:pt x="1066" y="1461"/>
                  </a:moveTo>
                  <a:cubicBezTo>
                    <a:pt x="1070" y="1462"/>
                    <a:pt x="1067" y="1458"/>
                    <a:pt x="1066" y="1461"/>
                  </a:cubicBezTo>
                  <a:moveTo>
                    <a:pt x="742" y="1463"/>
                  </a:moveTo>
                  <a:cubicBezTo>
                    <a:pt x="742" y="1465"/>
                    <a:pt x="746" y="1462"/>
                    <a:pt x="742" y="1463"/>
                  </a:cubicBezTo>
                  <a:moveTo>
                    <a:pt x="742" y="1463"/>
                  </a:moveTo>
                  <a:cubicBezTo>
                    <a:pt x="741" y="1462"/>
                    <a:pt x="740" y="1461"/>
                    <a:pt x="739" y="1461"/>
                  </a:cubicBezTo>
                  <a:cubicBezTo>
                    <a:pt x="739" y="1463"/>
                    <a:pt x="740" y="1462"/>
                    <a:pt x="742" y="1463"/>
                  </a:cubicBezTo>
                  <a:moveTo>
                    <a:pt x="1072" y="1462"/>
                  </a:moveTo>
                  <a:cubicBezTo>
                    <a:pt x="1072" y="1461"/>
                    <a:pt x="1073" y="1462"/>
                    <a:pt x="1072" y="1462"/>
                  </a:cubicBezTo>
                  <a:close/>
                  <a:moveTo>
                    <a:pt x="774" y="1463"/>
                  </a:moveTo>
                  <a:cubicBezTo>
                    <a:pt x="774" y="1463"/>
                    <a:pt x="775" y="1464"/>
                    <a:pt x="774" y="1463"/>
                  </a:cubicBezTo>
                  <a:close/>
                  <a:moveTo>
                    <a:pt x="746" y="1464"/>
                  </a:moveTo>
                  <a:cubicBezTo>
                    <a:pt x="745" y="1464"/>
                    <a:pt x="746" y="1465"/>
                    <a:pt x="746" y="1464"/>
                  </a:cubicBezTo>
                  <a:close/>
                  <a:moveTo>
                    <a:pt x="780" y="1464"/>
                  </a:moveTo>
                  <a:cubicBezTo>
                    <a:pt x="780" y="1464"/>
                    <a:pt x="781" y="1465"/>
                    <a:pt x="780" y="1464"/>
                  </a:cubicBezTo>
                  <a:close/>
                  <a:moveTo>
                    <a:pt x="796" y="1472"/>
                  </a:moveTo>
                  <a:cubicBezTo>
                    <a:pt x="823" y="1473"/>
                    <a:pt x="851" y="1473"/>
                    <a:pt x="879" y="1473"/>
                  </a:cubicBezTo>
                  <a:cubicBezTo>
                    <a:pt x="879" y="1470"/>
                    <a:pt x="886" y="1464"/>
                    <a:pt x="882" y="1463"/>
                  </a:cubicBezTo>
                  <a:cubicBezTo>
                    <a:pt x="855" y="1469"/>
                    <a:pt x="823" y="1468"/>
                    <a:pt x="796" y="1472"/>
                  </a:cubicBezTo>
                  <a:close/>
                  <a:moveTo>
                    <a:pt x="882" y="1475"/>
                  </a:moveTo>
                  <a:cubicBezTo>
                    <a:pt x="882" y="1479"/>
                    <a:pt x="879" y="1481"/>
                    <a:pt x="878" y="1485"/>
                  </a:cubicBezTo>
                  <a:cubicBezTo>
                    <a:pt x="901" y="1482"/>
                    <a:pt x="937" y="1489"/>
                    <a:pt x="958" y="1482"/>
                  </a:cubicBezTo>
                  <a:cubicBezTo>
                    <a:pt x="961" y="1480"/>
                    <a:pt x="965" y="1476"/>
                    <a:pt x="968" y="1473"/>
                  </a:cubicBezTo>
                  <a:cubicBezTo>
                    <a:pt x="971" y="1470"/>
                    <a:pt x="977" y="1467"/>
                    <a:pt x="975" y="1464"/>
                  </a:cubicBezTo>
                  <a:cubicBezTo>
                    <a:pt x="946" y="1470"/>
                    <a:pt x="916" y="1474"/>
                    <a:pt x="882" y="1475"/>
                  </a:cubicBezTo>
                  <a:close/>
                  <a:moveTo>
                    <a:pt x="784" y="1466"/>
                  </a:moveTo>
                  <a:cubicBezTo>
                    <a:pt x="784" y="1466"/>
                    <a:pt x="785" y="1467"/>
                    <a:pt x="784" y="1466"/>
                  </a:cubicBezTo>
                  <a:close/>
                  <a:moveTo>
                    <a:pt x="503" y="1468"/>
                  </a:moveTo>
                  <a:cubicBezTo>
                    <a:pt x="520" y="1486"/>
                    <a:pt x="554" y="1491"/>
                    <a:pt x="582" y="1493"/>
                  </a:cubicBezTo>
                  <a:cubicBezTo>
                    <a:pt x="572" y="1490"/>
                    <a:pt x="565" y="1483"/>
                    <a:pt x="556" y="1478"/>
                  </a:cubicBezTo>
                  <a:cubicBezTo>
                    <a:pt x="537" y="1475"/>
                    <a:pt x="521" y="1471"/>
                    <a:pt x="503" y="1468"/>
                  </a:cubicBezTo>
                  <a:moveTo>
                    <a:pt x="503" y="1468"/>
                  </a:moveTo>
                  <a:cubicBezTo>
                    <a:pt x="502" y="1467"/>
                    <a:pt x="502" y="1468"/>
                    <a:pt x="503" y="1468"/>
                  </a:cubicBezTo>
                  <a:moveTo>
                    <a:pt x="611" y="1480"/>
                  </a:moveTo>
                  <a:cubicBezTo>
                    <a:pt x="653" y="1483"/>
                    <a:pt x="697" y="1480"/>
                    <a:pt x="732" y="1473"/>
                  </a:cubicBezTo>
                  <a:cubicBezTo>
                    <a:pt x="687" y="1475"/>
                    <a:pt x="642" y="1473"/>
                    <a:pt x="601" y="1467"/>
                  </a:cubicBezTo>
                  <a:cubicBezTo>
                    <a:pt x="604" y="1472"/>
                    <a:pt x="605" y="1478"/>
                    <a:pt x="611" y="1480"/>
                  </a:cubicBezTo>
                  <a:close/>
                  <a:moveTo>
                    <a:pt x="738" y="1472"/>
                  </a:moveTo>
                  <a:cubicBezTo>
                    <a:pt x="737" y="1472"/>
                    <a:pt x="736" y="1472"/>
                    <a:pt x="736" y="1473"/>
                  </a:cubicBezTo>
                  <a:cubicBezTo>
                    <a:pt x="737" y="1473"/>
                    <a:pt x="738" y="1473"/>
                    <a:pt x="738" y="1472"/>
                  </a:cubicBezTo>
                  <a:close/>
                  <a:moveTo>
                    <a:pt x="789" y="1473"/>
                  </a:moveTo>
                  <a:cubicBezTo>
                    <a:pt x="788" y="1473"/>
                    <a:pt x="786" y="1473"/>
                    <a:pt x="786" y="1474"/>
                  </a:cubicBezTo>
                  <a:cubicBezTo>
                    <a:pt x="787" y="1474"/>
                    <a:pt x="789" y="1474"/>
                    <a:pt x="789" y="1473"/>
                  </a:cubicBezTo>
                  <a:close/>
                  <a:moveTo>
                    <a:pt x="742" y="1475"/>
                  </a:moveTo>
                  <a:cubicBezTo>
                    <a:pt x="741" y="1475"/>
                    <a:pt x="742" y="1476"/>
                    <a:pt x="742" y="1475"/>
                  </a:cubicBezTo>
                  <a:close/>
                  <a:moveTo>
                    <a:pt x="745" y="1509"/>
                  </a:moveTo>
                  <a:cubicBezTo>
                    <a:pt x="748" y="1509"/>
                    <a:pt x="752" y="1509"/>
                    <a:pt x="755" y="1509"/>
                  </a:cubicBezTo>
                  <a:cubicBezTo>
                    <a:pt x="757" y="1498"/>
                    <a:pt x="761" y="1484"/>
                    <a:pt x="759" y="1474"/>
                  </a:cubicBezTo>
                  <a:cubicBezTo>
                    <a:pt x="754" y="1485"/>
                    <a:pt x="737" y="1490"/>
                    <a:pt x="745" y="1509"/>
                  </a:cubicBezTo>
                  <a:close/>
                  <a:moveTo>
                    <a:pt x="877" y="1476"/>
                  </a:moveTo>
                  <a:cubicBezTo>
                    <a:pt x="879" y="1475"/>
                    <a:pt x="877" y="1475"/>
                    <a:pt x="877" y="1476"/>
                  </a:cubicBezTo>
                  <a:moveTo>
                    <a:pt x="877" y="1476"/>
                  </a:moveTo>
                  <a:cubicBezTo>
                    <a:pt x="848" y="1477"/>
                    <a:pt x="817" y="1475"/>
                    <a:pt x="791" y="1475"/>
                  </a:cubicBezTo>
                  <a:cubicBezTo>
                    <a:pt x="817" y="1479"/>
                    <a:pt x="844" y="1483"/>
                    <a:pt x="873" y="1485"/>
                  </a:cubicBezTo>
                  <a:cubicBezTo>
                    <a:pt x="875" y="1482"/>
                    <a:pt x="877" y="1480"/>
                    <a:pt x="877" y="1476"/>
                  </a:cubicBezTo>
                  <a:moveTo>
                    <a:pt x="655" y="1493"/>
                  </a:moveTo>
                  <a:cubicBezTo>
                    <a:pt x="685" y="1490"/>
                    <a:pt x="715" y="1482"/>
                    <a:pt x="737" y="1477"/>
                  </a:cubicBezTo>
                  <a:cubicBezTo>
                    <a:pt x="737" y="1476"/>
                    <a:pt x="739" y="1475"/>
                    <a:pt x="736" y="1475"/>
                  </a:cubicBezTo>
                  <a:cubicBezTo>
                    <a:pt x="700" y="1482"/>
                    <a:pt x="655" y="1485"/>
                    <a:pt x="612" y="1483"/>
                  </a:cubicBezTo>
                  <a:cubicBezTo>
                    <a:pt x="615" y="1498"/>
                    <a:pt x="635" y="1496"/>
                    <a:pt x="655" y="1493"/>
                  </a:cubicBezTo>
                  <a:close/>
                  <a:moveTo>
                    <a:pt x="749" y="1476"/>
                  </a:moveTo>
                  <a:cubicBezTo>
                    <a:pt x="748" y="1476"/>
                    <a:pt x="749" y="1477"/>
                    <a:pt x="749" y="1476"/>
                  </a:cubicBezTo>
                  <a:close/>
                  <a:moveTo>
                    <a:pt x="754" y="1476"/>
                  </a:moveTo>
                  <a:cubicBezTo>
                    <a:pt x="749" y="1477"/>
                    <a:pt x="746" y="1481"/>
                    <a:pt x="741" y="1483"/>
                  </a:cubicBezTo>
                  <a:cubicBezTo>
                    <a:pt x="742" y="1484"/>
                    <a:pt x="741" y="1488"/>
                    <a:pt x="743" y="1489"/>
                  </a:cubicBezTo>
                  <a:cubicBezTo>
                    <a:pt x="746" y="1485"/>
                    <a:pt x="752" y="1481"/>
                    <a:pt x="754" y="1476"/>
                  </a:cubicBezTo>
                  <a:moveTo>
                    <a:pt x="754" y="1476"/>
                  </a:moveTo>
                  <a:cubicBezTo>
                    <a:pt x="756" y="1475"/>
                    <a:pt x="754" y="1475"/>
                    <a:pt x="754" y="1476"/>
                  </a:cubicBezTo>
                  <a:moveTo>
                    <a:pt x="773" y="1476"/>
                  </a:moveTo>
                  <a:cubicBezTo>
                    <a:pt x="772" y="1476"/>
                    <a:pt x="773" y="1477"/>
                    <a:pt x="773" y="1476"/>
                  </a:cubicBezTo>
                  <a:close/>
                  <a:moveTo>
                    <a:pt x="782" y="1475"/>
                  </a:moveTo>
                  <a:cubicBezTo>
                    <a:pt x="781" y="1475"/>
                    <a:pt x="780" y="1475"/>
                    <a:pt x="780" y="1476"/>
                  </a:cubicBezTo>
                  <a:cubicBezTo>
                    <a:pt x="781" y="1476"/>
                    <a:pt x="782" y="1476"/>
                    <a:pt x="782" y="1475"/>
                  </a:cubicBezTo>
                  <a:close/>
                  <a:moveTo>
                    <a:pt x="746" y="1477"/>
                  </a:moveTo>
                  <a:cubicBezTo>
                    <a:pt x="743" y="1476"/>
                    <a:pt x="739" y="1478"/>
                    <a:pt x="742" y="1480"/>
                  </a:cubicBezTo>
                  <a:cubicBezTo>
                    <a:pt x="742" y="1478"/>
                    <a:pt x="745" y="1479"/>
                    <a:pt x="746" y="1477"/>
                  </a:cubicBezTo>
                  <a:moveTo>
                    <a:pt x="746" y="1477"/>
                  </a:moveTo>
                  <a:cubicBezTo>
                    <a:pt x="750" y="1478"/>
                    <a:pt x="746" y="1474"/>
                    <a:pt x="746" y="1477"/>
                  </a:cubicBezTo>
                  <a:moveTo>
                    <a:pt x="758" y="1509"/>
                  </a:moveTo>
                  <a:cubicBezTo>
                    <a:pt x="768" y="1509"/>
                    <a:pt x="777" y="1509"/>
                    <a:pt x="787" y="1509"/>
                  </a:cubicBezTo>
                  <a:cubicBezTo>
                    <a:pt x="781" y="1500"/>
                    <a:pt x="770" y="1487"/>
                    <a:pt x="763" y="1476"/>
                  </a:cubicBezTo>
                  <a:cubicBezTo>
                    <a:pt x="761" y="1486"/>
                    <a:pt x="760" y="1498"/>
                    <a:pt x="758" y="1509"/>
                  </a:cubicBezTo>
                  <a:close/>
                  <a:moveTo>
                    <a:pt x="796" y="1509"/>
                  </a:moveTo>
                  <a:cubicBezTo>
                    <a:pt x="804" y="1511"/>
                    <a:pt x="813" y="1505"/>
                    <a:pt x="826" y="1508"/>
                  </a:cubicBezTo>
                  <a:cubicBezTo>
                    <a:pt x="807" y="1497"/>
                    <a:pt x="786" y="1489"/>
                    <a:pt x="769" y="1476"/>
                  </a:cubicBezTo>
                  <a:cubicBezTo>
                    <a:pt x="777" y="1485"/>
                    <a:pt x="782" y="1505"/>
                    <a:pt x="796" y="1509"/>
                  </a:cubicBezTo>
                  <a:close/>
                  <a:moveTo>
                    <a:pt x="837" y="1507"/>
                  </a:moveTo>
                  <a:cubicBezTo>
                    <a:pt x="844" y="1507"/>
                    <a:pt x="860" y="1507"/>
                    <a:pt x="864" y="1499"/>
                  </a:cubicBezTo>
                  <a:cubicBezTo>
                    <a:pt x="831" y="1496"/>
                    <a:pt x="800" y="1484"/>
                    <a:pt x="774" y="1477"/>
                  </a:cubicBezTo>
                  <a:cubicBezTo>
                    <a:pt x="791" y="1485"/>
                    <a:pt x="814" y="1505"/>
                    <a:pt x="837" y="1507"/>
                  </a:cubicBezTo>
                  <a:close/>
                  <a:moveTo>
                    <a:pt x="865" y="1497"/>
                  </a:moveTo>
                  <a:cubicBezTo>
                    <a:pt x="867" y="1494"/>
                    <a:pt x="870" y="1491"/>
                    <a:pt x="871" y="1487"/>
                  </a:cubicBezTo>
                  <a:cubicBezTo>
                    <a:pt x="839" y="1487"/>
                    <a:pt x="810" y="1479"/>
                    <a:pt x="783" y="1477"/>
                  </a:cubicBezTo>
                  <a:cubicBezTo>
                    <a:pt x="809" y="1485"/>
                    <a:pt x="835" y="1493"/>
                    <a:pt x="865" y="1497"/>
                  </a:cubicBezTo>
                  <a:close/>
                  <a:moveTo>
                    <a:pt x="617" y="1495"/>
                  </a:moveTo>
                  <a:cubicBezTo>
                    <a:pt x="616" y="1492"/>
                    <a:pt x="610" y="1486"/>
                    <a:pt x="606" y="1483"/>
                  </a:cubicBezTo>
                  <a:cubicBezTo>
                    <a:pt x="592" y="1483"/>
                    <a:pt x="576" y="1479"/>
                    <a:pt x="563" y="1480"/>
                  </a:cubicBezTo>
                  <a:cubicBezTo>
                    <a:pt x="577" y="1489"/>
                    <a:pt x="591" y="1498"/>
                    <a:pt x="617" y="1495"/>
                  </a:cubicBezTo>
                  <a:close/>
                  <a:moveTo>
                    <a:pt x="626" y="1499"/>
                  </a:moveTo>
                  <a:cubicBezTo>
                    <a:pt x="667" y="1513"/>
                    <a:pt x="710" y="1498"/>
                    <a:pt x="738" y="1480"/>
                  </a:cubicBezTo>
                  <a:cubicBezTo>
                    <a:pt x="706" y="1488"/>
                    <a:pt x="665" y="1495"/>
                    <a:pt x="626" y="1499"/>
                  </a:cubicBezTo>
                  <a:close/>
                  <a:moveTo>
                    <a:pt x="1025" y="1480"/>
                  </a:moveTo>
                  <a:cubicBezTo>
                    <a:pt x="1025" y="1479"/>
                    <a:pt x="1026" y="1480"/>
                    <a:pt x="1025" y="1480"/>
                  </a:cubicBezTo>
                  <a:close/>
                  <a:moveTo>
                    <a:pt x="1022" y="1481"/>
                  </a:moveTo>
                  <a:cubicBezTo>
                    <a:pt x="1023" y="1481"/>
                    <a:pt x="1022" y="1480"/>
                    <a:pt x="1022" y="1481"/>
                  </a:cubicBezTo>
                  <a:close/>
                  <a:moveTo>
                    <a:pt x="516" y="1482"/>
                  </a:moveTo>
                  <a:cubicBezTo>
                    <a:pt x="516" y="1481"/>
                    <a:pt x="517" y="1482"/>
                    <a:pt x="516" y="1482"/>
                  </a:cubicBezTo>
                  <a:close/>
                  <a:moveTo>
                    <a:pt x="1018" y="1482"/>
                  </a:moveTo>
                  <a:cubicBezTo>
                    <a:pt x="1001" y="1486"/>
                    <a:pt x="981" y="1488"/>
                    <a:pt x="966" y="1495"/>
                  </a:cubicBezTo>
                  <a:moveTo>
                    <a:pt x="966" y="1495"/>
                  </a:moveTo>
                  <a:cubicBezTo>
                    <a:pt x="962" y="1494"/>
                    <a:pt x="965" y="1498"/>
                    <a:pt x="966" y="1495"/>
                  </a:cubicBezTo>
                  <a:moveTo>
                    <a:pt x="966" y="1495"/>
                  </a:moveTo>
                  <a:cubicBezTo>
                    <a:pt x="985" y="1493"/>
                    <a:pt x="1002" y="1488"/>
                    <a:pt x="1018" y="1482"/>
                  </a:cubicBezTo>
                  <a:moveTo>
                    <a:pt x="1018" y="1482"/>
                  </a:moveTo>
                  <a:cubicBezTo>
                    <a:pt x="1022" y="1483"/>
                    <a:pt x="1019" y="1479"/>
                    <a:pt x="1018" y="1482"/>
                  </a:cubicBezTo>
                  <a:moveTo>
                    <a:pt x="940" y="1495"/>
                  </a:moveTo>
                  <a:cubicBezTo>
                    <a:pt x="955" y="1492"/>
                    <a:pt x="972" y="1491"/>
                    <a:pt x="980" y="1482"/>
                  </a:cubicBezTo>
                  <a:cubicBezTo>
                    <a:pt x="962" y="1482"/>
                    <a:pt x="950" y="1488"/>
                    <a:pt x="940" y="1495"/>
                  </a:cubicBezTo>
                  <a:close/>
                  <a:moveTo>
                    <a:pt x="681" y="1507"/>
                  </a:moveTo>
                  <a:cubicBezTo>
                    <a:pt x="694" y="1507"/>
                    <a:pt x="707" y="1507"/>
                    <a:pt x="719" y="1509"/>
                  </a:cubicBezTo>
                  <a:cubicBezTo>
                    <a:pt x="726" y="1503"/>
                    <a:pt x="734" y="1498"/>
                    <a:pt x="740" y="1491"/>
                  </a:cubicBezTo>
                  <a:cubicBezTo>
                    <a:pt x="737" y="1491"/>
                    <a:pt x="741" y="1484"/>
                    <a:pt x="738" y="1484"/>
                  </a:cubicBezTo>
                  <a:cubicBezTo>
                    <a:pt x="722" y="1494"/>
                    <a:pt x="700" y="1499"/>
                    <a:pt x="681" y="1507"/>
                  </a:cubicBezTo>
                  <a:close/>
                  <a:moveTo>
                    <a:pt x="876" y="1487"/>
                  </a:moveTo>
                  <a:cubicBezTo>
                    <a:pt x="874" y="1491"/>
                    <a:pt x="871" y="1493"/>
                    <a:pt x="870" y="1498"/>
                  </a:cubicBezTo>
                  <a:cubicBezTo>
                    <a:pt x="900" y="1502"/>
                    <a:pt x="934" y="1501"/>
                    <a:pt x="950" y="1486"/>
                  </a:cubicBezTo>
                  <a:cubicBezTo>
                    <a:pt x="927" y="1487"/>
                    <a:pt x="902" y="1488"/>
                    <a:pt x="876" y="1487"/>
                  </a:cubicBezTo>
                  <a:close/>
                  <a:moveTo>
                    <a:pt x="542" y="1492"/>
                  </a:moveTo>
                  <a:cubicBezTo>
                    <a:pt x="542" y="1492"/>
                    <a:pt x="543" y="1493"/>
                    <a:pt x="542" y="1492"/>
                  </a:cubicBezTo>
                  <a:close/>
                  <a:moveTo>
                    <a:pt x="570" y="1495"/>
                  </a:moveTo>
                  <a:cubicBezTo>
                    <a:pt x="565" y="1495"/>
                    <a:pt x="538" y="1491"/>
                    <a:pt x="548" y="1494"/>
                  </a:cubicBezTo>
                  <a:cubicBezTo>
                    <a:pt x="571" y="1502"/>
                    <a:pt x="600" y="1512"/>
                    <a:pt x="625" y="1510"/>
                  </a:cubicBezTo>
                  <a:cubicBezTo>
                    <a:pt x="606" y="1504"/>
                    <a:pt x="592" y="1498"/>
                    <a:pt x="570" y="1495"/>
                  </a:cubicBezTo>
                  <a:close/>
                  <a:moveTo>
                    <a:pt x="958" y="1495"/>
                  </a:moveTo>
                  <a:cubicBezTo>
                    <a:pt x="949" y="1496"/>
                    <a:pt x="942" y="1497"/>
                    <a:pt x="935" y="1499"/>
                  </a:cubicBezTo>
                  <a:cubicBezTo>
                    <a:pt x="943" y="1498"/>
                    <a:pt x="953" y="1499"/>
                    <a:pt x="958" y="1495"/>
                  </a:cubicBezTo>
                  <a:moveTo>
                    <a:pt x="958" y="1495"/>
                  </a:moveTo>
                  <a:cubicBezTo>
                    <a:pt x="962" y="1496"/>
                    <a:pt x="958" y="1492"/>
                    <a:pt x="958" y="1495"/>
                  </a:cubicBezTo>
                  <a:moveTo>
                    <a:pt x="724" y="1509"/>
                  </a:moveTo>
                  <a:cubicBezTo>
                    <a:pt x="730" y="1509"/>
                    <a:pt x="736" y="1509"/>
                    <a:pt x="742" y="1509"/>
                  </a:cubicBezTo>
                  <a:cubicBezTo>
                    <a:pt x="740" y="1505"/>
                    <a:pt x="741" y="1498"/>
                    <a:pt x="739" y="1495"/>
                  </a:cubicBezTo>
                  <a:cubicBezTo>
                    <a:pt x="735" y="1501"/>
                    <a:pt x="728" y="1504"/>
                    <a:pt x="724" y="1509"/>
                  </a:cubicBezTo>
                  <a:close/>
                  <a:moveTo>
                    <a:pt x="613" y="1499"/>
                  </a:moveTo>
                  <a:cubicBezTo>
                    <a:pt x="615" y="1500"/>
                    <a:pt x="623" y="1501"/>
                    <a:pt x="624" y="1500"/>
                  </a:cubicBezTo>
                  <a:cubicBezTo>
                    <a:pt x="622" y="1496"/>
                    <a:pt x="599" y="1499"/>
                    <a:pt x="613" y="1499"/>
                  </a:cubicBezTo>
                  <a:close/>
                  <a:moveTo>
                    <a:pt x="929" y="1500"/>
                  </a:moveTo>
                  <a:cubicBezTo>
                    <a:pt x="929" y="1500"/>
                    <a:pt x="930" y="1501"/>
                    <a:pt x="929" y="1500"/>
                  </a:cubicBezTo>
                  <a:close/>
                  <a:moveTo>
                    <a:pt x="865" y="1505"/>
                  </a:moveTo>
                  <a:cubicBezTo>
                    <a:pt x="871" y="1503"/>
                    <a:pt x="880" y="1504"/>
                    <a:pt x="886" y="1502"/>
                  </a:cubicBezTo>
                  <a:cubicBezTo>
                    <a:pt x="879" y="1502"/>
                    <a:pt x="867" y="1497"/>
                    <a:pt x="865" y="1505"/>
                  </a:cubicBezTo>
                  <a:close/>
                  <a:moveTo>
                    <a:pt x="608" y="1501"/>
                  </a:moveTo>
                  <a:cubicBezTo>
                    <a:pt x="608" y="1501"/>
                    <a:pt x="607" y="1501"/>
                    <a:pt x="606" y="1502"/>
                  </a:cubicBezTo>
                  <a:cubicBezTo>
                    <a:pt x="607" y="1502"/>
                    <a:pt x="608" y="1502"/>
                    <a:pt x="608" y="1501"/>
                  </a:cubicBezTo>
                  <a:close/>
                  <a:moveTo>
                    <a:pt x="885" y="1514"/>
                  </a:moveTo>
                  <a:cubicBezTo>
                    <a:pt x="909" y="1514"/>
                    <a:pt x="929" y="1509"/>
                    <a:pt x="946" y="1501"/>
                  </a:cubicBezTo>
                  <a:cubicBezTo>
                    <a:pt x="921" y="1500"/>
                    <a:pt x="904" y="1509"/>
                    <a:pt x="885" y="1514"/>
                  </a:cubicBezTo>
                  <a:close/>
                  <a:moveTo>
                    <a:pt x="633" y="1509"/>
                  </a:moveTo>
                  <a:cubicBezTo>
                    <a:pt x="629" y="1504"/>
                    <a:pt x="618" y="1501"/>
                    <a:pt x="609" y="1503"/>
                  </a:cubicBezTo>
                  <a:cubicBezTo>
                    <a:pt x="618" y="1504"/>
                    <a:pt x="626" y="1509"/>
                    <a:pt x="633" y="1509"/>
                  </a:cubicBezTo>
                  <a:close/>
                  <a:moveTo>
                    <a:pt x="858" y="1512"/>
                  </a:moveTo>
                  <a:cubicBezTo>
                    <a:pt x="879" y="1516"/>
                    <a:pt x="896" y="1508"/>
                    <a:pt x="912" y="1503"/>
                  </a:cubicBezTo>
                  <a:cubicBezTo>
                    <a:pt x="893" y="1506"/>
                    <a:pt x="869" y="1502"/>
                    <a:pt x="858" y="1512"/>
                  </a:cubicBezTo>
                  <a:close/>
                  <a:moveTo>
                    <a:pt x="659" y="1507"/>
                  </a:moveTo>
                  <a:cubicBezTo>
                    <a:pt x="650" y="1508"/>
                    <a:pt x="641" y="1503"/>
                    <a:pt x="633" y="1506"/>
                  </a:cubicBezTo>
                  <a:cubicBezTo>
                    <a:pt x="638" y="1512"/>
                    <a:pt x="652" y="1509"/>
                    <a:pt x="659" y="1507"/>
                  </a:cubicBezTo>
                  <a:close/>
                  <a:moveTo>
                    <a:pt x="645" y="1512"/>
                  </a:moveTo>
                  <a:cubicBezTo>
                    <a:pt x="667" y="1518"/>
                    <a:pt x="698" y="1526"/>
                    <a:pt x="714" y="1511"/>
                  </a:cubicBezTo>
                  <a:cubicBezTo>
                    <a:pt x="688" y="1510"/>
                    <a:pt x="666" y="1506"/>
                    <a:pt x="645" y="1512"/>
                  </a:cubicBezTo>
                  <a:close/>
                  <a:moveTo>
                    <a:pt x="845" y="1510"/>
                  </a:moveTo>
                  <a:cubicBezTo>
                    <a:pt x="849" y="1510"/>
                    <a:pt x="855" y="1512"/>
                    <a:pt x="856" y="1508"/>
                  </a:cubicBezTo>
                  <a:cubicBezTo>
                    <a:pt x="852" y="1509"/>
                    <a:pt x="847" y="1508"/>
                    <a:pt x="845" y="1510"/>
                  </a:cubicBezTo>
                  <a:close/>
                  <a:moveTo>
                    <a:pt x="798" y="1512"/>
                  </a:moveTo>
                  <a:cubicBezTo>
                    <a:pt x="808" y="1524"/>
                    <a:pt x="839" y="1525"/>
                    <a:pt x="850" y="1513"/>
                  </a:cubicBezTo>
                  <a:cubicBezTo>
                    <a:pt x="837" y="1508"/>
                    <a:pt x="813" y="1509"/>
                    <a:pt x="798" y="1512"/>
                  </a:cubicBezTo>
                  <a:close/>
                  <a:moveTo>
                    <a:pt x="699" y="1522"/>
                  </a:moveTo>
                  <a:cubicBezTo>
                    <a:pt x="714" y="1522"/>
                    <a:pt x="731" y="1526"/>
                    <a:pt x="746" y="1524"/>
                  </a:cubicBezTo>
                  <a:cubicBezTo>
                    <a:pt x="743" y="1521"/>
                    <a:pt x="744" y="1515"/>
                    <a:pt x="742" y="1511"/>
                  </a:cubicBezTo>
                  <a:cubicBezTo>
                    <a:pt x="721" y="1509"/>
                    <a:pt x="710" y="1514"/>
                    <a:pt x="699" y="1522"/>
                  </a:cubicBezTo>
                  <a:close/>
                  <a:moveTo>
                    <a:pt x="750" y="1525"/>
                  </a:moveTo>
                  <a:cubicBezTo>
                    <a:pt x="753" y="1522"/>
                    <a:pt x="754" y="1517"/>
                    <a:pt x="754" y="1511"/>
                  </a:cubicBezTo>
                  <a:cubicBezTo>
                    <a:pt x="751" y="1511"/>
                    <a:pt x="748" y="1511"/>
                    <a:pt x="745" y="1511"/>
                  </a:cubicBezTo>
                  <a:cubicBezTo>
                    <a:pt x="747" y="1516"/>
                    <a:pt x="745" y="1524"/>
                    <a:pt x="750" y="1525"/>
                  </a:cubicBezTo>
                  <a:close/>
                  <a:moveTo>
                    <a:pt x="790" y="1511"/>
                  </a:moveTo>
                  <a:cubicBezTo>
                    <a:pt x="779" y="1511"/>
                    <a:pt x="768" y="1511"/>
                    <a:pt x="757" y="1511"/>
                  </a:cubicBezTo>
                  <a:cubicBezTo>
                    <a:pt x="757" y="1517"/>
                    <a:pt x="755" y="1520"/>
                    <a:pt x="754" y="1525"/>
                  </a:cubicBezTo>
                  <a:cubicBezTo>
                    <a:pt x="773" y="1525"/>
                    <a:pt x="792" y="1526"/>
                    <a:pt x="807" y="1522"/>
                  </a:cubicBezTo>
                  <a:cubicBezTo>
                    <a:pt x="800" y="1520"/>
                    <a:pt x="797" y="1514"/>
                    <a:pt x="790" y="1511"/>
                  </a:cubicBezTo>
                  <a:close/>
                  <a:moveTo>
                    <a:pt x="852" y="1517"/>
                  </a:moveTo>
                  <a:cubicBezTo>
                    <a:pt x="851" y="1518"/>
                    <a:pt x="852" y="1518"/>
                    <a:pt x="852" y="1517"/>
                  </a:cubicBezTo>
                  <a:moveTo>
                    <a:pt x="852" y="1517"/>
                  </a:moveTo>
                  <a:cubicBezTo>
                    <a:pt x="857" y="1517"/>
                    <a:pt x="861" y="1517"/>
                    <a:pt x="864" y="1515"/>
                  </a:cubicBezTo>
                  <a:cubicBezTo>
                    <a:pt x="859" y="1515"/>
                    <a:pt x="854" y="1513"/>
                    <a:pt x="852" y="1517"/>
                  </a:cubicBezTo>
                  <a:moveTo>
                    <a:pt x="655" y="1518"/>
                  </a:moveTo>
                  <a:cubicBezTo>
                    <a:pt x="655" y="1518"/>
                    <a:pt x="656" y="1519"/>
                    <a:pt x="655" y="1518"/>
                  </a:cubicBezTo>
                  <a:close/>
                  <a:moveTo>
                    <a:pt x="674" y="1522"/>
                  </a:moveTo>
                  <a:cubicBezTo>
                    <a:pt x="679" y="1522"/>
                    <a:pt x="678" y="1522"/>
                    <a:pt x="674" y="1521"/>
                  </a:cubicBezTo>
                  <a:cubicBezTo>
                    <a:pt x="672" y="1521"/>
                    <a:pt x="662" y="1518"/>
                    <a:pt x="658" y="1519"/>
                  </a:cubicBezTo>
                  <a:cubicBezTo>
                    <a:pt x="665" y="1520"/>
                    <a:pt x="671" y="1522"/>
                    <a:pt x="674" y="152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gray">
            <a:xfrm>
              <a:off x="2834290" y="1987741"/>
              <a:ext cx="3470441" cy="3332809"/>
            </a:xfrm>
            <a:custGeom>
              <a:avLst/>
              <a:gdLst/>
              <a:ahLst/>
              <a:cxnLst>
                <a:cxn ang="0">
                  <a:pos x="1157" y="29"/>
                </a:cxn>
                <a:cxn ang="0">
                  <a:pos x="617" y="117"/>
                </a:cxn>
                <a:cxn ang="0">
                  <a:pos x="656" y="178"/>
                </a:cxn>
                <a:cxn ang="0">
                  <a:pos x="239" y="258"/>
                </a:cxn>
                <a:cxn ang="0">
                  <a:pos x="536" y="255"/>
                </a:cxn>
                <a:cxn ang="0">
                  <a:pos x="663" y="454"/>
                </a:cxn>
                <a:cxn ang="0">
                  <a:pos x="900" y="474"/>
                </a:cxn>
                <a:cxn ang="0">
                  <a:pos x="922" y="511"/>
                </a:cxn>
                <a:cxn ang="0">
                  <a:pos x="908" y="527"/>
                </a:cxn>
                <a:cxn ang="0">
                  <a:pos x="895" y="533"/>
                </a:cxn>
                <a:cxn ang="0">
                  <a:pos x="1040" y="559"/>
                </a:cxn>
                <a:cxn ang="0">
                  <a:pos x="1319" y="1342"/>
                </a:cxn>
                <a:cxn ang="0">
                  <a:pos x="1320" y="1379"/>
                </a:cxn>
                <a:cxn ang="0">
                  <a:pos x="576" y="31"/>
                </a:cxn>
                <a:cxn ang="0">
                  <a:pos x="469" y="123"/>
                </a:cxn>
                <a:cxn ang="0">
                  <a:pos x="676" y="54"/>
                </a:cxn>
                <a:cxn ang="0">
                  <a:pos x="618" y="4"/>
                </a:cxn>
                <a:cxn ang="0">
                  <a:pos x="595" y="5"/>
                </a:cxn>
                <a:cxn ang="0">
                  <a:pos x="513" y="46"/>
                </a:cxn>
                <a:cxn ang="0">
                  <a:pos x="422" y="75"/>
                </a:cxn>
                <a:cxn ang="0">
                  <a:pos x="459" y="67"/>
                </a:cxn>
                <a:cxn ang="0">
                  <a:pos x="1681" y="642"/>
                </a:cxn>
                <a:cxn ang="0">
                  <a:pos x="1077" y="36"/>
                </a:cxn>
                <a:cxn ang="0">
                  <a:pos x="1098" y="110"/>
                </a:cxn>
                <a:cxn ang="0">
                  <a:pos x="979" y="117"/>
                </a:cxn>
                <a:cxn ang="0">
                  <a:pos x="948" y="122"/>
                </a:cxn>
                <a:cxn ang="0">
                  <a:pos x="820" y="97"/>
                </a:cxn>
                <a:cxn ang="0">
                  <a:pos x="698" y="200"/>
                </a:cxn>
                <a:cxn ang="0">
                  <a:pos x="828" y="182"/>
                </a:cxn>
                <a:cxn ang="0">
                  <a:pos x="734" y="228"/>
                </a:cxn>
                <a:cxn ang="0">
                  <a:pos x="635" y="272"/>
                </a:cxn>
                <a:cxn ang="0">
                  <a:pos x="593" y="234"/>
                </a:cxn>
                <a:cxn ang="0">
                  <a:pos x="621" y="295"/>
                </a:cxn>
                <a:cxn ang="0">
                  <a:pos x="441" y="441"/>
                </a:cxn>
                <a:cxn ang="0">
                  <a:pos x="621" y="411"/>
                </a:cxn>
                <a:cxn ang="0">
                  <a:pos x="709" y="512"/>
                </a:cxn>
                <a:cxn ang="0">
                  <a:pos x="740" y="381"/>
                </a:cxn>
                <a:cxn ang="0">
                  <a:pos x="870" y="536"/>
                </a:cxn>
                <a:cxn ang="0">
                  <a:pos x="911" y="470"/>
                </a:cxn>
                <a:cxn ang="0">
                  <a:pos x="1059" y="616"/>
                </a:cxn>
                <a:cxn ang="0">
                  <a:pos x="834" y="603"/>
                </a:cxn>
                <a:cxn ang="0">
                  <a:pos x="677" y="539"/>
                </a:cxn>
                <a:cxn ang="0">
                  <a:pos x="369" y="587"/>
                </a:cxn>
                <a:cxn ang="0">
                  <a:pos x="215" y="834"/>
                </a:cxn>
                <a:cxn ang="0">
                  <a:pos x="317" y="1065"/>
                </a:cxn>
                <a:cxn ang="0">
                  <a:pos x="592" y="1115"/>
                </a:cxn>
                <a:cxn ang="0">
                  <a:pos x="681" y="1291"/>
                </a:cxn>
                <a:cxn ang="0">
                  <a:pos x="733" y="1503"/>
                </a:cxn>
                <a:cxn ang="0">
                  <a:pos x="1016" y="1556"/>
                </a:cxn>
                <a:cxn ang="0">
                  <a:pos x="1197" y="1373"/>
                </a:cxn>
                <a:cxn ang="0">
                  <a:pos x="1271" y="1154"/>
                </a:cxn>
                <a:cxn ang="0">
                  <a:pos x="1311" y="967"/>
                </a:cxn>
                <a:cxn ang="0">
                  <a:pos x="1135" y="797"/>
                </a:cxn>
                <a:cxn ang="0">
                  <a:pos x="1197" y="810"/>
                </a:cxn>
                <a:cxn ang="0">
                  <a:pos x="1447" y="788"/>
                </a:cxn>
                <a:cxn ang="0">
                  <a:pos x="1277" y="635"/>
                </a:cxn>
                <a:cxn ang="0">
                  <a:pos x="1531" y="652"/>
                </a:cxn>
                <a:cxn ang="0">
                  <a:pos x="1658" y="862"/>
                </a:cxn>
                <a:cxn ang="0">
                  <a:pos x="1038" y="440"/>
                </a:cxn>
                <a:cxn ang="0">
                  <a:pos x="991" y="389"/>
                </a:cxn>
                <a:cxn ang="0">
                  <a:pos x="1099" y="418"/>
                </a:cxn>
                <a:cxn ang="0">
                  <a:pos x="287" y="206"/>
                </a:cxn>
                <a:cxn ang="0">
                  <a:pos x="50" y="1063"/>
                </a:cxn>
              </a:cxnLst>
              <a:rect l="0" t="0" r="r" b="b"/>
              <a:pathLst>
                <a:path w="1683" h="1609">
                  <a:moveTo>
                    <a:pt x="1008" y="20"/>
                  </a:moveTo>
                  <a:cubicBezTo>
                    <a:pt x="1021" y="27"/>
                    <a:pt x="1028" y="27"/>
                    <a:pt x="1045" y="29"/>
                  </a:cubicBezTo>
                  <a:cubicBezTo>
                    <a:pt x="1035" y="22"/>
                    <a:pt x="1023" y="21"/>
                    <a:pt x="1008" y="20"/>
                  </a:cubicBezTo>
                  <a:close/>
                  <a:moveTo>
                    <a:pt x="1146" y="26"/>
                  </a:moveTo>
                  <a:cubicBezTo>
                    <a:pt x="1143" y="26"/>
                    <a:pt x="1143" y="22"/>
                    <a:pt x="1141" y="21"/>
                  </a:cubicBezTo>
                  <a:cubicBezTo>
                    <a:pt x="1142" y="21"/>
                    <a:pt x="1146" y="24"/>
                    <a:pt x="1147" y="21"/>
                  </a:cubicBezTo>
                  <a:cubicBezTo>
                    <a:pt x="1138" y="19"/>
                    <a:pt x="1136" y="20"/>
                    <a:pt x="1128" y="22"/>
                  </a:cubicBezTo>
                  <a:cubicBezTo>
                    <a:pt x="1134" y="24"/>
                    <a:pt x="1139" y="27"/>
                    <a:pt x="1146" y="26"/>
                  </a:cubicBezTo>
                  <a:close/>
                  <a:moveTo>
                    <a:pt x="1063" y="27"/>
                  </a:moveTo>
                  <a:cubicBezTo>
                    <a:pt x="1057" y="27"/>
                    <a:pt x="1049" y="23"/>
                    <a:pt x="1045" y="25"/>
                  </a:cubicBezTo>
                  <a:cubicBezTo>
                    <a:pt x="1050" y="26"/>
                    <a:pt x="1053" y="31"/>
                    <a:pt x="1059" y="32"/>
                  </a:cubicBezTo>
                  <a:cubicBezTo>
                    <a:pt x="1060" y="30"/>
                    <a:pt x="1063" y="30"/>
                    <a:pt x="1063" y="27"/>
                  </a:cubicBezTo>
                  <a:close/>
                  <a:moveTo>
                    <a:pt x="1157" y="29"/>
                  </a:moveTo>
                  <a:cubicBezTo>
                    <a:pt x="1159" y="30"/>
                    <a:pt x="1161" y="30"/>
                    <a:pt x="1163" y="31"/>
                  </a:cubicBezTo>
                  <a:cubicBezTo>
                    <a:pt x="1163" y="28"/>
                    <a:pt x="1158" y="27"/>
                    <a:pt x="1157" y="29"/>
                  </a:cubicBezTo>
                  <a:close/>
                  <a:moveTo>
                    <a:pt x="966" y="79"/>
                  </a:moveTo>
                  <a:cubicBezTo>
                    <a:pt x="979" y="79"/>
                    <a:pt x="987" y="91"/>
                    <a:pt x="1000" y="85"/>
                  </a:cubicBezTo>
                  <a:cubicBezTo>
                    <a:pt x="983" y="83"/>
                    <a:pt x="971" y="65"/>
                    <a:pt x="984" y="55"/>
                  </a:cubicBezTo>
                  <a:cubicBezTo>
                    <a:pt x="988" y="52"/>
                    <a:pt x="993" y="54"/>
                    <a:pt x="996" y="49"/>
                  </a:cubicBezTo>
                  <a:cubicBezTo>
                    <a:pt x="992" y="41"/>
                    <a:pt x="983" y="46"/>
                    <a:pt x="978" y="50"/>
                  </a:cubicBezTo>
                  <a:cubicBezTo>
                    <a:pt x="970" y="49"/>
                    <a:pt x="966" y="53"/>
                    <a:pt x="962" y="58"/>
                  </a:cubicBezTo>
                  <a:cubicBezTo>
                    <a:pt x="969" y="61"/>
                    <a:pt x="963" y="73"/>
                    <a:pt x="966" y="79"/>
                  </a:cubicBezTo>
                  <a:close/>
                  <a:moveTo>
                    <a:pt x="1026" y="63"/>
                  </a:moveTo>
                  <a:cubicBezTo>
                    <a:pt x="1029" y="64"/>
                    <a:pt x="1031" y="68"/>
                    <a:pt x="1033" y="64"/>
                  </a:cubicBezTo>
                  <a:cubicBezTo>
                    <a:pt x="1032" y="63"/>
                    <a:pt x="1028" y="61"/>
                    <a:pt x="1026" y="63"/>
                  </a:cubicBezTo>
                  <a:close/>
                  <a:moveTo>
                    <a:pt x="1025" y="92"/>
                  </a:moveTo>
                  <a:cubicBezTo>
                    <a:pt x="1021" y="90"/>
                    <a:pt x="1015" y="86"/>
                    <a:pt x="1011" y="88"/>
                  </a:cubicBezTo>
                  <a:cubicBezTo>
                    <a:pt x="1014" y="90"/>
                    <a:pt x="1020" y="94"/>
                    <a:pt x="1025" y="92"/>
                  </a:cubicBezTo>
                  <a:close/>
                  <a:moveTo>
                    <a:pt x="618" y="123"/>
                  </a:moveTo>
                  <a:cubicBezTo>
                    <a:pt x="612" y="123"/>
                    <a:pt x="617" y="119"/>
                    <a:pt x="617" y="117"/>
                  </a:cubicBezTo>
                  <a:cubicBezTo>
                    <a:pt x="614" y="117"/>
                    <a:pt x="614" y="116"/>
                    <a:pt x="614" y="114"/>
                  </a:cubicBezTo>
                  <a:cubicBezTo>
                    <a:pt x="605" y="120"/>
                    <a:pt x="599" y="113"/>
                    <a:pt x="590" y="118"/>
                  </a:cubicBezTo>
                  <a:cubicBezTo>
                    <a:pt x="590" y="117"/>
                    <a:pt x="590" y="115"/>
                    <a:pt x="589" y="115"/>
                  </a:cubicBezTo>
                  <a:cubicBezTo>
                    <a:pt x="588" y="118"/>
                    <a:pt x="582" y="120"/>
                    <a:pt x="580" y="119"/>
                  </a:cubicBezTo>
                  <a:cubicBezTo>
                    <a:pt x="582" y="117"/>
                    <a:pt x="585" y="116"/>
                    <a:pt x="584" y="111"/>
                  </a:cubicBezTo>
                  <a:cubicBezTo>
                    <a:pt x="577" y="113"/>
                    <a:pt x="569" y="115"/>
                    <a:pt x="565" y="119"/>
                  </a:cubicBezTo>
                  <a:cubicBezTo>
                    <a:pt x="568" y="121"/>
                    <a:pt x="572" y="116"/>
                    <a:pt x="574" y="119"/>
                  </a:cubicBezTo>
                  <a:cubicBezTo>
                    <a:pt x="573" y="125"/>
                    <a:pt x="562" y="121"/>
                    <a:pt x="559" y="125"/>
                  </a:cubicBezTo>
                  <a:cubicBezTo>
                    <a:pt x="563" y="124"/>
                    <a:pt x="564" y="126"/>
                    <a:pt x="566" y="129"/>
                  </a:cubicBezTo>
                  <a:cubicBezTo>
                    <a:pt x="563" y="133"/>
                    <a:pt x="556" y="128"/>
                    <a:pt x="555" y="134"/>
                  </a:cubicBezTo>
                  <a:cubicBezTo>
                    <a:pt x="559" y="135"/>
                    <a:pt x="561" y="134"/>
                    <a:pt x="564" y="133"/>
                  </a:cubicBezTo>
                  <a:cubicBezTo>
                    <a:pt x="564" y="137"/>
                    <a:pt x="567" y="137"/>
                    <a:pt x="568" y="140"/>
                  </a:cubicBezTo>
                  <a:cubicBezTo>
                    <a:pt x="584" y="136"/>
                    <a:pt x="608" y="137"/>
                    <a:pt x="618" y="123"/>
                  </a:cubicBezTo>
                  <a:close/>
                  <a:moveTo>
                    <a:pt x="651" y="184"/>
                  </a:moveTo>
                  <a:cubicBezTo>
                    <a:pt x="654" y="184"/>
                    <a:pt x="656" y="182"/>
                    <a:pt x="656" y="178"/>
                  </a:cubicBezTo>
                  <a:cubicBezTo>
                    <a:pt x="653" y="178"/>
                    <a:pt x="651" y="180"/>
                    <a:pt x="651" y="184"/>
                  </a:cubicBezTo>
                  <a:close/>
                  <a:moveTo>
                    <a:pt x="635" y="196"/>
                  </a:moveTo>
                  <a:cubicBezTo>
                    <a:pt x="634" y="194"/>
                    <a:pt x="634" y="192"/>
                    <a:pt x="633" y="191"/>
                  </a:cubicBezTo>
                  <a:cubicBezTo>
                    <a:pt x="631" y="192"/>
                    <a:pt x="631" y="196"/>
                    <a:pt x="635" y="196"/>
                  </a:cubicBezTo>
                  <a:close/>
                  <a:moveTo>
                    <a:pt x="604" y="197"/>
                  </a:moveTo>
                  <a:cubicBezTo>
                    <a:pt x="601" y="200"/>
                    <a:pt x="595" y="199"/>
                    <a:pt x="595" y="204"/>
                  </a:cubicBezTo>
                  <a:cubicBezTo>
                    <a:pt x="601" y="205"/>
                    <a:pt x="606" y="201"/>
                    <a:pt x="604" y="197"/>
                  </a:cubicBezTo>
                  <a:close/>
                  <a:moveTo>
                    <a:pt x="595" y="213"/>
                  </a:moveTo>
                  <a:cubicBezTo>
                    <a:pt x="599" y="213"/>
                    <a:pt x="599" y="210"/>
                    <a:pt x="599" y="207"/>
                  </a:cubicBezTo>
                  <a:cubicBezTo>
                    <a:pt x="595" y="207"/>
                    <a:pt x="593" y="211"/>
                    <a:pt x="595" y="213"/>
                  </a:cubicBezTo>
                  <a:close/>
                  <a:moveTo>
                    <a:pt x="280" y="210"/>
                  </a:moveTo>
                  <a:cubicBezTo>
                    <a:pt x="262" y="220"/>
                    <a:pt x="248" y="231"/>
                    <a:pt x="232" y="242"/>
                  </a:cubicBezTo>
                  <a:cubicBezTo>
                    <a:pt x="234" y="251"/>
                    <a:pt x="231" y="253"/>
                    <a:pt x="227" y="259"/>
                  </a:cubicBezTo>
                  <a:cubicBezTo>
                    <a:pt x="232" y="260"/>
                    <a:pt x="226" y="264"/>
                    <a:pt x="227" y="266"/>
                  </a:cubicBezTo>
                  <a:cubicBezTo>
                    <a:pt x="232" y="265"/>
                    <a:pt x="235" y="261"/>
                    <a:pt x="239" y="258"/>
                  </a:cubicBezTo>
                  <a:cubicBezTo>
                    <a:pt x="241" y="246"/>
                    <a:pt x="254" y="245"/>
                    <a:pt x="258" y="235"/>
                  </a:cubicBezTo>
                  <a:cubicBezTo>
                    <a:pt x="257" y="234"/>
                    <a:pt x="255" y="238"/>
                    <a:pt x="255" y="235"/>
                  </a:cubicBezTo>
                  <a:cubicBezTo>
                    <a:pt x="261" y="225"/>
                    <a:pt x="272" y="219"/>
                    <a:pt x="280" y="210"/>
                  </a:cubicBezTo>
                  <a:close/>
                  <a:moveTo>
                    <a:pt x="252" y="214"/>
                  </a:moveTo>
                  <a:cubicBezTo>
                    <a:pt x="250" y="216"/>
                    <a:pt x="245" y="220"/>
                    <a:pt x="248" y="224"/>
                  </a:cubicBezTo>
                  <a:cubicBezTo>
                    <a:pt x="250" y="221"/>
                    <a:pt x="254" y="217"/>
                    <a:pt x="252" y="214"/>
                  </a:cubicBezTo>
                  <a:close/>
                  <a:moveTo>
                    <a:pt x="520" y="272"/>
                  </a:moveTo>
                  <a:cubicBezTo>
                    <a:pt x="521" y="276"/>
                    <a:pt x="521" y="277"/>
                    <a:pt x="522" y="280"/>
                  </a:cubicBezTo>
                  <a:cubicBezTo>
                    <a:pt x="540" y="274"/>
                    <a:pt x="569" y="277"/>
                    <a:pt x="570" y="252"/>
                  </a:cubicBezTo>
                  <a:cubicBezTo>
                    <a:pt x="576" y="249"/>
                    <a:pt x="586" y="246"/>
                    <a:pt x="582" y="235"/>
                  </a:cubicBezTo>
                  <a:cubicBezTo>
                    <a:pt x="572" y="230"/>
                    <a:pt x="564" y="233"/>
                    <a:pt x="556" y="239"/>
                  </a:cubicBezTo>
                  <a:cubicBezTo>
                    <a:pt x="556" y="241"/>
                    <a:pt x="557" y="241"/>
                    <a:pt x="557" y="243"/>
                  </a:cubicBezTo>
                  <a:cubicBezTo>
                    <a:pt x="554" y="243"/>
                    <a:pt x="554" y="245"/>
                    <a:pt x="551" y="245"/>
                  </a:cubicBezTo>
                  <a:cubicBezTo>
                    <a:pt x="549" y="244"/>
                    <a:pt x="549" y="241"/>
                    <a:pt x="546" y="242"/>
                  </a:cubicBezTo>
                  <a:cubicBezTo>
                    <a:pt x="542" y="246"/>
                    <a:pt x="538" y="250"/>
                    <a:pt x="536" y="255"/>
                  </a:cubicBezTo>
                  <a:cubicBezTo>
                    <a:pt x="536" y="258"/>
                    <a:pt x="540" y="256"/>
                    <a:pt x="540" y="259"/>
                  </a:cubicBezTo>
                  <a:cubicBezTo>
                    <a:pt x="532" y="263"/>
                    <a:pt x="527" y="268"/>
                    <a:pt x="520" y="272"/>
                  </a:cubicBezTo>
                  <a:close/>
                  <a:moveTo>
                    <a:pt x="591" y="247"/>
                  </a:moveTo>
                  <a:cubicBezTo>
                    <a:pt x="588" y="244"/>
                    <a:pt x="585" y="248"/>
                    <a:pt x="585" y="251"/>
                  </a:cubicBezTo>
                  <a:cubicBezTo>
                    <a:pt x="588" y="251"/>
                    <a:pt x="589" y="249"/>
                    <a:pt x="591" y="247"/>
                  </a:cubicBezTo>
                  <a:close/>
                  <a:moveTo>
                    <a:pt x="212" y="259"/>
                  </a:moveTo>
                  <a:cubicBezTo>
                    <a:pt x="216" y="258"/>
                    <a:pt x="220" y="253"/>
                    <a:pt x="219" y="251"/>
                  </a:cubicBezTo>
                  <a:cubicBezTo>
                    <a:pt x="218" y="254"/>
                    <a:pt x="213" y="255"/>
                    <a:pt x="212" y="259"/>
                  </a:cubicBezTo>
                  <a:close/>
                  <a:moveTo>
                    <a:pt x="673" y="447"/>
                  </a:moveTo>
                  <a:cubicBezTo>
                    <a:pt x="678" y="442"/>
                    <a:pt x="685" y="428"/>
                    <a:pt x="678" y="420"/>
                  </a:cubicBezTo>
                  <a:cubicBezTo>
                    <a:pt x="670" y="427"/>
                    <a:pt x="664" y="431"/>
                    <a:pt x="666" y="444"/>
                  </a:cubicBezTo>
                  <a:cubicBezTo>
                    <a:pt x="669" y="445"/>
                    <a:pt x="669" y="448"/>
                    <a:pt x="673" y="447"/>
                  </a:cubicBezTo>
                  <a:close/>
                  <a:moveTo>
                    <a:pt x="654" y="488"/>
                  </a:moveTo>
                  <a:cubicBezTo>
                    <a:pt x="663" y="487"/>
                    <a:pt x="664" y="483"/>
                    <a:pt x="671" y="485"/>
                  </a:cubicBezTo>
                  <a:cubicBezTo>
                    <a:pt x="677" y="471"/>
                    <a:pt x="685" y="438"/>
                    <a:pt x="663" y="454"/>
                  </a:cubicBezTo>
                  <a:cubicBezTo>
                    <a:pt x="660" y="453"/>
                    <a:pt x="658" y="450"/>
                    <a:pt x="656" y="452"/>
                  </a:cubicBezTo>
                  <a:cubicBezTo>
                    <a:pt x="654" y="456"/>
                    <a:pt x="658" y="457"/>
                    <a:pt x="658" y="461"/>
                  </a:cubicBezTo>
                  <a:cubicBezTo>
                    <a:pt x="658" y="469"/>
                    <a:pt x="651" y="479"/>
                    <a:pt x="654" y="488"/>
                  </a:cubicBezTo>
                  <a:close/>
                  <a:moveTo>
                    <a:pt x="602" y="468"/>
                  </a:moveTo>
                  <a:cubicBezTo>
                    <a:pt x="603" y="464"/>
                    <a:pt x="597" y="462"/>
                    <a:pt x="594" y="465"/>
                  </a:cubicBezTo>
                  <a:cubicBezTo>
                    <a:pt x="595" y="468"/>
                    <a:pt x="599" y="471"/>
                    <a:pt x="602" y="468"/>
                  </a:cubicBezTo>
                  <a:close/>
                  <a:moveTo>
                    <a:pt x="590" y="468"/>
                  </a:moveTo>
                  <a:cubicBezTo>
                    <a:pt x="587" y="463"/>
                    <a:pt x="577" y="465"/>
                    <a:pt x="575" y="470"/>
                  </a:cubicBezTo>
                  <a:cubicBezTo>
                    <a:pt x="578" y="477"/>
                    <a:pt x="590" y="478"/>
                    <a:pt x="590" y="468"/>
                  </a:cubicBezTo>
                  <a:close/>
                  <a:moveTo>
                    <a:pt x="880" y="468"/>
                  </a:moveTo>
                  <a:cubicBezTo>
                    <a:pt x="879" y="472"/>
                    <a:pt x="883" y="470"/>
                    <a:pt x="884" y="470"/>
                  </a:cubicBezTo>
                  <a:cubicBezTo>
                    <a:pt x="885" y="468"/>
                    <a:pt x="881" y="467"/>
                    <a:pt x="880" y="468"/>
                  </a:cubicBezTo>
                  <a:close/>
                  <a:moveTo>
                    <a:pt x="900" y="474"/>
                  </a:moveTo>
                  <a:cubicBezTo>
                    <a:pt x="898" y="473"/>
                    <a:pt x="894" y="473"/>
                    <a:pt x="893" y="474"/>
                  </a:cubicBezTo>
                  <a:cubicBezTo>
                    <a:pt x="892" y="480"/>
                    <a:pt x="900" y="479"/>
                    <a:pt x="900" y="474"/>
                  </a:cubicBezTo>
                  <a:close/>
                  <a:moveTo>
                    <a:pt x="563" y="477"/>
                  </a:moveTo>
                  <a:cubicBezTo>
                    <a:pt x="561" y="477"/>
                    <a:pt x="560" y="477"/>
                    <a:pt x="559" y="476"/>
                  </a:cubicBezTo>
                  <a:cubicBezTo>
                    <a:pt x="558" y="478"/>
                    <a:pt x="555" y="480"/>
                    <a:pt x="557" y="483"/>
                  </a:cubicBezTo>
                  <a:cubicBezTo>
                    <a:pt x="560" y="482"/>
                    <a:pt x="563" y="481"/>
                    <a:pt x="563" y="477"/>
                  </a:cubicBezTo>
                  <a:close/>
                  <a:moveTo>
                    <a:pt x="826" y="506"/>
                  </a:moveTo>
                  <a:cubicBezTo>
                    <a:pt x="828" y="507"/>
                    <a:pt x="832" y="508"/>
                    <a:pt x="834" y="506"/>
                  </a:cubicBezTo>
                  <a:cubicBezTo>
                    <a:pt x="834" y="501"/>
                    <a:pt x="825" y="499"/>
                    <a:pt x="826" y="506"/>
                  </a:cubicBezTo>
                  <a:close/>
                  <a:moveTo>
                    <a:pt x="830" y="510"/>
                  </a:moveTo>
                  <a:cubicBezTo>
                    <a:pt x="830" y="515"/>
                    <a:pt x="830" y="515"/>
                    <a:pt x="830" y="515"/>
                  </a:cubicBezTo>
                  <a:cubicBezTo>
                    <a:pt x="835" y="519"/>
                    <a:pt x="836" y="510"/>
                    <a:pt x="832" y="509"/>
                  </a:cubicBezTo>
                  <a:cubicBezTo>
                    <a:pt x="831" y="510"/>
                    <a:pt x="831" y="510"/>
                    <a:pt x="830" y="510"/>
                  </a:cubicBezTo>
                  <a:close/>
                  <a:moveTo>
                    <a:pt x="892" y="511"/>
                  </a:moveTo>
                  <a:cubicBezTo>
                    <a:pt x="895" y="513"/>
                    <a:pt x="895" y="518"/>
                    <a:pt x="899" y="515"/>
                  </a:cubicBezTo>
                  <a:cubicBezTo>
                    <a:pt x="900" y="511"/>
                    <a:pt x="893" y="507"/>
                    <a:pt x="892" y="511"/>
                  </a:cubicBezTo>
                  <a:close/>
                  <a:moveTo>
                    <a:pt x="922" y="511"/>
                  </a:moveTo>
                  <a:cubicBezTo>
                    <a:pt x="922" y="512"/>
                    <a:pt x="920" y="513"/>
                    <a:pt x="921" y="515"/>
                  </a:cubicBezTo>
                  <a:cubicBezTo>
                    <a:pt x="922" y="516"/>
                    <a:pt x="925" y="516"/>
                    <a:pt x="927" y="515"/>
                  </a:cubicBezTo>
                  <a:cubicBezTo>
                    <a:pt x="926" y="512"/>
                    <a:pt x="925" y="510"/>
                    <a:pt x="922" y="511"/>
                  </a:cubicBezTo>
                  <a:close/>
                  <a:moveTo>
                    <a:pt x="915" y="515"/>
                  </a:moveTo>
                  <a:cubicBezTo>
                    <a:pt x="912" y="514"/>
                    <a:pt x="911" y="515"/>
                    <a:pt x="911" y="518"/>
                  </a:cubicBezTo>
                  <a:cubicBezTo>
                    <a:pt x="915" y="518"/>
                    <a:pt x="915" y="518"/>
                    <a:pt x="915" y="518"/>
                  </a:cubicBezTo>
                  <a:lnTo>
                    <a:pt x="915" y="515"/>
                  </a:lnTo>
                  <a:close/>
                  <a:moveTo>
                    <a:pt x="890" y="517"/>
                  </a:moveTo>
                  <a:cubicBezTo>
                    <a:pt x="889" y="516"/>
                    <a:pt x="886" y="514"/>
                    <a:pt x="884" y="516"/>
                  </a:cubicBezTo>
                  <a:cubicBezTo>
                    <a:pt x="884" y="518"/>
                    <a:pt x="885" y="519"/>
                    <a:pt x="885" y="519"/>
                  </a:cubicBezTo>
                  <a:cubicBezTo>
                    <a:pt x="888" y="519"/>
                    <a:pt x="889" y="519"/>
                    <a:pt x="890" y="517"/>
                  </a:cubicBezTo>
                  <a:close/>
                  <a:moveTo>
                    <a:pt x="923" y="522"/>
                  </a:moveTo>
                  <a:cubicBezTo>
                    <a:pt x="925" y="522"/>
                    <a:pt x="927" y="522"/>
                    <a:pt x="927" y="519"/>
                  </a:cubicBezTo>
                  <a:cubicBezTo>
                    <a:pt x="924" y="519"/>
                    <a:pt x="923" y="520"/>
                    <a:pt x="923" y="522"/>
                  </a:cubicBezTo>
                  <a:close/>
                  <a:moveTo>
                    <a:pt x="908" y="527"/>
                  </a:moveTo>
                  <a:cubicBezTo>
                    <a:pt x="910" y="522"/>
                    <a:pt x="906" y="522"/>
                    <a:pt x="903" y="521"/>
                  </a:cubicBezTo>
                  <a:cubicBezTo>
                    <a:pt x="901" y="523"/>
                    <a:pt x="902" y="526"/>
                    <a:pt x="903" y="528"/>
                  </a:cubicBezTo>
                  <a:cubicBezTo>
                    <a:pt x="905" y="528"/>
                    <a:pt x="907" y="528"/>
                    <a:pt x="908" y="527"/>
                  </a:cubicBezTo>
                  <a:close/>
                  <a:moveTo>
                    <a:pt x="929" y="531"/>
                  </a:moveTo>
                  <a:cubicBezTo>
                    <a:pt x="933" y="531"/>
                    <a:pt x="936" y="529"/>
                    <a:pt x="936" y="524"/>
                  </a:cubicBezTo>
                  <a:cubicBezTo>
                    <a:pt x="931" y="524"/>
                    <a:pt x="928" y="525"/>
                    <a:pt x="929" y="531"/>
                  </a:cubicBezTo>
                  <a:close/>
                  <a:moveTo>
                    <a:pt x="916" y="534"/>
                  </a:moveTo>
                  <a:cubicBezTo>
                    <a:pt x="920" y="537"/>
                    <a:pt x="926" y="533"/>
                    <a:pt x="920" y="531"/>
                  </a:cubicBezTo>
                  <a:cubicBezTo>
                    <a:pt x="920" y="533"/>
                    <a:pt x="916" y="531"/>
                    <a:pt x="916" y="534"/>
                  </a:cubicBezTo>
                  <a:close/>
                  <a:moveTo>
                    <a:pt x="898" y="536"/>
                  </a:moveTo>
                  <a:cubicBezTo>
                    <a:pt x="898" y="535"/>
                    <a:pt x="898" y="535"/>
                    <a:pt x="899" y="535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2"/>
                  </a:cubicBezTo>
                  <a:cubicBezTo>
                    <a:pt x="896" y="532"/>
                    <a:pt x="896" y="532"/>
                    <a:pt x="896" y="532"/>
                  </a:cubicBezTo>
                  <a:cubicBezTo>
                    <a:pt x="896" y="532"/>
                    <a:pt x="896" y="533"/>
                    <a:pt x="895" y="533"/>
                  </a:cubicBezTo>
                  <a:cubicBezTo>
                    <a:pt x="895" y="535"/>
                    <a:pt x="895" y="535"/>
                    <a:pt x="895" y="535"/>
                  </a:cubicBezTo>
                  <a:cubicBezTo>
                    <a:pt x="896" y="535"/>
                    <a:pt x="896" y="535"/>
                    <a:pt x="896" y="536"/>
                  </a:cubicBezTo>
                  <a:lnTo>
                    <a:pt x="898" y="536"/>
                  </a:lnTo>
                  <a:close/>
                  <a:moveTo>
                    <a:pt x="948" y="535"/>
                  </a:moveTo>
                  <a:cubicBezTo>
                    <a:pt x="942" y="531"/>
                    <a:pt x="937" y="543"/>
                    <a:pt x="943" y="545"/>
                  </a:cubicBezTo>
                  <a:cubicBezTo>
                    <a:pt x="945" y="542"/>
                    <a:pt x="948" y="540"/>
                    <a:pt x="948" y="535"/>
                  </a:cubicBezTo>
                  <a:close/>
                  <a:moveTo>
                    <a:pt x="738" y="546"/>
                  </a:moveTo>
                  <a:cubicBezTo>
                    <a:pt x="742" y="530"/>
                    <a:pt x="721" y="544"/>
                    <a:pt x="738" y="546"/>
                  </a:cubicBezTo>
                  <a:close/>
                  <a:moveTo>
                    <a:pt x="871" y="540"/>
                  </a:moveTo>
                  <a:cubicBezTo>
                    <a:pt x="870" y="538"/>
                    <a:pt x="866" y="538"/>
                    <a:pt x="864" y="539"/>
                  </a:cubicBezTo>
                  <a:cubicBezTo>
                    <a:pt x="863" y="543"/>
                    <a:pt x="871" y="543"/>
                    <a:pt x="871" y="540"/>
                  </a:cubicBezTo>
                  <a:close/>
                  <a:moveTo>
                    <a:pt x="931" y="546"/>
                  </a:moveTo>
                  <a:cubicBezTo>
                    <a:pt x="931" y="549"/>
                    <a:pt x="928" y="555"/>
                    <a:pt x="933" y="555"/>
                  </a:cubicBezTo>
                  <a:cubicBezTo>
                    <a:pt x="937" y="554"/>
                    <a:pt x="935" y="546"/>
                    <a:pt x="931" y="546"/>
                  </a:cubicBezTo>
                  <a:close/>
                  <a:moveTo>
                    <a:pt x="1040" y="559"/>
                  </a:moveTo>
                  <a:cubicBezTo>
                    <a:pt x="1041" y="555"/>
                    <a:pt x="1041" y="550"/>
                    <a:pt x="1043" y="546"/>
                  </a:cubicBezTo>
                  <a:cubicBezTo>
                    <a:pt x="1033" y="551"/>
                    <a:pt x="1019" y="551"/>
                    <a:pt x="1011" y="557"/>
                  </a:cubicBezTo>
                  <a:cubicBezTo>
                    <a:pt x="1017" y="570"/>
                    <a:pt x="1029" y="563"/>
                    <a:pt x="1040" y="559"/>
                  </a:cubicBezTo>
                  <a:close/>
                  <a:moveTo>
                    <a:pt x="879" y="557"/>
                  </a:moveTo>
                  <a:cubicBezTo>
                    <a:pt x="888" y="556"/>
                    <a:pt x="895" y="564"/>
                    <a:pt x="901" y="564"/>
                  </a:cubicBezTo>
                  <a:cubicBezTo>
                    <a:pt x="907" y="565"/>
                    <a:pt x="915" y="562"/>
                    <a:pt x="921" y="560"/>
                  </a:cubicBezTo>
                  <a:cubicBezTo>
                    <a:pt x="921" y="557"/>
                    <a:pt x="921" y="557"/>
                    <a:pt x="921" y="557"/>
                  </a:cubicBezTo>
                  <a:cubicBezTo>
                    <a:pt x="909" y="556"/>
                    <a:pt x="890" y="552"/>
                    <a:pt x="880" y="550"/>
                  </a:cubicBezTo>
                  <a:cubicBezTo>
                    <a:pt x="877" y="551"/>
                    <a:pt x="878" y="554"/>
                    <a:pt x="879" y="557"/>
                  </a:cubicBezTo>
                  <a:close/>
                  <a:moveTo>
                    <a:pt x="1674" y="879"/>
                  </a:moveTo>
                  <a:cubicBezTo>
                    <a:pt x="1683" y="865"/>
                    <a:pt x="1681" y="833"/>
                    <a:pt x="1670" y="822"/>
                  </a:cubicBezTo>
                  <a:cubicBezTo>
                    <a:pt x="1671" y="839"/>
                    <a:pt x="1667" y="864"/>
                    <a:pt x="1674" y="879"/>
                  </a:cubicBezTo>
                  <a:close/>
                  <a:moveTo>
                    <a:pt x="1346" y="1324"/>
                  </a:moveTo>
                  <a:cubicBezTo>
                    <a:pt x="1340" y="1316"/>
                    <a:pt x="1334" y="1319"/>
                    <a:pt x="1330" y="1326"/>
                  </a:cubicBezTo>
                  <a:cubicBezTo>
                    <a:pt x="1326" y="1332"/>
                    <a:pt x="1326" y="1337"/>
                    <a:pt x="1319" y="1342"/>
                  </a:cubicBezTo>
                  <a:cubicBezTo>
                    <a:pt x="1316" y="1344"/>
                    <a:pt x="1314" y="1344"/>
                    <a:pt x="1311" y="1347"/>
                  </a:cubicBezTo>
                  <a:cubicBezTo>
                    <a:pt x="1310" y="1350"/>
                    <a:pt x="1310" y="1355"/>
                    <a:pt x="1307" y="1357"/>
                  </a:cubicBezTo>
                  <a:cubicBezTo>
                    <a:pt x="1299" y="1352"/>
                    <a:pt x="1299" y="1365"/>
                    <a:pt x="1294" y="1369"/>
                  </a:cubicBezTo>
                  <a:cubicBezTo>
                    <a:pt x="1293" y="1369"/>
                    <a:pt x="1294" y="1366"/>
                    <a:pt x="1290" y="1367"/>
                  </a:cubicBezTo>
                  <a:cubicBezTo>
                    <a:pt x="1290" y="1370"/>
                    <a:pt x="1289" y="1373"/>
                    <a:pt x="1288" y="1375"/>
                  </a:cubicBezTo>
                  <a:cubicBezTo>
                    <a:pt x="1274" y="1380"/>
                    <a:pt x="1261" y="1387"/>
                    <a:pt x="1246" y="1392"/>
                  </a:cubicBezTo>
                  <a:cubicBezTo>
                    <a:pt x="1245" y="1399"/>
                    <a:pt x="1239" y="1403"/>
                    <a:pt x="1234" y="1406"/>
                  </a:cubicBezTo>
                  <a:cubicBezTo>
                    <a:pt x="1229" y="1419"/>
                    <a:pt x="1234" y="1431"/>
                    <a:pt x="1228" y="1440"/>
                  </a:cubicBezTo>
                  <a:cubicBezTo>
                    <a:pt x="1222" y="1449"/>
                    <a:pt x="1206" y="1451"/>
                    <a:pt x="1200" y="1461"/>
                  </a:cubicBezTo>
                  <a:cubicBezTo>
                    <a:pt x="1196" y="1468"/>
                    <a:pt x="1195" y="1479"/>
                    <a:pt x="1200" y="1486"/>
                  </a:cubicBezTo>
                  <a:cubicBezTo>
                    <a:pt x="1199" y="1488"/>
                    <a:pt x="1197" y="1489"/>
                    <a:pt x="1196" y="1492"/>
                  </a:cubicBezTo>
                  <a:cubicBezTo>
                    <a:pt x="1210" y="1500"/>
                    <a:pt x="1225" y="1491"/>
                    <a:pt x="1237" y="1484"/>
                  </a:cubicBezTo>
                  <a:cubicBezTo>
                    <a:pt x="1249" y="1477"/>
                    <a:pt x="1252" y="1470"/>
                    <a:pt x="1258" y="1461"/>
                  </a:cubicBezTo>
                  <a:cubicBezTo>
                    <a:pt x="1266" y="1449"/>
                    <a:pt x="1279" y="1438"/>
                    <a:pt x="1290" y="1426"/>
                  </a:cubicBezTo>
                  <a:cubicBezTo>
                    <a:pt x="1303" y="1412"/>
                    <a:pt x="1321" y="1396"/>
                    <a:pt x="1320" y="1379"/>
                  </a:cubicBezTo>
                  <a:cubicBezTo>
                    <a:pt x="1329" y="1372"/>
                    <a:pt x="1331" y="1358"/>
                    <a:pt x="1346" y="1357"/>
                  </a:cubicBezTo>
                  <a:cubicBezTo>
                    <a:pt x="1347" y="1353"/>
                    <a:pt x="1345" y="1350"/>
                    <a:pt x="1343" y="1348"/>
                  </a:cubicBezTo>
                  <a:cubicBezTo>
                    <a:pt x="1345" y="1344"/>
                    <a:pt x="1348" y="1342"/>
                    <a:pt x="1349" y="1337"/>
                  </a:cubicBezTo>
                  <a:cubicBezTo>
                    <a:pt x="1346" y="1333"/>
                    <a:pt x="1345" y="1330"/>
                    <a:pt x="1346" y="1324"/>
                  </a:cubicBezTo>
                  <a:close/>
                  <a:moveTo>
                    <a:pt x="543" y="30"/>
                  </a:moveTo>
                  <a:cubicBezTo>
                    <a:pt x="549" y="31"/>
                    <a:pt x="558" y="29"/>
                    <a:pt x="561" y="24"/>
                  </a:cubicBezTo>
                  <a:cubicBezTo>
                    <a:pt x="559" y="23"/>
                    <a:pt x="555" y="25"/>
                    <a:pt x="555" y="23"/>
                  </a:cubicBezTo>
                  <a:cubicBezTo>
                    <a:pt x="557" y="20"/>
                    <a:pt x="562" y="20"/>
                    <a:pt x="565" y="18"/>
                  </a:cubicBezTo>
                  <a:cubicBezTo>
                    <a:pt x="566" y="22"/>
                    <a:pt x="567" y="23"/>
                    <a:pt x="567" y="25"/>
                  </a:cubicBezTo>
                  <a:cubicBezTo>
                    <a:pt x="591" y="20"/>
                    <a:pt x="609" y="13"/>
                    <a:pt x="635" y="14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19" y="24"/>
                    <a:pt x="601" y="16"/>
                    <a:pt x="593" y="22"/>
                  </a:cubicBezTo>
                  <a:cubicBezTo>
                    <a:pt x="592" y="24"/>
                    <a:pt x="595" y="25"/>
                    <a:pt x="593" y="26"/>
                  </a:cubicBezTo>
                  <a:cubicBezTo>
                    <a:pt x="591" y="26"/>
                    <a:pt x="590" y="24"/>
                    <a:pt x="589" y="23"/>
                  </a:cubicBezTo>
                  <a:cubicBezTo>
                    <a:pt x="584" y="25"/>
                    <a:pt x="579" y="26"/>
                    <a:pt x="576" y="31"/>
                  </a:cubicBezTo>
                  <a:cubicBezTo>
                    <a:pt x="580" y="32"/>
                    <a:pt x="584" y="29"/>
                    <a:pt x="586" y="34"/>
                  </a:cubicBezTo>
                  <a:cubicBezTo>
                    <a:pt x="573" y="46"/>
                    <a:pt x="553" y="51"/>
                    <a:pt x="537" y="59"/>
                  </a:cubicBezTo>
                  <a:cubicBezTo>
                    <a:pt x="541" y="61"/>
                    <a:pt x="545" y="57"/>
                    <a:pt x="546" y="59"/>
                  </a:cubicBezTo>
                  <a:cubicBezTo>
                    <a:pt x="542" y="61"/>
                    <a:pt x="540" y="65"/>
                    <a:pt x="534" y="66"/>
                  </a:cubicBezTo>
                  <a:cubicBezTo>
                    <a:pt x="534" y="62"/>
                    <a:pt x="534" y="62"/>
                    <a:pt x="534" y="62"/>
                  </a:cubicBezTo>
                  <a:cubicBezTo>
                    <a:pt x="528" y="61"/>
                    <a:pt x="525" y="67"/>
                    <a:pt x="527" y="71"/>
                  </a:cubicBezTo>
                  <a:cubicBezTo>
                    <a:pt x="521" y="74"/>
                    <a:pt x="515" y="77"/>
                    <a:pt x="508" y="79"/>
                  </a:cubicBezTo>
                  <a:cubicBezTo>
                    <a:pt x="508" y="77"/>
                    <a:pt x="510" y="77"/>
                    <a:pt x="507" y="77"/>
                  </a:cubicBezTo>
                  <a:cubicBezTo>
                    <a:pt x="503" y="77"/>
                    <a:pt x="503" y="80"/>
                    <a:pt x="499" y="81"/>
                  </a:cubicBezTo>
                  <a:cubicBezTo>
                    <a:pt x="479" y="84"/>
                    <a:pt x="469" y="99"/>
                    <a:pt x="452" y="107"/>
                  </a:cubicBezTo>
                  <a:cubicBezTo>
                    <a:pt x="456" y="107"/>
                    <a:pt x="458" y="102"/>
                    <a:pt x="461" y="106"/>
                  </a:cubicBezTo>
                  <a:cubicBezTo>
                    <a:pt x="441" y="111"/>
                    <a:pt x="429" y="123"/>
                    <a:pt x="419" y="138"/>
                  </a:cubicBezTo>
                  <a:cubicBezTo>
                    <a:pt x="422" y="140"/>
                    <a:pt x="423" y="138"/>
                    <a:pt x="426" y="137"/>
                  </a:cubicBezTo>
                  <a:cubicBezTo>
                    <a:pt x="423" y="141"/>
                    <a:pt x="417" y="144"/>
                    <a:pt x="418" y="149"/>
                  </a:cubicBezTo>
                  <a:cubicBezTo>
                    <a:pt x="438" y="144"/>
                    <a:pt x="451" y="129"/>
                    <a:pt x="469" y="123"/>
                  </a:cubicBezTo>
                  <a:cubicBezTo>
                    <a:pt x="476" y="120"/>
                    <a:pt x="483" y="118"/>
                    <a:pt x="490" y="114"/>
                  </a:cubicBezTo>
                  <a:cubicBezTo>
                    <a:pt x="490" y="112"/>
                    <a:pt x="492" y="111"/>
                    <a:pt x="494" y="110"/>
                  </a:cubicBezTo>
                  <a:cubicBezTo>
                    <a:pt x="515" y="109"/>
                    <a:pt x="539" y="103"/>
                    <a:pt x="564" y="92"/>
                  </a:cubicBezTo>
                  <a:cubicBezTo>
                    <a:pt x="562" y="94"/>
                    <a:pt x="564" y="93"/>
                    <a:pt x="565" y="95"/>
                  </a:cubicBezTo>
                  <a:cubicBezTo>
                    <a:pt x="585" y="94"/>
                    <a:pt x="601" y="89"/>
                    <a:pt x="619" y="85"/>
                  </a:cubicBezTo>
                  <a:cubicBezTo>
                    <a:pt x="618" y="82"/>
                    <a:pt x="614" y="82"/>
                    <a:pt x="612" y="80"/>
                  </a:cubicBezTo>
                  <a:cubicBezTo>
                    <a:pt x="616" y="79"/>
                    <a:pt x="616" y="74"/>
                    <a:pt x="622" y="75"/>
                  </a:cubicBezTo>
                  <a:cubicBezTo>
                    <a:pt x="622" y="77"/>
                    <a:pt x="619" y="77"/>
                    <a:pt x="618" y="80"/>
                  </a:cubicBezTo>
                  <a:cubicBezTo>
                    <a:pt x="627" y="89"/>
                    <a:pt x="641" y="68"/>
                    <a:pt x="631" y="63"/>
                  </a:cubicBezTo>
                  <a:cubicBezTo>
                    <a:pt x="634" y="62"/>
                    <a:pt x="637" y="64"/>
                    <a:pt x="641" y="62"/>
                  </a:cubicBezTo>
                  <a:cubicBezTo>
                    <a:pt x="643" y="63"/>
                    <a:pt x="642" y="67"/>
                    <a:pt x="645" y="67"/>
                  </a:cubicBezTo>
                  <a:cubicBezTo>
                    <a:pt x="648" y="62"/>
                    <a:pt x="652" y="64"/>
                    <a:pt x="659" y="63"/>
                  </a:cubicBezTo>
                  <a:cubicBezTo>
                    <a:pt x="660" y="56"/>
                    <a:pt x="669" y="62"/>
                    <a:pt x="672" y="57"/>
                  </a:cubicBezTo>
                  <a:cubicBezTo>
                    <a:pt x="671" y="56"/>
                    <a:pt x="669" y="56"/>
                    <a:pt x="669" y="54"/>
                  </a:cubicBezTo>
                  <a:cubicBezTo>
                    <a:pt x="672" y="51"/>
                    <a:pt x="673" y="53"/>
                    <a:pt x="676" y="54"/>
                  </a:cubicBezTo>
                  <a:cubicBezTo>
                    <a:pt x="678" y="52"/>
                    <a:pt x="679" y="51"/>
                    <a:pt x="681" y="50"/>
                  </a:cubicBezTo>
                  <a:cubicBezTo>
                    <a:pt x="682" y="46"/>
                    <a:pt x="678" y="47"/>
                    <a:pt x="679" y="44"/>
                  </a:cubicBezTo>
                  <a:cubicBezTo>
                    <a:pt x="687" y="44"/>
                    <a:pt x="691" y="46"/>
                    <a:pt x="696" y="43"/>
                  </a:cubicBezTo>
                  <a:cubicBezTo>
                    <a:pt x="698" y="40"/>
                    <a:pt x="693" y="43"/>
                    <a:pt x="693" y="40"/>
                  </a:cubicBezTo>
                  <a:cubicBezTo>
                    <a:pt x="704" y="32"/>
                    <a:pt x="724" y="28"/>
                    <a:pt x="740" y="25"/>
                  </a:cubicBezTo>
                  <a:cubicBezTo>
                    <a:pt x="736" y="19"/>
                    <a:pt x="724" y="24"/>
                    <a:pt x="718" y="23"/>
                  </a:cubicBezTo>
                  <a:cubicBezTo>
                    <a:pt x="718" y="19"/>
                    <a:pt x="724" y="21"/>
                    <a:pt x="725" y="18"/>
                  </a:cubicBezTo>
                  <a:cubicBezTo>
                    <a:pt x="713" y="13"/>
                    <a:pt x="688" y="10"/>
                    <a:pt x="674" y="16"/>
                  </a:cubicBezTo>
                  <a:cubicBezTo>
                    <a:pt x="674" y="13"/>
                    <a:pt x="674" y="13"/>
                    <a:pt x="674" y="13"/>
                  </a:cubicBezTo>
                  <a:cubicBezTo>
                    <a:pt x="666" y="16"/>
                    <a:pt x="660" y="11"/>
                    <a:pt x="653" y="12"/>
                  </a:cubicBezTo>
                  <a:cubicBezTo>
                    <a:pt x="653" y="10"/>
                    <a:pt x="655" y="10"/>
                    <a:pt x="656" y="9"/>
                  </a:cubicBezTo>
                  <a:cubicBezTo>
                    <a:pt x="645" y="5"/>
                    <a:pt x="629" y="0"/>
                    <a:pt x="616" y="7"/>
                  </a:cubicBezTo>
                  <a:cubicBezTo>
                    <a:pt x="617" y="7"/>
                    <a:pt x="619" y="6"/>
                    <a:pt x="619" y="8"/>
                  </a:cubicBezTo>
                  <a:cubicBezTo>
                    <a:pt x="613" y="8"/>
                    <a:pt x="615" y="9"/>
                    <a:pt x="611" y="11"/>
                  </a:cubicBezTo>
                  <a:cubicBezTo>
                    <a:pt x="608" y="7"/>
                    <a:pt x="615" y="6"/>
                    <a:pt x="618" y="4"/>
                  </a:cubicBezTo>
                  <a:cubicBezTo>
                    <a:pt x="604" y="5"/>
                    <a:pt x="594" y="9"/>
                    <a:pt x="584" y="13"/>
                  </a:cubicBezTo>
                  <a:cubicBezTo>
                    <a:pt x="585" y="14"/>
                    <a:pt x="585" y="15"/>
                    <a:pt x="585" y="16"/>
                  </a:cubicBezTo>
                  <a:cubicBezTo>
                    <a:pt x="582" y="18"/>
                    <a:pt x="575" y="13"/>
                    <a:pt x="576" y="17"/>
                  </a:cubicBezTo>
                  <a:cubicBezTo>
                    <a:pt x="572" y="17"/>
                    <a:pt x="570" y="19"/>
                    <a:pt x="566" y="18"/>
                  </a:cubicBezTo>
                  <a:cubicBezTo>
                    <a:pt x="566" y="16"/>
                    <a:pt x="570" y="16"/>
                    <a:pt x="570" y="14"/>
                  </a:cubicBezTo>
                  <a:cubicBezTo>
                    <a:pt x="563" y="14"/>
                    <a:pt x="559" y="22"/>
                    <a:pt x="553" y="20"/>
                  </a:cubicBezTo>
                  <a:cubicBezTo>
                    <a:pt x="554" y="20"/>
                    <a:pt x="554" y="19"/>
                    <a:pt x="553" y="18"/>
                  </a:cubicBezTo>
                  <a:cubicBezTo>
                    <a:pt x="558" y="18"/>
                    <a:pt x="560" y="16"/>
                    <a:pt x="565" y="15"/>
                  </a:cubicBezTo>
                  <a:cubicBezTo>
                    <a:pt x="561" y="11"/>
                    <a:pt x="571" y="11"/>
                    <a:pt x="570" y="8"/>
                  </a:cubicBezTo>
                  <a:cubicBezTo>
                    <a:pt x="563" y="10"/>
                    <a:pt x="556" y="12"/>
                    <a:pt x="550" y="15"/>
                  </a:cubicBezTo>
                  <a:cubicBezTo>
                    <a:pt x="553" y="17"/>
                    <a:pt x="554" y="14"/>
                    <a:pt x="556" y="16"/>
                  </a:cubicBezTo>
                  <a:cubicBezTo>
                    <a:pt x="552" y="17"/>
                    <a:pt x="550" y="19"/>
                    <a:pt x="550" y="20"/>
                  </a:cubicBezTo>
                  <a:cubicBezTo>
                    <a:pt x="547" y="18"/>
                    <a:pt x="548" y="22"/>
                    <a:pt x="545" y="23"/>
                  </a:cubicBezTo>
                  <a:cubicBezTo>
                    <a:pt x="549" y="23"/>
                    <a:pt x="541" y="26"/>
                    <a:pt x="543" y="30"/>
                  </a:cubicBezTo>
                  <a:close/>
                  <a:moveTo>
                    <a:pt x="595" y="5"/>
                  </a:moveTo>
                  <a:cubicBezTo>
                    <a:pt x="588" y="5"/>
                    <a:pt x="580" y="11"/>
                    <a:pt x="577" y="13"/>
                  </a:cubicBezTo>
                  <a:cubicBezTo>
                    <a:pt x="580" y="13"/>
                    <a:pt x="582" y="12"/>
                    <a:pt x="586" y="11"/>
                  </a:cubicBezTo>
                  <a:cubicBezTo>
                    <a:pt x="585" y="7"/>
                    <a:pt x="592" y="9"/>
                    <a:pt x="595" y="5"/>
                  </a:cubicBezTo>
                  <a:close/>
                  <a:moveTo>
                    <a:pt x="397" y="110"/>
                  </a:moveTo>
                  <a:cubicBezTo>
                    <a:pt x="404" y="109"/>
                    <a:pt x="408" y="99"/>
                    <a:pt x="414" y="99"/>
                  </a:cubicBezTo>
                  <a:cubicBezTo>
                    <a:pt x="414" y="102"/>
                    <a:pt x="410" y="102"/>
                    <a:pt x="409" y="105"/>
                  </a:cubicBezTo>
                  <a:cubicBezTo>
                    <a:pt x="428" y="100"/>
                    <a:pt x="438" y="84"/>
                    <a:pt x="454" y="80"/>
                  </a:cubicBezTo>
                  <a:cubicBezTo>
                    <a:pt x="451" y="85"/>
                    <a:pt x="443" y="87"/>
                    <a:pt x="439" y="92"/>
                  </a:cubicBezTo>
                  <a:cubicBezTo>
                    <a:pt x="448" y="87"/>
                    <a:pt x="457" y="87"/>
                    <a:pt x="467" y="82"/>
                  </a:cubicBezTo>
                  <a:cubicBezTo>
                    <a:pt x="467" y="78"/>
                    <a:pt x="467" y="78"/>
                    <a:pt x="467" y="78"/>
                  </a:cubicBezTo>
                  <a:cubicBezTo>
                    <a:pt x="469" y="76"/>
                    <a:pt x="472" y="75"/>
                    <a:pt x="474" y="74"/>
                  </a:cubicBezTo>
                  <a:cubicBezTo>
                    <a:pt x="478" y="62"/>
                    <a:pt x="492" y="66"/>
                    <a:pt x="499" y="59"/>
                  </a:cubicBezTo>
                  <a:cubicBezTo>
                    <a:pt x="499" y="58"/>
                    <a:pt x="498" y="59"/>
                    <a:pt x="498" y="58"/>
                  </a:cubicBezTo>
                  <a:cubicBezTo>
                    <a:pt x="504" y="58"/>
                    <a:pt x="509" y="55"/>
                    <a:pt x="507" y="51"/>
                  </a:cubicBezTo>
                  <a:cubicBezTo>
                    <a:pt x="510" y="52"/>
                    <a:pt x="517" y="49"/>
                    <a:pt x="513" y="46"/>
                  </a:cubicBezTo>
                  <a:cubicBezTo>
                    <a:pt x="518" y="44"/>
                    <a:pt x="525" y="44"/>
                    <a:pt x="526" y="38"/>
                  </a:cubicBezTo>
                  <a:cubicBezTo>
                    <a:pt x="530" y="40"/>
                    <a:pt x="536" y="38"/>
                    <a:pt x="536" y="34"/>
                  </a:cubicBezTo>
                  <a:cubicBezTo>
                    <a:pt x="532" y="32"/>
                    <a:pt x="532" y="33"/>
                    <a:pt x="535" y="30"/>
                  </a:cubicBezTo>
                  <a:cubicBezTo>
                    <a:pt x="505" y="33"/>
                    <a:pt x="487" y="53"/>
                    <a:pt x="461" y="57"/>
                  </a:cubicBezTo>
                  <a:cubicBezTo>
                    <a:pt x="484" y="51"/>
                    <a:pt x="499" y="35"/>
                    <a:pt x="520" y="31"/>
                  </a:cubicBezTo>
                  <a:cubicBezTo>
                    <a:pt x="523" y="30"/>
                    <a:pt x="536" y="31"/>
                    <a:pt x="540" y="24"/>
                  </a:cubicBezTo>
                  <a:cubicBezTo>
                    <a:pt x="538" y="23"/>
                    <a:pt x="537" y="27"/>
                    <a:pt x="536" y="24"/>
                  </a:cubicBezTo>
                  <a:cubicBezTo>
                    <a:pt x="538" y="24"/>
                    <a:pt x="540" y="24"/>
                    <a:pt x="540" y="21"/>
                  </a:cubicBezTo>
                  <a:cubicBezTo>
                    <a:pt x="536" y="21"/>
                    <a:pt x="537" y="21"/>
                    <a:pt x="531" y="21"/>
                  </a:cubicBezTo>
                  <a:cubicBezTo>
                    <a:pt x="531" y="23"/>
                    <a:pt x="531" y="23"/>
                    <a:pt x="530" y="24"/>
                  </a:cubicBezTo>
                  <a:cubicBezTo>
                    <a:pt x="520" y="31"/>
                    <a:pt x="502" y="35"/>
                    <a:pt x="492" y="39"/>
                  </a:cubicBezTo>
                  <a:cubicBezTo>
                    <a:pt x="509" y="31"/>
                    <a:pt x="495" y="38"/>
                    <a:pt x="485" y="41"/>
                  </a:cubicBezTo>
                  <a:cubicBezTo>
                    <a:pt x="483" y="43"/>
                    <a:pt x="484" y="44"/>
                    <a:pt x="483" y="45"/>
                  </a:cubicBezTo>
                  <a:cubicBezTo>
                    <a:pt x="481" y="45"/>
                    <a:pt x="479" y="45"/>
                    <a:pt x="478" y="47"/>
                  </a:cubicBezTo>
                  <a:cubicBezTo>
                    <a:pt x="459" y="52"/>
                    <a:pt x="439" y="65"/>
                    <a:pt x="422" y="75"/>
                  </a:cubicBezTo>
                  <a:cubicBezTo>
                    <a:pt x="423" y="75"/>
                    <a:pt x="424" y="75"/>
                    <a:pt x="425" y="76"/>
                  </a:cubicBezTo>
                  <a:cubicBezTo>
                    <a:pt x="421" y="77"/>
                    <a:pt x="420" y="77"/>
                    <a:pt x="420" y="75"/>
                  </a:cubicBezTo>
                  <a:cubicBezTo>
                    <a:pt x="422" y="78"/>
                    <a:pt x="410" y="83"/>
                    <a:pt x="412" y="83"/>
                  </a:cubicBezTo>
                  <a:cubicBezTo>
                    <a:pt x="414" y="83"/>
                    <a:pt x="415" y="81"/>
                    <a:pt x="415" y="83"/>
                  </a:cubicBezTo>
                  <a:cubicBezTo>
                    <a:pt x="413" y="84"/>
                    <a:pt x="411" y="85"/>
                    <a:pt x="409" y="87"/>
                  </a:cubicBezTo>
                  <a:cubicBezTo>
                    <a:pt x="411" y="87"/>
                    <a:pt x="411" y="89"/>
                    <a:pt x="412" y="89"/>
                  </a:cubicBezTo>
                  <a:cubicBezTo>
                    <a:pt x="411" y="83"/>
                    <a:pt x="438" y="72"/>
                    <a:pt x="445" y="66"/>
                  </a:cubicBezTo>
                  <a:cubicBezTo>
                    <a:pt x="445" y="67"/>
                    <a:pt x="445" y="68"/>
                    <a:pt x="446" y="68"/>
                  </a:cubicBezTo>
                  <a:cubicBezTo>
                    <a:pt x="461" y="62"/>
                    <a:pt x="476" y="54"/>
                    <a:pt x="492" y="49"/>
                  </a:cubicBezTo>
                  <a:cubicBezTo>
                    <a:pt x="489" y="52"/>
                    <a:pt x="491" y="51"/>
                    <a:pt x="493" y="52"/>
                  </a:cubicBezTo>
                  <a:cubicBezTo>
                    <a:pt x="489" y="56"/>
                    <a:pt x="481" y="56"/>
                    <a:pt x="481" y="57"/>
                  </a:cubicBezTo>
                  <a:cubicBezTo>
                    <a:pt x="481" y="60"/>
                    <a:pt x="484" y="54"/>
                    <a:pt x="484" y="58"/>
                  </a:cubicBezTo>
                  <a:cubicBezTo>
                    <a:pt x="474" y="60"/>
                    <a:pt x="475" y="66"/>
                    <a:pt x="467" y="64"/>
                  </a:cubicBezTo>
                  <a:cubicBezTo>
                    <a:pt x="468" y="64"/>
                    <a:pt x="469" y="64"/>
                    <a:pt x="470" y="62"/>
                  </a:cubicBezTo>
                  <a:cubicBezTo>
                    <a:pt x="465" y="63"/>
                    <a:pt x="461" y="63"/>
                    <a:pt x="459" y="67"/>
                  </a:cubicBezTo>
                  <a:cubicBezTo>
                    <a:pt x="462" y="67"/>
                    <a:pt x="466" y="64"/>
                    <a:pt x="468" y="67"/>
                  </a:cubicBezTo>
                  <a:cubicBezTo>
                    <a:pt x="457" y="71"/>
                    <a:pt x="446" y="75"/>
                    <a:pt x="436" y="80"/>
                  </a:cubicBezTo>
                  <a:cubicBezTo>
                    <a:pt x="435" y="79"/>
                    <a:pt x="435" y="79"/>
                    <a:pt x="435" y="78"/>
                  </a:cubicBezTo>
                  <a:cubicBezTo>
                    <a:pt x="430" y="79"/>
                    <a:pt x="424" y="81"/>
                    <a:pt x="421" y="84"/>
                  </a:cubicBezTo>
                  <a:cubicBezTo>
                    <a:pt x="424" y="85"/>
                    <a:pt x="425" y="84"/>
                    <a:pt x="426" y="85"/>
                  </a:cubicBezTo>
                  <a:cubicBezTo>
                    <a:pt x="420" y="91"/>
                    <a:pt x="401" y="99"/>
                    <a:pt x="403" y="103"/>
                  </a:cubicBezTo>
                  <a:cubicBezTo>
                    <a:pt x="399" y="103"/>
                    <a:pt x="400" y="108"/>
                    <a:pt x="397" y="110"/>
                  </a:cubicBezTo>
                  <a:close/>
                  <a:moveTo>
                    <a:pt x="1664" y="783"/>
                  </a:moveTo>
                  <a:cubicBezTo>
                    <a:pt x="1662" y="757"/>
                    <a:pt x="1654" y="739"/>
                    <a:pt x="1657" y="715"/>
                  </a:cubicBezTo>
                  <a:cubicBezTo>
                    <a:pt x="1657" y="713"/>
                    <a:pt x="1660" y="711"/>
                    <a:pt x="1660" y="709"/>
                  </a:cubicBezTo>
                  <a:cubicBezTo>
                    <a:pt x="1661" y="704"/>
                    <a:pt x="1658" y="695"/>
                    <a:pt x="1659" y="688"/>
                  </a:cubicBezTo>
                  <a:cubicBezTo>
                    <a:pt x="1663" y="662"/>
                    <a:pt x="1657" y="631"/>
                    <a:pt x="1654" y="604"/>
                  </a:cubicBezTo>
                  <a:cubicBezTo>
                    <a:pt x="1657" y="604"/>
                    <a:pt x="1656" y="608"/>
                    <a:pt x="1658" y="609"/>
                  </a:cubicBezTo>
                  <a:cubicBezTo>
                    <a:pt x="1657" y="596"/>
                    <a:pt x="1656" y="594"/>
                    <a:pt x="1660" y="586"/>
                  </a:cubicBezTo>
                  <a:cubicBezTo>
                    <a:pt x="1665" y="605"/>
                    <a:pt x="1677" y="623"/>
                    <a:pt x="1681" y="642"/>
                  </a:cubicBezTo>
                  <a:cubicBezTo>
                    <a:pt x="1653" y="494"/>
                    <a:pt x="1586" y="373"/>
                    <a:pt x="1504" y="271"/>
                  </a:cubicBezTo>
                  <a:cubicBezTo>
                    <a:pt x="1433" y="183"/>
                    <a:pt x="1339" y="108"/>
                    <a:pt x="1233" y="55"/>
                  </a:cubicBezTo>
                  <a:cubicBezTo>
                    <a:pt x="1211" y="44"/>
                    <a:pt x="1193" y="32"/>
                    <a:pt x="1170" y="30"/>
                  </a:cubicBezTo>
                  <a:cubicBezTo>
                    <a:pt x="1169" y="38"/>
                    <a:pt x="1191" y="35"/>
                    <a:pt x="1181" y="42"/>
                  </a:cubicBezTo>
                  <a:cubicBezTo>
                    <a:pt x="1185" y="42"/>
                    <a:pt x="1187" y="44"/>
                    <a:pt x="1190" y="46"/>
                  </a:cubicBezTo>
                  <a:cubicBezTo>
                    <a:pt x="1176" y="44"/>
                    <a:pt x="1163" y="34"/>
                    <a:pt x="1149" y="38"/>
                  </a:cubicBezTo>
                  <a:cubicBezTo>
                    <a:pt x="1153" y="40"/>
                    <a:pt x="1156" y="40"/>
                    <a:pt x="1159" y="42"/>
                  </a:cubicBezTo>
                  <a:cubicBezTo>
                    <a:pt x="1149" y="43"/>
                    <a:pt x="1137" y="42"/>
                    <a:pt x="1133" y="43"/>
                  </a:cubicBezTo>
                  <a:cubicBezTo>
                    <a:pt x="1134" y="43"/>
                    <a:pt x="1134" y="43"/>
                    <a:pt x="1134" y="44"/>
                  </a:cubicBezTo>
                  <a:cubicBezTo>
                    <a:pt x="1129" y="45"/>
                    <a:pt x="1128" y="38"/>
                    <a:pt x="1123" y="41"/>
                  </a:cubicBezTo>
                  <a:cubicBezTo>
                    <a:pt x="1128" y="43"/>
                    <a:pt x="1130" y="44"/>
                    <a:pt x="1134" y="48"/>
                  </a:cubicBezTo>
                  <a:cubicBezTo>
                    <a:pt x="1134" y="49"/>
                    <a:pt x="1133" y="50"/>
                    <a:pt x="1132" y="51"/>
                  </a:cubicBezTo>
                  <a:cubicBezTo>
                    <a:pt x="1122" y="41"/>
                    <a:pt x="1110" y="28"/>
                    <a:pt x="1092" y="32"/>
                  </a:cubicBezTo>
                  <a:cubicBezTo>
                    <a:pt x="1084" y="33"/>
                    <a:pt x="1075" y="30"/>
                    <a:pt x="1069" y="33"/>
                  </a:cubicBezTo>
                  <a:cubicBezTo>
                    <a:pt x="1071" y="34"/>
                    <a:pt x="1075" y="34"/>
                    <a:pt x="1077" y="36"/>
                  </a:cubicBezTo>
                  <a:cubicBezTo>
                    <a:pt x="1073" y="36"/>
                    <a:pt x="1080" y="39"/>
                    <a:pt x="1076" y="41"/>
                  </a:cubicBezTo>
                  <a:cubicBezTo>
                    <a:pt x="1073" y="41"/>
                    <a:pt x="1073" y="39"/>
                    <a:pt x="1069" y="39"/>
                  </a:cubicBezTo>
                  <a:cubicBezTo>
                    <a:pt x="1069" y="44"/>
                    <a:pt x="1063" y="43"/>
                    <a:pt x="1064" y="47"/>
                  </a:cubicBezTo>
                  <a:cubicBezTo>
                    <a:pt x="1065" y="53"/>
                    <a:pt x="1072" y="50"/>
                    <a:pt x="1074" y="57"/>
                  </a:cubicBezTo>
                  <a:cubicBezTo>
                    <a:pt x="1068" y="57"/>
                    <a:pt x="1065" y="56"/>
                    <a:pt x="1062" y="59"/>
                  </a:cubicBezTo>
                  <a:cubicBezTo>
                    <a:pt x="1067" y="66"/>
                    <a:pt x="1081" y="64"/>
                    <a:pt x="1088" y="69"/>
                  </a:cubicBezTo>
                  <a:cubicBezTo>
                    <a:pt x="1080" y="69"/>
                    <a:pt x="1076" y="66"/>
                    <a:pt x="1068" y="66"/>
                  </a:cubicBezTo>
                  <a:cubicBezTo>
                    <a:pt x="1070" y="70"/>
                    <a:pt x="1066" y="68"/>
                    <a:pt x="1065" y="70"/>
                  </a:cubicBezTo>
                  <a:cubicBezTo>
                    <a:pt x="1066" y="72"/>
                    <a:pt x="1072" y="73"/>
                    <a:pt x="1070" y="74"/>
                  </a:cubicBezTo>
                  <a:cubicBezTo>
                    <a:pt x="1063" y="73"/>
                    <a:pt x="1059" y="64"/>
                    <a:pt x="1052" y="66"/>
                  </a:cubicBezTo>
                  <a:cubicBezTo>
                    <a:pt x="1056" y="67"/>
                    <a:pt x="1057" y="70"/>
                    <a:pt x="1058" y="74"/>
                  </a:cubicBezTo>
                  <a:cubicBezTo>
                    <a:pt x="1073" y="77"/>
                    <a:pt x="1082" y="94"/>
                    <a:pt x="1098" y="88"/>
                  </a:cubicBezTo>
                  <a:cubicBezTo>
                    <a:pt x="1098" y="91"/>
                    <a:pt x="1095" y="90"/>
                    <a:pt x="1096" y="93"/>
                  </a:cubicBezTo>
                  <a:cubicBezTo>
                    <a:pt x="1104" y="97"/>
                    <a:pt x="1113" y="103"/>
                    <a:pt x="1113" y="112"/>
                  </a:cubicBezTo>
                  <a:cubicBezTo>
                    <a:pt x="1108" y="111"/>
                    <a:pt x="1100" y="114"/>
                    <a:pt x="1098" y="110"/>
                  </a:cubicBezTo>
                  <a:cubicBezTo>
                    <a:pt x="1101" y="110"/>
                    <a:pt x="1103" y="108"/>
                    <a:pt x="1105" y="107"/>
                  </a:cubicBezTo>
                  <a:cubicBezTo>
                    <a:pt x="1101" y="101"/>
                    <a:pt x="1099" y="93"/>
                    <a:pt x="1087" y="94"/>
                  </a:cubicBezTo>
                  <a:cubicBezTo>
                    <a:pt x="1083" y="92"/>
                    <a:pt x="1081" y="89"/>
                    <a:pt x="1077" y="86"/>
                  </a:cubicBezTo>
                  <a:cubicBezTo>
                    <a:pt x="1071" y="83"/>
                    <a:pt x="1063" y="81"/>
                    <a:pt x="1057" y="77"/>
                  </a:cubicBezTo>
                  <a:cubicBezTo>
                    <a:pt x="1050" y="72"/>
                    <a:pt x="1045" y="64"/>
                    <a:pt x="1031" y="66"/>
                  </a:cubicBezTo>
                  <a:cubicBezTo>
                    <a:pt x="1031" y="71"/>
                    <a:pt x="1040" y="73"/>
                    <a:pt x="1038" y="81"/>
                  </a:cubicBezTo>
                  <a:cubicBezTo>
                    <a:pt x="1046" y="82"/>
                    <a:pt x="1050" y="87"/>
                    <a:pt x="1055" y="91"/>
                  </a:cubicBezTo>
                  <a:cubicBezTo>
                    <a:pt x="1061" y="91"/>
                    <a:pt x="1070" y="92"/>
                    <a:pt x="1073" y="98"/>
                  </a:cubicBezTo>
                  <a:cubicBezTo>
                    <a:pt x="1055" y="95"/>
                    <a:pt x="1045" y="90"/>
                    <a:pt x="1026" y="91"/>
                  </a:cubicBezTo>
                  <a:cubicBezTo>
                    <a:pt x="1025" y="96"/>
                    <a:pt x="1033" y="94"/>
                    <a:pt x="1033" y="99"/>
                  </a:cubicBezTo>
                  <a:cubicBezTo>
                    <a:pt x="1030" y="99"/>
                    <a:pt x="1036" y="102"/>
                    <a:pt x="1032" y="102"/>
                  </a:cubicBezTo>
                  <a:cubicBezTo>
                    <a:pt x="1028" y="102"/>
                    <a:pt x="1030" y="96"/>
                    <a:pt x="1025" y="97"/>
                  </a:cubicBezTo>
                  <a:cubicBezTo>
                    <a:pt x="1022" y="104"/>
                    <a:pt x="1011" y="98"/>
                    <a:pt x="1008" y="106"/>
                  </a:cubicBezTo>
                  <a:cubicBezTo>
                    <a:pt x="1001" y="107"/>
                    <a:pt x="1004" y="99"/>
                    <a:pt x="999" y="99"/>
                  </a:cubicBezTo>
                  <a:cubicBezTo>
                    <a:pt x="994" y="105"/>
                    <a:pt x="978" y="105"/>
                    <a:pt x="979" y="117"/>
                  </a:cubicBezTo>
                  <a:cubicBezTo>
                    <a:pt x="974" y="119"/>
                    <a:pt x="964" y="118"/>
                    <a:pt x="964" y="111"/>
                  </a:cubicBezTo>
                  <a:cubicBezTo>
                    <a:pt x="971" y="111"/>
                    <a:pt x="971" y="111"/>
                    <a:pt x="971" y="111"/>
                  </a:cubicBezTo>
                  <a:cubicBezTo>
                    <a:pt x="968" y="105"/>
                    <a:pt x="960" y="104"/>
                    <a:pt x="950" y="105"/>
                  </a:cubicBezTo>
                  <a:cubicBezTo>
                    <a:pt x="953" y="108"/>
                    <a:pt x="958" y="109"/>
                    <a:pt x="956" y="116"/>
                  </a:cubicBezTo>
                  <a:cubicBezTo>
                    <a:pt x="959" y="119"/>
                    <a:pt x="967" y="118"/>
                    <a:pt x="966" y="125"/>
                  </a:cubicBezTo>
                  <a:cubicBezTo>
                    <a:pt x="961" y="127"/>
                    <a:pt x="959" y="121"/>
                    <a:pt x="953" y="122"/>
                  </a:cubicBezTo>
                  <a:cubicBezTo>
                    <a:pt x="951" y="127"/>
                    <a:pt x="945" y="128"/>
                    <a:pt x="943" y="133"/>
                  </a:cubicBezTo>
                  <a:cubicBezTo>
                    <a:pt x="945" y="136"/>
                    <a:pt x="951" y="136"/>
                    <a:pt x="952" y="141"/>
                  </a:cubicBezTo>
                  <a:cubicBezTo>
                    <a:pt x="942" y="142"/>
                    <a:pt x="937" y="138"/>
                    <a:pt x="930" y="135"/>
                  </a:cubicBezTo>
                  <a:cubicBezTo>
                    <a:pt x="929" y="136"/>
                    <a:pt x="928" y="138"/>
                    <a:pt x="926" y="138"/>
                  </a:cubicBezTo>
                  <a:cubicBezTo>
                    <a:pt x="927" y="144"/>
                    <a:pt x="935" y="143"/>
                    <a:pt x="939" y="146"/>
                  </a:cubicBezTo>
                  <a:cubicBezTo>
                    <a:pt x="932" y="152"/>
                    <a:pt x="927" y="141"/>
                    <a:pt x="917" y="144"/>
                  </a:cubicBezTo>
                  <a:cubicBezTo>
                    <a:pt x="916" y="138"/>
                    <a:pt x="912" y="137"/>
                    <a:pt x="914" y="131"/>
                  </a:cubicBezTo>
                  <a:cubicBezTo>
                    <a:pt x="908" y="127"/>
                    <a:pt x="897" y="126"/>
                    <a:pt x="894" y="119"/>
                  </a:cubicBezTo>
                  <a:cubicBezTo>
                    <a:pt x="908" y="124"/>
                    <a:pt x="935" y="135"/>
                    <a:pt x="948" y="122"/>
                  </a:cubicBezTo>
                  <a:cubicBezTo>
                    <a:pt x="937" y="105"/>
                    <a:pt x="911" y="105"/>
                    <a:pt x="888" y="100"/>
                  </a:cubicBezTo>
                  <a:cubicBezTo>
                    <a:pt x="888" y="98"/>
                    <a:pt x="889" y="98"/>
                    <a:pt x="889" y="96"/>
                  </a:cubicBezTo>
                  <a:cubicBezTo>
                    <a:pt x="886" y="97"/>
                    <a:pt x="885" y="94"/>
                    <a:pt x="882" y="95"/>
                  </a:cubicBezTo>
                  <a:cubicBezTo>
                    <a:pt x="882" y="98"/>
                    <a:pt x="874" y="99"/>
                    <a:pt x="872" y="97"/>
                  </a:cubicBezTo>
                  <a:cubicBezTo>
                    <a:pt x="873" y="95"/>
                    <a:pt x="876" y="96"/>
                    <a:pt x="877" y="93"/>
                  </a:cubicBezTo>
                  <a:cubicBezTo>
                    <a:pt x="874" y="91"/>
                    <a:pt x="870" y="90"/>
                    <a:pt x="866" y="89"/>
                  </a:cubicBezTo>
                  <a:cubicBezTo>
                    <a:pt x="864" y="89"/>
                    <a:pt x="865" y="93"/>
                    <a:pt x="862" y="93"/>
                  </a:cubicBezTo>
                  <a:cubicBezTo>
                    <a:pt x="864" y="90"/>
                    <a:pt x="862" y="88"/>
                    <a:pt x="858" y="87"/>
                  </a:cubicBezTo>
                  <a:cubicBezTo>
                    <a:pt x="855" y="88"/>
                    <a:pt x="858" y="94"/>
                    <a:pt x="854" y="93"/>
                  </a:cubicBezTo>
                  <a:cubicBezTo>
                    <a:pt x="852" y="93"/>
                    <a:pt x="853" y="90"/>
                    <a:pt x="852" y="90"/>
                  </a:cubicBezTo>
                  <a:cubicBezTo>
                    <a:pt x="851" y="92"/>
                    <a:pt x="848" y="96"/>
                    <a:pt x="847" y="94"/>
                  </a:cubicBezTo>
                  <a:cubicBezTo>
                    <a:pt x="847" y="91"/>
                    <a:pt x="851" y="91"/>
                    <a:pt x="851" y="87"/>
                  </a:cubicBezTo>
                  <a:cubicBezTo>
                    <a:pt x="844" y="88"/>
                    <a:pt x="840" y="91"/>
                    <a:pt x="836" y="94"/>
                  </a:cubicBezTo>
                  <a:cubicBezTo>
                    <a:pt x="828" y="94"/>
                    <a:pt x="826" y="96"/>
                    <a:pt x="821" y="100"/>
                  </a:cubicBezTo>
                  <a:cubicBezTo>
                    <a:pt x="820" y="100"/>
                    <a:pt x="820" y="98"/>
                    <a:pt x="820" y="97"/>
                  </a:cubicBezTo>
                  <a:cubicBezTo>
                    <a:pt x="816" y="96"/>
                    <a:pt x="816" y="100"/>
                    <a:pt x="813" y="101"/>
                  </a:cubicBezTo>
                  <a:cubicBezTo>
                    <a:pt x="814" y="98"/>
                    <a:pt x="816" y="97"/>
                    <a:pt x="812" y="95"/>
                  </a:cubicBezTo>
                  <a:cubicBezTo>
                    <a:pt x="808" y="104"/>
                    <a:pt x="800" y="109"/>
                    <a:pt x="790" y="111"/>
                  </a:cubicBezTo>
                  <a:cubicBezTo>
                    <a:pt x="789" y="114"/>
                    <a:pt x="793" y="115"/>
                    <a:pt x="790" y="115"/>
                  </a:cubicBezTo>
                  <a:cubicBezTo>
                    <a:pt x="779" y="120"/>
                    <a:pt x="771" y="128"/>
                    <a:pt x="766" y="139"/>
                  </a:cubicBezTo>
                  <a:cubicBezTo>
                    <a:pt x="759" y="142"/>
                    <a:pt x="752" y="144"/>
                    <a:pt x="747" y="150"/>
                  </a:cubicBezTo>
                  <a:cubicBezTo>
                    <a:pt x="735" y="145"/>
                    <a:pt x="734" y="160"/>
                    <a:pt x="722" y="159"/>
                  </a:cubicBezTo>
                  <a:cubicBezTo>
                    <a:pt x="721" y="162"/>
                    <a:pt x="726" y="162"/>
                    <a:pt x="723" y="163"/>
                  </a:cubicBezTo>
                  <a:cubicBezTo>
                    <a:pt x="715" y="161"/>
                    <a:pt x="709" y="166"/>
                    <a:pt x="708" y="174"/>
                  </a:cubicBezTo>
                  <a:cubicBezTo>
                    <a:pt x="708" y="176"/>
                    <a:pt x="713" y="173"/>
                    <a:pt x="714" y="176"/>
                  </a:cubicBezTo>
                  <a:cubicBezTo>
                    <a:pt x="705" y="176"/>
                    <a:pt x="705" y="176"/>
                    <a:pt x="705" y="176"/>
                  </a:cubicBezTo>
                  <a:cubicBezTo>
                    <a:pt x="707" y="179"/>
                    <a:pt x="704" y="183"/>
                    <a:pt x="706" y="186"/>
                  </a:cubicBezTo>
                  <a:cubicBezTo>
                    <a:pt x="704" y="189"/>
                    <a:pt x="700" y="189"/>
                    <a:pt x="699" y="193"/>
                  </a:cubicBezTo>
                  <a:cubicBezTo>
                    <a:pt x="702" y="193"/>
                    <a:pt x="705" y="193"/>
                    <a:pt x="705" y="196"/>
                  </a:cubicBezTo>
                  <a:cubicBezTo>
                    <a:pt x="705" y="199"/>
                    <a:pt x="698" y="196"/>
                    <a:pt x="698" y="200"/>
                  </a:cubicBezTo>
                  <a:cubicBezTo>
                    <a:pt x="707" y="222"/>
                    <a:pt x="728" y="200"/>
                    <a:pt x="741" y="196"/>
                  </a:cubicBezTo>
                  <a:cubicBezTo>
                    <a:pt x="749" y="204"/>
                    <a:pt x="742" y="220"/>
                    <a:pt x="752" y="229"/>
                  </a:cubicBezTo>
                  <a:cubicBezTo>
                    <a:pt x="747" y="233"/>
                    <a:pt x="752" y="236"/>
                    <a:pt x="751" y="243"/>
                  </a:cubicBezTo>
                  <a:cubicBezTo>
                    <a:pt x="754" y="244"/>
                    <a:pt x="759" y="244"/>
                    <a:pt x="763" y="244"/>
                  </a:cubicBezTo>
                  <a:cubicBezTo>
                    <a:pt x="765" y="235"/>
                    <a:pt x="771" y="232"/>
                    <a:pt x="781" y="235"/>
                  </a:cubicBezTo>
                  <a:cubicBezTo>
                    <a:pt x="785" y="227"/>
                    <a:pt x="791" y="216"/>
                    <a:pt x="790" y="206"/>
                  </a:cubicBezTo>
                  <a:cubicBezTo>
                    <a:pt x="799" y="203"/>
                    <a:pt x="805" y="201"/>
                    <a:pt x="810" y="192"/>
                  </a:cubicBezTo>
                  <a:cubicBezTo>
                    <a:pt x="807" y="187"/>
                    <a:pt x="804" y="183"/>
                    <a:pt x="797" y="182"/>
                  </a:cubicBezTo>
                  <a:cubicBezTo>
                    <a:pt x="794" y="175"/>
                    <a:pt x="798" y="173"/>
                    <a:pt x="800" y="170"/>
                  </a:cubicBezTo>
                  <a:cubicBezTo>
                    <a:pt x="802" y="166"/>
                    <a:pt x="800" y="162"/>
                    <a:pt x="803" y="159"/>
                  </a:cubicBezTo>
                  <a:cubicBezTo>
                    <a:pt x="807" y="155"/>
                    <a:pt x="816" y="157"/>
                    <a:pt x="822" y="153"/>
                  </a:cubicBezTo>
                  <a:cubicBezTo>
                    <a:pt x="828" y="148"/>
                    <a:pt x="827" y="141"/>
                    <a:pt x="830" y="133"/>
                  </a:cubicBezTo>
                  <a:cubicBezTo>
                    <a:pt x="838" y="131"/>
                    <a:pt x="850" y="130"/>
                    <a:pt x="852" y="138"/>
                  </a:cubicBezTo>
                  <a:cubicBezTo>
                    <a:pt x="844" y="146"/>
                    <a:pt x="835" y="152"/>
                    <a:pt x="827" y="158"/>
                  </a:cubicBezTo>
                  <a:cubicBezTo>
                    <a:pt x="825" y="167"/>
                    <a:pt x="830" y="173"/>
                    <a:pt x="828" y="182"/>
                  </a:cubicBezTo>
                  <a:cubicBezTo>
                    <a:pt x="841" y="199"/>
                    <a:pt x="865" y="184"/>
                    <a:pt x="883" y="183"/>
                  </a:cubicBezTo>
                  <a:cubicBezTo>
                    <a:pt x="886" y="185"/>
                    <a:pt x="888" y="187"/>
                    <a:pt x="891" y="189"/>
                  </a:cubicBezTo>
                  <a:cubicBezTo>
                    <a:pt x="889" y="192"/>
                    <a:pt x="883" y="192"/>
                    <a:pt x="882" y="196"/>
                  </a:cubicBezTo>
                  <a:cubicBezTo>
                    <a:pt x="869" y="188"/>
                    <a:pt x="830" y="199"/>
                    <a:pt x="854" y="209"/>
                  </a:cubicBezTo>
                  <a:cubicBezTo>
                    <a:pt x="852" y="215"/>
                    <a:pt x="855" y="217"/>
                    <a:pt x="855" y="224"/>
                  </a:cubicBezTo>
                  <a:cubicBezTo>
                    <a:pt x="844" y="226"/>
                    <a:pt x="846" y="216"/>
                    <a:pt x="840" y="215"/>
                  </a:cubicBezTo>
                  <a:cubicBezTo>
                    <a:pt x="827" y="212"/>
                    <a:pt x="823" y="237"/>
                    <a:pt x="829" y="248"/>
                  </a:cubicBezTo>
                  <a:cubicBezTo>
                    <a:pt x="826" y="251"/>
                    <a:pt x="821" y="247"/>
                    <a:pt x="816" y="250"/>
                  </a:cubicBezTo>
                  <a:cubicBezTo>
                    <a:pt x="814" y="251"/>
                    <a:pt x="818" y="256"/>
                    <a:pt x="814" y="256"/>
                  </a:cubicBezTo>
                  <a:cubicBezTo>
                    <a:pt x="807" y="258"/>
                    <a:pt x="806" y="253"/>
                    <a:pt x="802" y="251"/>
                  </a:cubicBezTo>
                  <a:cubicBezTo>
                    <a:pt x="785" y="249"/>
                    <a:pt x="782" y="260"/>
                    <a:pt x="766" y="259"/>
                  </a:cubicBezTo>
                  <a:cubicBezTo>
                    <a:pt x="765" y="261"/>
                    <a:pt x="762" y="262"/>
                    <a:pt x="761" y="265"/>
                  </a:cubicBezTo>
                  <a:cubicBezTo>
                    <a:pt x="754" y="254"/>
                    <a:pt x="741" y="255"/>
                    <a:pt x="729" y="260"/>
                  </a:cubicBezTo>
                  <a:cubicBezTo>
                    <a:pt x="728" y="257"/>
                    <a:pt x="733" y="255"/>
                    <a:pt x="730" y="253"/>
                  </a:cubicBezTo>
                  <a:cubicBezTo>
                    <a:pt x="710" y="255"/>
                    <a:pt x="726" y="232"/>
                    <a:pt x="734" y="228"/>
                  </a:cubicBezTo>
                  <a:cubicBezTo>
                    <a:pt x="734" y="226"/>
                    <a:pt x="728" y="229"/>
                    <a:pt x="730" y="226"/>
                  </a:cubicBezTo>
                  <a:cubicBezTo>
                    <a:pt x="731" y="221"/>
                    <a:pt x="736" y="220"/>
                    <a:pt x="734" y="215"/>
                  </a:cubicBezTo>
                  <a:cubicBezTo>
                    <a:pt x="726" y="214"/>
                    <a:pt x="726" y="222"/>
                    <a:pt x="720" y="223"/>
                  </a:cubicBezTo>
                  <a:cubicBezTo>
                    <a:pt x="721" y="221"/>
                    <a:pt x="720" y="219"/>
                    <a:pt x="718" y="219"/>
                  </a:cubicBezTo>
                  <a:cubicBezTo>
                    <a:pt x="717" y="220"/>
                    <a:pt x="715" y="222"/>
                    <a:pt x="714" y="223"/>
                  </a:cubicBezTo>
                  <a:cubicBezTo>
                    <a:pt x="713" y="226"/>
                    <a:pt x="717" y="224"/>
                    <a:pt x="715" y="227"/>
                  </a:cubicBezTo>
                  <a:cubicBezTo>
                    <a:pt x="712" y="226"/>
                    <a:pt x="709" y="229"/>
                    <a:pt x="708" y="231"/>
                  </a:cubicBezTo>
                  <a:cubicBezTo>
                    <a:pt x="708" y="231"/>
                    <a:pt x="708" y="247"/>
                    <a:pt x="708" y="247"/>
                  </a:cubicBezTo>
                  <a:cubicBezTo>
                    <a:pt x="708" y="250"/>
                    <a:pt x="711" y="251"/>
                    <a:pt x="711" y="253"/>
                  </a:cubicBezTo>
                  <a:cubicBezTo>
                    <a:pt x="710" y="260"/>
                    <a:pt x="706" y="261"/>
                    <a:pt x="701" y="266"/>
                  </a:cubicBezTo>
                  <a:cubicBezTo>
                    <a:pt x="699" y="264"/>
                    <a:pt x="697" y="261"/>
                    <a:pt x="692" y="262"/>
                  </a:cubicBezTo>
                  <a:cubicBezTo>
                    <a:pt x="690" y="263"/>
                    <a:pt x="691" y="267"/>
                    <a:pt x="689" y="267"/>
                  </a:cubicBezTo>
                  <a:cubicBezTo>
                    <a:pt x="658" y="260"/>
                    <a:pt x="655" y="300"/>
                    <a:pt x="622" y="295"/>
                  </a:cubicBezTo>
                  <a:cubicBezTo>
                    <a:pt x="624" y="289"/>
                    <a:pt x="622" y="290"/>
                    <a:pt x="619" y="287"/>
                  </a:cubicBezTo>
                  <a:cubicBezTo>
                    <a:pt x="624" y="281"/>
                    <a:pt x="635" y="282"/>
                    <a:pt x="635" y="272"/>
                  </a:cubicBezTo>
                  <a:cubicBezTo>
                    <a:pt x="632" y="268"/>
                    <a:pt x="626" y="267"/>
                    <a:pt x="621" y="270"/>
                  </a:cubicBezTo>
                  <a:cubicBezTo>
                    <a:pt x="626" y="261"/>
                    <a:pt x="625" y="249"/>
                    <a:pt x="618" y="242"/>
                  </a:cubicBezTo>
                  <a:cubicBezTo>
                    <a:pt x="620" y="240"/>
                    <a:pt x="621" y="236"/>
                    <a:pt x="622" y="234"/>
                  </a:cubicBezTo>
                  <a:cubicBezTo>
                    <a:pt x="621" y="231"/>
                    <a:pt x="619" y="228"/>
                    <a:pt x="616" y="227"/>
                  </a:cubicBezTo>
                  <a:cubicBezTo>
                    <a:pt x="622" y="221"/>
                    <a:pt x="630" y="217"/>
                    <a:pt x="634" y="209"/>
                  </a:cubicBezTo>
                  <a:cubicBezTo>
                    <a:pt x="629" y="208"/>
                    <a:pt x="623" y="208"/>
                    <a:pt x="618" y="206"/>
                  </a:cubicBezTo>
                  <a:cubicBezTo>
                    <a:pt x="622" y="203"/>
                    <a:pt x="629" y="203"/>
                    <a:pt x="629" y="197"/>
                  </a:cubicBezTo>
                  <a:cubicBezTo>
                    <a:pt x="623" y="197"/>
                    <a:pt x="620" y="198"/>
                    <a:pt x="615" y="197"/>
                  </a:cubicBezTo>
                  <a:cubicBezTo>
                    <a:pt x="610" y="200"/>
                    <a:pt x="608" y="205"/>
                    <a:pt x="602" y="206"/>
                  </a:cubicBezTo>
                  <a:cubicBezTo>
                    <a:pt x="604" y="217"/>
                    <a:pt x="593" y="215"/>
                    <a:pt x="591" y="222"/>
                  </a:cubicBezTo>
                  <a:cubicBezTo>
                    <a:pt x="592" y="225"/>
                    <a:pt x="595" y="217"/>
                    <a:pt x="596" y="221"/>
                  </a:cubicBezTo>
                  <a:cubicBezTo>
                    <a:pt x="592" y="222"/>
                    <a:pt x="592" y="228"/>
                    <a:pt x="589" y="230"/>
                  </a:cubicBezTo>
                  <a:cubicBezTo>
                    <a:pt x="589" y="227"/>
                    <a:pt x="587" y="226"/>
                    <a:pt x="583" y="228"/>
                  </a:cubicBezTo>
                  <a:cubicBezTo>
                    <a:pt x="586" y="231"/>
                    <a:pt x="586" y="232"/>
                    <a:pt x="586" y="235"/>
                  </a:cubicBezTo>
                  <a:cubicBezTo>
                    <a:pt x="588" y="233"/>
                    <a:pt x="590" y="232"/>
                    <a:pt x="593" y="234"/>
                  </a:cubicBezTo>
                  <a:cubicBezTo>
                    <a:pt x="591" y="237"/>
                    <a:pt x="587" y="237"/>
                    <a:pt x="587" y="242"/>
                  </a:cubicBezTo>
                  <a:cubicBezTo>
                    <a:pt x="590" y="244"/>
                    <a:pt x="600" y="240"/>
                    <a:pt x="602" y="241"/>
                  </a:cubicBezTo>
                  <a:cubicBezTo>
                    <a:pt x="601" y="243"/>
                    <a:pt x="597" y="243"/>
                    <a:pt x="597" y="248"/>
                  </a:cubicBezTo>
                  <a:cubicBezTo>
                    <a:pt x="597" y="250"/>
                    <a:pt x="601" y="249"/>
                    <a:pt x="601" y="252"/>
                  </a:cubicBezTo>
                  <a:cubicBezTo>
                    <a:pt x="598" y="255"/>
                    <a:pt x="597" y="260"/>
                    <a:pt x="593" y="262"/>
                  </a:cubicBezTo>
                  <a:cubicBezTo>
                    <a:pt x="589" y="260"/>
                    <a:pt x="585" y="259"/>
                    <a:pt x="580" y="259"/>
                  </a:cubicBezTo>
                  <a:cubicBezTo>
                    <a:pt x="580" y="262"/>
                    <a:pt x="578" y="263"/>
                    <a:pt x="576" y="266"/>
                  </a:cubicBezTo>
                  <a:cubicBezTo>
                    <a:pt x="578" y="266"/>
                    <a:pt x="580" y="266"/>
                    <a:pt x="581" y="268"/>
                  </a:cubicBezTo>
                  <a:cubicBezTo>
                    <a:pt x="579" y="276"/>
                    <a:pt x="565" y="272"/>
                    <a:pt x="565" y="282"/>
                  </a:cubicBezTo>
                  <a:cubicBezTo>
                    <a:pt x="572" y="279"/>
                    <a:pt x="575" y="286"/>
                    <a:pt x="581" y="287"/>
                  </a:cubicBezTo>
                  <a:cubicBezTo>
                    <a:pt x="565" y="287"/>
                    <a:pt x="557" y="295"/>
                    <a:pt x="547" y="303"/>
                  </a:cubicBezTo>
                  <a:cubicBezTo>
                    <a:pt x="554" y="307"/>
                    <a:pt x="560" y="294"/>
                    <a:pt x="567" y="302"/>
                  </a:cubicBezTo>
                  <a:cubicBezTo>
                    <a:pt x="571" y="301"/>
                    <a:pt x="573" y="297"/>
                    <a:pt x="577" y="296"/>
                  </a:cubicBezTo>
                  <a:cubicBezTo>
                    <a:pt x="580" y="295"/>
                    <a:pt x="578" y="299"/>
                    <a:pt x="581" y="299"/>
                  </a:cubicBezTo>
                  <a:cubicBezTo>
                    <a:pt x="594" y="297"/>
                    <a:pt x="607" y="300"/>
                    <a:pt x="621" y="295"/>
                  </a:cubicBezTo>
                  <a:cubicBezTo>
                    <a:pt x="626" y="312"/>
                    <a:pt x="603" y="306"/>
                    <a:pt x="599" y="317"/>
                  </a:cubicBezTo>
                  <a:cubicBezTo>
                    <a:pt x="595" y="317"/>
                    <a:pt x="591" y="317"/>
                    <a:pt x="589" y="316"/>
                  </a:cubicBezTo>
                  <a:cubicBezTo>
                    <a:pt x="589" y="312"/>
                    <a:pt x="588" y="309"/>
                    <a:pt x="583" y="310"/>
                  </a:cubicBezTo>
                  <a:cubicBezTo>
                    <a:pt x="588" y="324"/>
                    <a:pt x="570" y="328"/>
                    <a:pt x="562" y="320"/>
                  </a:cubicBezTo>
                  <a:cubicBezTo>
                    <a:pt x="558" y="323"/>
                    <a:pt x="549" y="320"/>
                    <a:pt x="546" y="323"/>
                  </a:cubicBezTo>
                  <a:cubicBezTo>
                    <a:pt x="549" y="328"/>
                    <a:pt x="541" y="328"/>
                    <a:pt x="542" y="332"/>
                  </a:cubicBezTo>
                  <a:cubicBezTo>
                    <a:pt x="549" y="336"/>
                    <a:pt x="557" y="338"/>
                    <a:pt x="562" y="345"/>
                  </a:cubicBezTo>
                  <a:cubicBezTo>
                    <a:pt x="559" y="351"/>
                    <a:pt x="563" y="357"/>
                    <a:pt x="567" y="361"/>
                  </a:cubicBezTo>
                  <a:cubicBezTo>
                    <a:pt x="564" y="378"/>
                    <a:pt x="554" y="391"/>
                    <a:pt x="545" y="403"/>
                  </a:cubicBezTo>
                  <a:cubicBezTo>
                    <a:pt x="534" y="401"/>
                    <a:pt x="525" y="401"/>
                    <a:pt x="516" y="400"/>
                  </a:cubicBezTo>
                  <a:cubicBezTo>
                    <a:pt x="510" y="400"/>
                    <a:pt x="509" y="396"/>
                    <a:pt x="504" y="395"/>
                  </a:cubicBezTo>
                  <a:cubicBezTo>
                    <a:pt x="493" y="391"/>
                    <a:pt x="483" y="396"/>
                    <a:pt x="479" y="389"/>
                  </a:cubicBezTo>
                  <a:cubicBezTo>
                    <a:pt x="474" y="395"/>
                    <a:pt x="462" y="393"/>
                    <a:pt x="457" y="398"/>
                  </a:cubicBezTo>
                  <a:cubicBezTo>
                    <a:pt x="460" y="407"/>
                    <a:pt x="456" y="410"/>
                    <a:pt x="454" y="414"/>
                  </a:cubicBezTo>
                  <a:cubicBezTo>
                    <a:pt x="451" y="422"/>
                    <a:pt x="449" y="431"/>
                    <a:pt x="441" y="441"/>
                  </a:cubicBezTo>
                  <a:cubicBezTo>
                    <a:pt x="435" y="448"/>
                    <a:pt x="425" y="458"/>
                    <a:pt x="425" y="465"/>
                  </a:cubicBezTo>
                  <a:cubicBezTo>
                    <a:pt x="424" y="467"/>
                    <a:pt x="427" y="471"/>
                    <a:pt x="427" y="472"/>
                  </a:cubicBezTo>
                  <a:cubicBezTo>
                    <a:pt x="428" y="481"/>
                    <a:pt x="421" y="484"/>
                    <a:pt x="418" y="493"/>
                  </a:cubicBezTo>
                  <a:cubicBezTo>
                    <a:pt x="421" y="496"/>
                    <a:pt x="427" y="495"/>
                    <a:pt x="429" y="498"/>
                  </a:cubicBezTo>
                  <a:cubicBezTo>
                    <a:pt x="433" y="497"/>
                    <a:pt x="436" y="495"/>
                    <a:pt x="441" y="495"/>
                  </a:cubicBezTo>
                  <a:cubicBezTo>
                    <a:pt x="446" y="500"/>
                    <a:pt x="447" y="504"/>
                    <a:pt x="446" y="514"/>
                  </a:cubicBezTo>
                  <a:cubicBezTo>
                    <a:pt x="451" y="521"/>
                    <a:pt x="455" y="514"/>
                    <a:pt x="462" y="512"/>
                  </a:cubicBezTo>
                  <a:cubicBezTo>
                    <a:pt x="476" y="506"/>
                    <a:pt x="489" y="512"/>
                    <a:pt x="501" y="513"/>
                  </a:cubicBezTo>
                  <a:cubicBezTo>
                    <a:pt x="508" y="507"/>
                    <a:pt x="510" y="498"/>
                    <a:pt x="523" y="499"/>
                  </a:cubicBezTo>
                  <a:cubicBezTo>
                    <a:pt x="527" y="491"/>
                    <a:pt x="532" y="485"/>
                    <a:pt x="542" y="483"/>
                  </a:cubicBezTo>
                  <a:cubicBezTo>
                    <a:pt x="543" y="476"/>
                    <a:pt x="538" y="477"/>
                    <a:pt x="538" y="471"/>
                  </a:cubicBezTo>
                  <a:cubicBezTo>
                    <a:pt x="543" y="459"/>
                    <a:pt x="557" y="456"/>
                    <a:pt x="564" y="445"/>
                  </a:cubicBezTo>
                  <a:cubicBezTo>
                    <a:pt x="578" y="441"/>
                    <a:pt x="602" y="440"/>
                    <a:pt x="596" y="421"/>
                  </a:cubicBezTo>
                  <a:cubicBezTo>
                    <a:pt x="602" y="415"/>
                    <a:pt x="607" y="408"/>
                    <a:pt x="615" y="408"/>
                  </a:cubicBezTo>
                  <a:cubicBezTo>
                    <a:pt x="616" y="408"/>
                    <a:pt x="618" y="410"/>
                    <a:pt x="621" y="411"/>
                  </a:cubicBezTo>
                  <a:cubicBezTo>
                    <a:pt x="632" y="413"/>
                    <a:pt x="631" y="419"/>
                    <a:pt x="644" y="418"/>
                  </a:cubicBezTo>
                  <a:cubicBezTo>
                    <a:pt x="645" y="409"/>
                    <a:pt x="656" y="410"/>
                    <a:pt x="664" y="407"/>
                  </a:cubicBezTo>
                  <a:cubicBezTo>
                    <a:pt x="670" y="404"/>
                    <a:pt x="672" y="399"/>
                    <a:pt x="676" y="398"/>
                  </a:cubicBezTo>
                  <a:cubicBezTo>
                    <a:pt x="687" y="398"/>
                    <a:pt x="695" y="409"/>
                    <a:pt x="692" y="422"/>
                  </a:cubicBezTo>
                  <a:cubicBezTo>
                    <a:pt x="703" y="432"/>
                    <a:pt x="715" y="440"/>
                    <a:pt x="723" y="453"/>
                  </a:cubicBezTo>
                  <a:cubicBezTo>
                    <a:pt x="731" y="453"/>
                    <a:pt x="731" y="453"/>
                    <a:pt x="731" y="453"/>
                  </a:cubicBezTo>
                  <a:cubicBezTo>
                    <a:pt x="732" y="462"/>
                    <a:pt x="745" y="458"/>
                    <a:pt x="749" y="464"/>
                  </a:cubicBezTo>
                  <a:cubicBezTo>
                    <a:pt x="748" y="468"/>
                    <a:pt x="750" y="469"/>
                    <a:pt x="751" y="472"/>
                  </a:cubicBezTo>
                  <a:cubicBezTo>
                    <a:pt x="753" y="473"/>
                    <a:pt x="757" y="473"/>
                    <a:pt x="759" y="475"/>
                  </a:cubicBezTo>
                  <a:cubicBezTo>
                    <a:pt x="760" y="481"/>
                    <a:pt x="762" y="487"/>
                    <a:pt x="764" y="491"/>
                  </a:cubicBezTo>
                  <a:cubicBezTo>
                    <a:pt x="760" y="496"/>
                    <a:pt x="760" y="503"/>
                    <a:pt x="753" y="505"/>
                  </a:cubicBezTo>
                  <a:cubicBezTo>
                    <a:pt x="751" y="505"/>
                    <a:pt x="747" y="504"/>
                    <a:pt x="743" y="504"/>
                  </a:cubicBezTo>
                  <a:cubicBezTo>
                    <a:pt x="733" y="505"/>
                    <a:pt x="728" y="509"/>
                    <a:pt x="722" y="503"/>
                  </a:cubicBezTo>
                  <a:cubicBezTo>
                    <a:pt x="718" y="506"/>
                    <a:pt x="716" y="504"/>
                    <a:pt x="710" y="504"/>
                  </a:cubicBezTo>
                  <a:cubicBezTo>
                    <a:pt x="709" y="507"/>
                    <a:pt x="707" y="508"/>
                    <a:pt x="709" y="512"/>
                  </a:cubicBezTo>
                  <a:cubicBezTo>
                    <a:pt x="717" y="512"/>
                    <a:pt x="720" y="521"/>
                    <a:pt x="727" y="524"/>
                  </a:cubicBezTo>
                  <a:cubicBezTo>
                    <a:pt x="729" y="525"/>
                    <a:pt x="732" y="523"/>
                    <a:pt x="734" y="524"/>
                  </a:cubicBezTo>
                  <a:cubicBezTo>
                    <a:pt x="738" y="526"/>
                    <a:pt x="742" y="535"/>
                    <a:pt x="748" y="530"/>
                  </a:cubicBezTo>
                  <a:cubicBezTo>
                    <a:pt x="750" y="523"/>
                    <a:pt x="746" y="512"/>
                    <a:pt x="754" y="510"/>
                  </a:cubicBezTo>
                  <a:cubicBezTo>
                    <a:pt x="768" y="513"/>
                    <a:pt x="768" y="494"/>
                    <a:pt x="780" y="492"/>
                  </a:cubicBezTo>
                  <a:cubicBezTo>
                    <a:pt x="781" y="483"/>
                    <a:pt x="773" y="483"/>
                    <a:pt x="771" y="477"/>
                  </a:cubicBezTo>
                  <a:cubicBezTo>
                    <a:pt x="774" y="474"/>
                    <a:pt x="774" y="468"/>
                    <a:pt x="779" y="467"/>
                  </a:cubicBezTo>
                  <a:cubicBezTo>
                    <a:pt x="788" y="467"/>
                    <a:pt x="791" y="482"/>
                    <a:pt x="800" y="475"/>
                  </a:cubicBezTo>
                  <a:cubicBezTo>
                    <a:pt x="796" y="458"/>
                    <a:pt x="776" y="458"/>
                    <a:pt x="764" y="449"/>
                  </a:cubicBezTo>
                  <a:cubicBezTo>
                    <a:pt x="766" y="447"/>
                    <a:pt x="768" y="446"/>
                    <a:pt x="767" y="442"/>
                  </a:cubicBezTo>
                  <a:cubicBezTo>
                    <a:pt x="757" y="440"/>
                    <a:pt x="749" y="439"/>
                    <a:pt x="743" y="433"/>
                  </a:cubicBezTo>
                  <a:cubicBezTo>
                    <a:pt x="739" y="428"/>
                    <a:pt x="739" y="420"/>
                    <a:pt x="736" y="414"/>
                  </a:cubicBezTo>
                  <a:cubicBezTo>
                    <a:pt x="731" y="406"/>
                    <a:pt x="720" y="405"/>
                    <a:pt x="720" y="395"/>
                  </a:cubicBezTo>
                  <a:cubicBezTo>
                    <a:pt x="724" y="394"/>
                    <a:pt x="725" y="389"/>
                    <a:pt x="722" y="386"/>
                  </a:cubicBezTo>
                  <a:cubicBezTo>
                    <a:pt x="726" y="383"/>
                    <a:pt x="734" y="378"/>
                    <a:pt x="740" y="381"/>
                  </a:cubicBezTo>
                  <a:cubicBezTo>
                    <a:pt x="740" y="386"/>
                    <a:pt x="736" y="388"/>
                    <a:pt x="738" y="394"/>
                  </a:cubicBezTo>
                  <a:cubicBezTo>
                    <a:pt x="744" y="394"/>
                    <a:pt x="742" y="388"/>
                    <a:pt x="748" y="390"/>
                  </a:cubicBezTo>
                  <a:cubicBezTo>
                    <a:pt x="751" y="402"/>
                    <a:pt x="761" y="406"/>
                    <a:pt x="765" y="417"/>
                  </a:cubicBezTo>
                  <a:cubicBezTo>
                    <a:pt x="770" y="416"/>
                    <a:pt x="773" y="418"/>
                    <a:pt x="777" y="418"/>
                  </a:cubicBezTo>
                  <a:cubicBezTo>
                    <a:pt x="778" y="420"/>
                    <a:pt x="778" y="423"/>
                    <a:pt x="780" y="424"/>
                  </a:cubicBezTo>
                  <a:cubicBezTo>
                    <a:pt x="795" y="428"/>
                    <a:pt x="801" y="441"/>
                    <a:pt x="814" y="446"/>
                  </a:cubicBezTo>
                  <a:cubicBezTo>
                    <a:pt x="813" y="455"/>
                    <a:pt x="811" y="463"/>
                    <a:pt x="809" y="469"/>
                  </a:cubicBezTo>
                  <a:cubicBezTo>
                    <a:pt x="811" y="473"/>
                    <a:pt x="818" y="473"/>
                    <a:pt x="817" y="481"/>
                  </a:cubicBezTo>
                  <a:cubicBezTo>
                    <a:pt x="827" y="485"/>
                    <a:pt x="831" y="496"/>
                    <a:pt x="838" y="503"/>
                  </a:cubicBezTo>
                  <a:cubicBezTo>
                    <a:pt x="841" y="504"/>
                    <a:pt x="847" y="501"/>
                    <a:pt x="847" y="505"/>
                  </a:cubicBezTo>
                  <a:cubicBezTo>
                    <a:pt x="845" y="507"/>
                    <a:pt x="840" y="506"/>
                    <a:pt x="839" y="510"/>
                  </a:cubicBezTo>
                  <a:cubicBezTo>
                    <a:pt x="843" y="516"/>
                    <a:pt x="846" y="518"/>
                    <a:pt x="844" y="529"/>
                  </a:cubicBezTo>
                  <a:cubicBezTo>
                    <a:pt x="848" y="531"/>
                    <a:pt x="851" y="529"/>
                    <a:pt x="856" y="529"/>
                  </a:cubicBezTo>
                  <a:cubicBezTo>
                    <a:pt x="856" y="531"/>
                    <a:pt x="857" y="532"/>
                    <a:pt x="858" y="535"/>
                  </a:cubicBezTo>
                  <a:cubicBezTo>
                    <a:pt x="863" y="530"/>
                    <a:pt x="865" y="538"/>
                    <a:pt x="870" y="536"/>
                  </a:cubicBezTo>
                  <a:cubicBezTo>
                    <a:pt x="870" y="528"/>
                    <a:pt x="864" y="521"/>
                    <a:pt x="864" y="516"/>
                  </a:cubicBezTo>
                  <a:cubicBezTo>
                    <a:pt x="869" y="516"/>
                    <a:pt x="868" y="521"/>
                    <a:pt x="874" y="519"/>
                  </a:cubicBezTo>
                  <a:cubicBezTo>
                    <a:pt x="873" y="511"/>
                    <a:pt x="857" y="510"/>
                    <a:pt x="852" y="503"/>
                  </a:cubicBezTo>
                  <a:cubicBezTo>
                    <a:pt x="863" y="501"/>
                    <a:pt x="870" y="511"/>
                    <a:pt x="881" y="513"/>
                  </a:cubicBezTo>
                  <a:cubicBezTo>
                    <a:pt x="883" y="510"/>
                    <a:pt x="881" y="506"/>
                    <a:pt x="880" y="504"/>
                  </a:cubicBezTo>
                  <a:cubicBezTo>
                    <a:pt x="883" y="503"/>
                    <a:pt x="886" y="502"/>
                    <a:pt x="885" y="496"/>
                  </a:cubicBezTo>
                  <a:cubicBezTo>
                    <a:pt x="881" y="496"/>
                    <a:pt x="876" y="496"/>
                    <a:pt x="873" y="493"/>
                  </a:cubicBezTo>
                  <a:cubicBezTo>
                    <a:pt x="867" y="489"/>
                    <a:pt x="860" y="474"/>
                    <a:pt x="858" y="467"/>
                  </a:cubicBezTo>
                  <a:cubicBezTo>
                    <a:pt x="864" y="469"/>
                    <a:pt x="866" y="474"/>
                    <a:pt x="872" y="476"/>
                  </a:cubicBezTo>
                  <a:cubicBezTo>
                    <a:pt x="878" y="473"/>
                    <a:pt x="872" y="463"/>
                    <a:pt x="880" y="461"/>
                  </a:cubicBezTo>
                  <a:cubicBezTo>
                    <a:pt x="884" y="461"/>
                    <a:pt x="884" y="464"/>
                    <a:pt x="887" y="465"/>
                  </a:cubicBezTo>
                  <a:cubicBezTo>
                    <a:pt x="891" y="463"/>
                    <a:pt x="891" y="459"/>
                    <a:pt x="895" y="459"/>
                  </a:cubicBezTo>
                  <a:cubicBezTo>
                    <a:pt x="900" y="461"/>
                    <a:pt x="908" y="461"/>
                    <a:pt x="908" y="467"/>
                  </a:cubicBezTo>
                  <a:cubicBezTo>
                    <a:pt x="906" y="469"/>
                    <a:pt x="900" y="468"/>
                    <a:pt x="902" y="473"/>
                  </a:cubicBezTo>
                  <a:cubicBezTo>
                    <a:pt x="906" y="477"/>
                    <a:pt x="907" y="470"/>
                    <a:pt x="911" y="470"/>
                  </a:cubicBezTo>
                  <a:cubicBezTo>
                    <a:pt x="910" y="479"/>
                    <a:pt x="910" y="484"/>
                    <a:pt x="906" y="490"/>
                  </a:cubicBezTo>
                  <a:cubicBezTo>
                    <a:pt x="910" y="490"/>
                    <a:pt x="912" y="492"/>
                    <a:pt x="916" y="492"/>
                  </a:cubicBezTo>
                  <a:cubicBezTo>
                    <a:pt x="920" y="487"/>
                    <a:pt x="914" y="487"/>
                    <a:pt x="912" y="484"/>
                  </a:cubicBezTo>
                  <a:cubicBezTo>
                    <a:pt x="922" y="483"/>
                    <a:pt x="922" y="498"/>
                    <a:pt x="923" y="502"/>
                  </a:cubicBezTo>
                  <a:cubicBezTo>
                    <a:pt x="919" y="497"/>
                    <a:pt x="915" y="497"/>
                    <a:pt x="907" y="498"/>
                  </a:cubicBezTo>
                  <a:cubicBezTo>
                    <a:pt x="907" y="504"/>
                    <a:pt x="907" y="504"/>
                    <a:pt x="907" y="504"/>
                  </a:cubicBezTo>
                  <a:cubicBezTo>
                    <a:pt x="918" y="505"/>
                    <a:pt x="933" y="506"/>
                    <a:pt x="930" y="519"/>
                  </a:cubicBezTo>
                  <a:cubicBezTo>
                    <a:pt x="936" y="523"/>
                    <a:pt x="943" y="525"/>
                    <a:pt x="946" y="531"/>
                  </a:cubicBezTo>
                  <a:cubicBezTo>
                    <a:pt x="957" y="529"/>
                    <a:pt x="965" y="543"/>
                    <a:pt x="980" y="537"/>
                  </a:cubicBezTo>
                  <a:cubicBezTo>
                    <a:pt x="978" y="524"/>
                    <a:pt x="995" y="524"/>
                    <a:pt x="1003" y="530"/>
                  </a:cubicBezTo>
                  <a:cubicBezTo>
                    <a:pt x="1006" y="532"/>
                    <a:pt x="1006" y="537"/>
                    <a:pt x="1010" y="539"/>
                  </a:cubicBezTo>
                  <a:cubicBezTo>
                    <a:pt x="1030" y="545"/>
                    <a:pt x="1038" y="516"/>
                    <a:pt x="1055" y="528"/>
                  </a:cubicBezTo>
                  <a:cubicBezTo>
                    <a:pt x="1059" y="527"/>
                    <a:pt x="1058" y="522"/>
                    <a:pt x="1063" y="522"/>
                  </a:cubicBezTo>
                  <a:cubicBezTo>
                    <a:pt x="1064" y="533"/>
                    <a:pt x="1056" y="553"/>
                    <a:pt x="1068" y="561"/>
                  </a:cubicBezTo>
                  <a:cubicBezTo>
                    <a:pt x="1054" y="576"/>
                    <a:pt x="1068" y="603"/>
                    <a:pt x="1059" y="616"/>
                  </a:cubicBezTo>
                  <a:cubicBezTo>
                    <a:pt x="1054" y="616"/>
                    <a:pt x="1054" y="616"/>
                    <a:pt x="1054" y="616"/>
                  </a:cubicBezTo>
                  <a:cubicBezTo>
                    <a:pt x="1052" y="630"/>
                    <a:pt x="1039" y="623"/>
                    <a:pt x="1027" y="625"/>
                  </a:cubicBezTo>
                  <a:cubicBezTo>
                    <a:pt x="1022" y="616"/>
                    <a:pt x="1015" y="621"/>
                    <a:pt x="1005" y="622"/>
                  </a:cubicBezTo>
                  <a:cubicBezTo>
                    <a:pt x="1002" y="622"/>
                    <a:pt x="1000" y="621"/>
                    <a:pt x="999" y="621"/>
                  </a:cubicBezTo>
                  <a:cubicBezTo>
                    <a:pt x="990" y="623"/>
                    <a:pt x="983" y="633"/>
                    <a:pt x="977" y="634"/>
                  </a:cubicBezTo>
                  <a:cubicBezTo>
                    <a:pt x="970" y="628"/>
                    <a:pt x="960" y="632"/>
                    <a:pt x="952" y="630"/>
                  </a:cubicBezTo>
                  <a:cubicBezTo>
                    <a:pt x="949" y="629"/>
                    <a:pt x="947" y="626"/>
                    <a:pt x="944" y="625"/>
                  </a:cubicBezTo>
                  <a:cubicBezTo>
                    <a:pt x="942" y="624"/>
                    <a:pt x="938" y="626"/>
                    <a:pt x="934" y="625"/>
                  </a:cubicBezTo>
                  <a:cubicBezTo>
                    <a:pt x="925" y="624"/>
                    <a:pt x="920" y="619"/>
                    <a:pt x="913" y="624"/>
                  </a:cubicBezTo>
                  <a:cubicBezTo>
                    <a:pt x="911" y="622"/>
                    <a:pt x="908" y="621"/>
                    <a:pt x="908" y="616"/>
                  </a:cubicBezTo>
                  <a:cubicBezTo>
                    <a:pt x="895" y="618"/>
                    <a:pt x="893" y="610"/>
                    <a:pt x="879" y="612"/>
                  </a:cubicBezTo>
                  <a:cubicBezTo>
                    <a:pt x="875" y="611"/>
                    <a:pt x="874" y="606"/>
                    <a:pt x="872" y="603"/>
                  </a:cubicBezTo>
                  <a:cubicBezTo>
                    <a:pt x="866" y="605"/>
                    <a:pt x="862" y="600"/>
                    <a:pt x="857" y="600"/>
                  </a:cubicBezTo>
                  <a:cubicBezTo>
                    <a:pt x="850" y="599"/>
                    <a:pt x="847" y="602"/>
                    <a:pt x="843" y="603"/>
                  </a:cubicBezTo>
                  <a:cubicBezTo>
                    <a:pt x="839" y="604"/>
                    <a:pt x="834" y="602"/>
                    <a:pt x="834" y="603"/>
                  </a:cubicBezTo>
                  <a:cubicBezTo>
                    <a:pt x="831" y="604"/>
                    <a:pt x="822" y="612"/>
                    <a:pt x="821" y="615"/>
                  </a:cubicBezTo>
                  <a:cubicBezTo>
                    <a:pt x="819" y="622"/>
                    <a:pt x="827" y="628"/>
                    <a:pt x="826" y="635"/>
                  </a:cubicBezTo>
                  <a:cubicBezTo>
                    <a:pt x="825" y="641"/>
                    <a:pt x="818" y="646"/>
                    <a:pt x="813" y="647"/>
                  </a:cubicBezTo>
                  <a:cubicBezTo>
                    <a:pt x="803" y="649"/>
                    <a:pt x="802" y="644"/>
                    <a:pt x="797" y="640"/>
                  </a:cubicBezTo>
                  <a:cubicBezTo>
                    <a:pt x="792" y="636"/>
                    <a:pt x="782" y="631"/>
                    <a:pt x="778" y="630"/>
                  </a:cubicBezTo>
                  <a:cubicBezTo>
                    <a:pt x="768" y="628"/>
                    <a:pt x="760" y="632"/>
                    <a:pt x="754" y="628"/>
                  </a:cubicBezTo>
                  <a:cubicBezTo>
                    <a:pt x="748" y="624"/>
                    <a:pt x="751" y="613"/>
                    <a:pt x="744" y="608"/>
                  </a:cubicBezTo>
                  <a:cubicBezTo>
                    <a:pt x="743" y="606"/>
                    <a:pt x="738" y="606"/>
                    <a:pt x="735" y="605"/>
                  </a:cubicBezTo>
                  <a:cubicBezTo>
                    <a:pt x="731" y="603"/>
                    <a:pt x="729" y="600"/>
                    <a:pt x="727" y="599"/>
                  </a:cubicBezTo>
                  <a:cubicBezTo>
                    <a:pt x="718" y="596"/>
                    <a:pt x="709" y="601"/>
                    <a:pt x="701" y="599"/>
                  </a:cubicBezTo>
                  <a:cubicBezTo>
                    <a:pt x="693" y="597"/>
                    <a:pt x="691" y="590"/>
                    <a:pt x="683" y="588"/>
                  </a:cubicBezTo>
                  <a:cubicBezTo>
                    <a:pt x="682" y="586"/>
                    <a:pt x="681" y="584"/>
                    <a:pt x="680" y="582"/>
                  </a:cubicBezTo>
                  <a:cubicBezTo>
                    <a:pt x="672" y="582"/>
                    <a:pt x="667" y="579"/>
                    <a:pt x="666" y="573"/>
                  </a:cubicBezTo>
                  <a:cubicBezTo>
                    <a:pt x="673" y="563"/>
                    <a:pt x="687" y="562"/>
                    <a:pt x="685" y="550"/>
                  </a:cubicBezTo>
                  <a:cubicBezTo>
                    <a:pt x="684" y="546"/>
                    <a:pt x="677" y="544"/>
                    <a:pt x="677" y="539"/>
                  </a:cubicBezTo>
                  <a:cubicBezTo>
                    <a:pt x="676" y="531"/>
                    <a:pt x="690" y="530"/>
                    <a:pt x="687" y="521"/>
                  </a:cubicBezTo>
                  <a:cubicBezTo>
                    <a:pt x="680" y="521"/>
                    <a:pt x="678" y="529"/>
                    <a:pt x="673" y="527"/>
                  </a:cubicBezTo>
                  <a:cubicBezTo>
                    <a:pt x="672" y="522"/>
                    <a:pt x="677" y="521"/>
                    <a:pt x="674" y="516"/>
                  </a:cubicBezTo>
                  <a:cubicBezTo>
                    <a:pt x="663" y="512"/>
                    <a:pt x="646" y="528"/>
                    <a:pt x="635" y="516"/>
                  </a:cubicBezTo>
                  <a:cubicBezTo>
                    <a:pt x="631" y="521"/>
                    <a:pt x="623" y="519"/>
                    <a:pt x="619" y="515"/>
                  </a:cubicBezTo>
                  <a:cubicBezTo>
                    <a:pt x="615" y="521"/>
                    <a:pt x="608" y="518"/>
                    <a:pt x="602" y="522"/>
                  </a:cubicBezTo>
                  <a:cubicBezTo>
                    <a:pt x="590" y="516"/>
                    <a:pt x="573" y="518"/>
                    <a:pt x="559" y="518"/>
                  </a:cubicBezTo>
                  <a:cubicBezTo>
                    <a:pt x="545" y="519"/>
                    <a:pt x="529" y="519"/>
                    <a:pt x="523" y="529"/>
                  </a:cubicBezTo>
                  <a:cubicBezTo>
                    <a:pt x="505" y="526"/>
                    <a:pt x="499" y="548"/>
                    <a:pt x="484" y="534"/>
                  </a:cubicBezTo>
                  <a:cubicBezTo>
                    <a:pt x="475" y="537"/>
                    <a:pt x="470" y="529"/>
                    <a:pt x="462" y="534"/>
                  </a:cubicBezTo>
                  <a:cubicBezTo>
                    <a:pt x="457" y="531"/>
                    <a:pt x="455" y="526"/>
                    <a:pt x="452" y="520"/>
                  </a:cubicBezTo>
                  <a:cubicBezTo>
                    <a:pt x="446" y="520"/>
                    <a:pt x="446" y="520"/>
                    <a:pt x="446" y="520"/>
                  </a:cubicBezTo>
                  <a:cubicBezTo>
                    <a:pt x="436" y="536"/>
                    <a:pt x="428" y="552"/>
                    <a:pt x="406" y="555"/>
                  </a:cubicBezTo>
                  <a:cubicBezTo>
                    <a:pt x="394" y="554"/>
                    <a:pt x="392" y="564"/>
                    <a:pt x="383" y="567"/>
                  </a:cubicBezTo>
                  <a:cubicBezTo>
                    <a:pt x="382" y="577"/>
                    <a:pt x="373" y="580"/>
                    <a:pt x="369" y="587"/>
                  </a:cubicBezTo>
                  <a:cubicBezTo>
                    <a:pt x="370" y="593"/>
                    <a:pt x="367" y="596"/>
                    <a:pt x="365" y="598"/>
                  </a:cubicBezTo>
                  <a:cubicBezTo>
                    <a:pt x="367" y="603"/>
                    <a:pt x="365" y="608"/>
                    <a:pt x="363" y="611"/>
                  </a:cubicBezTo>
                  <a:cubicBezTo>
                    <a:pt x="353" y="614"/>
                    <a:pt x="353" y="626"/>
                    <a:pt x="340" y="626"/>
                  </a:cubicBezTo>
                  <a:cubicBezTo>
                    <a:pt x="336" y="635"/>
                    <a:pt x="323" y="638"/>
                    <a:pt x="311" y="636"/>
                  </a:cubicBezTo>
                  <a:cubicBezTo>
                    <a:pt x="303" y="642"/>
                    <a:pt x="302" y="655"/>
                    <a:pt x="292" y="659"/>
                  </a:cubicBezTo>
                  <a:cubicBezTo>
                    <a:pt x="287" y="658"/>
                    <a:pt x="286" y="658"/>
                    <a:pt x="282" y="659"/>
                  </a:cubicBezTo>
                  <a:cubicBezTo>
                    <a:pt x="282" y="667"/>
                    <a:pt x="277" y="670"/>
                    <a:pt x="273" y="674"/>
                  </a:cubicBezTo>
                  <a:cubicBezTo>
                    <a:pt x="273" y="684"/>
                    <a:pt x="273" y="684"/>
                    <a:pt x="273" y="684"/>
                  </a:cubicBezTo>
                  <a:cubicBezTo>
                    <a:pt x="267" y="688"/>
                    <a:pt x="263" y="695"/>
                    <a:pt x="255" y="696"/>
                  </a:cubicBezTo>
                  <a:cubicBezTo>
                    <a:pt x="252" y="705"/>
                    <a:pt x="246" y="711"/>
                    <a:pt x="242" y="719"/>
                  </a:cubicBezTo>
                  <a:cubicBezTo>
                    <a:pt x="233" y="723"/>
                    <a:pt x="230" y="729"/>
                    <a:pt x="230" y="738"/>
                  </a:cubicBezTo>
                  <a:cubicBezTo>
                    <a:pt x="229" y="745"/>
                    <a:pt x="233" y="751"/>
                    <a:pt x="234" y="755"/>
                  </a:cubicBezTo>
                  <a:cubicBezTo>
                    <a:pt x="234" y="761"/>
                    <a:pt x="229" y="767"/>
                    <a:pt x="228" y="773"/>
                  </a:cubicBezTo>
                  <a:cubicBezTo>
                    <a:pt x="227" y="779"/>
                    <a:pt x="230" y="785"/>
                    <a:pt x="230" y="791"/>
                  </a:cubicBezTo>
                  <a:cubicBezTo>
                    <a:pt x="228" y="807"/>
                    <a:pt x="214" y="817"/>
                    <a:pt x="215" y="834"/>
                  </a:cubicBezTo>
                  <a:cubicBezTo>
                    <a:pt x="213" y="838"/>
                    <a:pt x="204" y="841"/>
                    <a:pt x="203" y="848"/>
                  </a:cubicBezTo>
                  <a:cubicBezTo>
                    <a:pt x="202" y="853"/>
                    <a:pt x="209" y="862"/>
                    <a:pt x="208" y="872"/>
                  </a:cubicBezTo>
                  <a:cubicBezTo>
                    <a:pt x="207" y="878"/>
                    <a:pt x="202" y="883"/>
                    <a:pt x="203" y="887"/>
                  </a:cubicBezTo>
                  <a:cubicBezTo>
                    <a:pt x="203" y="892"/>
                    <a:pt x="208" y="895"/>
                    <a:pt x="210" y="897"/>
                  </a:cubicBezTo>
                  <a:cubicBezTo>
                    <a:pt x="209" y="899"/>
                    <a:pt x="209" y="901"/>
                    <a:pt x="210" y="903"/>
                  </a:cubicBezTo>
                  <a:cubicBezTo>
                    <a:pt x="212" y="905"/>
                    <a:pt x="215" y="902"/>
                    <a:pt x="217" y="905"/>
                  </a:cubicBezTo>
                  <a:cubicBezTo>
                    <a:pt x="217" y="917"/>
                    <a:pt x="222" y="924"/>
                    <a:pt x="228" y="929"/>
                  </a:cubicBezTo>
                  <a:cubicBezTo>
                    <a:pt x="228" y="943"/>
                    <a:pt x="249" y="953"/>
                    <a:pt x="242" y="971"/>
                  </a:cubicBezTo>
                  <a:cubicBezTo>
                    <a:pt x="246" y="980"/>
                    <a:pt x="248" y="990"/>
                    <a:pt x="253" y="997"/>
                  </a:cubicBezTo>
                  <a:cubicBezTo>
                    <a:pt x="255" y="999"/>
                    <a:pt x="258" y="999"/>
                    <a:pt x="259" y="1000"/>
                  </a:cubicBezTo>
                  <a:cubicBezTo>
                    <a:pt x="265" y="1005"/>
                    <a:pt x="269" y="1015"/>
                    <a:pt x="276" y="1021"/>
                  </a:cubicBezTo>
                  <a:cubicBezTo>
                    <a:pt x="279" y="1024"/>
                    <a:pt x="281" y="1024"/>
                    <a:pt x="283" y="1027"/>
                  </a:cubicBezTo>
                  <a:cubicBezTo>
                    <a:pt x="287" y="1032"/>
                    <a:pt x="289" y="1039"/>
                    <a:pt x="293" y="1044"/>
                  </a:cubicBezTo>
                  <a:cubicBezTo>
                    <a:pt x="297" y="1048"/>
                    <a:pt x="304" y="1051"/>
                    <a:pt x="308" y="1055"/>
                  </a:cubicBezTo>
                  <a:cubicBezTo>
                    <a:pt x="312" y="1058"/>
                    <a:pt x="314" y="1062"/>
                    <a:pt x="317" y="1065"/>
                  </a:cubicBezTo>
                  <a:cubicBezTo>
                    <a:pt x="325" y="1070"/>
                    <a:pt x="331" y="1063"/>
                    <a:pt x="343" y="1062"/>
                  </a:cubicBezTo>
                  <a:cubicBezTo>
                    <a:pt x="350" y="1061"/>
                    <a:pt x="357" y="1063"/>
                    <a:pt x="363" y="1064"/>
                  </a:cubicBezTo>
                  <a:cubicBezTo>
                    <a:pt x="374" y="1064"/>
                    <a:pt x="378" y="1062"/>
                    <a:pt x="384" y="1068"/>
                  </a:cubicBezTo>
                  <a:cubicBezTo>
                    <a:pt x="387" y="1069"/>
                    <a:pt x="389" y="1068"/>
                    <a:pt x="391" y="1067"/>
                  </a:cubicBezTo>
                  <a:cubicBezTo>
                    <a:pt x="394" y="1075"/>
                    <a:pt x="405" y="1075"/>
                    <a:pt x="409" y="1082"/>
                  </a:cubicBezTo>
                  <a:cubicBezTo>
                    <a:pt x="425" y="1078"/>
                    <a:pt x="440" y="1078"/>
                    <a:pt x="452" y="1070"/>
                  </a:cubicBezTo>
                  <a:cubicBezTo>
                    <a:pt x="460" y="1078"/>
                    <a:pt x="467" y="1068"/>
                    <a:pt x="474" y="1067"/>
                  </a:cubicBezTo>
                  <a:cubicBezTo>
                    <a:pt x="477" y="1067"/>
                    <a:pt x="481" y="1070"/>
                    <a:pt x="486" y="1069"/>
                  </a:cubicBezTo>
                  <a:cubicBezTo>
                    <a:pt x="489" y="1069"/>
                    <a:pt x="491" y="1067"/>
                    <a:pt x="493" y="1067"/>
                  </a:cubicBezTo>
                  <a:cubicBezTo>
                    <a:pt x="496" y="1068"/>
                    <a:pt x="498" y="1071"/>
                    <a:pt x="501" y="1071"/>
                  </a:cubicBezTo>
                  <a:cubicBezTo>
                    <a:pt x="504" y="1072"/>
                    <a:pt x="507" y="1070"/>
                    <a:pt x="509" y="1069"/>
                  </a:cubicBezTo>
                  <a:cubicBezTo>
                    <a:pt x="525" y="1069"/>
                    <a:pt x="539" y="1084"/>
                    <a:pt x="543" y="1095"/>
                  </a:cubicBezTo>
                  <a:cubicBezTo>
                    <a:pt x="547" y="1108"/>
                    <a:pt x="548" y="1115"/>
                    <a:pt x="568" y="1113"/>
                  </a:cubicBezTo>
                  <a:cubicBezTo>
                    <a:pt x="569" y="1112"/>
                    <a:pt x="568" y="1109"/>
                    <a:pt x="571" y="1110"/>
                  </a:cubicBezTo>
                  <a:cubicBezTo>
                    <a:pt x="580" y="1109"/>
                    <a:pt x="585" y="1116"/>
                    <a:pt x="592" y="1115"/>
                  </a:cubicBezTo>
                  <a:cubicBezTo>
                    <a:pt x="597" y="1115"/>
                    <a:pt x="604" y="1108"/>
                    <a:pt x="609" y="1115"/>
                  </a:cubicBezTo>
                  <a:cubicBezTo>
                    <a:pt x="610" y="1128"/>
                    <a:pt x="627" y="1131"/>
                    <a:pt x="629" y="1141"/>
                  </a:cubicBezTo>
                  <a:cubicBezTo>
                    <a:pt x="631" y="1149"/>
                    <a:pt x="623" y="1151"/>
                    <a:pt x="625" y="1162"/>
                  </a:cubicBezTo>
                  <a:cubicBezTo>
                    <a:pt x="623" y="1165"/>
                    <a:pt x="619" y="1166"/>
                    <a:pt x="617" y="1169"/>
                  </a:cubicBezTo>
                  <a:cubicBezTo>
                    <a:pt x="618" y="1175"/>
                    <a:pt x="623" y="1177"/>
                    <a:pt x="623" y="1184"/>
                  </a:cubicBezTo>
                  <a:cubicBezTo>
                    <a:pt x="622" y="1185"/>
                    <a:pt x="619" y="1184"/>
                    <a:pt x="618" y="1186"/>
                  </a:cubicBezTo>
                  <a:cubicBezTo>
                    <a:pt x="619" y="1196"/>
                    <a:pt x="616" y="1203"/>
                    <a:pt x="607" y="1203"/>
                  </a:cubicBezTo>
                  <a:cubicBezTo>
                    <a:pt x="608" y="1210"/>
                    <a:pt x="613" y="1213"/>
                    <a:pt x="618" y="1216"/>
                  </a:cubicBezTo>
                  <a:cubicBezTo>
                    <a:pt x="619" y="1219"/>
                    <a:pt x="617" y="1219"/>
                    <a:pt x="618" y="1222"/>
                  </a:cubicBezTo>
                  <a:cubicBezTo>
                    <a:pt x="622" y="1224"/>
                    <a:pt x="625" y="1227"/>
                    <a:pt x="626" y="1233"/>
                  </a:cubicBezTo>
                  <a:cubicBezTo>
                    <a:pt x="633" y="1233"/>
                    <a:pt x="632" y="1237"/>
                    <a:pt x="635" y="1240"/>
                  </a:cubicBezTo>
                  <a:cubicBezTo>
                    <a:pt x="637" y="1243"/>
                    <a:pt x="642" y="1244"/>
                    <a:pt x="643" y="1246"/>
                  </a:cubicBezTo>
                  <a:cubicBezTo>
                    <a:pt x="646" y="1249"/>
                    <a:pt x="646" y="1252"/>
                    <a:pt x="648" y="1255"/>
                  </a:cubicBezTo>
                  <a:cubicBezTo>
                    <a:pt x="653" y="1260"/>
                    <a:pt x="661" y="1262"/>
                    <a:pt x="666" y="1267"/>
                  </a:cubicBezTo>
                  <a:cubicBezTo>
                    <a:pt x="673" y="1274"/>
                    <a:pt x="674" y="1284"/>
                    <a:pt x="681" y="1291"/>
                  </a:cubicBezTo>
                  <a:cubicBezTo>
                    <a:pt x="681" y="1294"/>
                    <a:pt x="678" y="1293"/>
                    <a:pt x="679" y="1297"/>
                  </a:cubicBezTo>
                  <a:cubicBezTo>
                    <a:pt x="682" y="1301"/>
                    <a:pt x="688" y="1303"/>
                    <a:pt x="688" y="1311"/>
                  </a:cubicBezTo>
                  <a:cubicBezTo>
                    <a:pt x="693" y="1317"/>
                    <a:pt x="701" y="1320"/>
                    <a:pt x="700" y="1331"/>
                  </a:cubicBezTo>
                  <a:cubicBezTo>
                    <a:pt x="699" y="1335"/>
                    <a:pt x="695" y="1335"/>
                    <a:pt x="694" y="1339"/>
                  </a:cubicBezTo>
                  <a:cubicBezTo>
                    <a:pt x="696" y="1352"/>
                    <a:pt x="713" y="1360"/>
                    <a:pt x="712" y="1373"/>
                  </a:cubicBezTo>
                  <a:cubicBezTo>
                    <a:pt x="711" y="1378"/>
                    <a:pt x="705" y="1379"/>
                    <a:pt x="707" y="1385"/>
                  </a:cubicBezTo>
                  <a:cubicBezTo>
                    <a:pt x="697" y="1384"/>
                    <a:pt x="698" y="1394"/>
                    <a:pt x="689" y="1393"/>
                  </a:cubicBezTo>
                  <a:cubicBezTo>
                    <a:pt x="689" y="1403"/>
                    <a:pt x="684" y="1405"/>
                    <a:pt x="687" y="1415"/>
                  </a:cubicBezTo>
                  <a:cubicBezTo>
                    <a:pt x="680" y="1417"/>
                    <a:pt x="683" y="1423"/>
                    <a:pt x="677" y="1427"/>
                  </a:cubicBezTo>
                  <a:cubicBezTo>
                    <a:pt x="679" y="1436"/>
                    <a:pt x="676" y="1443"/>
                    <a:pt x="679" y="1451"/>
                  </a:cubicBezTo>
                  <a:cubicBezTo>
                    <a:pt x="683" y="1459"/>
                    <a:pt x="695" y="1464"/>
                    <a:pt x="704" y="1475"/>
                  </a:cubicBezTo>
                  <a:cubicBezTo>
                    <a:pt x="706" y="1477"/>
                    <a:pt x="706" y="1479"/>
                    <a:pt x="708" y="1481"/>
                  </a:cubicBezTo>
                  <a:cubicBezTo>
                    <a:pt x="712" y="1487"/>
                    <a:pt x="718" y="1489"/>
                    <a:pt x="721" y="1493"/>
                  </a:cubicBezTo>
                  <a:cubicBezTo>
                    <a:pt x="722" y="1494"/>
                    <a:pt x="721" y="1496"/>
                    <a:pt x="722" y="1497"/>
                  </a:cubicBezTo>
                  <a:cubicBezTo>
                    <a:pt x="726" y="1500"/>
                    <a:pt x="731" y="1499"/>
                    <a:pt x="733" y="1503"/>
                  </a:cubicBezTo>
                  <a:cubicBezTo>
                    <a:pt x="735" y="1508"/>
                    <a:pt x="733" y="1515"/>
                    <a:pt x="735" y="1521"/>
                  </a:cubicBezTo>
                  <a:cubicBezTo>
                    <a:pt x="736" y="1524"/>
                    <a:pt x="740" y="1527"/>
                    <a:pt x="741" y="1529"/>
                  </a:cubicBezTo>
                  <a:cubicBezTo>
                    <a:pt x="742" y="1530"/>
                    <a:pt x="740" y="1533"/>
                    <a:pt x="740" y="1534"/>
                  </a:cubicBezTo>
                  <a:cubicBezTo>
                    <a:pt x="741" y="1535"/>
                    <a:pt x="744" y="1541"/>
                    <a:pt x="744" y="1542"/>
                  </a:cubicBezTo>
                  <a:cubicBezTo>
                    <a:pt x="746" y="1545"/>
                    <a:pt x="751" y="1550"/>
                    <a:pt x="753" y="1552"/>
                  </a:cubicBezTo>
                  <a:cubicBezTo>
                    <a:pt x="762" y="1563"/>
                    <a:pt x="783" y="1564"/>
                    <a:pt x="783" y="1578"/>
                  </a:cubicBezTo>
                  <a:cubicBezTo>
                    <a:pt x="788" y="1583"/>
                    <a:pt x="799" y="1582"/>
                    <a:pt x="800" y="1592"/>
                  </a:cubicBezTo>
                  <a:cubicBezTo>
                    <a:pt x="800" y="1594"/>
                    <a:pt x="797" y="1594"/>
                    <a:pt x="794" y="1594"/>
                  </a:cubicBezTo>
                  <a:cubicBezTo>
                    <a:pt x="794" y="1599"/>
                    <a:pt x="800" y="1599"/>
                    <a:pt x="801" y="1604"/>
                  </a:cubicBezTo>
                  <a:cubicBezTo>
                    <a:pt x="808" y="1602"/>
                    <a:pt x="813" y="1607"/>
                    <a:pt x="820" y="1608"/>
                  </a:cubicBezTo>
                  <a:cubicBezTo>
                    <a:pt x="833" y="1609"/>
                    <a:pt x="848" y="1604"/>
                    <a:pt x="860" y="1603"/>
                  </a:cubicBezTo>
                  <a:cubicBezTo>
                    <a:pt x="881" y="1601"/>
                    <a:pt x="902" y="1604"/>
                    <a:pt x="921" y="1600"/>
                  </a:cubicBezTo>
                  <a:cubicBezTo>
                    <a:pt x="940" y="1597"/>
                    <a:pt x="954" y="1584"/>
                    <a:pt x="970" y="1580"/>
                  </a:cubicBezTo>
                  <a:cubicBezTo>
                    <a:pt x="984" y="1576"/>
                    <a:pt x="990" y="1567"/>
                    <a:pt x="1000" y="1562"/>
                  </a:cubicBezTo>
                  <a:cubicBezTo>
                    <a:pt x="1004" y="1559"/>
                    <a:pt x="1011" y="1559"/>
                    <a:pt x="1016" y="1556"/>
                  </a:cubicBezTo>
                  <a:cubicBezTo>
                    <a:pt x="1024" y="1552"/>
                    <a:pt x="1029" y="1542"/>
                    <a:pt x="1033" y="1535"/>
                  </a:cubicBezTo>
                  <a:cubicBezTo>
                    <a:pt x="1034" y="1532"/>
                    <a:pt x="1029" y="1534"/>
                    <a:pt x="1030" y="1530"/>
                  </a:cubicBezTo>
                  <a:cubicBezTo>
                    <a:pt x="1046" y="1521"/>
                    <a:pt x="1066" y="1516"/>
                    <a:pt x="1082" y="1507"/>
                  </a:cubicBezTo>
                  <a:cubicBezTo>
                    <a:pt x="1083" y="1504"/>
                    <a:pt x="1080" y="1504"/>
                    <a:pt x="1080" y="1501"/>
                  </a:cubicBezTo>
                  <a:cubicBezTo>
                    <a:pt x="1086" y="1499"/>
                    <a:pt x="1087" y="1493"/>
                    <a:pt x="1089" y="1487"/>
                  </a:cubicBezTo>
                  <a:cubicBezTo>
                    <a:pt x="1085" y="1486"/>
                    <a:pt x="1085" y="1482"/>
                    <a:pt x="1082" y="1479"/>
                  </a:cubicBezTo>
                  <a:cubicBezTo>
                    <a:pt x="1084" y="1478"/>
                    <a:pt x="1085" y="1476"/>
                    <a:pt x="1085" y="1474"/>
                  </a:cubicBezTo>
                  <a:cubicBezTo>
                    <a:pt x="1084" y="1472"/>
                    <a:pt x="1081" y="1472"/>
                    <a:pt x="1079" y="1471"/>
                  </a:cubicBezTo>
                  <a:cubicBezTo>
                    <a:pt x="1081" y="1463"/>
                    <a:pt x="1089" y="1464"/>
                    <a:pt x="1095" y="1460"/>
                  </a:cubicBezTo>
                  <a:cubicBezTo>
                    <a:pt x="1098" y="1458"/>
                    <a:pt x="1100" y="1454"/>
                    <a:pt x="1103" y="1451"/>
                  </a:cubicBezTo>
                  <a:cubicBezTo>
                    <a:pt x="1108" y="1449"/>
                    <a:pt x="1114" y="1448"/>
                    <a:pt x="1119" y="1445"/>
                  </a:cubicBezTo>
                  <a:cubicBezTo>
                    <a:pt x="1122" y="1442"/>
                    <a:pt x="1124" y="1437"/>
                    <a:pt x="1127" y="1434"/>
                  </a:cubicBezTo>
                  <a:cubicBezTo>
                    <a:pt x="1142" y="1423"/>
                    <a:pt x="1160" y="1422"/>
                    <a:pt x="1174" y="1412"/>
                  </a:cubicBezTo>
                  <a:cubicBezTo>
                    <a:pt x="1179" y="1409"/>
                    <a:pt x="1188" y="1400"/>
                    <a:pt x="1193" y="1395"/>
                  </a:cubicBezTo>
                  <a:cubicBezTo>
                    <a:pt x="1200" y="1387"/>
                    <a:pt x="1197" y="1383"/>
                    <a:pt x="1197" y="1373"/>
                  </a:cubicBezTo>
                  <a:cubicBezTo>
                    <a:pt x="1197" y="1369"/>
                    <a:pt x="1198" y="1363"/>
                    <a:pt x="1199" y="1360"/>
                  </a:cubicBezTo>
                  <a:cubicBezTo>
                    <a:pt x="1202" y="1350"/>
                    <a:pt x="1203" y="1342"/>
                    <a:pt x="1208" y="1331"/>
                  </a:cubicBezTo>
                  <a:cubicBezTo>
                    <a:pt x="1207" y="1325"/>
                    <a:pt x="1197" y="1327"/>
                    <a:pt x="1194" y="1323"/>
                  </a:cubicBezTo>
                  <a:cubicBezTo>
                    <a:pt x="1197" y="1312"/>
                    <a:pt x="1186" y="1305"/>
                    <a:pt x="1194" y="1299"/>
                  </a:cubicBezTo>
                  <a:cubicBezTo>
                    <a:pt x="1188" y="1292"/>
                    <a:pt x="1199" y="1289"/>
                    <a:pt x="1197" y="1281"/>
                  </a:cubicBezTo>
                  <a:cubicBezTo>
                    <a:pt x="1194" y="1279"/>
                    <a:pt x="1187" y="1280"/>
                    <a:pt x="1186" y="1276"/>
                  </a:cubicBezTo>
                  <a:cubicBezTo>
                    <a:pt x="1190" y="1267"/>
                    <a:pt x="1190" y="1259"/>
                    <a:pt x="1194" y="1251"/>
                  </a:cubicBezTo>
                  <a:cubicBezTo>
                    <a:pt x="1198" y="1245"/>
                    <a:pt x="1210" y="1240"/>
                    <a:pt x="1208" y="1230"/>
                  </a:cubicBezTo>
                  <a:cubicBezTo>
                    <a:pt x="1210" y="1227"/>
                    <a:pt x="1213" y="1224"/>
                    <a:pt x="1216" y="1222"/>
                  </a:cubicBezTo>
                  <a:cubicBezTo>
                    <a:pt x="1216" y="1219"/>
                    <a:pt x="1215" y="1219"/>
                    <a:pt x="1215" y="1216"/>
                  </a:cubicBezTo>
                  <a:cubicBezTo>
                    <a:pt x="1221" y="1213"/>
                    <a:pt x="1226" y="1209"/>
                    <a:pt x="1228" y="1202"/>
                  </a:cubicBezTo>
                  <a:cubicBezTo>
                    <a:pt x="1231" y="1202"/>
                    <a:pt x="1232" y="1200"/>
                    <a:pt x="1236" y="1200"/>
                  </a:cubicBezTo>
                  <a:cubicBezTo>
                    <a:pt x="1244" y="1193"/>
                    <a:pt x="1246" y="1183"/>
                    <a:pt x="1253" y="1175"/>
                  </a:cubicBezTo>
                  <a:cubicBezTo>
                    <a:pt x="1257" y="1170"/>
                    <a:pt x="1264" y="1167"/>
                    <a:pt x="1267" y="1163"/>
                  </a:cubicBezTo>
                  <a:cubicBezTo>
                    <a:pt x="1269" y="1160"/>
                    <a:pt x="1269" y="1157"/>
                    <a:pt x="1271" y="1154"/>
                  </a:cubicBezTo>
                  <a:cubicBezTo>
                    <a:pt x="1273" y="1152"/>
                    <a:pt x="1276" y="1151"/>
                    <a:pt x="1278" y="1149"/>
                  </a:cubicBezTo>
                  <a:cubicBezTo>
                    <a:pt x="1304" y="1121"/>
                    <a:pt x="1338" y="1099"/>
                    <a:pt x="1353" y="1061"/>
                  </a:cubicBezTo>
                  <a:cubicBezTo>
                    <a:pt x="1355" y="1054"/>
                    <a:pt x="1362" y="1049"/>
                    <a:pt x="1365" y="1042"/>
                  </a:cubicBezTo>
                  <a:cubicBezTo>
                    <a:pt x="1368" y="1037"/>
                    <a:pt x="1367" y="1031"/>
                    <a:pt x="1368" y="1025"/>
                  </a:cubicBezTo>
                  <a:cubicBezTo>
                    <a:pt x="1369" y="1021"/>
                    <a:pt x="1376" y="1015"/>
                    <a:pt x="1378" y="1007"/>
                  </a:cubicBezTo>
                  <a:cubicBezTo>
                    <a:pt x="1381" y="995"/>
                    <a:pt x="1382" y="986"/>
                    <a:pt x="1388" y="981"/>
                  </a:cubicBezTo>
                  <a:cubicBezTo>
                    <a:pt x="1388" y="974"/>
                    <a:pt x="1389" y="967"/>
                    <a:pt x="1387" y="961"/>
                  </a:cubicBezTo>
                  <a:cubicBezTo>
                    <a:pt x="1388" y="958"/>
                    <a:pt x="1391" y="958"/>
                    <a:pt x="1391" y="954"/>
                  </a:cubicBezTo>
                  <a:cubicBezTo>
                    <a:pt x="1390" y="946"/>
                    <a:pt x="1389" y="937"/>
                    <a:pt x="1392" y="931"/>
                  </a:cubicBezTo>
                  <a:cubicBezTo>
                    <a:pt x="1391" y="931"/>
                    <a:pt x="1390" y="930"/>
                    <a:pt x="1389" y="928"/>
                  </a:cubicBezTo>
                  <a:cubicBezTo>
                    <a:pt x="1386" y="928"/>
                    <a:pt x="1385" y="929"/>
                    <a:pt x="1382" y="929"/>
                  </a:cubicBezTo>
                  <a:cubicBezTo>
                    <a:pt x="1378" y="948"/>
                    <a:pt x="1351" y="944"/>
                    <a:pt x="1341" y="956"/>
                  </a:cubicBezTo>
                  <a:cubicBezTo>
                    <a:pt x="1338" y="957"/>
                    <a:pt x="1339" y="954"/>
                    <a:pt x="1336" y="954"/>
                  </a:cubicBezTo>
                  <a:cubicBezTo>
                    <a:pt x="1329" y="958"/>
                    <a:pt x="1326" y="965"/>
                    <a:pt x="1319" y="969"/>
                  </a:cubicBezTo>
                  <a:cubicBezTo>
                    <a:pt x="1316" y="968"/>
                    <a:pt x="1315" y="966"/>
                    <a:pt x="1311" y="967"/>
                  </a:cubicBezTo>
                  <a:cubicBezTo>
                    <a:pt x="1301" y="972"/>
                    <a:pt x="1295" y="982"/>
                    <a:pt x="1282" y="979"/>
                  </a:cubicBezTo>
                  <a:cubicBezTo>
                    <a:pt x="1273" y="977"/>
                    <a:pt x="1270" y="964"/>
                    <a:pt x="1261" y="963"/>
                  </a:cubicBezTo>
                  <a:cubicBezTo>
                    <a:pt x="1271" y="953"/>
                    <a:pt x="1263" y="938"/>
                    <a:pt x="1248" y="938"/>
                  </a:cubicBezTo>
                  <a:cubicBezTo>
                    <a:pt x="1248" y="935"/>
                    <a:pt x="1247" y="932"/>
                    <a:pt x="1245" y="929"/>
                  </a:cubicBezTo>
                  <a:cubicBezTo>
                    <a:pt x="1239" y="930"/>
                    <a:pt x="1236" y="927"/>
                    <a:pt x="1232" y="925"/>
                  </a:cubicBezTo>
                  <a:cubicBezTo>
                    <a:pt x="1230" y="922"/>
                    <a:pt x="1230" y="916"/>
                    <a:pt x="1227" y="914"/>
                  </a:cubicBezTo>
                  <a:cubicBezTo>
                    <a:pt x="1224" y="912"/>
                    <a:pt x="1222" y="913"/>
                    <a:pt x="1218" y="914"/>
                  </a:cubicBezTo>
                  <a:cubicBezTo>
                    <a:pt x="1216" y="913"/>
                    <a:pt x="1214" y="910"/>
                    <a:pt x="1211" y="909"/>
                  </a:cubicBezTo>
                  <a:cubicBezTo>
                    <a:pt x="1200" y="909"/>
                    <a:pt x="1191" y="903"/>
                    <a:pt x="1188" y="894"/>
                  </a:cubicBezTo>
                  <a:cubicBezTo>
                    <a:pt x="1186" y="888"/>
                    <a:pt x="1188" y="882"/>
                    <a:pt x="1186" y="877"/>
                  </a:cubicBezTo>
                  <a:cubicBezTo>
                    <a:pt x="1181" y="865"/>
                    <a:pt x="1173" y="858"/>
                    <a:pt x="1162" y="853"/>
                  </a:cubicBezTo>
                  <a:cubicBezTo>
                    <a:pt x="1161" y="852"/>
                    <a:pt x="1162" y="848"/>
                    <a:pt x="1159" y="849"/>
                  </a:cubicBezTo>
                  <a:cubicBezTo>
                    <a:pt x="1156" y="846"/>
                    <a:pt x="1152" y="850"/>
                    <a:pt x="1149" y="848"/>
                  </a:cubicBezTo>
                  <a:cubicBezTo>
                    <a:pt x="1149" y="833"/>
                    <a:pt x="1138" y="819"/>
                    <a:pt x="1142" y="805"/>
                  </a:cubicBezTo>
                  <a:cubicBezTo>
                    <a:pt x="1140" y="802"/>
                    <a:pt x="1136" y="801"/>
                    <a:pt x="1135" y="797"/>
                  </a:cubicBezTo>
                  <a:cubicBezTo>
                    <a:pt x="1135" y="784"/>
                    <a:pt x="1124" y="781"/>
                    <a:pt x="1114" y="778"/>
                  </a:cubicBezTo>
                  <a:cubicBezTo>
                    <a:pt x="1108" y="772"/>
                    <a:pt x="1104" y="760"/>
                    <a:pt x="1106" y="753"/>
                  </a:cubicBezTo>
                  <a:cubicBezTo>
                    <a:pt x="1094" y="749"/>
                    <a:pt x="1092" y="733"/>
                    <a:pt x="1084" y="723"/>
                  </a:cubicBezTo>
                  <a:cubicBezTo>
                    <a:pt x="1080" y="718"/>
                    <a:pt x="1074" y="715"/>
                    <a:pt x="1072" y="709"/>
                  </a:cubicBezTo>
                  <a:cubicBezTo>
                    <a:pt x="1070" y="706"/>
                    <a:pt x="1071" y="703"/>
                    <a:pt x="1070" y="700"/>
                  </a:cubicBezTo>
                  <a:cubicBezTo>
                    <a:pt x="1067" y="695"/>
                    <a:pt x="1059" y="696"/>
                    <a:pt x="1060" y="689"/>
                  </a:cubicBezTo>
                  <a:cubicBezTo>
                    <a:pt x="1064" y="692"/>
                    <a:pt x="1066" y="696"/>
                    <a:pt x="1074" y="695"/>
                  </a:cubicBezTo>
                  <a:cubicBezTo>
                    <a:pt x="1075" y="687"/>
                    <a:pt x="1067" y="675"/>
                    <a:pt x="1074" y="670"/>
                  </a:cubicBezTo>
                  <a:cubicBezTo>
                    <a:pt x="1074" y="687"/>
                    <a:pt x="1082" y="694"/>
                    <a:pt x="1096" y="697"/>
                  </a:cubicBezTo>
                  <a:cubicBezTo>
                    <a:pt x="1099" y="702"/>
                    <a:pt x="1101" y="710"/>
                    <a:pt x="1106" y="715"/>
                  </a:cubicBezTo>
                  <a:cubicBezTo>
                    <a:pt x="1111" y="721"/>
                    <a:pt x="1117" y="722"/>
                    <a:pt x="1122" y="726"/>
                  </a:cubicBezTo>
                  <a:cubicBezTo>
                    <a:pt x="1127" y="731"/>
                    <a:pt x="1127" y="739"/>
                    <a:pt x="1131" y="746"/>
                  </a:cubicBezTo>
                  <a:cubicBezTo>
                    <a:pt x="1136" y="754"/>
                    <a:pt x="1143" y="749"/>
                    <a:pt x="1150" y="751"/>
                  </a:cubicBezTo>
                  <a:cubicBezTo>
                    <a:pt x="1174" y="756"/>
                    <a:pt x="1166" y="802"/>
                    <a:pt x="1188" y="811"/>
                  </a:cubicBezTo>
                  <a:cubicBezTo>
                    <a:pt x="1191" y="811"/>
                    <a:pt x="1193" y="810"/>
                    <a:pt x="1197" y="810"/>
                  </a:cubicBezTo>
                  <a:cubicBezTo>
                    <a:pt x="1201" y="812"/>
                    <a:pt x="1206" y="818"/>
                    <a:pt x="1210" y="823"/>
                  </a:cubicBezTo>
                  <a:cubicBezTo>
                    <a:pt x="1215" y="829"/>
                    <a:pt x="1221" y="838"/>
                    <a:pt x="1228" y="847"/>
                  </a:cubicBezTo>
                  <a:cubicBezTo>
                    <a:pt x="1240" y="860"/>
                    <a:pt x="1255" y="866"/>
                    <a:pt x="1246" y="889"/>
                  </a:cubicBezTo>
                  <a:cubicBezTo>
                    <a:pt x="1256" y="893"/>
                    <a:pt x="1257" y="910"/>
                    <a:pt x="1254" y="923"/>
                  </a:cubicBezTo>
                  <a:cubicBezTo>
                    <a:pt x="1259" y="927"/>
                    <a:pt x="1264" y="932"/>
                    <a:pt x="1267" y="938"/>
                  </a:cubicBezTo>
                  <a:cubicBezTo>
                    <a:pt x="1274" y="939"/>
                    <a:pt x="1283" y="939"/>
                    <a:pt x="1289" y="935"/>
                  </a:cubicBezTo>
                  <a:cubicBezTo>
                    <a:pt x="1293" y="931"/>
                    <a:pt x="1293" y="921"/>
                    <a:pt x="1299" y="921"/>
                  </a:cubicBezTo>
                  <a:cubicBezTo>
                    <a:pt x="1311" y="920"/>
                    <a:pt x="1318" y="917"/>
                    <a:pt x="1325" y="914"/>
                  </a:cubicBezTo>
                  <a:cubicBezTo>
                    <a:pt x="1329" y="912"/>
                    <a:pt x="1333" y="912"/>
                    <a:pt x="1336" y="911"/>
                  </a:cubicBezTo>
                  <a:cubicBezTo>
                    <a:pt x="1340" y="908"/>
                    <a:pt x="1343" y="900"/>
                    <a:pt x="1348" y="895"/>
                  </a:cubicBezTo>
                  <a:cubicBezTo>
                    <a:pt x="1356" y="887"/>
                    <a:pt x="1362" y="882"/>
                    <a:pt x="1370" y="875"/>
                  </a:cubicBezTo>
                  <a:cubicBezTo>
                    <a:pt x="1377" y="868"/>
                    <a:pt x="1382" y="864"/>
                    <a:pt x="1393" y="863"/>
                  </a:cubicBezTo>
                  <a:cubicBezTo>
                    <a:pt x="1396" y="838"/>
                    <a:pt x="1419" y="832"/>
                    <a:pt x="1434" y="818"/>
                  </a:cubicBezTo>
                  <a:cubicBezTo>
                    <a:pt x="1434" y="814"/>
                    <a:pt x="1433" y="812"/>
                    <a:pt x="1433" y="808"/>
                  </a:cubicBezTo>
                  <a:cubicBezTo>
                    <a:pt x="1439" y="803"/>
                    <a:pt x="1449" y="801"/>
                    <a:pt x="1447" y="788"/>
                  </a:cubicBezTo>
                  <a:cubicBezTo>
                    <a:pt x="1455" y="782"/>
                    <a:pt x="1457" y="771"/>
                    <a:pt x="1455" y="757"/>
                  </a:cubicBezTo>
                  <a:cubicBezTo>
                    <a:pt x="1459" y="758"/>
                    <a:pt x="1461" y="756"/>
                    <a:pt x="1463" y="755"/>
                  </a:cubicBezTo>
                  <a:cubicBezTo>
                    <a:pt x="1460" y="738"/>
                    <a:pt x="1475" y="729"/>
                    <a:pt x="1466" y="712"/>
                  </a:cubicBezTo>
                  <a:cubicBezTo>
                    <a:pt x="1457" y="713"/>
                    <a:pt x="1454" y="700"/>
                    <a:pt x="1447" y="697"/>
                  </a:cubicBezTo>
                  <a:cubicBezTo>
                    <a:pt x="1437" y="692"/>
                    <a:pt x="1426" y="699"/>
                    <a:pt x="1417" y="693"/>
                  </a:cubicBezTo>
                  <a:cubicBezTo>
                    <a:pt x="1406" y="686"/>
                    <a:pt x="1409" y="668"/>
                    <a:pt x="1401" y="658"/>
                  </a:cubicBezTo>
                  <a:cubicBezTo>
                    <a:pt x="1400" y="677"/>
                    <a:pt x="1385" y="685"/>
                    <a:pt x="1387" y="706"/>
                  </a:cubicBezTo>
                  <a:cubicBezTo>
                    <a:pt x="1381" y="709"/>
                    <a:pt x="1377" y="706"/>
                    <a:pt x="1370" y="707"/>
                  </a:cubicBezTo>
                  <a:cubicBezTo>
                    <a:pt x="1365" y="709"/>
                    <a:pt x="1362" y="716"/>
                    <a:pt x="1358" y="715"/>
                  </a:cubicBezTo>
                  <a:cubicBezTo>
                    <a:pt x="1340" y="714"/>
                    <a:pt x="1363" y="674"/>
                    <a:pt x="1338" y="679"/>
                  </a:cubicBezTo>
                  <a:cubicBezTo>
                    <a:pt x="1335" y="685"/>
                    <a:pt x="1344" y="697"/>
                    <a:pt x="1338" y="703"/>
                  </a:cubicBezTo>
                  <a:cubicBezTo>
                    <a:pt x="1334" y="690"/>
                    <a:pt x="1318" y="689"/>
                    <a:pt x="1317" y="673"/>
                  </a:cubicBezTo>
                  <a:cubicBezTo>
                    <a:pt x="1310" y="669"/>
                    <a:pt x="1298" y="668"/>
                    <a:pt x="1298" y="657"/>
                  </a:cubicBezTo>
                  <a:cubicBezTo>
                    <a:pt x="1293" y="654"/>
                    <a:pt x="1290" y="651"/>
                    <a:pt x="1289" y="645"/>
                  </a:cubicBezTo>
                  <a:cubicBezTo>
                    <a:pt x="1284" y="643"/>
                    <a:pt x="1278" y="641"/>
                    <a:pt x="1277" y="635"/>
                  </a:cubicBezTo>
                  <a:cubicBezTo>
                    <a:pt x="1278" y="634"/>
                    <a:pt x="1283" y="635"/>
                    <a:pt x="1285" y="634"/>
                  </a:cubicBezTo>
                  <a:cubicBezTo>
                    <a:pt x="1285" y="627"/>
                    <a:pt x="1285" y="627"/>
                    <a:pt x="1285" y="627"/>
                  </a:cubicBezTo>
                  <a:cubicBezTo>
                    <a:pt x="1290" y="627"/>
                    <a:pt x="1290" y="627"/>
                    <a:pt x="1290" y="627"/>
                  </a:cubicBezTo>
                  <a:cubicBezTo>
                    <a:pt x="1288" y="610"/>
                    <a:pt x="1299" y="620"/>
                    <a:pt x="1306" y="626"/>
                  </a:cubicBezTo>
                  <a:cubicBezTo>
                    <a:pt x="1316" y="635"/>
                    <a:pt x="1327" y="651"/>
                    <a:pt x="1336" y="657"/>
                  </a:cubicBezTo>
                  <a:cubicBezTo>
                    <a:pt x="1352" y="644"/>
                    <a:pt x="1362" y="667"/>
                    <a:pt x="1380" y="666"/>
                  </a:cubicBezTo>
                  <a:cubicBezTo>
                    <a:pt x="1388" y="661"/>
                    <a:pt x="1393" y="652"/>
                    <a:pt x="1401" y="647"/>
                  </a:cubicBezTo>
                  <a:cubicBezTo>
                    <a:pt x="1408" y="652"/>
                    <a:pt x="1412" y="659"/>
                    <a:pt x="1416" y="666"/>
                  </a:cubicBezTo>
                  <a:cubicBezTo>
                    <a:pt x="1429" y="670"/>
                    <a:pt x="1436" y="663"/>
                    <a:pt x="1448" y="668"/>
                  </a:cubicBezTo>
                  <a:cubicBezTo>
                    <a:pt x="1451" y="668"/>
                    <a:pt x="1450" y="664"/>
                    <a:pt x="1455" y="665"/>
                  </a:cubicBezTo>
                  <a:cubicBezTo>
                    <a:pt x="1464" y="670"/>
                    <a:pt x="1468" y="663"/>
                    <a:pt x="1474" y="659"/>
                  </a:cubicBezTo>
                  <a:cubicBezTo>
                    <a:pt x="1479" y="657"/>
                    <a:pt x="1486" y="658"/>
                    <a:pt x="1486" y="652"/>
                  </a:cubicBezTo>
                  <a:cubicBezTo>
                    <a:pt x="1495" y="653"/>
                    <a:pt x="1501" y="644"/>
                    <a:pt x="1508" y="640"/>
                  </a:cubicBezTo>
                  <a:cubicBezTo>
                    <a:pt x="1514" y="642"/>
                    <a:pt x="1516" y="648"/>
                    <a:pt x="1519" y="653"/>
                  </a:cubicBezTo>
                  <a:cubicBezTo>
                    <a:pt x="1523" y="653"/>
                    <a:pt x="1526" y="651"/>
                    <a:pt x="1531" y="652"/>
                  </a:cubicBezTo>
                  <a:cubicBezTo>
                    <a:pt x="1532" y="655"/>
                    <a:pt x="1535" y="657"/>
                    <a:pt x="1536" y="659"/>
                  </a:cubicBezTo>
                  <a:cubicBezTo>
                    <a:pt x="1539" y="659"/>
                    <a:pt x="1541" y="658"/>
                    <a:pt x="1544" y="659"/>
                  </a:cubicBezTo>
                  <a:cubicBezTo>
                    <a:pt x="1545" y="662"/>
                    <a:pt x="1546" y="664"/>
                    <a:pt x="1547" y="667"/>
                  </a:cubicBezTo>
                  <a:cubicBezTo>
                    <a:pt x="1555" y="671"/>
                    <a:pt x="1559" y="664"/>
                    <a:pt x="1562" y="659"/>
                  </a:cubicBezTo>
                  <a:cubicBezTo>
                    <a:pt x="1566" y="671"/>
                    <a:pt x="1552" y="672"/>
                    <a:pt x="1553" y="682"/>
                  </a:cubicBezTo>
                  <a:cubicBezTo>
                    <a:pt x="1553" y="687"/>
                    <a:pt x="1566" y="695"/>
                    <a:pt x="1571" y="697"/>
                  </a:cubicBezTo>
                  <a:cubicBezTo>
                    <a:pt x="1592" y="705"/>
                    <a:pt x="1580" y="671"/>
                    <a:pt x="1586" y="661"/>
                  </a:cubicBezTo>
                  <a:cubicBezTo>
                    <a:pt x="1587" y="667"/>
                    <a:pt x="1585" y="672"/>
                    <a:pt x="1585" y="677"/>
                  </a:cubicBezTo>
                  <a:cubicBezTo>
                    <a:pt x="1587" y="680"/>
                    <a:pt x="1590" y="681"/>
                    <a:pt x="1592" y="683"/>
                  </a:cubicBezTo>
                  <a:cubicBezTo>
                    <a:pt x="1595" y="712"/>
                    <a:pt x="1602" y="735"/>
                    <a:pt x="1614" y="755"/>
                  </a:cubicBezTo>
                  <a:cubicBezTo>
                    <a:pt x="1614" y="758"/>
                    <a:pt x="1614" y="760"/>
                    <a:pt x="1615" y="762"/>
                  </a:cubicBezTo>
                  <a:cubicBezTo>
                    <a:pt x="1616" y="764"/>
                    <a:pt x="1619" y="763"/>
                    <a:pt x="1621" y="765"/>
                  </a:cubicBezTo>
                  <a:cubicBezTo>
                    <a:pt x="1621" y="772"/>
                    <a:pt x="1625" y="776"/>
                    <a:pt x="1629" y="779"/>
                  </a:cubicBezTo>
                  <a:cubicBezTo>
                    <a:pt x="1628" y="802"/>
                    <a:pt x="1645" y="814"/>
                    <a:pt x="1647" y="830"/>
                  </a:cubicBezTo>
                  <a:cubicBezTo>
                    <a:pt x="1648" y="844"/>
                    <a:pt x="1651" y="853"/>
                    <a:pt x="1658" y="862"/>
                  </a:cubicBezTo>
                  <a:cubicBezTo>
                    <a:pt x="1663" y="856"/>
                    <a:pt x="1660" y="849"/>
                    <a:pt x="1661" y="842"/>
                  </a:cubicBezTo>
                  <a:cubicBezTo>
                    <a:pt x="1662" y="838"/>
                    <a:pt x="1665" y="835"/>
                    <a:pt x="1666" y="831"/>
                  </a:cubicBezTo>
                  <a:cubicBezTo>
                    <a:pt x="1666" y="830"/>
                    <a:pt x="1665" y="827"/>
                    <a:pt x="1665" y="825"/>
                  </a:cubicBezTo>
                  <a:cubicBezTo>
                    <a:pt x="1665" y="820"/>
                    <a:pt x="1669" y="814"/>
                    <a:pt x="1669" y="810"/>
                  </a:cubicBezTo>
                  <a:cubicBezTo>
                    <a:pt x="1669" y="804"/>
                    <a:pt x="1665" y="794"/>
                    <a:pt x="1664" y="783"/>
                  </a:cubicBezTo>
                  <a:close/>
                  <a:moveTo>
                    <a:pt x="911" y="465"/>
                  </a:moveTo>
                  <a:cubicBezTo>
                    <a:pt x="918" y="465"/>
                    <a:pt x="918" y="465"/>
                    <a:pt x="918" y="465"/>
                  </a:cubicBezTo>
                  <a:cubicBezTo>
                    <a:pt x="918" y="468"/>
                    <a:pt x="910" y="471"/>
                    <a:pt x="911" y="465"/>
                  </a:cubicBezTo>
                  <a:close/>
                  <a:moveTo>
                    <a:pt x="923" y="465"/>
                  </a:moveTo>
                  <a:cubicBezTo>
                    <a:pt x="924" y="455"/>
                    <a:pt x="940" y="454"/>
                    <a:pt x="947" y="459"/>
                  </a:cubicBezTo>
                  <a:cubicBezTo>
                    <a:pt x="947" y="468"/>
                    <a:pt x="931" y="466"/>
                    <a:pt x="923" y="465"/>
                  </a:cubicBezTo>
                  <a:close/>
                  <a:moveTo>
                    <a:pt x="1059" y="449"/>
                  </a:moveTo>
                  <a:cubicBezTo>
                    <a:pt x="1056" y="449"/>
                    <a:pt x="1055" y="446"/>
                    <a:pt x="1052" y="444"/>
                  </a:cubicBezTo>
                  <a:cubicBezTo>
                    <a:pt x="1049" y="444"/>
                    <a:pt x="1048" y="446"/>
                    <a:pt x="1045" y="445"/>
                  </a:cubicBezTo>
                  <a:cubicBezTo>
                    <a:pt x="1041" y="445"/>
                    <a:pt x="1041" y="441"/>
                    <a:pt x="1038" y="440"/>
                  </a:cubicBezTo>
                  <a:cubicBezTo>
                    <a:pt x="1035" y="439"/>
                    <a:pt x="1033" y="441"/>
                    <a:pt x="1030" y="442"/>
                  </a:cubicBezTo>
                  <a:cubicBezTo>
                    <a:pt x="1026" y="440"/>
                    <a:pt x="1024" y="437"/>
                    <a:pt x="1021" y="435"/>
                  </a:cubicBezTo>
                  <a:cubicBezTo>
                    <a:pt x="1015" y="442"/>
                    <a:pt x="1008" y="436"/>
                    <a:pt x="1001" y="437"/>
                  </a:cubicBezTo>
                  <a:cubicBezTo>
                    <a:pt x="990" y="438"/>
                    <a:pt x="981" y="446"/>
                    <a:pt x="976" y="453"/>
                  </a:cubicBezTo>
                  <a:cubicBezTo>
                    <a:pt x="959" y="454"/>
                    <a:pt x="951" y="450"/>
                    <a:pt x="934" y="450"/>
                  </a:cubicBezTo>
                  <a:cubicBezTo>
                    <a:pt x="931" y="445"/>
                    <a:pt x="929" y="437"/>
                    <a:pt x="924" y="433"/>
                  </a:cubicBezTo>
                  <a:cubicBezTo>
                    <a:pt x="925" y="429"/>
                    <a:pt x="927" y="425"/>
                    <a:pt x="925" y="420"/>
                  </a:cubicBezTo>
                  <a:cubicBezTo>
                    <a:pt x="927" y="419"/>
                    <a:pt x="929" y="418"/>
                    <a:pt x="932" y="419"/>
                  </a:cubicBezTo>
                  <a:cubicBezTo>
                    <a:pt x="930" y="406"/>
                    <a:pt x="932" y="395"/>
                    <a:pt x="944" y="395"/>
                  </a:cubicBezTo>
                  <a:cubicBezTo>
                    <a:pt x="945" y="389"/>
                    <a:pt x="942" y="388"/>
                    <a:pt x="942" y="383"/>
                  </a:cubicBezTo>
                  <a:cubicBezTo>
                    <a:pt x="950" y="377"/>
                    <a:pt x="951" y="363"/>
                    <a:pt x="968" y="365"/>
                  </a:cubicBezTo>
                  <a:cubicBezTo>
                    <a:pt x="971" y="368"/>
                    <a:pt x="966" y="366"/>
                    <a:pt x="966" y="370"/>
                  </a:cubicBezTo>
                  <a:cubicBezTo>
                    <a:pt x="971" y="376"/>
                    <a:pt x="981" y="370"/>
                    <a:pt x="987" y="374"/>
                  </a:cubicBezTo>
                  <a:cubicBezTo>
                    <a:pt x="985" y="379"/>
                    <a:pt x="979" y="379"/>
                    <a:pt x="978" y="384"/>
                  </a:cubicBezTo>
                  <a:cubicBezTo>
                    <a:pt x="982" y="386"/>
                    <a:pt x="988" y="386"/>
                    <a:pt x="991" y="389"/>
                  </a:cubicBezTo>
                  <a:cubicBezTo>
                    <a:pt x="991" y="392"/>
                    <a:pt x="990" y="396"/>
                    <a:pt x="992" y="397"/>
                  </a:cubicBezTo>
                  <a:cubicBezTo>
                    <a:pt x="993" y="399"/>
                    <a:pt x="996" y="398"/>
                    <a:pt x="998" y="399"/>
                  </a:cubicBezTo>
                  <a:cubicBezTo>
                    <a:pt x="1001" y="393"/>
                    <a:pt x="1013" y="396"/>
                    <a:pt x="1014" y="387"/>
                  </a:cubicBezTo>
                  <a:cubicBezTo>
                    <a:pt x="1016" y="388"/>
                    <a:pt x="1019" y="389"/>
                    <a:pt x="1023" y="389"/>
                  </a:cubicBezTo>
                  <a:cubicBezTo>
                    <a:pt x="1025" y="388"/>
                    <a:pt x="1025" y="384"/>
                    <a:pt x="1027" y="382"/>
                  </a:cubicBezTo>
                  <a:cubicBezTo>
                    <a:pt x="1017" y="381"/>
                    <a:pt x="1005" y="384"/>
                    <a:pt x="999" y="373"/>
                  </a:cubicBezTo>
                  <a:cubicBezTo>
                    <a:pt x="1005" y="364"/>
                    <a:pt x="1021" y="365"/>
                    <a:pt x="1027" y="356"/>
                  </a:cubicBezTo>
                  <a:cubicBezTo>
                    <a:pt x="1035" y="358"/>
                    <a:pt x="1039" y="350"/>
                    <a:pt x="1047" y="353"/>
                  </a:cubicBezTo>
                  <a:cubicBezTo>
                    <a:pt x="1045" y="358"/>
                    <a:pt x="1040" y="360"/>
                    <a:pt x="1035" y="362"/>
                  </a:cubicBezTo>
                  <a:cubicBezTo>
                    <a:pt x="1036" y="366"/>
                    <a:pt x="1039" y="366"/>
                    <a:pt x="1042" y="368"/>
                  </a:cubicBezTo>
                  <a:cubicBezTo>
                    <a:pt x="1038" y="370"/>
                    <a:pt x="1040" y="378"/>
                    <a:pt x="1037" y="382"/>
                  </a:cubicBezTo>
                  <a:cubicBezTo>
                    <a:pt x="1033" y="383"/>
                    <a:pt x="1033" y="379"/>
                    <a:pt x="1029" y="380"/>
                  </a:cubicBezTo>
                  <a:cubicBezTo>
                    <a:pt x="1029" y="388"/>
                    <a:pt x="1037" y="388"/>
                    <a:pt x="1040" y="393"/>
                  </a:cubicBezTo>
                  <a:cubicBezTo>
                    <a:pt x="1049" y="391"/>
                    <a:pt x="1049" y="398"/>
                    <a:pt x="1058" y="396"/>
                  </a:cubicBezTo>
                  <a:cubicBezTo>
                    <a:pt x="1067" y="408"/>
                    <a:pt x="1087" y="411"/>
                    <a:pt x="1099" y="418"/>
                  </a:cubicBezTo>
                  <a:cubicBezTo>
                    <a:pt x="1105" y="421"/>
                    <a:pt x="1106" y="431"/>
                    <a:pt x="1112" y="436"/>
                  </a:cubicBezTo>
                  <a:cubicBezTo>
                    <a:pt x="1106" y="454"/>
                    <a:pt x="1075" y="450"/>
                    <a:pt x="1059" y="449"/>
                  </a:cubicBezTo>
                  <a:close/>
                  <a:moveTo>
                    <a:pt x="1104" y="91"/>
                  </a:moveTo>
                  <a:cubicBezTo>
                    <a:pt x="1108" y="89"/>
                    <a:pt x="1112" y="93"/>
                    <a:pt x="1115" y="94"/>
                  </a:cubicBezTo>
                  <a:cubicBezTo>
                    <a:pt x="1112" y="96"/>
                    <a:pt x="1108" y="92"/>
                    <a:pt x="1104" y="91"/>
                  </a:cubicBezTo>
                  <a:close/>
                  <a:moveTo>
                    <a:pt x="215" y="250"/>
                  </a:moveTo>
                  <a:cubicBezTo>
                    <a:pt x="215" y="251"/>
                    <a:pt x="214" y="252"/>
                    <a:pt x="215" y="252"/>
                  </a:cubicBezTo>
                  <a:cubicBezTo>
                    <a:pt x="217" y="250"/>
                    <a:pt x="221" y="244"/>
                    <a:pt x="217" y="245"/>
                  </a:cubicBezTo>
                  <a:cubicBezTo>
                    <a:pt x="222" y="239"/>
                    <a:pt x="233" y="233"/>
                    <a:pt x="233" y="227"/>
                  </a:cubicBezTo>
                  <a:cubicBezTo>
                    <a:pt x="238" y="227"/>
                    <a:pt x="246" y="222"/>
                    <a:pt x="248" y="214"/>
                  </a:cubicBezTo>
                  <a:cubicBezTo>
                    <a:pt x="246" y="214"/>
                    <a:pt x="243" y="217"/>
                    <a:pt x="242" y="215"/>
                  </a:cubicBezTo>
                  <a:cubicBezTo>
                    <a:pt x="248" y="212"/>
                    <a:pt x="251" y="208"/>
                    <a:pt x="258" y="206"/>
                  </a:cubicBezTo>
                  <a:cubicBezTo>
                    <a:pt x="260" y="209"/>
                    <a:pt x="257" y="213"/>
                    <a:pt x="257" y="216"/>
                  </a:cubicBezTo>
                  <a:cubicBezTo>
                    <a:pt x="262" y="217"/>
                    <a:pt x="268" y="210"/>
                    <a:pt x="274" y="208"/>
                  </a:cubicBezTo>
                  <a:cubicBezTo>
                    <a:pt x="277" y="207"/>
                    <a:pt x="283" y="209"/>
                    <a:pt x="287" y="206"/>
                  </a:cubicBezTo>
                  <a:cubicBezTo>
                    <a:pt x="288" y="206"/>
                    <a:pt x="290" y="202"/>
                    <a:pt x="292" y="201"/>
                  </a:cubicBezTo>
                  <a:cubicBezTo>
                    <a:pt x="297" y="196"/>
                    <a:pt x="310" y="191"/>
                    <a:pt x="305" y="187"/>
                  </a:cubicBezTo>
                  <a:cubicBezTo>
                    <a:pt x="309" y="187"/>
                    <a:pt x="308" y="182"/>
                    <a:pt x="311" y="180"/>
                  </a:cubicBezTo>
                  <a:cubicBezTo>
                    <a:pt x="313" y="181"/>
                    <a:pt x="313" y="182"/>
                    <a:pt x="314" y="181"/>
                  </a:cubicBezTo>
                  <a:cubicBezTo>
                    <a:pt x="323" y="157"/>
                    <a:pt x="359" y="143"/>
                    <a:pt x="376" y="124"/>
                  </a:cubicBezTo>
                  <a:cubicBezTo>
                    <a:pt x="369" y="128"/>
                    <a:pt x="360" y="131"/>
                    <a:pt x="353" y="134"/>
                  </a:cubicBezTo>
                  <a:cubicBezTo>
                    <a:pt x="361" y="124"/>
                    <a:pt x="378" y="117"/>
                    <a:pt x="387" y="108"/>
                  </a:cubicBezTo>
                  <a:cubicBezTo>
                    <a:pt x="396" y="101"/>
                    <a:pt x="401" y="100"/>
                    <a:pt x="400" y="94"/>
                  </a:cubicBezTo>
                  <a:cubicBezTo>
                    <a:pt x="322" y="137"/>
                    <a:pt x="252" y="193"/>
                    <a:pt x="200" y="258"/>
                  </a:cubicBezTo>
                  <a:cubicBezTo>
                    <a:pt x="202" y="257"/>
                    <a:pt x="206" y="253"/>
                    <a:pt x="208" y="254"/>
                  </a:cubicBezTo>
                  <a:cubicBezTo>
                    <a:pt x="203" y="260"/>
                    <a:pt x="192" y="264"/>
                    <a:pt x="192" y="271"/>
                  </a:cubicBezTo>
                  <a:cubicBezTo>
                    <a:pt x="194" y="265"/>
                    <a:pt x="199" y="268"/>
                    <a:pt x="203" y="266"/>
                  </a:cubicBezTo>
                  <a:cubicBezTo>
                    <a:pt x="210" y="262"/>
                    <a:pt x="210" y="255"/>
                    <a:pt x="215" y="250"/>
                  </a:cubicBezTo>
                  <a:close/>
                  <a:moveTo>
                    <a:pt x="63" y="1119"/>
                  </a:moveTo>
                  <a:cubicBezTo>
                    <a:pt x="63" y="1103"/>
                    <a:pt x="54" y="1079"/>
                    <a:pt x="50" y="1063"/>
                  </a:cubicBezTo>
                  <a:cubicBezTo>
                    <a:pt x="48" y="1055"/>
                    <a:pt x="40" y="1047"/>
                    <a:pt x="37" y="1040"/>
                  </a:cubicBezTo>
                  <a:cubicBezTo>
                    <a:pt x="33" y="1032"/>
                    <a:pt x="30" y="1023"/>
                    <a:pt x="27" y="1015"/>
                  </a:cubicBezTo>
                  <a:cubicBezTo>
                    <a:pt x="21" y="998"/>
                    <a:pt x="12" y="982"/>
                    <a:pt x="8" y="967"/>
                  </a:cubicBezTo>
                  <a:cubicBezTo>
                    <a:pt x="7" y="962"/>
                    <a:pt x="6" y="954"/>
                    <a:pt x="5" y="947"/>
                  </a:cubicBezTo>
                  <a:cubicBezTo>
                    <a:pt x="4" y="944"/>
                    <a:pt x="0" y="929"/>
                    <a:pt x="1" y="934"/>
                  </a:cubicBezTo>
                  <a:cubicBezTo>
                    <a:pt x="15" y="1040"/>
                    <a:pt x="48" y="1132"/>
                    <a:pt x="89" y="1208"/>
                  </a:cubicBezTo>
                  <a:cubicBezTo>
                    <a:pt x="80" y="1183"/>
                    <a:pt x="62" y="1159"/>
                    <a:pt x="61" y="1131"/>
                  </a:cubicBezTo>
                  <a:cubicBezTo>
                    <a:pt x="61" y="1127"/>
                    <a:pt x="63" y="1123"/>
                    <a:pt x="63" y="1119"/>
                  </a:cubicBezTo>
                  <a:close/>
                  <a:moveTo>
                    <a:pt x="585" y="5"/>
                  </a:moveTo>
                  <a:cubicBezTo>
                    <a:pt x="584" y="5"/>
                    <a:pt x="583" y="5"/>
                    <a:pt x="583" y="4"/>
                  </a:cubicBezTo>
                  <a:cubicBezTo>
                    <a:pt x="584" y="4"/>
                    <a:pt x="585" y="4"/>
                    <a:pt x="585" y="3"/>
                  </a:cubicBezTo>
                  <a:cubicBezTo>
                    <a:pt x="581" y="3"/>
                    <a:pt x="578" y="3"/>
                    <a:pt x="577" y="6"/>
                  </a:cubicBezTo>
                  <a:cubicBezTo>
                    <a:pt x="580" y="7"/>
                    <a:pt x="584" y="7"/>
                    <a:pt x="585" y="5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609600" y="198226"/>
            <a:ext cx="2465430" cy="39232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21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1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35</a:t>
            </a:fld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35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50"/>
                            </p:stCondLst>
                            <p:childTnLst>
                              <p:par>
                                <p:cTn id="4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"/>
          <p:cNvSpPr txBox="1"/>
          <p:nvPr/>
        </p:nvSpPr>
        <p:spPr>
          <a:xfrm>
            <a:off x="457200" y="133350"/>
            <a:ext cx="28956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36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088533" y="1314621"/>
            <a:ext cx="2865157" cy="2780986"/>
            <a:chOff x="4125516" y="790575"/>
            <a:chExt cx="3839766" cy="3848100"/>
          </a:xfrm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5092304" y="1765697"/>
              <a:ext cx="1906190" cy="1906191"/>
            </a:xfrm>
            <a:custGeom>
              <a:avLst/>
              <a:gdLst>
                <a:gd name="T0" fmla="*/ 116 w 211"/>
                <a:gd name="T1" fmla="*/ 10 h 211"/>
                <a:gd name="T2" fmla="*/ 116 w 211"/>
                <a:gd name="T3" fmla="*/ 0 h 211"/>
                <a:gd name="T4" fmla="*/ 181 w 211"/>
                <a:gd name="T5" fmla="*/ 30 h 211"/>
                <a:gd name="T6" fmla="*/ 211 w 211"/>
                <a:gd name="T7" fmla="*/ 95 h 211"/>
                <a:gd name="T8" fmla="*/ 201 w 211"/>
                <a:gd name="T9" fmla="*/ 95 h 211"/>
                <a:gd name="T10" fmla="*/ 174 w 211"/>
                <a:gd name="T11" fmla="*/ 37 h 211"/>
                <a:gd name="T12" fmla="*/ 116 w 211"/>
                <a:gd name="T13" fmla="*/ 10 h 211"/>
                <a:gd name="T14" fmla="*/ 10 w 211"/>
                <a:gd name="T15" fmla="*/ 115 h 211"/>
                <a:gd name="T16" fmla="*/ 0 w 211"/>
                <a:gd name="T17" fmla="*/ 115 h 211"/>
                <a:gd name="T18" fmla="*/ 30 w 211"/>
                <a:gd name="T19" fmla="*/ 180 h 211"/>
                <a:gd name="T20" fmla="*/ 96 w 211"/>
                <a:gd name="T21" fmla="*/ 211 h 211"/>
                <a:gd name="T22" fmla="*/ 96 w 211"/>
                <a:gd name="T23" fmla="*/ 201 h 211"/>
                <a:gd name="T24" fmla="*/ 38 w 211"/>
                <a:gd name="T25" fmla="*/ 173 h 211"/>
                <a:gd name="T26" fmla="*/ 10 w 211"/>
                <a:gd name="T27" fmla="*/ 115 h 211"/>
                <a:gd name="T28" fmla="*/ 10 w 211"/>
                <a:gd name="T29" fmla="*/ 95 h 211"/>
                <a:gd name="T30" fmla="*/ 38 w 211"/>
                <a:gd name="T31" fmla="*/ 37 h 211"/>
                <a:gd name="T32" fmla="*/ 96 w 211"/>
                <a:gd name="T33" fmla="*/ 10 h 211"/>
                <a:gd name="T34" fmla="*/ 96 w 211"/>
                <a:gd name="T35" fmla="*/ 0 h 211"/>
                <a:gd name="T36" fmla="*/ 30 w 211"/>
                <a:gd name="T37" fmla="*/ 30 h 211"/>
                <a:gd name="T38" fmla="*/ 0 w 211"/>
                <a:gd name="T39" fmla="*/ 95 h 211"/>
                <a:gd name="T40" fmla="*/ 10 w 211"/>
                <a:gd name="T41" fmla="*/ 95 h 211"/>
                <a:gd name="T42" fmla="*/ 201 w 211"/>
                <a:gd name="T43" fmla="*/ 115 h 211"/>
                <a:gd name="T44" fmla="*/ 174 w 211"/>
                <a:gd name="T45" fmla="*/ 173 h 211"/>
                <a:gd name="T46" fmla="*/ 116 w 211"/>
                <a:gd name="T47" fmla="*/ 201 h 211"/>
                <a:gd name="T48" fmla="*/ 116 w 211"/>
                <a:gd name="T49" fmla="*/ 211 h 211"/>
                <a:gd name="T50" fmla="*/ 181 w 211"/>
                <a:gd name="T51" fmla="*/ 180 h 211"/>
                <a:gd name="T52" fmla="*/ 211 w 211"/>
                <a:gd name="T53" fmla="*/ 115 h 211"/>
                <a:gd name="T54" fmla="*/ 201 w 211"/>
                <a:gd name="T55" fmla="*/ 11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1" h="211">
                  <a:moveTo>
                    <a:pt x="116" y="1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39" y="2"/>
                    <a:pt x="163" y="12"/>
                    <a:pt x="181" y="30"/>
                  </a:cubicBezTo>
                  <a:cubicBezTo>
                    <a:pt x="199" y="48"/>
                    <a:pt x="209" y="72"/>
                    <a:pt x="211" y="95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199" y="74"/>
                    <a:pt x="190" y="53"/>
                    <a:pt x="174" y="37"/>
                  </a:cubicBezTo>
                  <a:cubicBezTo>
                    <a:pt x="157" y="21"/>
                    <a:pt x="137" y="12"/>
                    <a:pt x="116" y="10"/>
                  </a:cubicBezTo>
                  <a:close/>
                  <a:moveTo>
                    <a:pt x="10" y="115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2" y="139"/>
                    <a:pt x="12" y="162"/>
                    <a:pt x="30" y="180"/>
                  </a:cubicBezTo>
                  <a:cubicBezTo>
                    <a:pt x="49" y="199"/>
                    <a:pt x="72" y="209"/>
                    <a:pt x="96" y="211"/>
                  </a:cubicBezTo>
                  <a:cubicBezTo>
                    <a:pt x="96" y="201"/>
                    <a:pt x="96" y="201"/>
                    <a:pt x="96" y="201"/>
                  </a:cubicBezTo>
                  <a:cubicBezTo>
                    <a:pt x="74" y="199"/>
                    <a:pt x="54" y="189"/>
                    <a:pt x="38" y="173"/>
                  </a:cubicBezTo>
                  <a:cubicBezTo>
                    <a:pt x="21" y="157"/>
                    <a:pt x="12" y="137"/>
                    <a:pt x="10" y="115"/>
                  </a:cubicBezTo>
                  <a:close/>
                  <a:moveTo>
                    <a:pt x="10" y="95"/>
                  </a:moveTo>
                  <a:cubicBezTo>
                    <a:pt x="12" y="74"/>
                    <a:pt x="21" y="53"/>
                    <a:pt x="38" y="37"/>
                  </a:cubicBezTo>
                  <a:cubicBezTo>
                    <a:pt x="54" y="21"/>
                    <a:pt x="74" y="12"/>
                    <a:pt x="96" y="1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2" y="2"/>
                    <a:pt x="49" y="12"/>
                    <a:pt x="30" y="30"/>
                  </a:cubicBezTo>
                  <a:cubicBezTo>
                    <a:pt x="12" y="48"/>
                    <a:pt x="2" y="72"/>
                    <a:pt x="0" y="95"/>
                  </a:cubicBezTo>
                  <a:lnTo>
                    <a:pt x="10" y="95"/>
                  </a:lnTo>
                  <a:close/>
                  <a:moveTo>
                    <a:pt x="201" y="115"/>
                  </a:moveTo>
                  <a:cubicBezTo>
                    <a:pt x="199" y="137"/>
                    <a:pt x="190" y="157"/>
                    <a:pt x="174" y="173"/>
                  </a:cubicBezTo>
                  <a:cubicBezTo>
                    <a:pt x="157" y="189"/>
                    <a:pt x="137" y="199"/>
                    <a:pt x="116" y="201"/>
                  </a:cubicBezTo>
                  <a:cubicBezTo>
                    <a:pt x="116" y="211"/>
                    <a:pt x="116" y="211"/>
                    <a:pt x="116" y="211"/>
                  </a:cubicBezTo>
                  <a:cubicBezTo>
                    <a:pt x="139" y="209"/>
                    <a:pt x="163" y="199"/>
                    <a:pt x="181" y="180"/>
                  </a:cubicBezTo>
                  <a:cubicBezTo>
                    <a:pt x="199" y="162"/>
                    <a:pt x="209" y="139"/>
                    <a:pt x="211" y="115"/>
                  </a:cubicBezTo>
                  <a:lnTo>
                    <a:pt x="201" y="115"/>
                  </a:lnTo>
                  <a:close/>
                </a:path>
              </a:pathLst>
            </a:custGeom>
            <a:solidFill>
              <a:srgbClr val="BBB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"/>
            <p:cNvSpPr/>
            <p:nvPr/>
          </p:nvSpPr>
          <p:spPr bwMode="auto">
            <a:xfrm>
              <a:off x="4125516" y="790575"/>
              <a:ext cx="1833563" cy="1833563"/>
            </a:xfrm>
            <a:custGeom>
              <a:avLst/>
              <a:gdLst>
                <a:gd name="T0" fmla="*/ 95 w 203"/>
                <a:gd name="T1" fmla="*/ 203 h 203"/>
                <a:gd name="T2" fmla="*/ 129 w 203"/>
                <a:gd name="T3" fmla="*/ 130 h 203"/>
                <a:gd name="T4" fmla="*/ 203 w 203"/>
                <a:gd name="T5" fmla="*/ 96 h 203"/>
                <a:gd name="T6" fmla="*/ 203 w 203"/>
                <a:gd name="T7" fmla="*/ 0 h 203"/>
                <a:gd name="T8" fmla="*/ 77 w 203"/>
                <a:gd name="T9" fmla="*/ 48 h 203"/>
                <a:gd name="T10" fmla="*/ 40 w 203"/>
                <a:gd name="T11" fmla="*/ 41 h 203"/>
                <a:gd name="T12" fmla="*/ 48 w 203"/>
                <a:gd name="T13" fmla="*/ 78 h 203"/>
                <a:gd name="T14" fmla="*/ 0 w 203"/>
                <a:gd name="T15" fmla="*/ 203 h 203"/>
                <a:gd name="T16" fmla="*/ 95 w 203"/>
                <a:gd name="T17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203">
                  <a:moveTo>
                    <a:pt x="95" y="203"/>
                  </a:moveTo>
                  <a:cubicBezTo>
                    <a:pt x="97" y="177"/>
                    <a:pt x="109" y="150"/>
                    <a:pt x="129" y="130"/>
                  </a:cubicBezTo>
                  <a:cubicBezTo>
                    <a:pt x="150" y="109"/>
                    <a:pt x="176" y="98"/>
                    <a:pt x="203" y="96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58" y="2"/>
                    <a:pt x="114" y="18"/>
                    <a:pt x="77" y="4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18" y="114"/>
                    <a:pt x="2" y="159"/>
                    <a:pt x="0" y="203"/>
                  </a:cubicBezTo>
                  <a:lnTo>
                    <a:pt x="95" y="20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7"/>
            <p:cNvSpPr/>
            <p:nvPr/>
          </p:nvSpPr>
          <p:spPr bwMode="auto">
            <a:xfrm>
              <a:off x="4125516" y="2805112"/>
              <a:ext cx="1833563" cy="1833563"/>
            </a:xfrm>
            <a:custGeom>
              <a:avLst/>
              <a:gdLst>
                <a:gd name="T0" fmla="*/ 203 w 203"/>
                <a:gd name="T1" fmla="*/ 108 h 203"/>
                <a:gd name="T2" fmla="*/ 129 w 203"/>
                <a:gd name="T3" fmla="*/ 74 h 203"/>
                <a:gd name="T4" fmla="*/ 95 w 203"/>
                <a:gd name="T5" fmla="*/ 0 h 203"/>
                <a:gd name="T6" fmla="*/ 0 w 203"/>
                <a:gd name="T7" fmla="*/ 0 h 203"/>
                <a:gd name="T8" fmla="*/ 48 w 203"/>
                <a:gd name="T9" fmla="*/ 126 h 203"/>
                <a:gd name="T10" fmla="*/ 40 w 203"/>
                <a:gd name="T11" fmla="*/ 162 h 203"/>
                <a:gd name="T12" fmla="*/ 77 w 203"/>
                <a:gd name="T13" fmla="*/ 155 h 203"/>
                <a:gd name="T14" fmla="*/ 203 w 203"/>
                <a:gd name="T15" fmla="*/ 203 h 203"/>
                <a:gd name="T16" fmla="*/ 203 w 203"/>
                <a:gd name="T17" fmla="*/ 10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203">
                  <a:moveTo>
                    <a:pt x="203" y="108"/>
                  </a:moveTo>
                  <a:cubicBezTo>
                    <a:pt x="176" y="105"/>
                    <a:pt x="150" y="94"/>
                    <a:pt x="129" y="74"/>
                  </a:cubicBezTo>
                  <a:cubicBezTo>
                    <a:pt x="109" y="53"/>
                    <a:pt x="98" y="27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45"/>
                    <a:pt x="18" y="89"/>
                    <a:pt x="48" y="126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77" y="155"/>
                    <a:pt x="77" y="155"/>
                    <a:pt x="77" y="155"/>
                  </a:cubicBezTo>
                  <a:cubicBezTo>
                    <a:pt x="114" y="185"/>
                    <a:pt x="158" y="201"/>
                    <a:pt x="203" y="203"/>
                  </a:cubicBezTo>
                  <a:lnTo>
                    <a:pt x="203" y="10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8"/>
            <p:cNvSpPr/>
            <p:nvPr/>
          </p:nvSpPr>
          <p:spPr bwMode="auto">
            <a:xfrm>
              <a:off x="6140054" y="790575"/>
              <a:ext cx="1825228" cy="1833563"/>
            </a:xfrm>
            <a:custGeom>
              <a:avLst/>
              <a:gdLst>
                <a:gd name="T0" fmla="*/ 127 w 202"/>
                <a:gd name="T1" fmla="*/ 50 h 203"/>
                <a:gd name="T2" fmla="*/ 0 w 202"/>
                <a:gd name="T3" fmla="*/ 0 h 203"/>
                <a:gd name="T4" fmla="*/ 0 w 202"/>
                <a:gd name="T5" fmla="*/ 96 h 203"/>
                <a:gd name="T6" fmla="*/ 73 w 202"/>
                <a:gd name="T7" fmla="*/ 130 h 203"/>
                <a:gd name="T8" fmla="*/ 107 w 202"/>
                <a:gd name="T9" fmla="*/ 203 h 203"/>
                <a:gd name="T10" fmla="*/ 202 w 202"/>
                <a:gd name="T11" fmla="*/ 203 h 203"/>
                <a:gd name="T12" fmla="*/ 156 w 202"/>
                <a:gd name="T13" fmla="*/ 79 h 203"/>
                <a:gd name="T14" fmla="*/ 163 w 202"/>
                <a:gd name="T15" fmla="*/ 42 h 203"/>
                <a:gd name="T16" fmla="*/ 127 w 202"/>
                <a:gd name="T17" fmla="*/ 5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203">
                  <a:moveTo>
                    <a:pt x="127" y="50"/>
                  </a:moveTo>
                  <a:cubicBezTo>
                    <a:pt x="90" y="19"/>
                    <a:pt x="45" y="3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26" y="98"/>
                    <a:pt x="53" y="109"/>
                    <a:pt x="73" y="130"/>
                  </a:cubicBezTo>
                  <a:cubicBezTo>
                    <a:pt x="94" y="150"/>
                    <a:pt x="105" y="177"/>
                    <a:pt x="107" y="203"/>
                  </a:cubicBezTo>
                  <a:cubicBezTo>
                    <a:pt x="202" y="203"/>
                    <a:pt x="202" y="203"/>
                    <a:pt x="202" y="203"/>
                  </a:cubicBezTo>
                  <a:cubicBezTo>
                    <a:pt x="200" y="159"/>
                    <a:pt x="185" y="115"/>
                    <a:pt x="156" y="79"/>
                  </a:cubicBezTo>
                  <a:cubicBezTo>
                    <a:pt x="163" y="42"/>
                    <a:pt x="163" y="42"/>
                    <a:pt x="163" y="42"/>
                  </a:cubicBezTo>
                  <a:lnTo>
                    <a:pt x="127" y="5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9"/>
            <p:cNvSpPr/>
            <p:nvPr/>
          </p:nvSpPr>
          <p:spPr bwMode="auto">
            <a:xfrm>
              <a:off x="6140054" y="2805112"/>
              <a:ext cx="1825228" cy="1833563"/>
            </a:xfrm>
            <a:custGeom>
              <a:avLst/>
              <a:gdLst>
                <a:gd name="T0" fmla="*/ 107 w 202"/>
                <a:gd name="T1" fmla="*/ 0 h 203"/>
                <a:gd name="T2" fmla="*/ 73 w 202"/>
                <a:gd name="T3" fmla="*/ 74 h 203"/>
                <a:gd name="T4" fmla="*/ 0 w 202"/>
                <a:gd name="T5" fmla="*/ 108 h 203"/>
                <a:gd name="T6" fmla="*/ 0 w 202"/>
                <a:gd name="T7" fmla="*/ 203 h 203"/>
                <a:gd name="T8" fmla="*/ 123 w 202"/>
                <a:gd name="T9" fmla="*/ 157 h 203"/>
                <a:gd name="T10" fmla="*/ 161 w 202"/>
                <a:gd name="T11" fmla="*/ 164 h 203"/>
                <a:gd name="T12" fmla="*/ 153 w 202"/>
                <a:gd name="T13" fmla="*/ 127 h 203"/>
                <a:gd name="T14" fmla="*/ 202 w 202"/>
                <a:gd name="T15" fmla="*/ 0 h 203"/>
                <a:gd name="T16" fmla="*/ 107 w 202"/>
                <a:gd name="T1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203">
                  <a:moveTo>
                    <a:pt x="107" y="0"/>
                  </a:moveTo>
                  <a:cubicBezTo>
                    <a:pt x="105" y="27"/>
                    <a:pt x="93" y="53"/>
                    <a:pt x="73" y="74"/>
                  </a:cubicBezTo>
                  <a:cubicBezTo>
                    <a:pt x="53" y="94"/>
                    <a:pt x="26" y="105"/>
                    <a:pt x="0" y="108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44" y="201"/>
                    <a:pt x="87" y="186"/>
                    <a:pt x="123" y="157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84" y="90"/>
                    <a:pt x="200" y="46"/>
                    <a:pt x="202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1" name="组合 48"/>
            <p:cNvGrpSpPr/>
            <p:nvPr/>
          </p:nvGrpSpPr>
          <p:grpSpPr>
            <a:xfrm>
              <a:off x="4611947" y="1399612"/>
              <a:ext cx="842963" cy="383381"/>
              <a:chOff x="8478838" y="1247776"/>
              <a:chExt cx="1123950" cy="511175"/>
            </a:xfrm>
            <a:solidFill>
              <a:schemeClr val="bg1"/>
            </a:solidFill>
          </p:grpSpPr>
          <p:sp>
            <p:nvSpPr>
              <p:cNvPr id="54" name="Freeform 24"/>
              <p:cNvSpPr/>
              <p:nvPr/>
            </p:nvSpPr>
            <p:spPr bwMode="auto">
              <a:xfrm>
                <a:off x="8478838" y="1408113"/>
                <a:ext cx="1123950" cy="269875"/>
              </a:xfrm>
              <a:custGeom>
                <a:avLst/>
                <a:gdLst>
                  <a:gd name="T0" fmla="*/ 0 w 182"/>
                  <a:gd name="T1" fmla="*/ 3 h 44"/>
                  <a:gd name="T2" fmla="*/ 1 w 182"/>
                  <a:gd name="T3" fmla="*/ 3 h 44"/>
                  <a:gd name="T4" fmla="*/ 153 w 182"/>
                  <a:gd name="T5" fmla="*/ 3 h 44"/>
                  <a:gd name="T6" fmla="*/ 182 w 182"/>
                  <a:gd name="T7" fmla="*/ 41 h 44"/>
                  <a:gd name="T8" fmla="*/ 182 w 182"/>
                  <a:gd name="T9" fmla="*/ 41 h 44"/>
                  <a:gd name="T10" fmla="*/ 182 w 182"/>
                  <a:gd name="T11" fmla="*/ 41 h 44"/>
                  <a:gd name="T12" fmla="*/ 170 w 182"/>
                  <a:gd name="T13" fmla="*/ 41 h 44"/>
                  <a:gd name="T14" fmla="*/ 150 w 182"/>
                  <a:gd name="T15" fmla="*/ 22 h 44"/>
                  <a:gd name="T16" fmla="*/ 130 w 182"/>
                  <a:gd name="T17" fmla="*/ 41 h 44"/>
                  <a:gd name="T18" fmla="*/ 65 w 182"/>
                  <a:gd name="T19" fmla="*/ 41 h 44"/>
                  <a:gd name="T20" fmla="*/ 45 w 182"/>
                  <a:gd name="T21" fmla="*/ 22 h 44"/>
                  <a:gd name="T22" fmla="*/ 26 w 182"/>
                  <a:gd name="T23" fmla="*/ 41 h 44"/>
                  <a:gd name="T24" fmla="*/ 22 w 182"/>
                  <a:gd name="T25" fmla="*/ 41 h 44"/>
                  <a:gd name="T26" fmla="*/ 0 w 182"/>
                  <a:gd name="T27" fmla="*/ 3 h 44"/>
                  <a:gd name="T28" fmla="*/ 0 w 182"/>
                  <a:gd name="T29" fmla="*/ 3 h 44"/>
                  <a:gd name="T30" fmla="*/ 0 w 182"/>
                  <a:gd name="T31" fmla="*/ 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44">
                    <a:moveTo>
                      <a:pt x="0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53" y="3"/>
                      <a:pt x="153" y="3"/>
                      <a:pt x="153" y="3"/>
                    </a:cubicBezTo>
                    <a:cubicBezTo>
                      <a:pt x="153" y="3"/>
                      <a:pt x="182" y="0"/>
                      <a:pt x="182" y="41"/>
                    </a:cubicBezTo>
                    <a:cubicBezTo>
                      <a:pt x="182" y="41"/>
                      <a:pt x="182" y="41"/>
                      <a:pt x="182" y="41"/>
                    </a:cubicBezTo>
                    <a:cubicBezTo>
                      <a:pt x="182" y="41"/>
                      <a:pt x="182" y="41"/>
                      <a:pt x="182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30"/>
                      <a:pt x="161" y="22"/>
                      <a:pt x="150" y="22"/>
                    </a:cubicBezTo>
                    <a:cubicBezTo>
                      <a:pt x="139" y="22"/>
                      <a:pt x="131" y="30"/>
                      <a:pt x="130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30"/>
                      <a:pt x="56" y="22"/>
                      <a:pt x="45" y="22"/>
                    </a:cubicBezTo>
                    <a:cubicBezTo>
                      <a:pt x="35" y="22"/>
                      <a:pt x="26" y="30"/>
                      <a:pt x="26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0" y="4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6"/>
              <p:cNvSpPr>
                <a:spLocks noEditPoints="1"/>
              </p:cNvSpPr>
              <p:nvPr/>
            </p:nvSpPr>
            <p:spPr bwMode="auto">
              <a:xfrm>
                <a:off x="8553450" y="1247776"/>
                <a:ext cx="833437" cy="227013"/>
              </a:xfrm>
              <a:custGeom>
                <a:avLst/>
                <a:gdLst>
                  <a:gd name="T0" fmla="*/ 6 w 135"/>
                  <a:gd name="T1" fmla="*/ 29 h 37"/>
                  <a:gd name="T2" fmla="*/ 57 w 135"/>
                  <a:gd name="T3" fmla="*/ 1 h 37"/>
                  <a:gd name="T4" fmla="*/ 68 w 135"/>
                  <a:gd name="T5" fmla="*/ 0 h 37"/>
                  <a:gd name="T6" fmla="*/ 78 w 135"/>
                  <a:gd name="T7" fmla="*/ 1 h 37"/>
                  <a:gd name="T8" fmla="*/ 129 w 135"/>
                  <a:gd name="T9" fmla="*/ 29 h 37"/>
                  <a:gd name="T10" fmla="*/ 135 w 135"/>
                  <a:gd name="T11" fmla="*/ 37 h 37"/>
                  <a:gd name="T12" fmla="*/ 0 w 135"/>
                  <a:gd name="T13" fmla="*/ 37 h 37"/>
                  <a:gd name="T14" fmla="*/ 6 w 135"/>
                  <a:gd name="T15" fmla="*/ 29 h 37"/>
                  <a:gd name="T16" fmla="*/ 77 w 135"/>
                  <a:gd name="T17" fmla="*/ 10 h 37"/>
                  <a:gd name="T18" fmla="*/ 68 w 135"/>
                  <a:gd name="T19" fmla="*/ 9 h 37"/>
                  <a:gd name="T20" fmla="*/ 58 w 135"/>
                  <a:gd name="T21" fmla="*/ 10 h 37"/>
                  <a:gd name="T22" fmla="*/ 20 w 135"/>
                  <a:gd name="T23" fmla="*/ 28 h 37"/>
                  <a:gd name="T24" fmla="*/ 115 w 135"/>
                  <a:gd name="T25" fmla="*/ 28 h 37"/>
                  <a:gd name="T26" fmla="*/ 77 w 135"/>
                  <a:gd name="T2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37">
                    <a:moveTo>
                      <a:pt x="6" y="29"/>
                    </a:moveTo>
                    <a:cubicBezTo>
                      <a:pt x="21" y="10"/>
                      <a:pt x="42" y="3"/>
                      <a:pt x="57" y="1"/>
                    </a:cubicBezTo>
                    <a:cubicBezTo>
                      <a:pt x="58" y="1"/>
                      <a:pt x="65" y="0"/>
                      <a:pt x="68" y="0"/>
                    </a:cubicBezTo>
                    <a:cubicBezTo>
                      <a:pt x="71" y="0"/>
                      <a:pt x="77" y="1"/>
                      <a:pt x="78" y="1"/>
                    </a:cubicBezTo>
                    <a:cubicBezTo>
                      <a:pt x="93" y="3"/>
                      <a:pt x="114" y="10"/>
                      <a:pt x="129" y="29"/>
                    </a:cubicBezTo>
                    <a:cubicBezTo>
                      <a:pt x="135" y="37"/>
                      <a:pt x="135" y="37"/>
                      <a:pt x="135" y="37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6" y="29"/>
                    </a:lnTo>
                    <a:close/>
                    <a:moveTo>
                      <a:pt x="77" y="10"/>
                    </a:moveTo>
                    <a:cubicBezTo>
                      <a:pt x="75" y="10"/>
                      <a:pt x="70" y="9"/>
                      <a:pt x="68" y="9"/>
                    </a:cubicBezTo>
                    <a:cubicBezTo>
                      <a:pt x="66" y="9"/>
                      <a:pt x="60" y="10"/>
                      <a:pt x="58" y="10"/>
                    </a:cubicBezTo>
                    <a:cubicBezTo>
                      <a:pt x="47" y="12"/>
                      <a:pt x="32" y="16"/>
                      <a:pt x="20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03" y="16"/>
                      <a:pt x="88" y="12"/>
                      <a:pt x="7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Rectangle 27"/>
              <p:cNvSpPr>
                <a:spLocks noChangeArrowheads="1"/>
              </p:cNvSpPr>
              <p:nvPr/>
            </p:nvSpPr>
            <p:spPr bwMode="auto">
              <a:xfrm>
                <a:off x="8953500" y="1265238"/>
                <a:ext cx="38100" cy="185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8"/>
              <p:cNvSpPr/>
              <p:nvPr/>
            </p:nvSpPr>
            <p:spPr bwMode="auto">
              <a:xfrm>
                <a:off x="9521825" y="1536701"/>
                <a:ext cx="80962" cy="61913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5 h 10"/>
                  <a:gd name="T4" fmla="*/ 5 w 13"/>
                  <a:gd name="T5" fmla="*/ 0 h 10"/>
                  <a:gd name="T6" fmla="*/ 10 w 13"/>
                  <a:gd name="T7" fmla="*/ 0 h 10"/>
                  <a:gd name="T8" fmla="*/ 13 w 13"/>
                  <a:gd name="T9" fmla="*/ 10 h 10"/>
                  <a:gd name="T10" fmla="*/ 5 w 1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3" y="10"/>
                      <a:pt x="0" y="8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ubicBezTo>
                      <a:pt x="11" y="3"/>
                      <a:pt x="12" y="6"/>
                      <a:pt x="13" y="10"/>
                    </a:cubicBezTo>
                    <a:cubicBezTo>
                      <a:pt x="11" y="10"/>
                      <a:pt x="6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Oval 29"/>
              <p:cNvSpPr>
                <a:spLocks noChangeArrowheads="1"/>
              </p:cNvSpPr>
              <p:nvPr/>
            </p:nvSpPr>
            <p:spPr bwMode="auto">
              <a:xfrm>
                <a:off x="8664575" y="1566863"/>
                <a:ext cx="190500" cy="192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Oval 30"/>
              <p:cNvSpPr>
                <a:spLocks noChangeArrowheads="1"/>
              </p:cNvSpPr>
              <p:nvPr/>
            </p:nvSpPr>
            <p:spPr bwMode="auto">
              <a:xfrm>
                <a:off x="9312275" y="1566863"/>
                <a:ext cx="185737" cy="192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31"/>
              <p:cNvSpPr/>
              <p:nvPr/>
            </p:nvSpPr>
            <p:spPr bwMode="auto">
              <a:xfrm>
                <a:off x="9361488" y="1616076"/>
                <a:ext cx="93662" cy="93663"/>
              </a:xfrm>
              <a:custGeom>
                <a:avLst/>
                <a:gdLst>
                  <a:gd name="T0" fmla="*/ 0 w 15"/>
                  <a:gd name="T1" fmla="*/ 8 h 15"/>
                  <a:gd name="T2" fmla="*/ 7 w 15"/>
                  <a:gd name="T3" fmla="*/ 15 h 15"/>
                  <a:gd name="T4" fmla="*/ 15 w 15"/>
                  <a:gd name="T5" fmla="*/ 7 h 15"/>
                  <a:gd name="T6" fmla="*/ 7 w 15"/>
                  <a:gd name="T7" fmla="*/ 0 h 15"/>
                  <a:gd name="T8" fmla="*/ 0 w 15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0" y="8"/>
                    </a:moveTo>
                    <a:cubicBezTo>
                      <a:pt x="0" y="12"/>
                      <a:pt x="3" y="15"/>
                      <a:pt x="7" y="15"/>
                    </a:cubicBezTo>
                    <a:cubicBezTo>
                      <a:pt x="11" y="15"/>
                      <a:pt x="15" y="12"/>
                      <a:pt x="15" y="7"/>
                    </a:cubicBez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Oval 32"/>
              <p:cNvSpPr>
                <a:spLocks noChangeArrowheads="1"/>
              </p:cNvSpPr>
              <p:nvPr/>
            </p:nvSpPr>
            <p:spPr bwMode="auto">
              <a:xfrm>
                <a:off x="8713788" y="1616076"/>
                <a:ext cx="92075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组合 59"/>
            <p:cNvGrpSpPr/>
            <p:nvPr/>
          </p:nvGrpSpPr>
          <p:grpSpPr>
            <a:xfrm>
              <a:off x="6796172" y="1361681"/>
              <a:ext cx="527447" cy="531019"/>
              <a:chOff x="10121900" y="1050926"/>
              <a:chExt cx="703262" cy="708025"/>
            </a:xfrm>
            <a:solidFill>
              <a:schemeClr val="bg1"/>
            </a:solidFill>
          </p:grpSpPr>
          <p:sp>
            <p:nvSpPr>
              <p:cNvPr id="52" name="Freeform 44"/>
              <p:cNvSpPr/>
              <p:nvPr/>
            </p:nvSpPr>
            <p:spPr bwMode="auto">
              <a:xfrm>
                <a:off x="10331450" y="1068388"/>
                <a:ext cx="493712" cy="690563"/>
              </a:xfrm>
              <a:custGeom>
                <a:avLst/>
                <a:gdLst>
                  <a:gd name="T0" fmla="*/ 60 w 80"/>
                  <a:gd name="T1" fmla="*/ 27 h 112"/>
                  <a:gd name="T2" fmla="*/ 63 w 80"/>
                  <a:gd name="T3" fmla="*/ 43 h 112"/>
                  <a:gd name="T4" fmla="*/ 66 w 80"/>
                  <a:gd name="T5" fmla="*/ 39 h 112"/>
                  <a:gd name="T6" fmla="*/ 72 w 80"/>
                  <a:gd name="T7" fmla="*/ 44 h 112"/>
                  <a:gd name="T8" fmla="*/ 64 w 80"/>
                  <a:gd name="T9" fmla="*/ 52 h 112"/>
                  <a:gd name="T10" fmla="*/ 66 w 80"/>
                  <a:gd name="T11" fmla="*/ 65 h 112"/>
                  <a:gd name="T12" fmla="*/ 70 w 80"/>
                  <a:gd name="T13" fmla="*/ 61 h 112"/>
                  <a:gd name="T14" fmla="*/ 75 w 80"/>
                  <a:gd name="T15" fmla="*/ 66 h 112"/>
                  <a:gd name="T16" fmla="*/ 68 w 80"/>
                  <a:gd name="T17" fmla="*/ 74 h 112"/>
                  <a:gd name="T18" fmla="*/ 73 w 80"/>
                  <a:gd name="T19" fmla="*/ 108 h 112"/>
                  <a:gd name="T20" fmla="*/ 70 w 80"/>
                  <a:gd name="T21" fmla="*/ 112 h 112"/>
                  <a:gd name="T22" fmla="*/ 38 w 80"/>
                  <a:gd name="T23" fmla="*/ 51 h 112"/>
                  <a:gd name="T24" fmla="*/ 11 w 80"/>
                  <a:gd name="T25" fmla="*/ 80 h 112"/>
                  <a:gd name="T26" fmla="*/ 17 w 80"/>
                  <a:gd name="T27" fmla="*/ 104 h 112"/>
                  <a:gd name="T28" fmla="*/ 12 w 80"/>
                  <a:gd name="T29" fmla="*/ 110 h 112"/>
                  <a:gd name="T30" fmla="*/ 0 w 80"/>
                  <a:gd name="T31" fmla="*/ 86 h 112"/>
                  <a:gd name="T32" fmla="*/ 45 w 80"/>
                  <a:gd name="T33" fmla="*/ 30 h 112"/>
                  <a:gd name="T34" fmla="*/ 76 w 80"/>
                  <a:gd name="T35" fmla="*/ 0 h 112"/>
                  <a:gd name="T36" fmla="*/ 60 w 80"/>
                  <a:gd name="T37" fmla="*/ 2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" h="112">
                    <a:moveTo>
                      <a:pt x="60" y="27"/>
                    </a:moveTo>
                    <a:cubicBezTo>
                      <a:pt x="63" y="43"/>
                      <a:pt x="63" y="43"/>
                      <a:pt x="63" y="43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70" y="61"/>
                      <a:pt x="70" y="61"/>
                      <a:pt x="70" y="61"/>
                    </a:cubicBezTo>
                    <a:cubicBezTo>
                      <a:pt x="75" y="66"/>
                      <a:pt x="75" y="66"/>
                      <a:pt x="75" y="66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73" y="108"/>
                      <a:pt x="73" y="108"/>
                      <a:pt x="73" y="108"/>
                    </a:cubicBezTo>
                    <a:cubicBezTo>
                      <a:pt x="70" y="112"/>
                      <a:pt x="70" y="112"/>
                      <a:pt x="70" y="112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80" y="5"/>
                      <a:pt x="6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45"/>
              <p:cNvSpPr/>
              <p:nvPr/>
            </p:nvSpPr>
            <p:spPr bwMode="auto">
              <a:xfrm>
                <a:off x="10121900" y="1050926"/>
                <a:ext cx="677862" cy="547688"/>
              </a:xfrm>
              <a:custGeom>
                <a:avLst/>
                <a:gdLst>
                  <a:gd name="T0" fmla="*/ 85 w 110"/>
                  <a:gd name="T1" fmla="*/ 22 h 89"/>
                  <a:gd name="T2" fmla="*/ 69 w 110"/>
                  <a:gd name="T3" fmla="*/ 22 h 89"/>
                  <a:gd name="T4" fmla="*/ 73 w 110"/>
                  <a:gd name="T5" fmla="*/ 18 h 89"/>
                  <a:gd name="T6" fmla="*/ 67 w 110"/>
                  <a:gd name="T7" fmla="*/ 13 h 89"/>
                  <a:gd name="T8" fmla="*/ 60 w 110"/>
                  <a:gd name="T9" fmla="*/ 22 h 89"/>
                  <a:gd name="T10" fmla="*/ 47 w 110"/>
                  <a:gd name="T11" fmla="*/ 21 h 89"/>
                  <a:gd name="T12" fmla="*/ 50 w 110"/>
                  <a:gd name="T13" fmla="*/ 17 h 89"/>
                  <a:gd name="T14" fmla="*/ 45 w 110"/>
                  <a:gd name="T15" fmla="*/ 13 h 89"/>
                  <a:gd name="T16" fmla="*/ 38 w 110"/>
                  <a:gd name="T17" fmla="*/ 21 h 89"/>
                  <a:gd name="T18" fmla="*/ 4 w 110"/>
                  <a:gd name="T19" fmla="*/ 20 h 89"/>
                  <a:gd name="T20" fmla="*/ 0 w 110"/>
                  <a:gd name="T21" fmla="*/ 24 h 89"/>
                  <a:gd name="T22" fmla="*/ 64 w 110"/>
                  <a:gd name="T23" fmla="*/ 47 h 89"/>
                  <a:gd name="T24" fmla="*/ 39 w 110"/>
                  <a:gd name="T25" fmla="*/ 78 h 89"/>
                  <a:gd name="T26" fmla="*/ 15 w 110"/>
                  <a:gd name="T27" fmla="*/ 75 h 89"/>
                  <a:gd name="T28" fmla="*/ 10 w 110"/>
                  <a:gd name="T29" fmla="*/ 81 h 89"/>
                  <a:gd name="T30" fmla="*/ 34 w 110"/>
                  <a:gd name="T31" fmla="*/ 89 h 89"/>
                  <a:gd name="T32" fmla="*/ 110 w 110"/>
                  <a:gd name="T33" fmla="*/ 3 h 89"/>
                  <a:gd name="T34" fmla="*/ 85 w 110"/>
                  <a:gd name="T35" fmla="*/ 2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0" h="89">
                    <a:moveTo>
                      <a:pt x="85" y="22"/>
                    </a:move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0" y="22"/>
                      <a:pt x="60" y="22"/>
                      <a:pt x="60" y="22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110" y="3"/>
                      <a:pt x="110" y="3"/>
                      <a:pt x="110" y="3"/>
                    </a:cubicBezTo>
                    <a:cubicBezTo>
                      <a:pt x="110" y="3"/>
                      <a:pt x="105" y="0"/>
                      <a:pt x="8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3" name="组合 63"/>
            <p:cNvGrpSpPr/>
            <p:nvPr/>
          </p:nvGrpSpPr>
          <p:grpSpPr>
            <a:xfrm>
              <a:off x="4605398" y="3489574"/>
              <a:ext cx="750093" cy="471488"/>
              <a:chOff x="8491538" y="3690938"/>
              <a:chExt cx="1000124" cy="628650"/>
            </a:xfrm>
            <a:solidFill>
              <a:schemeClr val="bg1"/>
            </a:solidFill>
          </p:grpSpPr>
          <p:sp>
            <p:nvSpPr>
              <p:cNvPr id="43" name="Freeform 57"/>
              <p:cNvSpPr>
                <a:spLocks noEditPoints="1"/>
              </p:cNvSpPr>
              <p:nvPr/>
            </p:nvSpPr>
            <p:spPr bwMode="auto">
              <a:xfrm>
                <a:off x="8491538" y="3925888"/>
                <a:ext cx="395287" cy="393700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3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33 w 64"/>
                  <a:gd name="T11" fmla="*/ 56 h 64"/>
                  <a:gd name="T12" fmla="*/ 9 w 64"/>
                  <a:gd name="T13" fmla="*/ 32 h 64"/>
                  <a:gd name="T14" fmla="*/ 32 w 64"/>
                  <a:gd name="T15" fmla="*/ 9 h 64"/>
                  <a:gd name="T16" fmla="*/ 56 w 64"/>
                  <a:gd name="T17" fmla="*/ 33 h 64"/>
                  <a:gd name="T18" fmla="*/ 33 w 64"/>
                  <a:gd name="T19" fmla="*/ 5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1" y="50"/>
                      <a:pt x="15" y="64"/>
                      <a:pt x="33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33" y="56"/>
                    </a:moveTo>
                    <a:cubicBezTo>
                      <a:pt x="20" y="56"/>
                      <a:pt x="9" y="45"/>
                      <a:pt x="9" y="32"/>
                    </a:cubicBezTo>
                    <a:cubicBezTo>
                      <a:pt x="8" y="19"/>
                      <a:pt x="19" y="9"/>
                      <a:pt x="32" y="9"/>
                    </a:cubicBezTo>
                    <a:cubicBezTo>
                      <a:pt x="45" y="9"/>
                      <a:pt x="56" y="20"/>
                      <a:pt x="56" y="33"/>
                    </a:cubicBezTo>
                    <a:cubicBezTo>
                      <a:pt x="56" y="45"/>
                      <a:pt x="46" y="56"/>
                      <a:pt x="33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58"/>
              <p:cNvSpPr>
                <a:spLocks noEditPoints="1"/>
              </p:cNvSpPr>
              <p:nvPr/>
            </p:nvSpPr>
            <p:spPr bwMode="auto">
              <a:xfrm>
                <a:off x="9096375" y="3919538"/>
                <a:ext cx="395287" cy="400050"/>
              </a:xfrm>
              <a:custGeom>
                <a:avLst/>
                <a:gdLst>
                  <a:gd name="T0" fmla="*/ 32 w 64"/>
                  <a:gd name="T1" fmla="*/ 0 h 65"/>
                  <a:gd name="T2" fmla="*/ 0 w 64"/>
                  <a:gd name="T3" fmla="*/ 33 h 65"/>
                  <a:gd name="T4" fmla="*/ 32 w 64"/>
                  <a:gd name="T5" fmla="*/ 64 h 65"/>
                  <a:gd name="T6" fmla="*/ 64 w 64"/>
                  <a:gd name="T7" fmla="*/ 32 h 65"/>
                  <a:gd name="T8" fmla="*/ 32 w 64"/>
                  <a:gd name="T9" fmla="*/ 0 h 65"/>
                  <a:gd name="T10" fmla="*/ 32 w 64"/>
                  <a:gd name="T11" fmla="*/ 56 h 65"/>
                  <a:gd name="T12" fmla="*/ 8 w 64"/>
                  <a:gd name="T13" fmla="*/ 32 h 65"/>
                  <a:gd name="T14" fmla="*/ 32 w 64"/>
                  <a:gd name="T15" fmla="*/ 9 h 65"/>
                  <a:gd name="T16" fmla="*/ 55 w 64"/>
                  <a:gd name="T17" fmla="*/ 33 h 65"/>
                  <a:gd name="T18" fmla="*/ 32 w 64"/>
                  <a:gd name="T19" fmla="*/ 5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32" y="0"/>
                    </a:moveTo>
                    <a:cubicBezTo>
                      <a:pt x="14" y="1"/>
                      <a:pt x="0" y="15"/>
                      <a:pt x="0" y="33"/>
                    </a:cubicBezTo>
                    <a:cubicBezTo>
                      <a:pt x="0" y="50"/>
                      <a:pt x="14" y="65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5"/>
                      <a:pt x="49" y="0"/>
                      <a:pt x="32" y="0"/>
                    </a:cubicBezTo>
                    <a:close/>
                    <a:moveTo>
                      <a:pt x="32" y="56"/>
                    </a:moveTo>
                    <a:cubicBezTo>
                      <a:pt x="19" y="56"/>
                      <a:pt x="8" y="46"/>
                      <a:pt x="8" y="32"/>
                    </a:cubicBezTo>
                    <a:cubicBezTo>
                      <a:pt x="8" y="19"/>
                      <a:pt x="19" y="9"/>
                      <a:pt x="32" y="9"/>
                    </a:cubicBezTo>
                    <a:cubicBezTo>
                      <a:pt x="44" y="10"/>
                      <a:pt x="55" y="20"/>
                      <a:pt x="55" y="33"/>
                    </a:cubicBezTo>
                    <a:cubicBezTo>
                      <a:pt x="56" y="46"/>
                      <a:pt x="45" y="56"/>
                      <a:pt x="32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59"/>
              <p:cNvSpPr/>
              <p:nvPr/>
            </p:nvSpPr>
            <p:spPr bwMode="auto">
              <a:xfrm>
                <a:off x="9059863" y="3716338"/>
                <a:ext cx="239712" cy="393700"/>
              </a:xfrm>
              <a:custGeom>
                <a:avLst/>
                <a:gdLst>
                  <a:gd name="T0" fmla="*/ 151 w 151"/>
                  <a:gd name="T1" fmla="*/ 244 h 248"/>
                  <a:gd name="T2" fmla="*/ 62 w 151"/>
                  <a:gd name="T3" fmla="*/ 0 h 248"/>
                  <a:gd name="T4" fmla="*/ 3 w 151"/>
                  <a:gd name="T5" fmla="*/ 0 h 248"/>
                  <a:gd name="T6" fmla="*/ 0 w 151"/>
                  <a:gd name="T7" fmla="*/ 15 h 248"/>
                  <a:gd name="T8" fmla="*/ 46 w 151"/>
                  <a:gd name="T9" fmla="*/ 19 h 248"/>
                  <a:gd name="T10" fmla="*/ 140 w 151"/>
                  <a:gd name="T11" fmla="*/ 248 h 248"/>
                  <a:gd name="T12" fmla="*/ 151 w 151"/>
                  <a:gd name="T13" fmla="*/ 244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48">
                    <a:moveTo>
                      <a:pt x="151" y="244"/>
                    </a:moveTo>
                    <a:lnTo>
                      <a:pt x="62" y="0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46" y="19"/>
                    </a:lnTo>
                    <a:lnTo>
                      <a:pt x="140" y="248"/>
                    </a:lnTo>
                    <a:lnTo>
                      <a:pt x="151" y="2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60"/>
              <p:cNvSpPr>
                <a:spLocks noEditPoints="1"/>
              </p:cNvSpPr>
              <p:nvPr/>
            </p:nvSpPr>
            <p:spPr bwMode="auto">
              <a:xfrm>
                <a:off x="8682038" y="3740151"/>
                <a:ext cx="512762" cy="461963"/>
              </a:xfrm>
              <a:custGeom>
                <a:avLst/>
                <a:gdLst>
                  <a:gd name="T0" fmla="*/ 81 w 83"/>
                  <a:gd name="T1" fmla="*/ 15 h 75"/>
                  <a:gd name="T2" fmla="*/ 27 w 83"/>
                  <a:gd name="T3" fmla="*/ 15 h 75"/>
                  <a:gd name="T4" fmla="*/ 21 w 83"/>
                  <a:gd name="T5" fmla="*/ 0 h 75"/>
                  <a:gd name="T6" fmla="*/ 18 w 83"/>
                  <a:gd name="T7" fmla="*/ 5 h 75"/>
                  <a:gd name="T8" fmla="*/ 23 w 83"/>
                  <a:gd name="T9" fmla="*/ 17 h 75"/>
                  <a:gd name="T10" fmla="*/ 0 w 83"/>
                  <a:gd name="T11" fmla="*/ 58 h 75"/>
                  <a:gd name="T12" fmla="*/ 3 w 83"/>
                  <a:gd name="T13" fmla="*/ 62 h 75"/>
                  <a:gd name="T14" fmla="*/ 4 w 83"/>
                  <a:gd name="T15" fmla="*/ 60 h 75"/>
                  <a:gd name="T16" fmla="*/ 5 w 83"/>
                  <a:gd name="T17" fmla="*/ 64 h 75"/>
                  <a:gd name="T18" fmla="*/ 45 w 83"/>
                  <a:gd name="T19" fmla="*/ 69 h 75"/>
                  <a:gd name="T20" fmla="*/ 59 w 83"/>
                  <a:gd name="T21" fmla="*/ 68 h 75"/>
                  <a:gd name="T22" fmla="*/ 57 w 83"/>
                  <a:gd name="T23" fmla="*/ 57 h 75"/>
                  <a:gd name="T24" fmla="*/ 77 w 83"/>
                  <a:gd name="T25" fmla="*/ 27 h 75"/>
                  <a:gd name="T26" fmla="*/ 83 w 83"/>
                  <a:gd name="T27" fmla="*/ 20 h 75"/>
                  <a:gd name="T28" fmla="*/ 81 w 83"/>
                  <a:gd name="T29" fmla="*/ 15 h 75"/>
                  <a:gd name="T30" fmla="*/ 5 w 83"/>
                  <a:gd name="T31" fmla="*/ 59 h 75"/>
                  <a:gd name="T32" fmla="*/ 27 w 83"/>
                  <a:gd name="T33" fmla="*/ 21 h 75"/>
                  <a:gd name="T34" fmla="*/ 44 w 83"/>
                  <a:gd name="T35" fmla="*/ 57 h 75"/>
                  <a:gd name="T36" fmla="*/ 5 w 83"/>
                  <a:gd name="T37" fmla="*/ 59 h 75"/>
                  <a:gd name="T38" fmla="*/ 53 w 83"/>
                  <a:gd name="T39" fmla="*/ 55 h 75"/>
                  <a:gd name="T40" fmla="*/ 50 w 83"/>
                  <a:gd name="T41" fmla="*/ 55 h 75"/>
                  <a:gd name="T42" fmla="*/ 31 w 83"/>
                  <a:gd name="T43" fmla="*/ 20 h 75"/>
                  <a:gd name="T44" fmla="*/ 75 w 83"/>
                  <a:gd name="T45" fmla="*/ 20 h 75"/>
                  <a:gd name="T46" fmla="*/ 53 w 83"/>
                  <a:gd name="T47" fmla="*/ 5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75">
                    <a:moveTo>
                      <a:pt x="81" y="15"/>
                    </a:moveTo>
                    <a:cubicBezTo>
                      <a:pt x="27" y="15"/>
                      <a:pt x="27" y="15"/>
                      <a:pt x="27" y="15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56" y="75"/>
                      <a:pt x="59" y="68"/>
                    </a:cubicBezTo>
                    <a:cubicBezTo>
                      <a:pt x="63" y="60"/>
                      <a:pt x="57" y="57"/>
                      <a:pt x="57" y="57"/>
                    </a:cubicBezTo>
                    <a:cubicBezTo>
                      <a:pt x="57" y="57"/>
                      <a:pt x="74" y="31"/>
                      <a:pt x="77" y="27"/>
                    </a:cubicBezTo>
                    <a:cubicBezTo>
                      <a:pt x="80" y="22"/>
                      <a:pt x="83" y="20"/>
                      <a:pt x="83" y="20"/>
                    </a:cubicBezTo>
                    <a:lnTo>
                      <a:pt x="81" y="15"/>
                    </a:lnTo>
                    <a:close/>
                    <a:moveTo>
                      <a:pt x="5" y="59"/>
                    </a:moveTo>
                    <a:cubicBezTo>
                      <a:pt x="27" y="21"/>
                      <a:pt x="27" y="21"/>
                      <a:pt x="27" y="21"/>
                    </a:cubicBezTo>
                    <a:cubicBezTo>
                      <a:pt x="32" y="28"/>
                      <a:pt x="44" y="57"/>
                      <a:pt x="44" y="57"/>
                    </a:cubicBezTo>
                    <a:lnTo>
                      <a:pt x="5" y="59"/>
                    </a:lnTo>
                    <a:close/>
                    <a:moveTo>
                      <a:pt x="53" y="55"/>
                    </a:moveTo>
                    <a:cubicBezTo>
                      <a:pt x="50" y="55"/>
                      <a:pt x="50" y="55"/>
                      <a:pt x="50" y="55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75" y="20"/>
                      <a:pt x="75" y="20"/>
                      <a:pt x="75" y="20"/>
                    </a:cubicBezTo>
                    <a:lnTo>
                      <a:pt x="5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61"/>
              <p:cNvSpPr/>
              <p:nvPr/>
            </p:nvSpPr>
            <p:spPr bwMode="auto">
              <a:xfrm>
                <a:off x="8726488" y="3690938"/>
                <a:ext cx="209550" cy="111125"/>
              </a:xfrm>
              <a:custGeom>
                <a:avLst/>
                <a:gdLst>
                  <a:gd name="T0" fmla="*/ 34 w 34"/>
                  <a:gd name="T1" fmla="*/ 9 h 18"/>
                  <a:gd name="T2" fmla="*/ 24 w 34"/>
                  <a:gd name="T3" fmla="*/ 4 h 18"/>
                  <a:gd name="T4" fmla="*/ 3 w 34"/>
                  <a:gd name="T5" fmla="*/ 3 h 18"/>
                  <a:gd name="T6" fmla="*/ 7 w 34"/>
                  <a:gd name="T7" fmla="*/ 15 h 18"/>
                  <a:gd name="T8" fmla="*/ 19 w 34"/>
                  <a:gd name="T9" fmla="*/ 11 h 18"/>
                  <a:gd name="T10" fmla="*/ 34 w 34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8">
                    <a:moveTo>
                      <a:pt x="34" y="9"/>
                    </a:moveTo>
                    <a:cubicBezTo>
                      <a:pt x="34" y="9"/>
                      <a:pt x="33" y="5"/>
                      <a:pt x="24" y="4"/>
                    </a:cubicBezTo>
                    <a:cubicBezTo>
                      <a:pt x="15" y="3"/>
                      <a:pt x="5" y="0"/>
                      <a:pt x="3" y="3"/>
                    </a:cubicBezTo>
                    <a:cubicBezTo>
                      <a:pt x="0" y="6"/>
                      <a:pt x="4" y="13"/>
                      <a:pt x="7" y="15"/>
                    </a:cubicBezTo>
                    <a:cubicBezTo>
                      <a:pt x="10" y="18"/>
                      <a:pt x="16" y="11"/>
                      <a:pt x="19" y="11"/>
                    </a:cubicBezTo>
                    <a:cubicBezTo>
                      <a:pt x="22" y="11"/>
                      <a:pt x="32" y="12"/>
                      <a:pt x="3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62"/>
              <p:cNvSpPr/>
              <p:nvPr/>
            </p:nvSpPr>
            <p:spPr bwMode="auto">
              <a:xfrm>
                <a:off x="8645525" y="4079876"/>
                <a:ext cx="85725" cy="85725"/>
              </a:xfrm>
              <a:custGeom>
                <a:avLst/>
                <a:gdLst>
                  <a:gd name="T0" fmla="*/ 14 w 14"/>
                  <a:gd name="T1" fmla="*/ 7 h 14"/>
                  <a:gd name="T2" fmla="*/ 7 w 14"/>
                  <a:gd name="T3" fmla="*/ 14 h 14"/>
                  <a:gd name="T4" fmla="*/ 0 w 14"/>
                  <a:gd name="T5" fmla="*/ 7 h 14"/>
                  <a:gd name="T6" fmla="*/ 7 w 14"/>
                  <a:gd name="T7" fmla="*/ 0 h 14"/>
                  <a:gd name="T8" fmla="*/ 14 w 14"/>
                  <a:gd name="T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7"/>
                    </a:moveTo>
                    <a:cubicBezTo>
                      <a:pt x="14" y="11"/>
                      <a:pt x="11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1" y="0"/>
                      <a:pt x="14" y="3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63"/>
              <p:cNvSpPr/>
              <p:nvPr/>
            </p:nvSpPr>
            <p:spPr bwMode="auto">
              <a:xfrm>
                <a:off x="9250363" y="4079876"/>
                <a:ext cx="87312" cy="85725"/>
              </a:xfrm>
              <a:custGeom>
                <a:avLst/>
                <a:gdLst>
                  <a:gd name="T0" fmla="*/ 14 w 14"/>
                  <a:gd name="T1" fmla="*/ 7 h 14"/>
                  <a:gd name="T2" fmla="*/ 7 w 14"/>
                  <a:gd name="T3" fmla="*/ 14 h 14"/>
                  <a:gd name="T4" fmla="*/ 1 w 14"/>
                  <a:gd name="T5" fmla="*/ 7 h 14"/>
                  <a:gd name="T6" fmla="*/ 7 w 14"/>
                  <a:gd name="T7" fmla="*/ 1 h 14"/>
                  <a:gd name="T8" fmla="*/ 14 w 14"/>
                  <a:gd name="T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7"/>
                    </a:moveTo>
                    <a:cubicBezTo>
                      <a:pt x="14" y="11"/>
                      <a:pt x="11" y="14"/>
                      <a:pt x="7" y="14"/>
                    </a:cubicBezTo>
                    <a:cubicBezTo>
                      <a:pt x="3" y="14"/>
                      <a:pt x="1" y="11"/>
                      <a:pt x="1" y="7"/>
                    </a:cubicBezTo>
                    <a:cubicBezTo>
                      <a:pt x="0" y="3"/>
                      <a:pt x="3" y="1"/>
                      <a:pt x="7" y="1"/>
                    </a:cubicBezTo>
                    <a:cubicBezTo>
                      <a:pt x="11" y="0"/>
                      <a:pt x="13" y="3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64"/>
              <p:cNvSpPr/>
              <p:nvPr/>
            </p:nvSpPr>
            <p:spPr bwMode="auto">
              <a:xfrm>
                <a:off x="8786813" y="3765551"/>
                <a:ext cx="44450" cy="30163"/>
              </a:xfrm>
              <a:custGeom>
                <a:avLst/>
                <a:gdLst>
                  <a:gd name="T0" fmla="*/ 6 w 7"/>
                  <a:gd name="T1" fmla="*/ 0 h 5"/>
                  <a:gd name="T2" fmla="*/ 1 w 7"/>
                  <a:gd name="T3" fmla="*/ 3 h 5"/>
                  <a:gd name="T4" fmla="*/ 1 w 7"/>
                  <a:gd name="T5" fmla="*/ 5 h 5"/>
                  <a:gd name="T6" fmla="*/ 7 w 7"/>
                  <a:gd name="T7" fmla="*/ 2 h 5"/>
                  <a:gd name="T8" fmla="*/ 6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6" y="0"/>
                    </a:moveTo>
                    <a:cubicBezTo>
                      <a:pt x="6" y="0"/>
                      <a:pt x="2" y="3"/>
                      <a:pt x="1" y="3"/>
                    </a:cubicBezTo>
                    <a:cubicBezTo>
                      <a:pt x="0" y="4"/>
                      <a:pt x="1" y="5"/>
                      <a:pt x="1" y="5"/>
                    </a:cubicBezTo>
                    <a:cubicBezTo>
                      <a:pt x="7" y="2"/>
                      <a:pt x="7" y="2"/>
                      <a:pt x="7" y="2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65"/>
              <p:cNvSpPr/>
              <p:nvPr/>
            </p:nvSpPr>
            <p:spPr bwMode="auto">
              <a:xfrm>
                <a:off x="9053513" y="3697288"/>
                <a:ext cx="73025" cy="61913"/>
              </a:xfrm>
              <a:custGeom>
                <a:avLst/>
                <a:gdLst>
                  <a:gd name="T0" fmla="*/ 46 w 46"/>
                  <a:gd name="T1" fmla="*/ 39 h 39"/>
                  <a:gd name="T2" fmla="*/ 46 w 46"/>
                  <a:gd name="T3" fmla="*/ 0 h 39"/>
                  <a:gd name="T4" fmla="*/ 0 w 46"/>
                  <a:gd name="T5" fmla="*/ 8 h 39"/>
                  <a:gd name="T6" fmla="*/ 0 w 46"/>
                  <a:gd name="T7" fmla="*/ 35 h 39"/>
                  <a:gd name="T8" fmla="*/ 46 w 46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9">
                    <a:moveTo>
                      <a:pt x="46" y="39"/>
                    </a:moveTo>
                    <a:lnTo>
                      <a:pt x="46" y="0"/>
                    </a:lnTo>
                    <a:lnTo>
                      <a:pt x="0" y="8"/>
                    </a:lnTo>
                    <a:lnTo>
                      <a:pt x="0" y="35"/>
                    </a:lnTo>
                    <a:lnTo>
                      <a:pt x="46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4" name="组合 75"/>
            <p:cNvGrpSpPr/>
            <p:nvPr/>
          </p:nvGrpSpPr>
          <p:grpSpPr>
            <a:xfrm>
              <a:off x="6909793" y="3360455"/>
              <a:ext cx="453628" cy="678657"/>
              <a:chOff x="10158413" y="3421063"/>
              <a:chExt cx="604837" cy="904876"/>
            </a:xfrm>
            <a:solidFill>
              <a:schemeClr val="bg1"/>
            </a:solidFill>
          </p:grpSpPr>
          <p:sp>
            <p:nvSpPr>
              <p:cNvPr id="35" name="Freeform 5"/>
              <p:cNvSpPr>
                <a:spLocks noEditPoints="1"/>
              </p:cNvSpPr>
              <p:nvPr/>
            </p:nvSpPr>
            <p:spPr bwMode="auto">
              <a:xfrm>
                <a:off x="10158413" y="3981451"/>
                <a:ext cx="604837" cy="301625"/>
              </a:xfrm>
              <a:custGeom>
                <a:avLst/>
                <a:gdLst>
                  <a:gd name="T0" fmla="*/ 0 w 98"/>
                  <a:gd name="T1" fmla="*/ 0 h 49"/>
                  <a:gd name="T2" fmla="*/ 49 w 98"/>
                  <a:gd name="T3" fmla="*/ 49 h 49"/>
                  <a:gd name="T4" fmla="*/ 98 w 98"/>
                  <a:gd name="T5" fmla="*/ 0 h 49"/>
                  <a:gd name="T6" fmla="*/ 0 w 98"/>
                  <a:gd name="T7" fmla="*/ 0 h 49"/>
                  <a:gd name="T8" fmla="*/ 21 w 98"/>
                  <a:gd name="T9" fmla="*/ 18 h 49"/>
                  <a:gd name="T10" fmla="*/ 16 w 98"/>
                  <a:gd name="T11" fmla="*/ 14 h 49"/>
                  <a:gd name="T12" fmla="*/ 21 w 98"/>
                  <a:gd name="T13" fmla="*/ 9 h 49"/>
                  <a:gd name="T14" fmla="*/ 26 w 98"/>
                  <a:gd name="T15" fmla="*/ 14 h 49"/>
                  <a:gd name="T16" fmla="*/ 21 w 98"/>
                  <a:gd name="T17" fmla="*/ 18 h 49"/>
                  <a:gd name="T18" fmla="*/ 40 w 98"/>
                  <a:gd name="T19" fmla="*/ 18 h 49"/>
                  <a:gd name="T20" fmla="*/ 35 w 98"/>
                  <a:gd name="T21" fmla="*/ 14 h 49"/>
                  <a:gd name="T22" fmla="*/ 40 w 98"/>
                  <a:gd name="T23" fmla="*/ 9 h 49"/>
                  <a:gd name="T24" fmla="*/ 45 w 98"/>
                  <a:gd name="T25" fmla="*/ 14 h 49"/>
                  <a:gd name="T26" fmla="*/ 40 w 98"/>
                  <a:gd name="T27" fmla="*/ 18 h 49"/>
                  <a:gd name="T28" fmla="*/ 59 w 98"/>
                  <a:gd name="T29" fmla="*/ 18 h 49"/>
                  <a:gd name="T30" fmla="*/ 54 w 98"/>
                  <a:gd name="T31" fmla="*/ 14 h 49"/>
                  <a:gd name="T32" fmla="*/ 59 w 98"/>
                  <a:gd name="T33" fmla="*/ 9 h 49"/>
                  <a:gd name="T34" fmla="*/ 64 w 98"/>
                  <a:gd name="T35" fmla="*/ 14 h 49"/>
                  <a:gd name="T36" fmla="*/ 59 w 98"/>
                  <a:gd name="T37" fmla="*/ 18 h 49"/>
                  <a:gd name="T38" fmla="*/ 78 w 98"/>
                  <a:gd name="T39" fmla="*/ 18 h 49"/>
                  <a:gd name="T40" fmla="*/ 73 w 98"/>
                  <a:gd name="T41" fmla="*/ 14 h 49"/>
                  <a:gd name="T42" fmla="*/ 78 w 98"/>
                  <a:gd name="T43" fmla="*/ 9 h 49"/>
                  <a:gd name="T44" fmla="*/ 83 w 98"/>
                  <a:gd name="T45" fmla="*/ 14 h 49"/>
                  <a:gd name="T46" fmla="*/ 78 w 98"/>
                  <a:gd name="T47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49">
                    <a:moveTo>
                      <a:pt x="0" y="0"/>
                    </a:moveTo>
                    <a:cubicBezTo>
                      <a:pt x="0" y="27"/>
                      <a:pt x="22" y="49"/>
                      <a:pt x="49" y="49"/>
                    </a:cubicBezTo>
                    <a:cubicBezTo>
                      <a:pt x="76" y="49"/>
                      <a:pt x="98" y="27"/>
                      <a:pt x="98" y="0"/>
                    </a:cubicBezTo>
                    <a:lnTo>
                      <a:pt x="0" y="0"/>
                    </a:lnTo>
                    <a:close/>
                    <a:moveTo>
                      <a:pt x="21" y="18"/>
                    </a:moveTo>
                    <a:cubicBezTo>
                      <a:pt x="18" y="18"/>
                      <a:pt x="16" y="16"/>
                      <a:pt x="16" y="14"/>
                    </a:cubicBezTo>
                    <a:cubicBezTo>
                      <a:pt x="16" y="11"/>
                      <a:pt x="18" y="9"/>
                      <a:pt x="21" y="9"/>
                    </a:cubicBezTo>
                    <a:cubicBezTo>
                      <a:pt x="23" y="9"/>
                      <a:pt x="26" y="11"/>
                      <a:pt x="26" y="14"/>
                    </a:cubicBezTo>
                    <a:cubicBezTo>
                      <a:pt x="26" y="16"/>
                      <a:pt x="23" y="18"/>
                      <a:pt x="21" y="18"/>
                    </a:cubicBezTo>
                    <a:close/>
                    <a:moveTo>
                      <a:pt x="40" y="18"/>
                    </a:moveTo>
                    <a:cubicBezTo>
                      <a:pt x="37" y="18"/>
                      <a:pt x="35" y="16"/>
                      <a:pt x="35" y="14"/>
                    </a:cubicBezTo>
                    <a:cubicBezTo>
                      <a:pt x="35" y="11"/>
                      <a:pt x="37" y="9"/>
                      <a:pt x="40" y="9"/>
                    </a:cubicBezTo>
                    <a:cubicBezTo>
                      <a:pt x="42" y="9"/>
                      <a:pt x="45" y="11"/>
                      <a:pt x="45" y="14"/>
                    </a:cubicBezTo>
                    <a:cubicBezTo>
                      <a:pt x="45" y="16"/>
                      <a:pt x="42" y="18"/>
                      <a:pt x="40" y="18"/>
                    </a:cubicBezTo>
                    <a:close/>
                    <a:moveTo>
                      <a:pt x="59" y="18"/>
                    </a:moveTo>
                    <a:cubicBezTo>
                      <a:pt x="56" y="18"/>
                      <a:pt x="54" y="16"/>
                      <a:pt x="54" y="14"/>
                    </a:cubicBezTo>
                    <a:cubicBezTo>
                      <a:pt x="54" y="11"/>
                      <a:pt x="56" y="9"/>
                      <a:pt x="59" y="9"/>
                    </a:cubicBezTo>
                    <a:cubicBezTo>
                      <a:pt x="61" y="9"/>
                      <a:pt x="64" y="11"/>
                      <a:pt x="64" y="14"/>
                    </a:cubicBezTo>
                    <a:cubicBezTo>
                      <a:pt x="64" y="16"/>
                      <a:pt x="61" y="18"/>
                      <a:pt x="59" y="18"/>
                    </a:cubicBezTo>
                    <a:close/>
                    <a:moveTo>
                      <a:pt x="78" y="18"/>
                    </a:moveTo>
                    <a:cubicBezTo>
                      <a:pt x="75" y="18"/>
                      <a:pt x="73" y="16"/>
                      <a:pt x="73" y="14"/>
                    </a:cubicBezTo>
                    <a:cubicBezTo>
                      <a:pt x="73" y="11"/>
                      <a:pt x="75" y="9"/>
                      <a:pt x="78" y="9"/>
                    </a:cubicBezTo>
                    <a:cubicBezTo>
                      <a:pt x="81" y="9"/>
                      <a:pt x="83" y="11"/>
                      <a:pt x="83" y="14"/>
                    </a:cubicBezTo>
                    <a:cubicBezTo>
                      <a:pt x="83" y="16"/>
                      <a:pt x="81" y="18"/>
                      <a:pt x="7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6"/>
              <p:cNvSpPr/>
              <p:nvPr/>
            </p:nvSpPr>
            <p:spPr bwMode="auto">
              <a:xfrm>
                <a:off x="10171113" y="3532188"/>
                <a:ext cx="307975" cy="387350"/>
              </a:xfrm>
              <a:custGeom>
                <a:avLst/>
                <a:gdLst>
                  <a:gd name="T0" fmla="*/ 183 w 194"/>
                  <a:gd name="T1" fmla="*/ 0 h 244"/>
                  <a:gd name="T2" fmla="*/ 0 w 194"/>
                  <a:gd name="T3" fmla="*/ 244 h 244"/>
                  <a:gd name="T4" fmla="*/ 194 w 194"/>
                  <a:gd name="T5" fmla="*/ 244 h 244"/>
                  <a:gd name="T6" fmla="*/ 183 w 194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244">
                    <a:moveTo>
                      <a:pt x="183" y="0"/>
                    </a:moveTo>
                    <a:lnTo>
                      <a:pt x="0" y="244"/>
                    </a:lnTo>
                    <a:lnTo>
                      <a:pt x="194" y="244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7"/>
              <p:cNvSpPr/>
              <p:nvPr/>
            </p:nvSpPr>
            <p:spPr bwMode="auto">
              <a:xfrm>
                <a:off x="10461625" y="3532188"/>
                <a:ext cx="301625" cy="387350"/>
              </a:xfrm>
              <a:custGeom>
                <a:avLst/>
                <a:gdLst>
                  <a:gd name="T0" fmla="*/ 11 w 190"/>
                  <a:gd name="T1" fmla="*/ 0 h 244"/>
                  <a:gd name="T2" fmla="*/ 190 w 190"/>
                  <a:gd name="T3" fmla="*/ 244 h 244"/>
                  <a:gd name="T4" fmla="*/ 0 w 190"/>
                  <a:gd name="T5" fmla="*/ 244 h 244"/>
                  <a:gd name="T6" fmla="*/ 11 w 190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44">
                    <a:moveTo>
                      <a:pt x="11" y="0"/>
                    </a:moveTo>
                    <a:lnTo>
                      <a:pt x="190" y="244"/>
                    </a:lnTo>
                    <a:lnTo>
                      <a:pt x="0" y="24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Rectangle 8"/>
              <p:cNvSpPr>
                <a:spLocks noChangeArrowheads="1"/>
              </p:cNvSpPr>
              <p:nvPr/>
            </p:nvSpPr>
            <p:spPr bwMode="auto">
              <a:xfrm>
                <a:off x="10448925" y="3421063"/>
                <a:ext cx="36512" cy="560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9"/>
              <p:cNvSpPr/>
              <p:nvPr/>
            </p:nvSpPr>
            <p:spPr bwMode="auto">
              <a:xfrm>
                <a:off x="10250488" y="4178301"/>
                <a:ext cx="149225" cy="141288"/>
              </a:xfrm>
              <a:custGeom>
                <a:avLst/>
                <a:gdLst>
                  <a:gd name="T0" fmla="*/ 15 w 24"/>
                  <a:gd name="T1" fmla="*/ 5 h 23"/>
                  <a:gd name="T2" fmla="*/ 6 w 24"/>
                  <a:gd name="T3" fmla="*/ 14 h 23"/>
                  <a:gd name="T4" fmla="*/ 6 w 24"/>
                  <a:gd name="T5" fmla="*/ 23 h 23"/>
                  <a:gd name="T6" fmla="*/ 24 w 24"/>
                  <a:gd name="T7" fmla="*/ 5 h 23"/>
                  <a:gd name="T8" fmla="*/ 15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5" y="5"/>
                    </a:moveTo>
                    <a:cubicBezTo>
                      <a:pt x="15" y="10"/>
                      <a:pt x="11" y="14"/>
                      <a:pt x="6" y="14"/>
                    </a:cubicBezTo>
                    <a:cubicBezTo>
                      <a:pt x="0" y="14"/>
                      <a:pt x="0" y="23"/>
                      <a:pt x="6" y="23"/>
                    </a:cubicBezTo>
                    <a:cubicBezTo>
                      <a:pt x="16" y="23"/>
                      <a:pt x="23" y="15"/>
                      <a:pt x="24" y="5"/>
                    </a:cubicBezTo>
                    <a:cubicBezTo>
                      <a:pt x="24" y="0"/>
                      <a:pt x="15" y="0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10"/>
              <p:cNvSpPr/>
              <p:nvPr/>
            </p:nvSpPr>
            <p:spPr bwMode="auto">
              <a:xfrm>
                <a:off x="10344150" y="4178301"/>
                <a:ext cx="215900" cy="147638"/>
              </a:xfrm>
              <a:custGeom>
                <a:avLst/>
                <a:gdLst>
                  <a:gd name="T0" fmla="*/ 26 w 35"/>
                  <a:gd name="T1" fmla="*/ 5 h 24"/>
                  <a:gd name="T2" fmla="*/ 9 w 35"/>
                  <a:gd name="T3" fmla="*/ 5 h 24"/>
                  <a:gd name="T4" fmla="*/ 0 w 35"/>
                  <a:gd name="T5" fmla="*/ 5 h 24"/>
                  <a:gd name="T6" fmla="*/ 18 w 35"/>
                  <a:gd name="T7" fmla="*/ 23 h 24"/>
                  <a:gd name="T8" fmla="*/ 35 w 35"/>
                  <a:gd name="T9" fmla="*/ 5 h 24"/>
                  <a:gd name="T10" fmla="*/ 26 w 35"/>
                  <a:gd name="T11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4">
                    <a:moveTo>
                      <a:pt x="26" y="5"/>
                    </a:moveTo>
                    <a:cubicBezTo>
                      <a:pt x="26" y="17"/>
                      <a:pt x="9" y="17"/>
                      <a:pt x="9" y="5"/>
                    </a:cubicBezTo>
                    <a:cubicBezTo>
                      <a:pt x="8" y="0"/>
                      <a:pt x="0" y="0"/>
                      <a:pt x="0" y="5"/>
                    </a:cubicBezTo>
                    <a:cubicBezTo>
                      <a:pt x="0" y="15"/>
                      <a:pt x="8" y="23"/>
                      <a:pt x="18" y="23"/>
                    </a:cubicBezTo>
                    <a:cubicBezTo>
                      <a:pt x="27" y="24"/>
                      <a:pt x="35" y="15"/>
                      <a:pt x="35" y="5"/>
                    </a:cubicBezTo>
                    <a:cubicBezTo>
                      <a:pt x="35" y="0"/>
                      <a:pt x="27" y="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11"/>
              <p:cNvSpPr/>
              <p:nvPr/>
            </p:nvSpPr>
            <p:spPr bwMode="auto">
              <a:xfrm>
                <a:off x="10504488" y="4178301"/>
                <a:ext cx="147637" cy="141288"/>
              </a:xfrm>
              <a:custGeom>
                <a:avLst/>
                <a:gdLst>
                  <a:gd name="T0" fmla="*/ 18 w 24"/>
                  <a:gd name="T1" fmla="*/ 14 h 23"/>
                  <a:gd name="T2" fmla="*/ 9 w 24"/>
                  <a:gd name="T3" fmla="*/ 5 h 23"/>
                  <a:gd name="T4" fmla="*/ 0 w 24"/>
                  <a:gd name="T5" fmla="*/ 5 h 23"/>
                  <a:gd name="T6" fmla="*/ 18 w 24"/>
                  <a:gd name="T7" fmla="*/ 23 h 23"/>
                  <a:gd name="T8" fmla="*/ 18 w 24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8" y="14"/>
                    </a:moveTo>
                    <a:cubicBezTo>
                      <a:pt x="13" y="14"/>
                      <a:pt x="9" y="10"/>
                      <a:pt x="9" y="5"/>
                    </a:cubicBezTo>
                    <a:cubicBezTo>
                      <a:pt x="9" y="0"/>
                      <a:pt x="0" y="0"/>
                      <a:pt x="0" y="5"/>
                    </a:cubicBezTo>
                    <a:cubicBezTo>
                      <a:pt x="1" y="15"/>
                      <a:pt x="8" y="23"/>
                      <a:pt x="18" y="23"/>
                    </a:cubicBezTo>
                    <a:cubicBezTo>
                      <a:pt x="24" y="23"/>
                      <a:pt x="24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12"/>
              <p:cNvSpPr/>
              <p:nvPr/>
            </p:nvSpPr>
            <p:spPr bwMode="auto">
              <a:xfrm>
                <a:off x="10479088" y="3427413"/>
                <a:ext cx="130175" cy="98425"/>
              </a:xfrm>
              <a:custGeom>
                <a:avLst/>
                <a:gdLst>
                  <a:gd name="T0" fmla="*/ 0 w 82"/>
                  <a:gd name="T1" fmla="*/ 0 h 62"/>
                  <a:gd name="T2" fmla="*/ 82 w 82"/>
                  <a:gd name="T3" fmla="*/ 31 h 62"/>
                  <a:gd name="T4" fmla="*/ 0 w 82"/>
                  <a:gd name="T5" fmla="*/ 62 h 62"/>
                  <a:gd name="T6" fmla="*/ 0 w 82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0"/>
                    </a:moveTo>
                    <a:lnTo>
                      <a:pt x="82" y="31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5953688" y="1264148"/>
            <a:ext cx="2581890" cy="926408"/>
            <a:chOff x="336640" y="2982432"/>
            <a:chExt cx="2581890" cy="926408"/>
          </a:xfrm>
        </p:grpSpPr>
        <p:sp>
          <p:nvSpPr>
            <p:cNvPr id="63" name="文本框 11"/>
            <p:cNvSpPr txBox="1"/>
            <p:nvPr/>
          </p:nvSpPr>
          <p:spPr>
            <a:xfrm>
              <a:off x="398742" y="2982432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矩形 9"/>
            <p:cNvSpPr/>
            <p:nvPr/>
          </p:nvSpPr>
          <p:spPr>
            <a:xfrm>
              <a:off x="336640" y="3290209"/>
              <a:ext cx="2581890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953688" y="3561698"/>
            <a:ext cx="2581890" cy="926408"/>
            <a:chOff x="336640" y="2982432"/>
            <a:chExt cx="2581890" cy="926408"/>
          </a:xfrm>
        </p:grpSpPr>
        <p:sp>
          <p:nvSpPr>
            <p:cNvPr id="66" name="文本框 11"/>
            <p:cNvSpPr txBox="1"/>
            <p:nvPr/>
          </p:nvSpPr>
          <p:spPr>
            <a:xfrm>
              <a:off x="398742" y="2982432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矩形 9"/>
            <p:cNvSpPr/>
            <p:nvPr/>
          </p:nvSpPr>
          <p:spPr>
            <a:xfrm>
              <a:off x="336640" y="3290209"/>
              <a:ext cx="2581890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06641" y="1314619"/>
            <a:ext cx="2581890" cy="912814"/>
            <a:chOff x="336640" y="2996026"/>
            <a:chExt cx="2581890" cy="912814"/>
          </a:xfrm>
        </p:grpSpPr>
        <p:sp>
          <p:nvSpPr>
            <p:cNvPr id="69" name="文本框 11"/>
            <p:cNvSpPr txBox="1"/>
            <p:nvPr/>
          </p:nvSpPr>
          <p:spPr>
            <a:xfrm>
              <a:off x="1609021" y="2996026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矩形 9"/>
            <p:cNvSpPr/>
            <p:nvPr/>
          </p:nvSpPr>
          <p:spPr>
            <a:xfrm>
              <a:off x="336640" y="3290209"/>
              <a:ext cx="2581890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06641" y="3530419"/>
            <a:ext cx="2581890" cy="912814"/>
            <a:chOff x="336640" y="2996026"/>
            <a:chExt cx="2581890" cy="912814"/>
          </a:xfrm>
        </p:grpSpPr>
        <p:sp>
          <p:nvSpPr>
            <p:cNvPr id="72" name="文本框 11"/>
            <p:cNvSpPr txBox="1"/>
            <p:nvPr/>
          </p:nvSpPr>
          <p:spPr>
            <a:xfrm>
              <a:off x="1609021" y="2996026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矩形 9"/>
            <p:cNvSpPr/>
            <p:nvPr/>
          </p:nvSpPr>
          <p:spPr>
            <a:xfrm>
              <a:off x="336640" y="3290209"/>
              <a:ext cx="2581890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37</a:t>
            </a:fld>
            <a:endParaRPr lang="en-US" dirty="0"/>
          </a:p>
        </p:txBody>
      </p:sp>
      <p:pic>
        <p:nvPicPr>
          <p:cNvPr id="15" name="图片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47924" y="1296104"/>
            <a:ext cx="2160000" cy="3240000"/>
          </a:xfrm>
          <a:prstGeom prst="rect">
            <a:avLst/>
          </a:prstGeom>
        </p:spPr>
      </p:pic>
      <p:pic>
        <p:nvPicPr>
          <p:cNvPr id="16" name="图片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760" y="1296104"/>
            <a:ext cx="2160000" cy="3240000"/>
          </a:xfrm>
          <a:prstGeom prst="rect">
            <a:avLst/>
          </a:prstGeom>
        </p:spPr>
      </p:pic>
      <p:pic>
        <p:nvPicPr>
          <p:cNvPr id="17" name="图片 1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89" y="1296104"/>
            <a:ext cx="2160000" cy="3240000"/>
          </a:xfrm>
          <a:prstGeom prst="rect">
            <a:avLst/>
          </a:prstGeom>
        </p:spPr>
      </p:pic>
      <p:pic>
        <p:nvPicPr>
          <p:cNvPr id="18" name="图片 2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40252" y="1296104"/>
            <a:ext cx="2160000" cy="3240000"/>
          </a:xfrm>
          <a:prstGeom prst="rect">
            <a:avLst/>
          </a:prstGeom>
        </p:spPr>
      </p:pic>
      <p:sp>
        <p:nvSpPr>
          <p:cNvPr id="19" name="矩形 21"/>
          <p:cNvSpPr/>
          <p:nvPr/>
        </p:nvSpPr>
        <p:spPr>
          <a:xfrm>
            <a:off x="251760" y="3564357"/>
            <a:ext cx="2160000" cy="885041"/>
          </a:xfrm>
          <a:prstGeom prst="rect">
            <a:avLst/>
          </a:prstGeom>
          <a:solidFill>
            <a:schemeClr val="accent5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20" name="Text Box 44"/>
          <p:cNvSpPr txBox="1">
            <a:spLocks noChangeArrowheads="1"/>
          </p:cNvSpPr>
          <p:nvPr/>
        </p:nvSpPr>
        <p:spPr bwMode="auto">
          <a:xfrm>
            <a:off x="228600" y="3562350"/>
            <a:ext cx="216000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/>
            <a:r>
              <a:rPr lang="zh-CN" altLang="en-US" b="1" dirty="0" smtClean="0">
                <a:solidFill>
                  <a:schemeClr val="bg1"/>
                </a:solidFill>
              </a:rPr>
              <a:t>点击此处添加文字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indent="0"/>
            <a:r>
              <a:rPr lang="zh-CN" altLang="en-US" sz="1200" dirty="0" smtClean="0">
                <a:solidFill>
                  <a:schemeClr val="bg1"/>
                </a:solidFill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</a:rPr>
              <a:t>模板所有文字图片都可编辑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21" name="矩形 23"/>
          <p:cNvSpPr/>
          <p:nvPr/>
        </p:nvSpPr>
        <p:spPr>
          <a:xfrm>
            <a:off x="2447925" y="3564357"/>
            <a:ext cx="2160001" cy="885041"/>
          </a:xfrm>
          <a:prstGeom prst="rect">
            <a:avLst/>
          </a:prstGeom>
          <a:solidFill>
            <a:schemeClr val="accent5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23" name="矩形 25"/>
          <p:cNvSpPr/>
          <p:nvPr/>
        </p:nvSpPr>
        <p:spPr>
          <a:xfrm>
            <a:off x="4644089" y="3564357"/>
            <a:ext cx="2160000" cy="885041"/>
          </a:xfrm>
          <a:prstGeom prst="rect">
            <a:avLst/>
          </a:prstGeom>
          <a:solidFill>
            <a:schemeClr val="accent5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25" name="矩形 27"/>
          <p:cNvSpPr/>
          <p:nvPr/>
        </p:nvSpPr>
        <p:spPr>
          <a:xfrm>
            <a:off x="6840252" y="3564357"/>
            <a:ext cx="2160000" cy="885041"/>
          </a:xfrm>
          <a:prstGeom prst="rect">
            <a:avLst/>
          </a:prstGeom>
          <a:solidFill>
            <a:schemeClr val="accent5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2438400" y="3562350"/>
            <a:ext cx="216000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/>
            <a:r>
              <a:rPr lang="zh-CN" altLang="en-US" b="1" dirty="0" smtClean="0">
                <a:solidFill>
                  <a:schemeClr val="bg1"/>
                </a:solidFill>
              </a:rPr>
              <a:t>点击此处添加文字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indent="0"/>
            <a:r>
              <a:rPr lang="zh-CN" altLang="en-US" sz="1200" dirty="0" smtClean="0">
                <a:solidFill>
                  <a:schemeClr val="bg1"/>
                </a:solidFill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</a:rPr>
              <a:t>模板所有文字图片都可编辑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28" name="Text Box 44"/>
          <p:cNvSpPr txBox="1">
            <a:spLocks noChangeArrowheads="1"/>
          </p:cNvSpPr>
          <p:nvPr/>
        </p:nvSpPr>
        <p:spPr bwMode="auto">
          <a:xfrm>
            <a:off x="4648200" y="3576504"/>
            <a:ext cx="216000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/>
            <a:r>
              <a:rPr lang="zh-CN" altLang="en-US" b="1" dirty="0" smtClean="0">
                <a:solidFill>
                  <a:schemeClr val="bg1"/>
                </a:solidFill>
              </a:rPr>
              <a:t>点击此处添加文字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indent="0"/>
            <a:r>
              <a:rPr lang="zh-CN" altLang="en-US" sz="1200" dirty="0" smtClean="0">
                <a:solidFill>
                  <a:schemeClr val="bg1"/>
                </a:solidFill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</a:rPr>
              <a:t>模板所有文字图片都可编辑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29" name="Text Box 44"/>
          <p:cNvSpPr txBox="1">
            <a:spLocks noChangeArrowheads="1"/>
          </p:cNvSpPr>
          <p:nvPr/>
        </p:nvSpPr>
        <p:spPr bwMode="auto">
          <a:xfrm>
            <a:off x="6831598" y="3576504"/>
            <a:ext cx="216000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/>
            <a:r>
              <a:rPr lang="zh-CN" altLang="en-US" b="1" dirty="0" smtClean="0">
                <a:solidFill>
                  <a:schemeClr val="bg1"/>
                </a:solidFill>
              </a:rPr>
              <a:t>点击此处添加文字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indent="0"/>
            <a:r>
              <a:rPr lang="zh-CN" altLang="en-US" sz="1200" dirty="0" smtClean="0">
                <a:solidFill>
                  <a:schemeClr val="bg1"/>
                </a:solidFill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</a:rPr>
              <a:t>模板所有文字图片都可编辑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30" name="文本框 2"/>
          <p:cNvSpPr txBox="1"/>
          <p:nvPr/>
        </p:nvSpPr>
        <p:spPr>
          <a:xfrm>
            <a:off x="533400" y="133350"/>
            <a:ext cx="37338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50"/>
                            </p:stCondLst>
                            <p:childTnLst>
                              <p:par>
                                <p:cTn id="5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3" grpId="0" animBg="1"/>
      <p:bldP spid="25" grpId="0" animBg="1"/>
      <p:bldP spid="27" grpId="0"/>
      <p:bldP spid="28" grpId="0"/>
      <p:bldP spid="29" grpId="0"/>
      <p:bldP spid="3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3333750"/>
            <a:ext cx="5124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45"/>
          <p:cNvGrpSpPr/>
          <p:nvPr/>
        </p:nvGrpSpPr>
        <p:grpSpPr>
          <a:xfrm>
            <a:off x="1659990" y="4290596"/>
            <a:ext cx="5960010" cy="338554"/>
            <a:chOff x="2002264" y="3416297"/>
            <a:chExt cx="8187473" cy="451404"/>
          </a:xfrm>
        </p:grpSpPr>
        <p:sp>
          <p:nvSpPr>
            <p:cNvPr id="4" name="矩形 17"/>
            <p:cNvSpPr>
              <a:spLocks noChangeArrowheads="1"/>
            </p:cNvSpPr>
            <p:nvPr/>
          </p:nvSpPr>
          <p:spPr bwMode="auto">
            <a:xfrm>
              <a:off x="3898034" y="3416297"/>
              <a:ext cx="4395931" cy="451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600" dirty="0" smtClean="0">
                  <a:solidFill>
                    <a:prstClr val="white"/>
                  </a:solidFill>
                  <a:latin typeface="+mn-ea"/>
                  <a:ea typeface="+mn-ea"/>
                </a:rPr>
                <a:t>点击此处输入公司名称</a:t>
              </a:r>
              <a:endParaRPr lang="zh-CN" altLang="en-US" sz="1600" dirty="0">
                <a:solidFill>
                  <a:prstClr val="white"/>
                </a:solidFill>
                <a:latin typeface="+mn-ea"/>
                <a:ea typeface="+mn-ea"/>
              </a:endParaRPr>
            </a:p>
          </p:txBody>
        </p:sp>
        <p:cxnSp>
          <p:nvCxnSpPr>
            <p:cNvPr id="5" name="直接连接符 13"/>
            <p:cNvCxnSpPr/>
            <p:nvPr/>
          </p:nvCxnSpPr>
          <p:spPr bwMode="auto">
            <a:xfrm>
              <a:off x="2002264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6" name="直接连接符 14"/>
            <p:cNvCxnSpPr/>
            <p:nvPr/>
          </p:nvCxnSpPr>
          <p:spPr bwMode="auto">
            <a:xfrm>
              <a:off x="842013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</p:cxnSp>
      </p:grpSp>
      <p:sp>
        <p:nvSpPr>
          <p:cNvPr id="8" name="矩形 7"/>
          <p:cNvSpPr/>
          <p:nvPr/>
        </p:nvSpPr>
        <p:spPr>
          <a:xfrm>
            <a:off x="3264126" y="4750974"/>
            <a:ext cx="309880" cy="3848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03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61373" y="1004255"/>
            <a:ext cx="4771456" cy="1081843"/>
          </a:xfrm>
          <a:prstGeom prst="rect">
            <a:avLst/>
          </a:prstGeom>
          <a:solidFill>
            <a:schemeClr val="accent5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85341" y="843958"/>
            <a:ext cx="3515183" cy="3476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796843" y="2194109"/>
            <a:ext cx="1190447" cy="1026114"/>
          </a:xfrm>
          <a:prstGeom prst="hexagon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箭头连接符 5"/>
          <p:cNvCxnSpPr>
            <a:stCxn id="5" idx="5"/>
          </p:cNvCxnSpPr>
          <p:nvPr/>
        </p:nvCxnSpPr>
        <p:spPr>
          <a:xfrm flipV="1">
            <a:off x="1730728" y="1492031"/>
            <a:ext cx="930645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5" idx="0"/>
          </p:cNvCxnSpPr>
          <p:nvPr/>
        </p:nvCxnSpPr>
        <p:spPr>
          <a:xfrm>
            <a:off x="1987290" y="2707165"/>
            <a:ext cx="674083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</p:cNvCxnSpPr>
          <p:nvPr/>
        </p:nvCxnSpPr>
        <p:spPr>
          <a:xfrm>
            <a:off x="1730728" y="3220223"/>
            <a:ext cx="930645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23412" y="1222000"/>
            <a:ext cx="4537095" cy="590625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61373" y="2354406"/>
            <a:ext cx="4771456" cy="1081843"/>
          </a:xfrm>
          <a:prstGeom prst="rect">
            <a:avLst/>
          </a:prstGeom>
          <a:solidFill>
            <a:schemeClr val="accent5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285341" y="2194108"/>
            <a:ext cx="3515183" cy="3476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23412" y="2572151"/>
            <a:ext cx="4537095" cy="590625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61373" y="3704556"/>
            <a:ext cx="4771456" cy="1081843"/>
          </a:xfrm>
          <a:prstGeom prst="rect">
            <a:avLst/>
          </a:prstGeom>
          <a:solidFill>
            <a:schemeClr val="accent5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285341" y="3544258"/>
            <a:ext cx="3515183" cy="3476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23412" y="3922301"/>
            <a:ext cx="4537095" cy="590625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503039" y="144436"/>
            <a:ext cx="3220128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49"/>
                            </p:stCondLst>
                            <p:childTnLst>
                              <p:par>
                                <p:cTn id="4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49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49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49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49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49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2"/>
          <p:cNvSpPr txBox="1"/>
          <p:nvPr/>
        </p:nvSpPr>
        <p:spPr>
          <a:xfrm>
            <a:off x="482004" y="133350"/>
            <a:ext cx="30480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62"/>
          <p:cNvGrpSpPr/>
          <p:nvPr/>
        </p:nvGrpSpPr>
        <p:grpSpPr>
          <a:xfrm>
            <a:off x="2494980" y="2494885"/>
            <a:ext cx="1242073" cy="1242074"/>
            <a:chOff x="4993868" y="2326868"/>
            <a:chExt cx="2204265" cy="2204265"/>
          </a:xfrm>
          <a:effectLst>
            <a:outerShdw blurRad="292100" dist="1143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4" name="任意多边形 60"/>
            <p:cNvSpPr/>
            <p:nvPr/>
          </p:nvSpPr>
          <p:spPr>
            <a:xfrm>
              <a:off x="4993868" y="2326868"/>
              <a:ext cx="2204265" cy="2204265"/>
            </a:xfrm>
            <a:custGeom>
              <a:avLst/>
              <a:gdLst>
                <a:gd name="connsiteX0" fmla="*/ 1102132 w 2204265"/>
                <a:gd name="connsiteY0" fmla="*/ 321083 h 2204265"/>
                <a:gd name="connsiteX1" fmla="*/ 311557 w 2204265"/>
                <a:gd name="connsiteY1" fmla="*/ 1111658 h 2204265"/>
                <a:gd name="connsiteX2" fmla="*/ 1102132 w 2204265"/>
                <a:gd name="connsiteY2" fmla="*/ 1902233 h 2204265"/>
                <a:gd name="connsiteX3" fmla="*/ 1892707 w 2204265"/>
                <a:gd name="connsiteY3" fmla="*/ 1111658 h 2204265"/>
                <a:gd name="connsiteX4" fmla="*/ 1102132 w 2204265"/>
                <a:gd name="connsiteY4" fmla="*/ 321083 h 2204265"/>
                <a:gd name="connsiteX5" fmla="*/ 977042 w 2204265"/>
                <a:gd name="connsiteY5" fmla="*/ 0 h 2204265"/>
                <a:gd name="connsiteX6" fmla="*/ 1227224 w 2204265"/>
                <a:gd name="connsiteY6" fmla="*/ 0 h 2204265"/>
                <a:gd name="connsiteX7" fmla="*/ 1276006 w 2204265"/>
                <a:gd name="connsiteY7" fmla="*/ 227584 h 2204265"/>
                <a:gd name="connsiteX8" fmla="*/ 1287791 w 2204265"/>
                <a:gd name="connsiteY8" fmla="*/ 229382 h 2204265"/>
                <a:gd name="connsiteX9" fmla="*/ 1387705 w 2204265"/>
                <a:gd name="connsiteY9" fmla="*/ 259057 h 2204265"/>
                <a:gd name="connsiteX10" fmla="*/ 1544868 w 2204265"/>
                <a:gd name="connsiteY10" fmla="*/ 85113 h 2204265"/>
                <a:gd name="connsiteX11" fmla="*/ 1761531 w 2204265"/>
                <a:gd name="connsiteY11" fmla="*/ 210203 h 2204265"/>
                <a:gd name="connsiteX12" fmla="*/ 1691902 w 2204265"/>
                <a:gd name="connsiteY12" fmla="*/ 425756 h 2204265"/>
                <a:gd name="connsiteX13" fmla="*/ 1705003 w 2204265"/>
                <a:gd name="connsiteY13" fmla="*/ 435309 h 2204265"/>
                <a:gd name="connsiteX14" fmla="*/ 1774668 w 2204265"/>
                <a:gd name="connsiteY14" fmla="*/ 502325 h 2204265"/>
                <a:gd name="connsiteX15" fmla="*/ 1782142 w 2204265"/>
                <a:gd name="connsiteY15" fmla="*/ 511190 h 2204265"/>
                <a:gd name="connsiteX16" fmla="*/ 1994063 w 2204265"/>
                <a:gd name="connsiteY16" fmla="*/ 442735 h 2204265"/>
                <a:gd name="connsiteX17" fmla="*/ 2119154 w 2204265"/>
                <a:gd name="connsiteY17" fmla="*/ 659399 h 2204265"/>
                <a:gd name="connsiteX18" fmla="*/ 1961265 w 2204265"/>
                <a:gd name="connsiteY18" fmla="*/ 802053 h 2204265"/>
                <a:gd name="connsiteX19" fmla="*/ 1974042 w 2204265"/>
                <a:gd name="connsiteY19" fmla="*/ 833752 h 2204265"/>
                <a:gd name="connsiteX20" fmla="*/ 1999140 w 2204265"/>
                <a:gd name="connsiteY20" fmla="*/ 933073 h 2204265"/>
                <a:gd name="connsiteX21" fmla="*/ 2204265 w 2204265"/>
                <a:gd name="connsiteY21" fmla="*/ 977042 h 2204265"/>
                <a:gd name="connsiteX22" fmla="*/ 2204265 w 2204265"/>
                <a:gd name="connsiteY22" fmla="*/ 1227224 h 2204265"/>
                <a:gd name="connsiteX23" fmla="*/ 2012137 w 2204265"/>
                <a:gd name="connsiteY23" fmla="*/ 1268406 h 2204265"/>
                <a:gd name="connsiteX24" fmla="*/ 2004638 w 2204265"/>
                <a:gd name="connsiteY24" fmla="*/ 1317545 h 2204265"/>
                <a:gd name="connsiteX25" fmla="*/ 1985237 w 2204265"/>
                <a:gd name="connsiteY25" fmla="*/ 1394985 h 2204265"/>
                <a:gd name="connsiteX26" fmla="*/ 1977636 w 2204265"/>
                <a:gd name="connsiteY26" fmla="*/ 1417004 h 2204265"/>
                <a:gd name="connsiteX27" fmla="*/ 2119154 w 2204265"/>
                <a:gd name="connsiteY27" fmla="*/ 1544868 h 2204265"/>
                <a:gd name="connsiteX28" fmla="*/ 1994063 w 2204265"/>
                <a:gd name="connsiteY28" fmla="*/ 1761531 h 2204265"/>
                <a:gd name="connsiteX29" fmla="*/ 1820151 w 2204265"/>
                <a:gd name="connsiteY29" fmla="*/ 1705353 h 2204265"/>
                <a:gd name="connsiteX30" fmla="*/ 1798711 w 2204265"/>
                <a:gd name="connsiteY30" fmla="*/ 1734758 h 2204265"/>
                <a:gd name="connsiteX31" fmla="*/ 1731696 w 2204265"/>
                <a:gd name="connsiteY31" fmla="*/ 1804423 h 2204265"/>
                <a:gd name="connsiteX32" fmla="*/ 1706998 w 2204265"/>
                <a:gd name="connsiteY32" fmla="*/ 1825242 h 2204265"/>
                <a:gd name="connsiteX33" fmla="*/ 1761531 w 2204265"/>
                <a:gd name="connsiteY33" fmla="*/ 1994062 h 2204265"/>
                <a:gd name="connsiteX34" fmla="*/ 1544868 w 2204265"/>
                <a:gd name="connsiteY34" fmla="*/ 2119153 h 2204265"/>
                <a:gd name="connsiteX35" fmla="*/ 1429863 w 2204265"/>
                <a:gd name="connsiteY35" fmla="*/ 1991868 h 2204265"/>
                <a:gd name="connsiteX36" fmla="*/ 1400268 w 2204265"/>
                <a:gd name="connsiteY36" fmla="*/ 2003797 h 2204265"/>
                <a:gd name="connsiteX37" fmla="*/ 1262745 w 2204265"/>
                <a:gd name="connsiteY37" fmla="*/ 2038549 h 2204265"/>
                <a:gd name="connsiteX38" fmla="*/ 1227224 w 2204265"/>
                <a:gd name="connsiteY38" fmla="*/ 2204265 h 2204265"/>
                <a:gd name="connsiteX39" fmla="*/ 977042 w 2204265"/>
                <a:gd name="connsiteY39" fmla="*/ 2204265 h 2204265"/>
                <a:gd name="connsiteX40" fmla="*/ 941447 w 2204265"/>
                <a:gd name="connsiteY40" fmla="*/ 2038203 h 2204265"/>
                <a:gd name="connsiteX41" fmla="*/ 916475 w 2204265"/>
                <a:gd name="connsiteY41" fmla="*/ 2034392 h 2204265"/>
                <a:gd name="connsiteX42" fmla="*/ 774169 w 2204265"/>
                <a:gd name="connsiteY42" fmla="*/ 1992127 h 2204265"/>
                <a:gd name="connsiteX43" fmla="*/ 659399 w 2204265"/>
                <a:gd name="connsiteY43" fmla="*/ 2119153 h 2204265"/>
                <a:gd name="connsiteX44" fmla="*/ 442735 w 2204265"/>
                <a:gd name="connsiteY44" fmla="*/ 1994062 h 2204265"/>
                <a:gd name="connsiteX45" fmla="*/ 496981 w 2204265"/>
                <a:gd name="connsiteY45" fmla="*/ 1826130 h 2204265"/>
                <a:gd name="connsiteX46" fmla="*/ 391274 w 2204265"/>
                <a:gd name="connsiteY46" fmla="*/ 1717869 h 2204265"/>
                <a:gd name="connsiteX47" fmla="*/ 382878 w 2204265"/>
                <a:gd name="connsiteY47" fmla="*/ 1705753 h 2204265"/>
                <a:gd name="connsiteX48" fmla="*/ 210204 w 2204265"/>
                <a:gd name="connsiteY48" fmla="*/ 1761531 h 2204265"/>
                <a:gd name="connsiteX49" fmla="*/ 85113 w 2204265"/>
                <a:gd name="connsiteY49" fmla="*/ 1544868 h 2204265"/>
                <a:gd name="connsiteX50" fmla="*/ 226733 w 2204265"/>
                <a:gd name="connsiteY50" fmla="*/ 1416912 h 2204265"/>
                <a:gd name="connsiteX51" fmla="*/ 212821 w 2204265"/>
                <a:gd name="connsiteY51" fmla="*/ 1373126 h 2204265"/>
                <a:gd name="connsiteX52" fmla="*/ 191748 w 2204265"/>
                <a:gd name="connsiteY52" fmla="*/ 1268325 h 2204265"/>
                <a:gd name="connsiteX53" fmla="*/ 0 w 2204265"/>
                <a:gd name="connsiteY53" fmla="*/ 1227224 h 2204265"/>
                <a:gd name="connsiteX54" fmla="*/ 0 w 2204265"/>
                <a:gd name="connsiteY54" fmla="*/ 977042 h 2204265"/>
                <a:gd name="connsiteX55" fmla="*/ 203220 w 2204265"/>
                <a:gd name="connsiteY55" fmla="*/ 933481 h 2204265"/>
                <a:gd name="connsiteX56" fmla="*/ 212821 w 2204265"/>
                <a:gd name="connsiteY56" fmla="*/ 890649 h 2204265"/>
                <a:gd name="connsiteX57" fmla="*/ 243470 w 2204265"/>
                <a:gd name="connsiteY57" fmla="*/ 802476 h 2204265"/>
                <a:gd name="connsiteX58" fmla="*/ 85113 w 2204265"/>
                <a:gd name="connsiteY58" fmla="*/ 659399 h 2204265"/>
                <a:gd name="connsiteX59" fmla="*/ 210204 w 2204265"/>
                <a:gd name="connsiteY59" fmla="*/ 442735 h 2204265"/>
                <a:gd name="connsiteX60" fmla="*/ 423776 w 2204265"/>
                <a:gd name="connsiteY60" fmla="*/ 511723 h 2204265"/>
                <a:gd name="connsiteX61" fmla="*/ 470557 w 2204265"/>
                <a:gd name="connsiteY61" fmla="*/ 461243 h 2204265"/>
                <a:gd name="connsiteX62" fmla="*/ 512656 w 2204265"/>
                <a:gd name="connsiteY62" fmla="*/ 426662 h 2204265"/>
                <a:gd name="connsiteX63" fmla="*/ 442735 w 2204265"/>
                <a:gd name="connsiteY63" fmla="*/ 210203 h 2204265"/>
                <a:gd name="connsiteX64" fmla="*/ 659399 w 2204265"/>
                <a:gd name="connsiteY64" fmla="*/ 85113 h 2204265"/>
                <a:gd name="connsiteX65" fmla="*/ 815299 w 2204265"/>
                <a:gd name="connsiteY65" fmla="*/ 257661 h 2204265"/>
                <a:gd name="connsiteX66" fmla="*/ 916475 w 2204265"/>
                <a:gd name="connsiteY66" fmla="*/ 229382 h 2204265"/>
                <a:gd name="connsiteX67" fmla="*/ 928259 w 2204265"/>
                <a:gd name="connsiteY67" fmla="*/ 227584 h 22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04265" h="2204265">
                  <a:moveTo>
                    <a:pt x="1102132" y="321083"/>
                  </a:moveTo>
                  <a:cubicBezTo>
                    <a:pt x="665509" y="321083"/>
                    <a:pt x="311557" y="675035"/>
                    <a:pt x="311557" y="1111658"/>
                  </a:cubicBezTo>
                  <a:cubicBezTo>
                    <a:pt x="311557" y="1548281"/>
                    <a:pt x="665509" y="1902233"/>
                    <a:pt x="1102132" y="1902233"/>
                  </a:cubicBezTo>
                  <a:cubicBezTo>
                    <a:pt x="1538755" y="1902233"/>
                    <a:pt x="1892707" y="1548281"/>
                    <a:pt x="1892707" y="1111658"/>
                  </a:cubicBezTo>
                  <a:cubicBezTo>
                    <a:pt x="1892707" y="675035"/>
                    <a:pt x="1538755" y="321083"/>
                    <a:pt x="1102132" y="321083"/>
                  </a:cubicBezTo>
                  <a:close/>
                  <a:moveTo>
                    <a:pt x="977042" y="0"/>
                  </a:moveTo>
                  <a:lnTo>
                    <a:pt x="1227224" y="0"/>
                  </a:lnTo>
                  <a:lnTo>
                    <a:pt x="1276006" y="227584"/>
                  </a:lnTo>
                  <a:lnTo>
                    <a:pt x="1287791" y="229382"/>
                  </a:lnTo>
                  <a:lnTo>
                    <a:pt x="1387705" y="259057"/>
                  </a:lnTo>
                  <a:lnTo>
                    <a:pt x="1544868" y="85113"/>
                  </a:lnTo>
                  <a:lnTo>
                    <a:pt x="1761531" y="210203"/>
                  </a:lnTo>
                  <a:lnTo>
                    <a:pt x="1691902" y="425756"/>
                  </a:lnTo>
                  <a:lnTo>
                    <a:pt x="1705003" y="435309"/>
                  </a:lnTo>
                  <a:cubicBezTo>
                    <a:pt x="1729378" y="456423"/>
                    <a:pt x="1752634" y="478795"/>
                    <a:pt x="1774668" y="502325"/>
                  </a:cubicBezTo>
                  <a:lnTo>
                    <a:pt x="1782142" y="511190"/>
                  </a:lnTo>
                  <a:lnTo>
                    <a:pt x="1994063" y="442735"/>
                  </a:lnTo>
                  <a:lnTo>
                    <a:pt x="2119154" y="659399"/>
                  </a:lnTo>
                  <a:lnTo>
                    <a:pt x="1961265" y="802053"/>
                  </a:lnTo>
                  <a:lnTo>
                    <a:pt x="1974042" y="833752"/>
                  </a:lnTo>
                  <a:lnTo>
                    <a:pt x="1999140" y="933073"/>
                  </a:lnTo>
                  <a:lnTo>
                    <a:pt x="2204265" y="977042"/>
                  </a:lnTo>
                  <a:lnTo>
                    <a:pt x="2204265" y="1227224"/>
                  </a:lnTo>
                  <a:lnTo>
                    <a:pt x="2012137" y="1268406"/>
                  </a:lnTo>
                  <a:lnTo>
                    <a:pt x="2004638" y="1317545"/>
                  </a:lnTo>
                  <a:cubicBezTo>
                    <a:pt x="1999269" y="1343782"/>
                    <a:pt x="1992785" y="1369612"/>
                    <a:pt x="1985237" y="1394985"/>
                  </a:cubicBezTo>
                  <a:lnTo>
                    <a:pt x="1977636" y="1417004"/>
                  </a:lnTo>
                  <a:lnTo>
                    <a:pt x="2119154" y="1544868"/>
                  </a:lnTo>
                  <a:lnTo>
                    <a:pt x="1994063" y="1761531"/>
                  </a:lnTo>
                  <a:lnTo>
                    <a:pt x="1820151" y="1705353"/>
                  </a:lnTo>
                  <a:lnTo>
                    <a:pt x="1798711" y="1734758"/>
                  </a:lnTo>
                  <a:cubicBezTo>
                    <a:pt x="1777597" y="1759133"/>
                    <a:pt x="1755225" y="1782388"/>
                    <a:pt x="1731696" y="1804423"/>
                  </a:cubicBezTo>
                  <a:lnTo>
                    <a:pt x="1706998" y="1825242"/>
                  </a:lnTo>
                  <a:lnTo>
                    <a:pt x="1761531" y="1994062"/>
                  </a:lnTo>
                  <a:lnTo>
                    <a:pt x="1544868" y="2119153"/>
                  </a:lnTo>
                  <a:lnTo>
                    <a:pt x="1429863" y="1991868"/>
                  </a:lnTo>
                  <a:lnTo>
                    <a:pt x="1400268" y="2003797"/>
                  </a:lnTo>
                  <a:lnTo>
                    <a:pt x="1262745" y="2038549"/>
                  </a:lnTo>
                  <a:lnTo>
                    <a:pt x="1227224" y="2204265"/>
                  </a:lnTo>
                  <a:lnTo>
                    <a:pt x="977042" y="2204265"/>
                  </a:lnTo>
                  <a:lnTo>
                    <a:pt x="941447" y="2038203"/>
                  </a:lnTo>
                  <a:lnTo>
                    <a:pt x="916475" y="2034392"/>
                  </a:lnTo>
                  <a:lnTo>
                    <a:pt x="774169" y="1992127"/>
                  </a:lnTo>
                  <a:lnTo>
                    <a:pt x="659399" y="2119153"/>
                  </a:lnTo>
                  <a:lnTo>
                    <a:pt x="442735" y="1994062"/>
                  </a:lnTo>
                  <a:lnTo>
                    <a:pt x="496981" y="1826130"/>
                  </a:lnTo>
                  <a:lnTo>
                    <a:pt x="391274" y="1717869"/>
                  </a:lnTo>
                  <a:lnTo>
                    <a:pt x="382878" y="1705753"/>
                  </a:lnTo>
                  <a:lnTo>
                    <a:pt x="210204" y="1761531"/>
                  </a:lnTo>
                  <a:lnTo>
                    <a:pt x="85113" y="1544868"/>
                  </a:lnTo>
                  <a:lnTo>
                    <a:pt x="226733" y="1416912"/>
                  </a:lnTo>
                  <a:lnTo>
                    <a:pt x="212821" y="1373126"/>
                  </a:lnTo>
                  <a:lnTo>
                    <a:pt x="191748" y="1268325"/>
                  </a:lnTo>
                  <a:lnTo>
                    <a:pt x="0" y="1227224"/>
                  </a:lnTo>
                  <a:lnTo>
                    <a:pt x="0" y="977042"/>
                  </a:lnTo>
                  <a:lnTo>
                    <a:pt x="203220" y="933481"/>
                  </a:lnTo>
                  <a:lnTo>
                    <a:pt x="212821" y="890649"/>
                  </a:lnTo>
                  <a:lnTo>
                    <a:pt x="243470" y="802476"/>
                  </a:lnTo>
                  <a:lnTo>
                    <a:pt x="85113" y="659399"/>
                  </a:lnTo>
                  <a:lnTo>
                    <a:pt x="210204" y="442735"/>
                  </a:lnTo>
                  <a:lnTo>
                    <a:pt x="423776" y="511723"/>
                  </a:lnTo>
                  <a:lnTo>
                    <a:pt x="470557" y="461243"/>
                  </a:lnTo>
                  <a:lnTo>
                    <a:pt x="512656" y="426662"/>
                  </a:lnTo>
                  <a:lnTo>
                    <a:pt x="442735" y="210203"/>
                  </a:lnTo>
                  <a:lnTo>
                    <a:pt x="659399" y="85113"/>
                  </a:lnTo>
                  <a:lnTo>
                    <a:pt x="815299" y="257661"/>
                  </a:lnTo>
                  <a:lnTo>
                    <a:pt x="916475" y="229382"/>
                  </a:lnTo>
                  <a:lnTo>
                    <a:pt x="928259" y="22758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5" name="椭圆 59"/>
            <p:cNvSpPr/>
            <p:nvPr/>
          </p:nvSpPr>
          <p:spPr>
            <a:xfrm>
              <a:off x="5305425" y="2638425"/>
              <a:ext cx="1581150" cy="15811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6" name="椭圆 61"/>
            <p:cNvSpPr/>
            <p:nvPr/>
          </p:nvSpPr>
          <p:spPr>
            <a:xfrm>
              <a:off x="5370108" y="2708871"/>
              <a:ext cx="1451783" cy="1451783"/>
            </a:xfrm>
            <a:prstGeom prst="ellipse">
              <a:avLst/>
            </a:prstGeom>
            <a:solidFill>
              <a:schemeClr val="accent5"/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7" name="组合 63"/>
          <p:cNvGrpSpPr/>
          <p:nvPr/>
        </p:nvGrpSpPr>
        <p:grpSpPr>
          <a:xfrm>
            <a:off x="3426192" y="1786070"/>
            <a:ext cx="1242073" cy="1242074"/>
            <a:chOff x="4993868" y="2326868"/>
            <a:chExt cx="2204265" cy="2204265"/>
          </a:xfrm>
          <a:effectLst>
            <a:outerShdw blurRad="292100" dist="1143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8" name="任意多边形 64"/>
            <p:cNvSpPr/>
            <p:nvPr/>
          </p:nvSpPr>
          <p:spPr>
            <a:xfrm>
              <a:off x="4993868" y="2326868"/>
              <a:ext cx="2204265" cy="2204265"/>
            </a:xfrm>
            <a:custGeom>
              <a:avLst/>
              <a:gdLst>
                <a:gd name="connsiteX0" fmla="*/ 1102132 w 2204265"/>
                <a:gd name="connsiteY0" fmla="*/ 321083 h 2204265"/>
                <a:gd name="connsiteX1" fmla="*/ 311557 w 2204265"/>
                <a:gd name="connsiteY1" fmla="*/ 1111658 h 2204265"/>
                <a:gd name="connsiteX2" fmla="*/ 1102132 w 2204265"/>
                <a:gd name="connsiteY2" fmla="*/ 1902233 h 2204265"/>
                <a:gd name="connsiteX3" fmla="*/ 1892707 w 2204265"/>
                <a:gd name="connsiteY3" fmla="*/ 1111658 h 2204265"/>
                <a:gd name="connsiteX4" fmla="*/ 1102132 w 2204265"/>
                <a:gd name="connsiteY4" fmla="*/ 321083 h 2204265"/>
                <a:gd name="connsiteX5" fmla="*/ 977042 w 2204265"/>
                <a:gd name="connsiteY5" fmla="*/ 0 h 2204265"/>
                <a:gd name="connsiteX6" fmla="*/ 1227224 w 2204265"/>
                <a:gd name="connsiteY6" fmla="*/ 0 h 2204265"/>
                <a:gd name="connsiteX7" fmla="*/ 1276006 w 2204265"/>
                <a:gd name="connsiteY7" fmla="*/ 227584 h 2204265"/>
                <a:gd name="connsiteX8" fmla="*/ 1287791 w 2204265"/>
                <a:gd name="connsiteY8" fmla="*/ 229382 h 2204265"/>
                <a:gd name="connsiteX9" fmla="*/ 1387705 w 2204265"/>
                <a:gd name="connsiteY9" fmla="*/ 259057 h 2204265"/>
                <a:gd name="connsiteX10" fmla="*/ 1544868 w 2204265"/>
                <a:gd name="connsiteY10" fmla="*/ 85113 h 2204265"/>
                <a:gd name="connsiteX11" fmla="*/ 1761531 w 2204265"/>
                <a:gd name="connsiteY11" fmla="*/ 210203 h 2204265"/>
                <a:gd name="connsiteX12" fmla="*/ 1691902 w 2204265"/>
                <a:gd name="connsiteY12" fmla="*/ 425756 h 2204265"/>
                <a:gd name="connsiteX13" fmla="*/ 1705003 w 2204265"/>
                <a:gd name="connsiteY13" fmla="*/ 435309 h 2204265"/>
                <a:gd name="connsiteX14" fmla="*/ 1774668 w 2204265"/>
                <a:gd name="connsiteY14" fmla="*/ 502325 h 2204265"/>
                <a:gd name="connsiteX15" fmla="*/ 1782142 w 2204265"/>
                <a:gd name="connsiteY15" fmla="*/ 511190 h 2204265"/>
                <a:gd name="connsiteX16" fmla="*/ 1994063 w 2204265"/>
                <a:gd name="connsiteY16" fmla="*/ 442735 h 2204265"/>
                <a:gd name="connsiteX17" fmla="*/ 2119154 w 2204265"/>
                <a:gd name="connsiteY17" fmla="*/ 659399 h 2204265"/>
                <a:gd name="connsiteX18" fmla="*/ 1961265 w 2204265"/>
                <a:gd name="connsiteY18" fmla="*/ 802053 h 2204265"/>
                <a:gd name="connsiteX19" fmla="*/ 1974042 w 2204265"/>
                <a:gd name="connsiteY19" fmla="*/ 833752 h 2204265"/>
                <a:gd name="connsiteX20" fmla="*/ 1999140 w 2204265"/>
                <a:gd name="connsiteY20" fmla="*/ 933073 h 2204265"/>
                <a:gd name="connsiteX21" fmla="*/ 2204265 w 2204265"/>
                <a:gd name="connsiteY21" fmla="*/ 977042 h 2204265"/>
                <a:gd name="connsiteX22" fmla="*/ 2204265 w 2204265"/>
                <a:gd name="connsiteY22" fmla="*/ 1227224 h 2204265"/>
                <a:gd name="connsiteX23" fmla="*/ 2012137 w 2204265"/>
                <a:gd name="connsiteY23" fmla="*/ 1268406 h 2204265"/>
                <a:gd name="connsiteX24" fmla="*/ 2004638 w 2204265"/>
                <a:gd name="connsiteY24" fmla="*/ 1317545 h 2204265"/>
                <a:gd name="connsiteX25" fmla="*/ 1985237 w 2204265"/>
                <a:gd name="connsiteY25" fmla="*/ 1394985 h 2204265"/>
                <a:gd name="connsiteX26" fmla="*/ 1977636 w 2204265"/>
                <a:gd name="connsiteY26" fmla="*/ 1417004 h 2204265"/>
                <a:gd name="connsiteX27" fmla="*/ 2119154 w 2204265"/>
                <a:gd name="connsiteY27" fmla="*/ 1544868 h 2204265"/>
                <a:gd name="connsiteX28" fmla="*/ 1994063 w 2204265"/>
                <a:gd name="connsiteY28" fmla="*/ 1761531 h 2204265"/>
                <a:gd name="connsiteX29" fmla="*/ 1820151 w 2204265"/>
                <a:gd name="connsiteY29" fmla="*/ 1705353 h 2204265"/>
                <a:gd name="connsiteX30" fmla="*/ 1798711 w 2204265"/>
                <a:gd name="connsiteY30" fmla="*/ 1734758 h 2204265"/>
                <a:gd name="connsiteX31" fmla="*/ 1731696 w 2204265"/>
                <a:gd name="connsiteY31" fmla="*/ 1804423 h 2204265"/>
                <a:gd name="connsiteX32" fmla="*/ 1706998 w 2204265"/>
                <a:gd name="connsiteY32" fmla="*/ 1825242 h 2204265"/>
                <a:gd name="connsiteX33" fmla="*/ 1761531 w 2204265"/>
                <a:gd name="connsiteY33" fmla="*/ 1994062 h 2204265"/>
                <a:gd name="connsiteX34" fmla="*/ 1544868 w 2204265"/>
                <a:gd name="connsiteY34" fmla="*/ 2119153 h 2204265"/>
                <a:gd name="connsiteX35" fmla="*/ 1429863 w 2204265"/>
                <a:gd name="connsiteY35" fmla="*/ 1991868 h 2204265"/>
                <a:gd name="connsiteX36" fmla="*/ 1400268 w 2204265"/>
                <a:gd name="connsiteY36" fmla="*/ 2003797 h 2204265"/>
                <a:gd name="connsiteX37" fmla="*/ 1262745 w 2204265"/>
                <a:gd name="connsiteY37" fmla="*/ 2038549 h 2204265"/>
                <a:gd name="connsiteX38" fmla="*/ 1227224 w 2204265"/>
                <a:gd name="connsiteY38" fmla="*/ 2204265 h 2204265"/>
                <a:gd name="connsiteX39" fmla="*/ 977042 w 2204265"/>
                <a:gd name="connsiteY39" fmla="*/ 2204265 h 2204265"/>
                <a:gd name="connsiteX40" fmla="*/ 941447 w 2204265"/>
                <a:gd name="connsiteY40" fmla="*/ 2038203 h 2204265"/>
                <a:gd name="connsiteX41" fmla="*/ 916475 w 2204265"/>
                <a:gd name="connsiteY41" fmla="*/ 2034392 h 2204265"/>
                <a:gd name="connsiteX42" fmla="*/ 774169 w 2204265"/>
                <a:gd name="connsiteY42" fmla="*/ 1992127 h 2204265"/>
                <a:gd name="connsiteX43" fmla="*/ 659399 w 2204265"/>
                <a:gd name="connsiteY43" fmla="*/ 2119153 h 2204265"/>
                <a:gd name="connsiteX44" fmla="*/ 442735 w 2204265"/>
                <a:gd name="connsiteY44" fmla="*/ 1994062 h 2204265"/>
                <a:gd name="connsiteX45" fmla="*/ 496981 w 2204265"/>
                <a:gd name="connsiteY45" fmla="*/ 1826130 h 2204265"/>
                <a:gd name="connsiteX46" fmla="*/ 391274 w 2204265"/>
                <a:gd name="connsiteY46" fmla="*/ 1717869 h 2204265"/>
                <a:gd name="connsiteX47" fmla="*/ 382878 w 2204265"/>
                <a:gd name="connsiteY47" fmla="*/ 1705753 h 2204265"/>
                <a:gd name="connsiteX48" fmla="*/ 210204 w 2204265"/>
                <a:gd name="connsiteY48" fmla="*/ 1761531 h 2204265"/>
                <a:gd name="connsiteX49" fmla="*/ 85113 w 2204265"/>
                <a:gd name="connsiteY49" fmla="*/ 1544868 h 2204265"/>
                <a:gd name="connsiteX50" fmla="*/ 226733 w 2204265"/>
                <a:gd name="connsiteY50" fmla="*/ 1416912 h 2204265"/>
                <a:gd name="connsiteX51" fmla="*/ 212821 w 2204265"/>
                <a:gd name="connsiteY51" fmla="*/ 1373126 h 2204265"/>
                <a:gd name="connsiteX52" fmla="*/ 191748 w 2204265"/>
                <a:gd name="connsiteY52" fmla="*/ 1268325 h 2204265"/>
                <a:gd name="connsiteX53" fmla="*/ 0 w 2204265"/>
                <a:gd name="connsiteY53" fmla="*/ 1227224 h 2204265"/>
                <a:gd name="connsiteX54" fmla="*/ 0 w 2204265"/>
                <a:gd name="connsiteY54" fmla="*/ 977042 h 2204265"/>
                <a:gd name="connsiteX55" fmla="*/ 203220 w 2204265"/>
                <a:gd name="connsiteY55" fmla="*/ 933481 h 2204265"/>
                <a:gd name="connsiteX56" fmla="*/ 212821 w 2204265"/>
                <a:gd name="connsiteY56" fmla="*/ 890649 h 2204265"/>
                <a:gd name="connsiteX57" fmla="*/ 243470 w 2204265"/>
                <a:gd name="connsiteY57" fmla="*/ 802476 h 2204265"/>
                <a:gd name="connsiteX58" fmla="*/ 85113 w 2204265"/>
                <a:gd name="connsiteY58" fmla="*/ 659399 h 2204265"/>
                <a:gd name="connsiteX59" fmla="*/ 210204 w 2204265"/>
                <a:gd name="connsiteY59" fmla="*/ 442735 h 2204265"/>
                <a:gd name="connsiteX60" fmla="*/ 423776 w 2204265"/>
                <a:gd name="connsiteY60" fmla="*/ 511723 h 2204265"/>
                <a:gd name="connsiteX61" fmla="*/ 470557 w 2204265"/>
                <a:gd name="connsiteY61" fmla="*/ 461243 h 2204265"/>
                <a:gd name="connsiteX62" fmla="*/ 512656 w 2204265"/>
                <a:gd name="connsiteY62" fmla="*/ 426662 h 2204265"/>
                <a:gd name="connsiteX63" fmla="*/ 442735 w 2204265"/>
                <a:gd name="connsiteY63" fmla="*/ 210203 h 2204265"/>
                <a:gd name="connsiteX64" fmla="*/ 659399 w 2204265"/>
                <a:gd name="connsiteY64" fmla="*/ 85113 h 2204265"/>
                <a:gd name="connsiteX65" fmla="*/ 815299 w 2204265"/>
                <a:gd name="connsiteY65" fmla="*/ 257661 h 2204265"/>
                <a:gd name="connsiteX66" fmla="*/ 916475 w 2204265"/>
                <a:gd name="connsiteY66" fmla="*/ 229382 h 2204265"/>
                <a:gd name="connsiteX67" fmla="*/ 928259 w 2204265"/>
                <a:gd name="connsiteY67" fmla="*/ 227584 h 22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04265" h="2204265">
                  <a:moveTo>
                    <a:pt x="1102132" y="321083"/>
                  </a:moveTo>
                  <a:cubicBezTo>
                    <a:pt x="665509" y="321083"/>
                    <a:pt x="311557" y="675035"/>
                    <a:pt x="311557" y="1111658"/>
                  </a:cubicBezTo>
                  <a:cubicBezTo>
                    <a:pt x="311557" y="1548281"/>
                    <a:pt x="665509" y="1902233"/>
                    <a:pt x="1102132" y="1902233"/>
                  </a:cubicBezTo>
                  <a:cubicBezTo>
                    <a:pt x="1538755" y="1902233"/>
                    <a:pt x="1892707" y="1548281"/>
                    <a:pt x="1892707" y="1111658"/>
                  </a:cubicBezTo>
                  <a:cubicBezTo>
                    <a:pt x="1892707" y="675035"/>
                    <a:pt x="1538755" y="321083"/>
                    <a:pt x="1102132" y="321083"/>
                  </a:cubicBezTo>
                  <a:close/>
                  <a:moveTo>
                    <a:pt x="977042" y="0"/>
                  </a:moveTo>
                  <a:lnTo>
                    <a:pt x="1227224" y="0"/>
                  </a:lnTo>
                  <a:lnTo>
                    <a:pt x="1276006" y="227584"/>
                  </a:lnTo>
                  <a:lnTo>
                    <a:pt x="1287791" y="229382"/>
                  </a:lnTo>
                  <a:lnTo>
                    <a:pt x="1387705" y="259057"/>
                  </a:lnTo>
                  <a:lnTo>
                    <a:pt x="1544868" y="85113"/>
                  </a:lnTo>
                  <a:lnTo>
                    <a:pt x="1761531" y="210203"/>
                  </a:lnTo>
                  <a:lnTo>
                    <a:pt x="1691902" y="425756"/>
                  </a:lnTo>
                  <a:lnTo>
                    <a:pt x="1705003" y="435309"/>
                  </a:lnTo>
                  <a:cubicBezTo>
                    <a:pt x="1729378" y="456423"/>
                    <a:pt x="1752634" y="478795"/>
                    <a:pt x="1774668" y="502325"/>
                  </a:cubicBezTo>
                  <a:lnTo>
                    <a:pt x="1782142" y="511190"/>
                  </a:lnTo>
                  <a:lnTo>
                    <a:pt x="1994063" y="442735"/>
                  </a:lnTo>
                  <a:lnTo>
                    <a:pt x="2119154" y="659399"/>
                  </a:lnTo>
                  <a:lnTo>
                    <a:pt x="1961265" y="802053"/>
                  </a:lnTo>
                  <a:lnTo>
                    <a:pt x="1974042" y="833752"/>
                  </a:lnTo>
                  <a:lnTo>
                    <a:pt x="1999140" y="933073"/>
                  </a:lnTo>
                  <a:lnTo>
                    <a:pt x="2204265" y="977042"/>
                  </a:lnTo>
                  <a:lnTo>
                    <a:pt x="2204265" y="1227224"/>
                  </a:lnTo>
                  <a:lnTo>
                    <a:pt x="2012137" y="1268406"/>
                  </a:lnTo>
                  <a:lnTo>
                    <a:pt x="2004638" y="1317545"/>
                  </a:lnTo>
                  <a:cubicBezTo>
                    <a:pt x="1999269" y="1343782"/>
                    <a:pt x="1992785" y="1369612"/>
                    <a:pt x="1985237" y="1394985"/>
                  </a:cubicBezTo>
                  <a:lnTo>
                    <a:pt x="1977636" y="1417004"/>
                  </a:lnTo>
                  <a:lnTo>
                    <a:pt x="2119154" y="1544868"/>
                  </a:lnTo>
                  <a:lnTo>
                    <a:pt x="1994063" y="1761531"/>
                  </a:lnTo>
                  <a:lnTo>
                    <a:pt x="1820151" y="1705353"/>
                  </a:lnTo>
                  <a:lnTo>
                    <a:pt x="1798711" y="1734758"/>
                  </a:lnTo>
                  <a:cubicBezTo>
                    <a:pt x="1777597" y="1759133"/>
                    <a:pt x="1755225" y="1782388"/>
                    <a:pt x="1731696" y="1804423"/>
                  </a:cubicBezTo>
                  <a:lnTo>
                    <a:pt x="1706998" y="1825242"/>
                  </a:lnTo>
                  <a:lnTo>
                    <a:pt x="1761531" y="1994062"/>
                  </a:lnTo>
                  <a:lnTo>
                    <a:pt x="1544868" y="2119153"/>
                  </a:lnTo>
                  <a:lnTo>
                    <a:pt x="1429863" y="1991868"/>
                  </a:lnTo>
                  <a:lnTo>
                    <a:pt x="1400268" y="2003797"/>
                  </a:lnTo>
                  <a:lnTo>
                    <a:pt x="1262745" y="2038549"/>
                  </a:lnTo>
                  <a:lnTo>
                    <a:pt x="1227224" y="2204265"/>
                  </a:lnTo>
                  <a:lnTo>
                    <a:pt x="977042" y="2204265"/>
                  </a:lnTo>
                  <a:lnTo>
                    <a:pt x="941447" y="2038203"/>
                  </a:lnTo>
                  <a:lnTo>
                    <a:pt x="916475" y="2034392"/>
                  </a:lnTo>
                  <a:lnTo>
                    <a:pt x="774169" y="1992127"/>
                  </a:lnTo>
                  <a:lnTo>
                    <a:pt x="659399" y="2119153"/>
                  </a:lnTo>
                  <a:lnTo>
                    <a:pt x="442735" y="1994062"/>
                  </a:lnTo>
                  <a:lnTo>
                    <a:pt x="496981" y="1826130"/>
                  </a:lnTo>
                  <a:lnTo>
                    <a:pt x="391274" y="1717869"/>
                  </a:lnTo>
                  <a:lnTo>
                    <a:pt x="382878" y="1705753"/>
                  </a:lnTo>
                  <a:lnTo>
                    <a:pt x="210204" y="1761531"/>
                  </a:lnTo>
                  <a:lnTo>
                    <a:pt x="85113" y="1544868"/>
                  </a:lnTo>
                  <a:lnTo>
                    <a:pt x="226733" y="1416912"/>
                  </a:lnTo>
                  <a:lnTo>
                    <a:pt x="212821" y="1373126"/>
                  </a:lnTo>
                  <a:lnTo>
                    <a:pt x="191748" y="1268325"/>
                  </a:lnTo>
                  <a:lnTo>
                    <a:pt x="0" y="1227224"/>
                  </a:lnTo>
                  <a:lnTo>
                    <a:pt x="0" y="977042"/>
                  </a:lnTo>
                  <a:lnTo>
                    <a:pt x="203220" y="933481"/>
                  </a:lnTo>
                  <a:lnTo>
                    <a:pt x="212821" y="890649"/>
                  </a:lnTo>
                  <a:lnTo>
                    <a:pt x="243470" y="802476"/>
                  </a:lnTo>
                  <a:lnTo>
                    <a:pt x="85113" y="659399"/>
                  </a:lnTo>
                  <a:lnTo>
                    <a:pt x="210204" y="442735"/>
                  </a:lnTo>
                  <a:lnTo>
                    <a:pt x="423776" y="511723"/>
                  </a:lnTo>
                  <a:lnTo>
                    <a:pt x="470557" y="461243"/>
                  </a:lnTo>
                  <a:lnTo>
                    <a:pt x="512656" y="426662"/>
                  </a:lnTo>
                  <a:lnTo>
                    <a:pt x="442735" y="210203"/>
                  </a:lnTo>
                  <a:lnTo>
                    <a:pt x="659399" y="85113"/>
                  </a:lnTo>
                  <a:lnTo>
                    <a:pt x="815299" y="257661"/>
                  </a:lnTo>
                  <a:lnTo>
                    <a:pt x="916475" y="229382"/>
                  </a:lnTo>
                  <a:lnTo>
                    <a:pt x="928259" y="22758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椭圆 65"/>
            <p:cNvSpPr/>
            <p:nvPr/>
          </p:nvSpPr>
          <p:spPr>
            <a:xfrm>
              <a:off x="5305425" y="2638425"/>
              <a:ext cx="1581150" cy="15811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椭圆 66"/>
            <p:cNvSpPr/>
            <p:nvPr/>
          </p:nvSpPr>
          <p:spPr>
            <a:xfrm>
              <a:off x="5370108" y="2708871"/>
              <a:ext cx="1451783" cy="1451783"/>
            </a:xfrm>
            <a:prstGeom prst="ellipse">
              <a:avLst/>
            </a:prstGeom>
            <a:solidFill>
              <a:schemeClr val="accent5"/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1" name="组合 71"/>
          <p:cNvGrpSpPr/>
          <p:nvPr/>
        </p:nvGrpSpPr>
        <p:grpSpPr>
          <a:xfrm>
            <a:off x="4401054" y="2494885"/>
            <a:ext cx="1242073" cy="1242074"/>
            <a:chOff x="4993868" y="2326868"/>
            <a:chExt cx="2204265" cy="2204265"/>
          </a:xfrm>
          <a:effectLst>
            <a:outerShdw blurRad="292100" dist="1143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52" name="任意多边形 72"/>
            <p:cNvSpPr/>
            <p:nvPr/>
          </p:nvSpPr>
          <p:spPr>
            <a:xfrm>
              <a:off x="4993868" y="2326868"/>
              <a:ext cx="2204265" cy="2204265"/>
            </a:xfrm>
            <a:custGeom>
              <a:avLst/>
              <a:gdLst>
                <a:gd name="connsiteX0" fmla="*/ 1102132 w 2204265"/>
                <a:gd name="connsiteY0" fmla="*/ 321083 h 2204265"/>
                <a:gd name="connsiteX1" fmla="*/ 311557 w 2204265"/>
                <a:gd name="connsiteY1" fmla="*/ 1111658 h 2204265"/>
                <a:gd name="connsiteX2" fmla="*/ 1102132 w 2204265"/>
                <a:gd name="connsiteY2" fmla="*/ 1902233 h 2204265"/>
                <a:gd name="connsiteX3" fmla="*/ 1892707 w 2204265"/>
                <a:gd name="connsiteY3" fmla="*/ 1111658 h 2204265"/>
                <a:gd name="connsiteX4" fmla="*/ 1102132 w 2204265"/>
                <a:gd name="connsiteY4" fmla="*/ 321083 h 2204265"/>
                <a:gd name="connsiteX5" fmla="*/ 977042 w 2204265"/>
                <a:gd name="connsiteY5" fmla="*/ 0 h 2204265"/>
                <a:gd name="connsiteX6" fmla="*/ 1227224 w 2204265"/>
                <a:gd name="connsiteY6" fmla="*/ 0 h 2204265"/>
                <a:gd name="connsiteX7" fmla="*/ 1276006 w 2204265"/>
                <a:gd name="connsiteY7" fmla="*/ 227584 h 2204265"/>
                <a:gd name="connsiteX8" fmla="*/ 1287791 w 2204265"/>
                <a:gd name="connsiteY8" fmla="*/ 229382 h 2204265"/>
                <a:gd name="connsiteX9" fmla="*/ 1387705 w 2204265"/>
                <a:gd name="connsiteY9" fmla="*/ 259057 h 2204265"/>
                <a:gd name="connsiteX10" fmla="*/ 1544868 w 2204265"/>
                <a:gd name="connsiteY10" fmla="*/ 85113 h 2204265"/>
                <a:gd name="connsiteX11" fmla="*/ 1761531 w 2204265"/>
                <a:gd name="connsiteY11" fmla="*/ 210203 h 2204265"/>
                <a:gd name="connsiteX12" fmla="*/ 1691902 w 2204265"/>
                <a:gd name="connsiteY12" fmla="*/ 425756 h 2204265"/>
                <a:gd name="connsiteX13" fmla="*/ 1705003 w 2204265"/>
                <a:gd name="connsiteY13" fmla="*/ 435309 h 2204265"/>
                <a:gd name="connsiteX14" fmla="*/ 1774668 w 2204265"/>
                <a:gd name="connsiteY14" fmla="*/ 502325 h 2204265"/>
                <a:gd name="connsiteX15" fmla="*/ 1782142 w 2204265"/>
                <a:gd name="connsiteY15" fmla="*/ 511190 h 2204265"/>
                <a:gd name="connsiteX16" fmla="*/ 1994063 w 2204265"/>
                <a:gd name="connsiteY16" fmla="*/ 442735 h 2204265"/>
                <a:gd name="connsiteX17" fmla="*/ 2119154 w 2204265"/>
                <a:gd name="connsiteY17" fmla="*/ 659399 h 2204265"/>
                <a:gd name="connsiteX18" fmla="*/ 1961265 w 2204265"/>
                <a:gd name="connsiteY18" fmla="*/ 802053 h 2204265"/>
                <a:gd name="connsiteX19" fmla="*/ 1974042 w 2204265"/>
                <a:gd name="connsiteY19" fmla="*/ 833752 h 2204265"/>
                <a:gd name="connsiteX20" fmla="*/ 1999140 w 2204265"/>
                <a:gd name="connsiteY20" fmla="*/ 933073 h 2204265"/>
                <a:gd name="connsiteX21" fmla="*/ 2204265 w 2204265"/>
                <a:gd name="connsiteY21" fmla="*/ 977042 h 2204265"/>
                <a:gd name="connsiteX22" fmla="*/ 2204265 w 2204265"/>
                <a:gd name="connsiteY22" fmla="*/ 1227224 h 2204265"/>
                <a:gd name="connsiteX23" fmla="*/ 2012137 w 2204265"/>
                <a:gd name="connsiteY23" fmla="*/ 1268406 h 2204265"/>
                <a:gd name="connsiteX24" fmla="*/ 2004638 w 2204265"/>
                <a:gd name="connsiteY24" fmla="*/ 1317545 h 2204265"/>
                <a:gd name="connsiteX25" fmla="*/ 1985237 w 2204265"/>
                <a:gd name="connsiteY25" fmla="*/ 1394985 h 2204265"/>
                <a:gd name="connsiteX26" fmla="*/ 1977636 w 2204265"/>
                <a:gd name="connsiteY26" fmla="*/ 1417004 h 2204265"/>
                <a:gd name="connsiteX27" fmla="*/ 2119154 w 2204265"/>
                <a:gd name="connsiteY27" fmla="*/ 1544868 h 2204265"/>
                <a:gd name="connsiteX28" fmla="*/ 1994063 w 2204265"/>
                <a:gd name="connsiteY28" fmla="*/ 1761531 h 2204265"/>
                <a:gd name="connsiteX29" fmla="*/ 1820151 w 2204265"/>
                <a:gd name="connsiteY29" fmla="*/ 1705353 h 2204265"/>
                <a:gd name="connsiteX30" fmla="*/ 1798711 w 2204265"/>
                <a:gd name="connsiteY30" fmla="*/ 1734758 h 2204265"/>
                <a:gd name="connsiteX31" fmla="*/ 1731696 w 2204265"/>
                <a:gd name="connsiteY31" fmla="*/ 1804423 h 2204265"/>
                <a:gd name="connsiteX32" fmla="*/ 1706998 w 2204265"/>
                <a:gd name="connsiteY32" fmla="*/ 1825242 h 2204265"/>
                <a:gd name="connsiteX33" fmla="*/ 1761531 w 2204265"/>
                <a:gd name="connsiteY33" fmla="*/ 1994062 h 2204265"/>
                <a:gd name="connsiteX34" fmla="*/ 1544868 w 2204265"/>
                <a:gd name="connsiteY34" fmla="*/ 2119153 h 2204265"/>
                <a:gd name="connsiteX35" fmla="*/ 1429863 w 2204265"/>
                <a:gd name="connsiteY35" fmla="*/ 1991868 h 2204265"/>
                <a:gd name="connsiteX36" fmla="*/ 1400268 w 2204265"/>
                <a:gd name="connsiteY36" fmla="*/ 2003797 h 2204265"/>
                <a:gd name="connsiteX37" fmla="*/ 1262745 w 2204265"/>
                <a:gd name="connsiteY37" fmla="*/ 2038549 h 2204265"/>
                <a:gd name="connsiteX38" fmla="*/ 1227224 w 2204265"/>
                <a:gd name="connsiteY38" fmla="*/ 2204265 h 2204265"/>
                <a:gd name="connsiteX39" fmla="*/ 977042 w 2204265"/>
                <a:gd name="connsiteY39" fmla="*/ 2204265 h 2204265"/>
                <a:gd name="connsiteX40" fmla="*/ 941447 w 2204265"/>
                <a:gd name="connsiteY40" fmla="*/ 2038203 h 2204265"/>
                <a:gd name="connsiteX41" fmla="*/ 916475 w 2204265"/>
                <a:gd name="connsiteY41" fmla="*/ 2034392 h 2204265"/>
                <a:gd name="connsiteX42" fmla="*/ 774169 w 2204265"/>
                <a:gd name="connsiteY42" fmla="*/ 1992127 h 2204265"/>
                <a:gd name="connsiteX43" fmla="*/ 659399 w 2204265"/>
                <a:gd name="connsiteY43" fmla="*/ 2119153 h 2204265"/>
                <a:gd name="connsiteX44" fmla="*/ 442735 w 2204265"/>
                <a:gd name="connsiteY44" fmla="*/ 1994062 h 2204265"/>
                <a:gd name="connsiteX45" fmla="*/ 496981 w 2204265"/>
                <a:gd name="connsiteY45" fmla="*/ 1826130 h 2204265"/>
                <a:gd name="connsiteX46" fmla="*/ 391274 w 2204265"/>
                <a:gd name="connsiteY46" fmla="*/ 1717869 h 2204265"/>
                <a:gd name="connsiteX47" fmla="*/ 382878 w 2204265"/>
                <a:gd name="connsiteY47" fmla="*/ 1705753 h 2204265"/>
                <a:gd name="connsiteX48" fmla="*/ 210204 w 2204265"/>
                <a:gd name="connsiteY48" fmla="*/ 1761531 h 2204265"/>
                <a:gd name="connsiteX49" fmla="*/ 85113 w 2204265"/>
                <a:gd name="connsiteY49" fmla="*/ 1544868 h 2204265"/>
                <a:gd name="connsiteX50" fmla="*/ 226733 w 2204265"/>
                <a:gd name="connsiteY50" fmla="*/ 1416912 h 2204265"/>
                <a:gd name="connsiteX51" fmla="*/ 212821 w 2204265"/>
                <a:gd name="connsiteY51" fmla="*/ 1373126 h 2204265"/>
                <a:gd name="connsiteX52" fmla="*/ 191748 w 2204265"/>
                <a:gd name="connsiteY52" fmla="*/ 1268325 h 2204265"/>
                <a:gd name="connsiteX53" fmla="*/ 0 w 2204265"/>
                <a:gd name="connsiteY53" fmla="*/ 1227224 h 2204265"/>
                <a:gd name="connsiteX54" fmla="*/ 0 w 2204265"/>
                <a:gd name="connsiteY54" fmla="*/ 977042 h 2204265"/>
                <a:gd name="connsiteX55" fmla="*/ 203220 w 2204265"/>
                <a:gd name="connsiteY55" fmla="*/ 933481 h 2204265"/>
                <a:gd name="connsiteX56" fmla="*/ 212821 w 2204265"/>
                <a:gd name="connsiteY56" fmla="*/ 890649 h 2204265"/>
                <a:gd name="connsiteX57" fmla="*/ 243470 w 2204265"/>
                <a:gd name="connsiteY57" fmla="*/ 802476 h 2204265"/>
                <a:gd name="connsiteX58" fmla="*/ 85113 w 2204265"/>
                <a:gd name="connsiteY58" fmla="*/ 659399 h 2204265"/>
                <a:gd name="connsiteX59" fmla="*/ 210204 w 2204265"/>
                <a:gd name="connsiteY59" fmla="*/ 442735 h 2204265"/>
                <a:gd name="connsiteX60" fmla="*/ 423776 w 2204265"/>
                <a:gd name="connsiteY60" fmla="*/ 511723 h 2204265"/>
                <a:gd name="connsiteX61" fmla="*/ 470557 w 2204265"/>
                <a:gd name="connsiteY61" fmla="*/ 461243 h 2204265"/>
                <a:gd name="connsiteX62" fmla="*/ 512656 w 2204265"/>
                <a:gd name="connsiteY62" fmla="*/ 426662 h 2204265"/>
                <a:gd name="connsiteX63" fmla="*/ 442735 w 2204265"/>
                <a:gd name="connsiteY63" fmla="*/ 210203 h 2204265"/>
                <a:gd name="connsiteX64" fmla="*/ 659399 w 2204265"/>
                <a:gd name="connsiteY64" fmla="*/ 85113 h 2204265"/>
                <a:gd name="connsiteX65" fmla="*/ 815299 w 2204265"/>
                <a:gd name="connsiteY65" fmla="*/ 257661 h 2204265"/>
                <a:gd name="connsiteX66" fmla="*/ 916475 w 2204265"/>
                <a:gd name="connsiteY66" fmla="*/ 229382 h 2204265"/>
                <a:gd name="connsiteX67" fmla="*/ 928259 w 2204265"/>
                <a:gd name="connsiteY67" fmla="*/ 227584 h 22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04265" h="2204265">
                  <a:moveTo>
                    <a:pt x="1102132" y="321083"/>
                  </a:moveTo>
                  <a:cubicBezTo>
                    <a:pt x="665509" y="321083"/>
                    <a:pt x="311557" y="675035"/>
                    <a:pt x="311557" y="1111658"/>
                  </a:cubicBezTo>
                  <a:cubicBezTo>
                    <a:pt x="311557" y="1548281"/>
                    <a:pt x="665509" y="1902233"/>
                    <a:pt x="1102132" y="1902233"/>
                  </a:cubicBezTo>
                  <a:cubicBezTo>
                    <a:pt x="1538755" y="1902233"/>
                    <a:pt x="1892707" y="1548281"/>
                    <a:pt x="1892707" y="1111658"/>
                  </a:cubicBezTo>
                  <a:cubicBezTo>
                    <a:pt x="1892707" y="675035"/>
                    <a:pt x="1538755" y="321083"/>
                    <a:pt x="1102132" y="321083"/>
                  </a:cubicBezTo>
                  <a:close/>
                  <a:moveTo>
                    <a:pt x="977042" y="0"/>
                  </a:moveTo>
                  <a:lnTo>
                    <a:pt x="1227224" y="0"/>
                  </a:lnTo>
                  <a:lnTo>
                    <a:pt x="1276006" y="227584"/>
                  </a:lnTo>
                  <a:lnTo>
                    <a:pt x="1287791" y="229382"/>
                  </a:lnTo>
                  <a:lnTo>
                    <a:pt x="1387705" y="259057"/>
                  </a:lnTo>
                  <a:lnTo>
                    <a:pt x="1544868" y="85113"/>
                  </a:lnTo>
                  <a:lnTo>
                    <a:pt x="1761531" y="210203"/>
                  </a:lnTo>
                  <a:lnTo>
                    <a:pt x="1691902" y="425756"/>
                  </a:lnTo>
                  <a:lnTo>
                    <a:pt x="1705003" y="435309"/>
                  </a:lnTo>
                  <a:cubicBezTo>
                    <a:pt x="1729378" y="456423"/>
                    <a:pt x="1752634" y="478795"/>
                    <a:pt x="1774668" y="502325"/>
                  </a:cubicBezTo>
                  <a:lnTo>
                    <a:pt x="1782142" y="511190"/>
                  </a:lnTo>
                  <a:lnTo>
                    <a:pt x="1994063" y="442735"/>
                  </a:lnTo>
                  <a:lnTo>
                    <a:pt x="2119154" y="659399"/>
                  </a:lnTo>
                  <a:lnTo>
                    <a:pt x="1961265" y="802053"/>
                  </a:lnTo>
                  <a:lnTo>
                    <a:pt x="1974042" y="833752"/>
                  </a:lnTo>
                  <a:lnTo>
                    <a:pt x="1999140" y="933073"/>
                  </a:lnTo>
                  <a:lnTo>
                    <a:pt x="2204265" y="977042"/>
                  </a:lnTo>
                  <a:lnTo>
                    <a:pt x="2204265" y="1227224"/>
                  </a:lnTo>
                  <a:lnTo>
                    <a:pt x="2012137" y="1268406"/>
                  </a:lnTo>
                  <a:lnTo>
                    <a:pt x="2004638" y="1317545"/>
                  </a:lnTo>
                  <a:cubicBezTo>
                    <a:pt x="1999269" y="1343782"/>
                    <a:pt x="1992785" y="1369612"/>
                    <a:pt x="1985237" y="1394985"/>
                  </a:cubicBezTo>
                  <a:lnTo>
                    <a:pt x="1977636" y="1417004"/>
                  </a:lnTo>
                  <a:lnTo>
                    <a:pt x="2119154" y="1544868"/>
                  </a:lnTo>
                  <a:lnTo>
                    <a:pt x="1994063" y="1761531"/>
                  </a:lnTo>
                  <a:lnTo>
                    <a:pt x="1820151" y="1705353"/>
                  </a:lnTo>
                  <a:lnTo>
                    <a:pt x="1798711" y="1734758"/>
                  </a:lnTo>
                  <a:cubicBezTo>
                    <a:pt x="1777597" y="1759133"/>
                    <a:pt x="1755225" y="1782388"/>
                    <a:pt x="1731696" y="1804423"/>
                  </a:cubicBezTo>
                  <a:lnTo>
                    <a:pt x="1706998" y="1825242"/>
                  </a:lnTo>
                  <a:lnTo>
                    <a:pt x="1761531" y="1994062"/>
                  </a:lnTo>
                  <a:lnTo>
                    <a:pt x="1544868" y="2119153"/>
                  </a:lnTo>
                  <a:lnTo>
                    <a:pt x="1429863" y="1991868"/>
                  </a:lnTo>
                  <a:lnTo>
                    <a:pt x="1400268" y="2003797"/>
                  </a:lnTo>
                  <a:lnTo>
                    <a:pt x="1262745" y="2038549"/>
                  </a:lnTo>
                  <a:lnTo>
                    <a:pt x="1227224" y="2204265"/>
                  </a:lnTo>
                  <a:lnTo>
                    <a:pt x="977042" y="2204265"/>
                  </a:lnTo>
                  <a:lnTo>
                    <a:pt x="941447" y="2038203"/>
                  </a:lnTo>
                  <a:lnTo>
                    <a:pt x="916475" y="2034392"/>
                  </a:lnTo>
                  <a:lnTo>
                    <a:pt x="774169" y="1992127"/>
                  </a:lnTo>
                  <a:lnTo>
                    <a:pt x="659399" y="2119153"/>
                  </a:lnTo>
                  <a:lnTo>
                    <a:pt x="442735" y="1994062"/>
                  </a:lnTo>
                  <a:lnTo>
                    <a:pt x="496981" y="1826130"/>
                  </a:lnTo>
                  <a:lnTo>
                    <a:pt x="391274" y="1717869"/>
                  </a:lnTo>
                  <a:lnTo>
                    <a:pt x="382878" y="1705753"/>
                  </a:lnTo>
                  <a:lnTo>
                    <a:pt x="210204" y="1761531"/>
                  </a:lnTo>
                  <a:lnTo>
                    <a:pt x="85113" y="1544868"/>
                  </a:lnTo>
                  <a:lnTo>
                    <a:pt x="226733" y="1416912"/>
                  </a:lnTo>
                  <a:lnTo>
                    <a:pt x="212821" y="1373126"/>
                  </a:lnTo>
                  <a:lnTo>
                    <a:pt x="191748" y="1268325"/>
                  </a:lnTo>
                  <a:lnTo>
                    <a:pt x="0" y="1227224"/>
                  </a:lnTo>
                  <a:lnTo>
                    <a:pt x="0" y="977042"/>
                  </a:lnTo>
                  <a:lnTo>
                    <a:pt x="203220" y="933481"/>
                  </a:lnTo>
                  <a:lnTo>
                    <a:pt x="212821" y="890649"/>
                  </a:lnTo>
                  <a:lnTo>
                    <a:pt x="243470" y="802476"/>
                  </a:lnTo>
                  <a:lnTo>
                    <a:pt x="85113" y="659399"/>
                  </a:lnTo>
                  <a:lnTo>
                    <a:pt x="210204" y="442735"/>
                  </a:lnTo>
                  <a:lnTo>
                    <a:pt x="423776" y="511723"/>
                  </a:lnTo>
                  <a:lnTo>
                    <a:pt x="470557" y="461243"/>
                  </a:lnTo>
                  <a:lnTo>
                    <a:pt x="512656" y="426662"/>
                  </a:lnTo>
                  <a:lnTo>
                    <a:pt x="442735" y="210203"/>
                  </a:lnTo>
                  <a:lnTo>
                    <a:pt x="659399" y="85113"/>
                  </a:lnTo>
                  <a:lnTo>
                    <a:pt x="815299" y="257661"/>
                  </a:lnTo>
                  <a:lnTo>
                    <a:pt x="916475" y="229382"/>
                  </a:lnTo>
                  <a:lnTo>
                    <a:pt x="928259" y="22758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3" name="椭圆 73"/>
            <p:cNvSpPr/>
            <p:nvPr/>
          </p:nvSpPr>
          <p:spPr>
            <a:xfrm>
              <a:off x="5305425" y="2638425"/>
              <a:ext cx="1581150" cy="15811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4" name="椭圆 74"/>
            <p:cNvSpPr/>
            <p:nvPr/>
          </p:nvSpPr>
          <p:spPr>
            <a:xfrm>
              <a:off x="5370108" y="2708871"/>
              <a:ext cx="1451783" cy="1451783"/>
            </a:xfrm>
            <a:prstGeom prst="ellipse">
              <a:avLst/>
            </a:prstGeom>
            <a:solidFill>
              <a:schemeClr val="accent5"/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5" name="组合 75"/>
          <p:cNvGrpSpPr/>
          <p:nvPr/>
        </p:nvGrpSpPr>
        <p:grpSpPr>
          <a:xfrm>
            <a:off x="5349798" y="1786070"/>
            <a:ext cx="1242073" cy="1242074"/>
            <a:chOff x="4993868" y="2326868"/>
            <a:chExt cx="2204265" cy="2204265"/>
          </a:xfrm>
          <a:effectLst>
            <a:outerShdw blurRad="292100" dist="1143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56" name="任意多边形 76"/>
            <p:cNvSpPr/>
            <p:nvPr/>
          </p:nvSpPr>
          <p:spPr>
            <a:xfrm>
              <a:off x="4993868" y="2326868"/>
              <a:ext cx="2204265" cy="2204265"/>
            </a:xfrm>
            <a:custGeom>
              <a:avLst/>
              <a:gdLst>
                <a:gd name="connsiteX0" fmla="*/ 1102132 w 2204265"/>
                <a:gd name="connsiteY0" fmla="*/ 321083 h 2204265"/>
                <a:gd name="connsiteX1" fmla="*/ 311557 w 2204265"/>
                <a:gd name="connsiteY1" fmla="*/ 1111658 h 2204265"/>
                <a:gd name="connsiteX2" fmla="*/ 1102132 w 2204265"/>
                <a:gd name="connsiteY2" fmla="*/ 1902233 h 2204265"/>
                <a:gd name="connsiteX3" fmla="*/ 1892707 w 2204265"/>
                <a:gd name="connsiteY3" fmla="*/ 1111658 h 2204265"/>
                <a:gd name="connsiteX4" fmla="*/ 1102132 w 2204265"/>
                <a:gd name="connsiteY4" fmla="*/ 321083 h 2204265"/>
                <a:gd name="connsiteX5" fmla="*/ 977042 w 2204265"/>
                <a:gd name="connsiteY5" fmla="*/ 0 h 2204265"/>
                <a:gd name="connsiteX6" fmla="*/ 1227224 w 2204265"/>
                <a:gd name="connsiteY6" fmla="*/ 0 h 2204265"/>
                <a:gd name="connsiteX7" fmla="*/ 1276006 w 2204265"/>
                <a:gd name="connsiteY7" fmla="*/ 227584 h 2204265"/>
                <a:gd name="connsiteX8" fmla="*/ 1287791 w 2204265"/>
                <a:gd name="connsiteY8" fmla="*/ 229382 h 2204265"/>
                <a:gd name="connsiteX9" fmla="*/ 1387705 w 2204265"/>
                <a:gd name="connsiteY9" fmla="*/ 259057 h 2204265"/>
                <a:gd name="connsiteX10" fmla="*/ 1544868 w 2204265"/>
                <a:gd name="connsiteY10" fmla="*/ 85113 h 2204265"/>
                <a:gd name="connsiteX11" fmla="*/ 1761531 w 2204265"/>
                <a:gd name="connsiteY11" fmla="*/ 210203 h 2204265"/>
                <a:gd name="connsiteX12" fmla="*/ 1691902 w 2204265"/>
                <a:gd name="connsiteY12" fmla="*/ 425756 h 2204265"/>
                <a:gd name="connsiteX13" fmla="*/ 1705003 w 2204265"/>
                <a:gd name="connsiteY13" fmla="*/ 435309 h 2204265"/>
                <a:gd name="connsiteX14" fmla="*/ 1774668 w 2204265"/>
                <a:gd name="connsiteY14" fmla="*/ 502325 h 2204265"/>
                <a:gd name="connsiteX15" fmla="*/ 1782142 w 2204265"/>
                <a:gd name="connsiteY15" fmla="*/ 511190 h 2204265"/>
                <a:gd name="connsiteX16" fmla="*/ 1994063 w 2204265"/>
                <a:gd name="connsiteY16" fmla="*/ 442735 h 2204265"/>
                <a:gd name="connsiteX17" fmla="*/ 2119154 w 2204265"/>
                <a:gd name="connsiteY17" fmla="*/ 659399 h 2204265"/>
                <a:gd name="connsiteX18" fmla="*/ 1961265 w 2204265"/>
                <a:gd name="connsiteY18" fmla="*/ 802053 h 2204265"/>
                <a:gd name="connsiteX19" fmla="*/ 1974042 w 2204265"/>
                <a:gd name="connsiteY19" fmla="*/ 833752 h 2204265"/>
                <a:gd name="connsiteX20" fmla="*/ 1999140 w 2204265"/>
                <a:gd name="connsiteY20" fmla="*/ 933073 h 2204265"/>
                <a:gd name="connsiteX21" fmla="*/ 2204265 w 2204265"/>
                <a:gd name="connsiteY21" fmla="*/ 977042 h 2204265"/>
                <a:gd name="connsiteX22" fmla="*/ 2204265 w 2204265"/>
                <a:gd name="connsiteY22" fmla="*/ 1227224 h 2204265"/>
                <a:gd name="connsiteX23" fmla="*/ 2012137 w 2204265"/>
                <a:gd name="connsiteY23" fmla="*/ 1268406 h 2204265"/>
                <a:gd name="connsiteX24" fmla="*/ 2004638 w 2204265"/>
                <a:gd name="connsiteY24" fmla="*/ 1317545 h 2204265"/>
                <a:gd name="connsiteX25" fmla="*/ 1985237 w 2204265"/>
                <a:gd name="connsiteY25" fmla="*/ 1394985 h 2204265"/>
                <a:gd name="connsiteX26" fmla="*/ 1977636 w 2204265"/>
                <a:gd name="connsiteY26" fmla="*/ 1417004 h 2204265"/>
                <a:gd name="connsiteX27" fmla="*/ 2119154 w 2204265"/>
                <a:gd name="connsiteY27" fmla="*/ 1544868 h 2204265"/>
                <a:gd name="connsiteX28" fmla="*/ 1994063 w 2204265"/>
                <a:gd name="connsiteY28" fmla="*/ 1761531 h 2204265"/>
                <a:gd name="connsiteX29" fmla="*/ 1820151 w 2204265"/>
                <a:gd name="connsiteY29" fmla="*/ 1705353 h 2204265"/>
                <a:gd name="connsiteX30" fmla="*/ 1798711 w 2204265"/>
                <a:gd name="connsiteY30" fmla="*/ 1734758 h 2204265"/>
                <a:gd name="connsiteX31" fmla="*/ 1731696 w 2204265"/>
                <a:gd name="connsiteY31" fmla="*/ 1804423 h 2204265"/>
                <a:gd name="connsiteX32" fmla="*/ 1706998 w 2204265"/>
                <a:gd name="connsiteY32" fmla="*/ 1825242 h 2204265"/>
                <a:gd name="connsiteX33" fmla="*/ 1761531 w 2204265"/>
                <a:gd name="connsiteY33" fmla="*/ 1994062 h 2204265"/>
                <a:gd name="connsiteX34" fmla="*/ 1544868 w 2204265"/>
                <a:gd name="connsiteY34" fmla="*/ 2119153 h 2204265"/>
                <a:gd name="connsiteX35" fmla="*/ 1429863 w 2204265"/>
                <a:gd name="connsiteY35" fmla="*/ 1991868 h 2204265"/>
                <a:gd name="connsiteX36" fmla="*/ 1400268 w 2204265"/>
                <a:gd name="connsiteY36" fmla="*/ 2003797 h 2204265"/>
                <a:gd name="connsiteX37" fmla="*/ 1262745 w 2204265"/>
                <a:gd name="connsiteY37" fmla="*/ 2038549 h 2204265"/>
                <a:gd name="connsiteX38" fmla="*/ 1227224 w 2204265"/>
                <a:gd name="connsiteY38" fmla="*/ 2204265 h 2204265"/>
                <a:gd name="connsiteX39" fmla="*/ 977042 w 2204265"/>
                <a:gd name="connsiteY39" fmla="*/ 2204265 h 2204265"/>
                <a:gd name="connsiteX40" fmla="*/ 941447 w 2204265"/>
                <a:gd name="connsiteY40" fmla="*/ 2038203 h 2204265"/>
                <a:gd name="connsiteX41" fmla="*/ 916475 w 2204265"/>
                <a:gd name="connsiteY41" fmla="*/ 2034392 h 2204265"/>
                <a:gd name="connsiteX42" fmla="*/ 774169 w 2204265"/>
                <a:gd name="connsiteY42" fmla="*/ 1992127 h 2204265"/>
                <a:gd name="connsiteX43" fmla="*/ 659399 w 2204265"/>
                <a:gd name="connsiteY43" fmla="*/ 2119153 h 2204265"/>
                <a:gd name="connsiteX44" fmla="*/ 442735 w 2204265"/>
                <a:gd name="connsiteY44" fmla="*/ 1994062 h 2204265"/>
                <a:gd name="connsiteX45" fmla="*/ 496981 w 2204265"/>
                <a:gd name="connsiteY45" fmla="*/ 1826130 h 2204265"/>
                <a:gd name="connsiteX46" fmla="*/ 391274 w 2204265"/>
                <a:gd name="connsiteY46" fmla="*/ 1717869 h 2204265"/>
                <a:gd name="connsiteX47" fmla="*/ 382878 w 2204265"/>
                <a:gd name="connsiteY47" fmla="*/ 1705753 h 2204265"/>
                <a:gd name="connsiteX48" fmla="*/ 210204 w 2204265"/>
                <a:gd name="connsiteY48" fmla="*/ 1761531 h 2204265"/>
                <a:gd name="connsiteX49" fmla="*/ 85113 w 2204265"/>
                <a:gd name="connsiteY49" fmla="*/ 1544868 h 2204265"/>
                <a:gd name="connsiteX50" fmla="*/ 226733 w 2204265"/>
                <a:gd name="connsiteY50" fmla="*/ 1416912 h 2204265"/>
                <a:gd name="connsiteX51" fmla="*/ 212821 w 2204265"/>
                <a:gd name="connsiteY51" fmla="*/ 1373126 h 2204265"/>
                <a:gd name="connsiteX52" fmla="*/ 191748 w 2204265"/>
                <a:gd name="connsiteY52" fmla="*/ 1268325 h 2204265"/>
                <a:gd name="connsiteX53" fmla="*/ 0 w 2204265"/>
                <a:gd name="connsiteY53" fmla="*/ 1227224 h 2204265"/>
                <a:gd name="connsiteX54" fmla="*/ 0 w 2204265"/>
                <a:gd name="connsiteY54" fmla="*/ 977042 h 2204265"/>
                <a:gd name="connsiteX55" fmla="*/ 203220 w 2204265"/>
                <a:gd name="connsiteY55" fmla="*/ 933481 h 2204265"/>
                <a:gd name="connsiteX56" fmla="*/ 212821 w 2204265"/>
                <a:gd name="connsiteY56" fmla="*/ 890649 h 2204265"/>
                <a:gd name="connsiteX57" fmla="*/ 243470 w 2204265"/>
                <a:gd name="connsiteY57" fmla="*/ 802476 h 2204265"/>
                <a:gd name="connsiteX58" fmla="*/ 85113 w 2204265"/>
                <a:gd name="connsiteY58" fmla="*/ 659399 h 2204265"/>
                <a:gd name="connsiteX59" fmla="*/ 210204 w 2204265"/>
                <a:gd name="connsiteY59" fmla="*/ 442735 h 2204265"/>
                <a:gd name="connsiteX60" fmla="*/ 423776 w 2204265"/>
                <a:gd name="connsiteY60" fmla="*/ 511723 h 2204265"/>
                <a:gd name="connsiteX61" fmla="*/ 470557 w 2204265"/>
                <a:gd name="connsiteY61" fmla="*/ 461243 h 2204265"/>
                <a:gd name="connsiteX62" fmla="*/ 512656 w 2204265"/>
                <a:gd name="connsiteY62" fmla="*/ 426662 h 2204265"/>
                <a:gd name="connsiteX63" fmla="*/ 442735 w 2204265"/>
                <a:gd name="connsiteY63" fmla="*/ 210203 h 2204265"/>
                <a:gd name="connsiteX64" fmla="*/ 659399 w 2204265"/>
                <a:gd name="connsiteY64" fmla="*/ 85113 h 2204265"/>
                <a:gd name="connsiteX65" fmla="*/ 815299 w 2204265"/>
                <a:gd name="connsiteY65" fmla="*/ 257661 h 2204265"/>
                <a:gd name="connsiteX66" fmla="*/ 916475 w 2204265"/>
                <a:gd name="connsiteY66" fmla="*/ 229382 h 2204265"/>
                <a:gd name="connsiteX67" fmla="*/ 928259 w 2204265"/>
                <a:gd name="connsiteY67" fmla="*/ 227584 h 22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04265" h="2204265">
                  <a:moveTo>
                    <a:pt x="1102132" y="321083"/>
                  </a:moveTo>
                  <a:cubicBezTo>
                    <a:pt x="665509" y="321083"/>
                    <a:pt x="311557" y="675035"/>
                    <a:pt x="311557" y="1111658"/>
                  </a:cubicBezTo>
                  <a:cubicBezTo>
                    <a:pt x="311557" y="1548281"/>
                    <a:pt x="665509" y="1902233"/>
                    <a:pt x="1102132" y="1902233"/>
                  </a:cubicBezTo>
                  <a:cubicBezTo>
                    <a:pt x="1538755" y="1902233"/>
                    <a:pt x="1892707" y="1548281"/>
                    <a:pt x="1892707" y="1111658"/>
                  </a:cubicBezTo>
                  <a:cubicBezTo>
                    <a:pt x="1892707" y="675035"/>
                    <a:pt x="1538755" y="321083"/>
                    <a:pt x="1102132" y="321083"/>
                  </a:cubicBezTo>
                  <a:close/>
                  <a:moveTo>
                    <a:pt x="977042" y="0"/>
                  </a:moveTo>
                  <a:lnTo>
                    <a:pt x="1227224" y="0"/>
                  </a:lnTo>
                  <a:lnTo>
                    <a:pt x="1276006" y="227584"/>
                  </a:lnTo>
                  <a:lnTo>
                    <a:pt x="1287791" y="229382"/>
                  </a:lnTo>
                  <a:lnTo>
                    <a:pt x="1387705" y="259057"/>
                  </a:lnTo>
                  <a:lnTo>
                    <a:pt x="1544868" y="85113"/>
                  </a:lnTo>
                  <a:lnTo>
                    <a:pt x="1761531" y="210203"/>
                  </a:lnTo>
                  <a:lnTo>
                    <a:pt x="1691902" y="425756"/>
                  </a:lnTo>
                  <a:lnTo>
                    <a:pt x="1705003" y="435309"/>
                  </a:lnTo>
                  <a:cubicBezTo>
                    <a:pt x="1729378" y="456423"/>
                    <a:pt x="1752634" y="478795"/>
                    <a:pt x="1774668" y="502325"/>
                  </a:cubicBezTo>
                  <a:lnTo>
                    <a:pt x="1782142" y="511190"/>
                  </a:lnTo>
                  <a:lnTo>
                    <a:pt x="1994063" y="442735"/>
                  </a:lnTo>
                  <a:lnTo>
                    <a:pt x="2119154" y="659399"/>
                  </a:lnTo>
                  <a:lnTo>
                    <a:pt x="1961265" y="802053"/>
                  </a:lnTo>
                  <a:lnTo>
                    <a:pt x="1974042" y="833752"/>
                  </a:lnTo>
                  <a:lnTo>
                    <a:pt x="1999140" y="933073"/>
                  </a:lnTo>
                  <a:lnTo>
                    <a:pt x="2204265" y="977042"/>
                  </a:lnTo>
                  <a:lnTo>
                    <a:pt x="2204265" y="1227224"/>
                  </a:lnTo>
                  <a:lnTo>
                    <a:pt x="2012137" y="1268406"/>
                  </a:lnTo>
                  <a:lnTo>
                    <a:pt x="2004638" y="1317545"/>
                  </a:lnTo>
                  <a:cubicBezTo>
                    <a:pt x="1999269" y="1343782"/>
                    <a:pt x="1992785" y="1369612"/>
                    <a:pt x="1985237" y="1394985"/>
                  </a:cubicBezTo>
                  <a:lnTo>
                    <a:pt x="1977636" y="1417004"/>
                  </a:lnTo>
                  <a:lnTo>
                    <a:pt x="2119154" y="1544868"/>
                  </a:lnTo>
                  <a:lnTo>
                    <a:pt x="1994063" y="1761531"/>
                  </a:lnTo>
                  <a:lnTo>
                    <a:pt x="1820151" y="1705353"/>
                  </a:lnTo>
                  <a:lnTo>
                    <a:pt x="1798711" y="1734758"/>
                  </a:lnTo>
                  <a:cubicBezTo>
                    <a:pt x="1777597" y="1759133"/>
                    <a:pt x="1755225" y="1782388"/>
                    <a:pt x="1731696" y="1804423"/>
                  </a:cubicBezTo>
                  <a:lnTo>
                    <a:pt x="1706998" y="1825242"/>
                  </a:lnTo>
                  <a:lnTo>
                    <a:pt x="1761531" y="1994062"/>
                  </a:lnTo>
                  <a:lnTo>
                    <a:pt x="1544868" y="2119153"/>
                  </a:lnTo>
                  <a:lnTo>
                    <a:pt x="1429863" y="1991868"/>
                  </a:lnTo>
                  <a:lnTo>
                    <a:pt x="1400268" y="2003797"/>
                  </a:lnTo>
                  <a:lnTo>
                    <a:pt x="1262745" y="2038549"/>
                  </a:lnTo>
                  <a:lnTo>
                    <a:pt x="1227224" y="2204265"/>
                  </a:lnTo>
                  <a:lnTo>
                    <a:pt x="977042" y="2204265"/>
                  </a:lnTo>
                  <a:lnTo>
                    <a:pt x="941447" y="2038203"/>
                  </a:lnTo>
                  <a:lnTo>
                    <a:pt x="916475" y="2034392"/>
                  </a:lnTo>
                  <a:lnTo>
                    <a:pt x="774169" y="1992127"/>
                  </a:lnTo>
                  <a:lnTo>
                    <a:pt x="659399" y="2119153"/>
                  </a:lnTo>
                  <a:lnTo>
                    <a:pt x="442735" y="1994062"/>
                  </a:lnTo>
                  <a:lnTo>
                    <a:pt x="496981" y="1826130"/>
                  </a:lnTo>
                  <a:lnTo>
                    <a:pt x="391274" y="1717869"/>
                  </a:lnTo>
                  <a:lnTo>
                    <a:pt x="382878" y="1705753"/>
                  </a:lnTo>
                  <a:lnTo>
                    <a:pt x="210204" y="1761531"/>
                  </a:lnTo>
                  <a:lnTo>
                    <a:pt x="85113" y="1544868"/>
                  </a:lnTo>
                  <a:lnTo>
                    <a:pt x="226733" y="1416912"/>
                  </a:lnTo>
                  <a:lnTo>
                    <a:pt x="212821" y="1373126"/>
                  </a:lnTo>
                  <a:lnTo>
                    <a:pt x="191748" y="1268325"/>
                  </a:lnTo>
                  <a:lnTo>
                    <a:pt x="0" y="1227224"/>
                  </a:lnTo>
                  <a:lnTo>
                    <a:pt x="0" y="977042"/>
                  </a:lnTo>
                  <a:lnTo>
                    <a:pt x="203220" y="933481"/>
                  </a:lnTo>
                  <a:lnTo>
                    <a:pt x="212821" y="890649"/>
                  </a:lnTo>
                  <a:lnTo>
                    <a:pt x="243470" y="802476"/>
                  </a:lnTo>
                  <a:lnTo>
                    <a:pt x="85113" y="659399"/>
                  </a:lnTo>
                  <a:lnTo>
                    <a:pt x="210204" y="442735"/>
                  </a:lnTo>
                  <a:lnTo>
                    <a:pt x="423776" y="511723"/>
                  </a:lnTo>
                  <a:lnTo>
                    <a:pt x="470557" y="461243"/>
                  </a:lnTo>
                  <a:lnTo>
                    <a:pt x="512656" y="426662"/>
                  </a:lnTo>
                  <a:lnTo>
                    <a:pt x="442735" y="210203"/>
                  </a:lnTo>
                  <a:lnTo>
                    <a:pt x="659399" y="85113"/>
                  </a:lnTo>
                  <a:lnTo>
                    <a:pt x="815299" y="257661"/>
                  </a:lnTo>
                  <a:lnTo>
                    <a:pt x="916475" y="229382"/>
                  </a:lnTo>
                  <a:lnTo>
                    <a:pt x="928259" y="22758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椭圆 77"/>
            <p:cNvSpPr/>
            <p:nvPr/>
          </p:nvSpPr>
          <p:spPr>
            <a:xfrm>
              <a:off x="5305425" y="2638425"/>
              <a:ext cx="1581150" cy="15811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8" name="椭圆 78"/>
            <p:cNvSpPr/>
            <p:nvPr/>
          </p:nvSpPr>
          <p:spPr>
            <a:xfrm>
              <a:off x="5370108" y="2708871"/>
              <a:ext cx="1451783" cy="1451783"/>
            </a:xfrm>
            <a:prstGeom prst="ellipse">
              <a:avLst/>
            </a:prstGeom>
            <a:solidFill>
              <a:schemeClr val="accent5"/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9" name="组合 80"/>
          <p:cNvGrpSpPr/>
          <p:nvPr/>
        </p:nvGrpSpPr>
        <p:grpSpPr>
          <a:xfrm>
            <a:off x="6225037" y="1389979"/>
            <a:ext cx="2614162" cy="935456"/>
            <a:chOff x="5947699" y="908862"/>
            <a:chExt cx="3485550" cy="1247274"/>
          </a:xfrm>
        </p:grpSpPr>
        <p:grpSp>
          <p:nvGrpSpPr>
            <p:cNvPr id="60" name="组合 81"/>
            <p:cNvGrpSpPr/>
            <p:nvPr/>
          </p:nvGrpSpPr>
          <p:grpSpPr>
            <a:xfrm flipV="1">
              <a:off x="5947699" y="1317986"/>
              <a:ext cx="2684915" cy="333365"/>
              <a:chOff x="5272248" y="4626108"/>
              <a:chExt cx="2684915" cy="333365"/>
            </a:xfrm>
          </p:grpSpPr>
          <p:sp>
            <p:nvSpPr>
              <p:cNvPr id="63" name="椭圆 84"/>
              <p:cNvSpPr/>
              <p:nvPr/>
            </p:nvSpPr>
            <p:spPr>
              <a:xfrm>
                <a:off x="5272248" y="4626108"/>
                <a:ext cx="81021" cy="810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任意多边形 85"/>
              <p:cNvSpPr/>
              <p:nvPr/>
            </p:nvSpPr>
            <p:spPr>
              <a:xfrm>
                <a:off x="5335428" y="4686869"/>
                <a:ext cx="2621735" cy="272604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  <a:gd name="connsiteX0-1" fmla="*/ 0 w 2815771"/>
                  <a:gd name="connsiteY0-2" fmla="*/ 0 h 649982"/>
                  <a:gd name="connsiteX1-3" fmla="*/ 254183 w 2815771"/>
                  <a:gd name="connsiteY1-4" fmla="*/ 649982 h 649982"/>
                  <a:gd name="connsiteX2-5" fmla="*/ 2815771 w 2815771"/>
                  <a:gd name="connsiteY2-6" fmla="*/ 638628 h 64998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2815771" h="649982">
                    <a:moveTo>
                      <a:pt x="0" y="0"/>
                    </a:moveTo>
                    <a:lnTo>
                      <a:pt x="254183" y="649982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1" name="文本框 82"/>
            <p:cNvSpPr txBox="1"/>
            <p:nvPr/>
          </p:nvSpPr>
          <p:spPr>
            <a:xfrm>
              <a:off x="6852147" y="908862"/>
              <a:ext cx="1780467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4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83"/>
            <p:cNvSpPr txBox="1"/>
            <p:nvPr/>
          </p:nvSpPr>
          <p:spPr>
            <a:xfrm>
              <a:off x="6290682" y="1331295"/>
              <a:ext cx="3142567" cy="824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86"/>
          <p:cNvGrpSpPr/>
          <p:nvPr/>
        </p:nvGrpSpPr>
        <p:grpSpPr>
          <a:xfrm flipV="1">
            <a:off x="5285996" y="3556575"/>
            <a:ext cx="2715004" cy="878575"/>
            <a:chOff x="5947699" y="510919"/>
            <a:chExt cx="3620006" cy="1171432"/>
          </a:xfrm>
        </p:grpSpPr>
        <p:grpSp>
          <p:nvGrpSpPr>
            <p:cNvPr id="66" name="组合 87"/>
            <p:cNvGrpSpPr/>
            <p:nvPr/>
          </p:nvGrpSpPr>
          <p:grpSpPr>
            <a:xfrm flipV="1">
              <a:off x="5947699" y="1317986"/>
              <a:ext cx="2684915" cy="333365"/>
              <a:chOff x="5272248" y="4626108"/>
              <a:chExt cx="2684915" cy="333365"/>
            </a:xfrm>
          </p:grpSpPr>
          <p:sp>
            <p:nvSpPr>
              <p:cNvPr id="69" name="椭圆 90"/>
              <p:cNvSpPr/>
              <p:nvPr/>
            </p:nvSpPr>
            <p:spPr>
              <a:xfrm>
                <a:off x="5272248" y="4626108"/>
                <a:ext cx="81021" cy="810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任意多边形 91"/>
              <p:cNvSpPr/>
              <p:nvPr/>
            </p:nvSpPr>
            <p:spPr>
              <a:xfrm>
                <a:off x="5335428" y="4686869"/>
                <a:ext cx="2621735" cy="272604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  <a:gd name="connsiteX0-1" fmla="*/ 0 w 2815771"/>
                  <a:gd name="connsiteY0-2" fmla="*/ 0 h 649982"/>
                  <a:gd name="connsiteX1-3" fmla="*/ 254183 w 2815771"/>
                  <a:gd name="connsiteY1-4" fmla="*/ 649982 h 649982"/>
                  <a:gd name="connsiteX2-5" fmla="*/ 2815771 w 2815771"/>
                  <a:gd name="connsiteY2-6" fmla="*/ 638628 h 64998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2815771" h="649982">
                    <a:moveTo>
                      <a:pt x="0" y="0"/>
                    </a:moveTo>
                    <a:lnTo>
                      <a:pt x="254183" y="649982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文本框 88"/>
            <p:cNvSpPr txBox="1"/>
            <p:nvPr/>
          </p:nvSpPr>
          <p:spPr>
            <a:xfrm flipV="1">
              <a:off x="6852147" y="1271982"/>
              <a:ext cx="1780467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4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89"/>
            <p:cNvSpPr txBox="1"/>
            <p:nvPr/>
          </p:nvSpPr>
          <p:spPr>
            <a:xfrm flipV="1">
              <a:off x="6290683" y="510919"/>
              <a:ext cx="3277022" cy="824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92"/>
          <p:cNvGrpSpPr/>
          <p:nvPr/>
        </p:nvGrpSpPr>
        <p:grpSpPr>
          <a:xfrm flipH="1">
            <a:off x="533400" y="1391332"/>
            <a:ext cx="3256751" cy="760023"/>
            <a:chOff x="5947699" y="908862"/>
            <a:chExt cx="4342335" cy="1013363"/>
          </a:xfrm>
        </p:grpSpPr>
        <p:grpSp>
          <p:nvGrpSpPr>
            <p:cNvPr id="72" name="组合 93"/>
            <p:cNvGrpSpPr/>
            <p:nvPr/>
          </p:nvGrpSpPr>
          <p:grpSpPr>
            <a:xfrm flipV="1">
              <a:off x="5947699" y="1317986"/>
              <a:ext cx="2684915" cy="333365"/>
              <a:chOff x="5272248" y="4626108"/>
              <a:chExt cx="2684915" cy="333365"/>
            </a:xfrm>
          </p:grpSpPr>
          <p:sp>
            <p:nvSpPr>
              <p:cNvPr id="75" name="椭圆 96"/>
              <p:cNvSpPr/>
              <p:nvPr/>
            </p:nvSpPr>
            <p:spPr>
              <a:xfrm>
                <a:off x="5272248" y="4626108"/>
                <a:ext cx="81021" cy="810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任意多边形 97"/>
              <p:cNvSpPr/>
              <p:nvPr/>
            </p:nvSpPr>
            <p:spPr>
              <a:xfrm>
                <a:off x="5335428" y="4686869"/>
                <a:ext cx="2621735" cy="272604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  <a:gd name="connsiteX0-1" fmla="*/ 0 w 2815771"/>
                  <a:gd name="connsiteY0-2" fmla="*/ 0 h 649982"/>
                  <a:gd name="connsiteX1-3" fmla="*/ 254183 w 2815771"/>
                  <a:gd name="connsiteY1-4" fmla="*/ 649982 h 649982"/>
                  <a:gd name="connsiteX2-5" fmla="*/ 2815771 w 2815771"/>
                  <a:gd name="connsiteY2-6" fmla="*/ 638628 h 64998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2815771" h="649982">
                    <a:moveTo>
                      <a:pt x="0" y="0"/>
                    </a:moveTo>
                    <a:lnTo>
                      <a:pt x="254183" y="649982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3" name="文本框 94"/>
            <p:cNvSpPr txBox="1"/>
            <p:nvPr/>
          </p:nvSpPr>
          <p:spPr>
            <a:xfrm>
              <a:off x="6852146" y="908862"/>
              <a:ext cx="2117088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6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文本框 95"/>
            <p:cNvSpPr txBox="1"/>
            <p:nvPr/>
          </p:nvSpPr>
          <p:spPr>
            <a:xfrm>
              <a:off x="6290682" y="1331295"/>
              <a:ext cx="3999352" cy="590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104"/>
          <p:cNvGrpSpPr/>
          <p:nvPr/>
        </p:nvGrpSpPr>
        <p:grpSpPr>
          <a:xfrm flipH="1" flipV="1">
            <a:off x="304800" y="3544669"/>
            <a:ext cx="2575430" cy="878574"/>
            <a:chOff x="5947699" y="510920"/>
            <a:chExt cx="3433907" cy="1171431"/>
          </a:xfrm>
        </p:grpSpPr>
        <p:grpSp>
          <p:nvGrpSpPr>
            <p:cNvPr id="78" name="组合 105"/>
            <p:cNvGrpSpPr/>
            <p:nvPr/>
          </p:nvGrpSpPr>
          <p:grpSpPr>
            <a:xfrm flipV="1">
              <a:off x="5947699" y="1317986"/>
              <a:ext cx="2684915" cy="333365"/>
              <a:chOff x="5272248" y="4626108"/>
              <a:chExt cx="2684915" cy="333365"/>
            </a:xfrm>
          </p:grpSpPr>
          <p:sp>
            <p:nvSpPr>
              <p:cNvPr id="81" name="椭圆 108"/>
              <p:cNvSpPr/>
              <p:nvPr/>
            </p:nvSpPr>
            <p:spPr>
              <a:xfrm>
                <a:off x="5272248" y="4626108"/>
                <a:ext cx="81021" cy="810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任意多边形 109"/>
              <p:cNvSpPr/>
              <p:nvPr/>
            </p:nvSpPr>
            <p:spPr>
              <a:xfrm>
                <a:off x="5335428" y="4686869"/>
                <a:ext cx="2621735" cy="272604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  <a:gd name="connsiteX0-1" fmla="*/ 0 w 2815771"/>
                  <a:gd name="connsiteY0-2" fmla="*/ 0 h 649982"/>
                  <a:gd name="connsiteX1-3" fmla="*/ 254183 w 2815771"/>
                  <a:gd name="connsiteY1-4" fmla="*/ 649982 h 649982"/>
                  <a:gd name="connsiteX2-5" fmla="*/ 2815771 w 2815771"/>
                  <a:gd name="connsiteY2-6" fmla="*/ 638628 h 64998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2815771" h="649982">
                    <a:moveTo>
                      <a:pt x="0" y="0"/>
                    </a:moveTo>
                    <a:lnTo>
                      <a:pt x="254183" y="649982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9" name="文本框 106"/>
            <p:cNvSpPr txBox="1"/>
            <p:nvPr/>
          </p:nvSpPr>
          <p:spPr>
            <a:xfrm flipV="1">
              <a:off x="6852146" y="1271982"/>
              <a:ext cx="1780467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4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文本框 107"/>
            <p:cNvSpPr txBox="1"/>
            <p:nvPr/>
          </p:nvSpPr>
          <p:spPr>
            <a:xfrm flipV="1">
              <a:off x="6290682" y="510920"/>
              <a:ext cx="3090924" cy="824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  <a:endParaRPr lang="zh-CN" altLang="en-US" sz="10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4" name="文本框 122"/>
          <p:cNvSpPr txBox="1"/>
          <p:nvPr/>
        </p:nvSpPr>
        <p:spPr>
          <a:xfrm>
            <a:off x="2736678" y="2855952"/>
            <a:ext cx="7500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3000" dirty="0" smtClean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01</a:t>
            </a:r>
            <a:endParaRPr lang="zh-CN" altLang="en-US" sz="3000" dirty="0">
              <a:solidFill>
                <a:schemeClr val="bg1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95" name="文本框 125"/>
          <p:cNvSpPr txBox="1"/>
          <p:nvPr/>
        </p:nvSpPr>
        <p:spPr>
          <a:xfrm>
            <a:off x="3674214" y="2125567"/>
            <a:ext cx="7500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3000" dirty="0" smtClean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02</a:t>
            </a:r>
            <a:endParaRPr lang="zh-CN" altLang="en-US" sz="3000" dirty="0">
              <a:solidFill>
                <a:schemeClr val="bg1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96" name="文本框 128"/>
          <p:cNvSpPr txBox="1"/>
          <p:nvPr/>
        </p:nvSpPr>
        <p:spPr>
          <a:xfrm>
            <a:off x="5603621" y="2170152"/>
            <a:ext cx="7500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3000" dirty="0" smtClean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04</a:t>
            </a:r>
            <a:endParaRPr lang="zh-CN" altLang="en-US" sz="3000" dirty="0">
              <a:solidFill>
                <a:schemeClr val="bg1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97" name="文本框 131"/>
          <p:cNvSpPr txBox="1"/>
          <p:nvPr/>
        </p:nvSpPr>
        <p:spPr>
          <a:xfrm>
            <a:off x="4647045" y="2832054"/>
            <a:ext cx="7500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3000" dirty="0" smtClean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03</a:t>
            </a:r>
            <a:endParaRPr lang="zh-CN" altLang="en-US" sz="3000" dirty="0">
              <a:solidFill>
                <a:schemeClr val="bg1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5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35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4" grpId="0"/>
      <p:bldP spid="95" grpId="0"/>
      <p:bldP spid="96" grpId="0"/>
      <p:bldP spid="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6</a:t>
            </a:fld>
            <a:endParaRPr lang="en-US" dirty="0"/>
          </a:p>
        </p:txBody>
      </p:sp>
      <p:sp>
        <p:nvSpPr>
          <p:cNvPr id="18" name="矩形 48"/>
          <p:cNvSpPr/>
          <p:nvPr/>
        </p:nvSpPr>
        <p:spPr>
          <a:xfrm>
            <a:off x="6378577" y="1524000"/>
            <a:ext cx="2198311" cy="1826858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9" name="图片 5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4546" y="1603753"/>
            <a:ext cx="2006373" cy="1667352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20" name="矩形 43"/>
          <p:cNvSpPr/>
          <p:nvPr/>
        </p:nvSpPr>
        <p:spPr>
          <a:xfrm>
            <a:off x="3542978" y="1524000"/>
            <a:ext cx="2198311" cy="1826858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1" name="图片 5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38947" y="1603753"/>
            <a:ext cx="2006373" cy="1667352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22" name="矩形 41"/>
          <p:cNvSpPr/>
          <p:nvPr/>
        </p:nvSpPr>
        <p:spPr>
          <a:xfrm>
            <a:off x="720462" y="1524000"/>
            <a:ext cx="2198311" cy="1826858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文本框 15"/>
          <p:cNvSpPr txBox="1"/>
          <p:nvPr/>
        </p:nvSpPr>
        <p:spPr>
          <a:xfrm>
            <a:off x="641634" y="3497228"/>
            <a:ext cx="2394077" cy="761757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文字图片均可编辑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若要编辑图表，双击进编辑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调整大小请拖曳区域的右下角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4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6431" y="1603753"/>
            <a:ext cx="2006373" cy="1667352"/>
          </a:xfrm>
          <a:custGeom>
            <a:avLst/>
            <a:gdLst>
              <a:gd name="connsiteX0" fmla="*/ 0 w 3065462"/>
              <a:gd name="connsiteY0" fmla="*/ 0 h 2548148"/>
              <a:gd name="connsiteX1" fmla="*/ 3065462 w 3065462"/>
              <a:gd name="connsiteY1" fmla="*/ 0 h 2548148"/>
              <a:gd name="connsiteX2" fmla="*/ 3065462 w 3065462"/>
              <a:gd name="connsiteY2" fmla="*/ 2548148 h 2548148"/>
              <a:gd name="connsiteX3" fmla="*/ 0 w 3065462"/>
              <a:gd name="connsiteY3" fmla="*/ 2548148 h 25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462" h="2548148">
                <a:moveTo>
                  <a:pt x="0" y="0"/>
                </a:moveTo>
                <a:lnTo>
                  <a:pt x="3065462" y="0"/>
                </a:lnTo>
                <a:lnTo>
                  <a:pt x="3065462" y="2548148"/>
                </a:lnTo>
                <a:lnTo>
                  <a:pt x="0" y="2548148"/>
                </a:lnTo>
                <a:close/>
              </a:path>
            </a:pathLst>
          </a:custGeom>
        </p:spPr>
      </p:pic>
      <p:sp>
        <p:nvSpPr>
          <p:cNvPr id="25" name="五边形 4"/>
          <p:cNvSpPr/>
          <p:nvPr/>
        </p:nvSpPr>
        <p:spPr>
          <a:xfrm>
            <a:off x="720462" y="2828778"/>
            <a:ext cx="1600617" cy="32146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文本框 39"/>
          <p:cNvSpPr txBox="1"/>
          <p:nvPr/>
        </p:nvSpPr>
        <p:spPr>
          <a:xfrm>
            <a:off x="929508" y="2828778"/>
            <a:ext cx="1250012" cy="300083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44"/>
          <p:cNvSpPr txBox="1"/>
          <p:nvPr/>
        </p:nvSpPr>
        <p:spPr>
          <a:xfrm>
            <a:off x="3492733" y="3497228"/>
            <a:ext cx="2394077" cy="761757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文字图片均可编辑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若要编辑图表，双击进编辑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调整大小请拖曳区域的右下角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五边形 46"/>
          <p:cNvSpPr/>
          <p:nvPr/>
        </p:nvSpPr>
        <p:spPr>
          <a:xfrm>
            <a:off x="3542978" y="2828778"/>
            <a:ext cx="1600617" cy="32146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文本框 47"/>
          <p:cNvSpPr txBox="1"/>
          <p:nvPr/>
        </p:nvSpPr>
        <p:spPr>
          <a:xfrm>
            <a:off x="3752025" y="2828778"/>
            <a:ext cx="1250012" cy="300083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6328332" y="3497228"/>
            <a:ext cx="2394077" cy="761757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文字图片均可编辑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若要编辑图表，双击进编辑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调整大小请拖曳区域的右下角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五边形 51"/>
          <p:cNvSpPr/>
          <p:nvPr/>
        </p:nvSpPr>
        <p:spPr>
          <a:xfrm>
            <a:off x="6378577" y="2828778"/>
            <a:ext cx="1600617" cy="32146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文本框 52"/>
          <p:cNvSpPr txBox="1"/>
          <p:nvPr/>
        </p:nvSpPr>
        <p:spPr>
          <a:xfrm>
            <a:off x="6587624" y="2828778"/>
            <a:ext cx="1250012" cy="300083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2"/>
          <p:cNvSpPr txBox="1"/>
          <p:nvPr/>
        </p:nvSpPr>
        <p:spPr>
          <a:xfrm>
            <a:off x="482004" y="133350"/>
            <a:ext cx="32766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23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8"/>
          <p:cNvGrpSpPr/>
          <p:nvPr/>
        </p:nvGrpSpPr>
        <p:grpSpPr>
          <a:xfrm>
            <a:off x="400620" y="2841905"/>
            <a:ext cx="8203895" cy="328532"/>
            <a:chOff x="534438" y="3368953"/>
            <a:chExt cx="10944224" cy="438144"/>
          </a:xfrm>
          <a:solidFill>
            <a:schemeClr val="accent3"/>
          </a:solidFill>
        </p:grpSpPr>
        <p:sp>
          <p:nvSpPr>
            <p:cNvPr id="120" name="矩形 119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grpSp>
          <p:nvGrpSpPr>
            <p:cNvPr id="3" name="组合 120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122" name="矩形 121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8" name="等腰三角形 127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</p:grpSp>
      </p:grpSp>
      <p:cxnSp>
        <p:nvCxnSpPr>
          <p:cNvPr id="129" name="肘形连接符 128"/>
          <p:cNvCxnSpPr>
            <a:stCxn id="131" idx="3"/>
            <a:endCxn id="134" idx="1"/>
          </p:cNvCxnSpPr>
          <p:nvPr/>
        </p:nvCxnSpPr>
        <p:spPr>
          <a:xfrm rot="5400000" flipH="1" flipV="1">
            <a:off x="810374" y="2362645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129"/>
          <p:cNvGrpSpPr/>
          <p:nvPr/>
        </p:nvGrpSpPr>
        <p:grpSpPr>
          <a:xfrm>
            <a:off x="764831" y="2754197"/>
            <a:ext cx="437095" cy="507177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131" name="六边形 13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2" name="文本框 64"/>
            <p:cNvSpPr txBox="1"/>
            <p:nvPr/>
          </p:nvSpPr>
          <p:spPr>
            <a:xfrm>
              <a:off x="1115001" y="3298193"/>
              <a:ext cx="577851" cy="28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2009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132"/>
          <p:cNvGrpSpPr/>
          <p:nvPr/>
        </p:nvGrpSpPr>
        <p:grpSpPr>
          <a:xfrm>
            <a:off x="1201925" y="1861117"/>
            <a:ext cx="1059449" cy="657044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134" name="矩形 13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5" name="文本框 66"/>
            <p:cNvSpPr txBox="1"/>
            <p:nvPr/>
          </p:nvSpPr>
          <p:spPr>
            <a:xfrm>
              <a:off x="1853742" y="1997873"/>
              <a:ext cx="1413334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36" name="肘形连接符 135"/>
          <p:cNvCxnSpPr>
            <a:stCxn id="138" idx="3"/>
            <a:endCxn id="141" idx="1"/>
          </p:cNvCxnSpPr>
          <p:nvPr/>
        </p:nvCxnSpPr>
        <p:spPr>
          <a:xfrm rot="5400000" flipH="1" flipV="1">
            <a:off x="2744660" y="2362645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36"/>
          <p:cNvGrpSpPr/>
          <p:nvPr/>
        </p:nvGrpSpPr>
        <p:grpSpPr>
          <a:xfrm>
            <a:off x="2699117" y="2754197"/>
            <a:ext cx="437095" cy="507177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138" name="六边形 13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9" name="文本框 72"/>
            <p:cNvSpPr txBox="1"/>
            <p:nvPr/>
          </p:nvSpPr>
          <p:spPr>
            <a:xfrm>
              <a:off x="1115001" y="3298193"/>
              <a:ext cx="577851" cy="28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139"/>
          <p:cNvGrpSpPr/>
          <p:nvPr/>
        </p:nvGrpSpPr>
        <p:grpSpPr>
          <a:xfrm>
            <a:off x="3136212" y="1861118"/>
            <a:ext cx="1059449" cy="657044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141" name="矩形 14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2" name="文本框 75"/>
            <p:cNvSpPr txBox="1"/>
            <p:nvPr/>
          </p:nvSpPr>
          <p:spPr>
            <a:xfrm>
              <a:off x="1853742" y="1997871"/>
              <a:ext cx="1413334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/>
                <a:t>轻点此处输入文字内容</a:t>
              </a:r>
              <a:endParaRPr lang="zh-CN" altLang="en-US" dirty="0"/>
            </a:p>
          </p:txBody>
        </p:sp>
      </p:grpSp>
      <p:cxnSp>
        <p:nvCxnSpPr>
          <p:cNvPr id="143" name="肘形连接符 142"/>
          <p:cNvCxnSpPr>
            <a:stCxn id="145" idx="3"/>
            <a:endCxn id="148" idx="1"/>
          </p:cNvCxnSpPr>
          <p:nvPr/>
        </p:nvCxnSpPr>
        <p:spPr>
          <a:xfrm rot="5400000" flipH="1" flipV="1">
            <a:off x="4678947" y="2362645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143"/>
          <p:cNvGrpSpPr/>
          <p:nvPr/>
        </p:nvGrpSpPr>
        <p:grpSpPr>
          <a:xfrm>
            <a:off x="4633404" y="2754197"/>
            <a:ext cx="437095" cy="507177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145" name="六边形 14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6" name="文本框 79"/>
            <p:cNvSpPr txBox="1"/>
            <p:nvPr/>
          </p:nvSpPr>
          <p:spPr>
            <a:xfrm>
              <a:off x="1115001" y="3298193"/>
              <a:ext cx="577851" cy="28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146"/>
          <p:cNvGrpSpPr/>
          <p:nvPr/>
        </p:nvGrpSpPr>
        <p:grpSpPr>
          <a:xfrm>
            <a:off x="5070499" y="1861118"/>
            <a:ext cx="1059449" cy="657044"/>
            <a:chOff x="1853741" y="1952625"/>
            <a:chExt cx="1413335" cy="876262"/>
          </a:xfrm>
          <a:solidFill>
            <a:schemeClr val="accent5"/>
          </a:solidFill>
        </p:grpSpPr>
        <p:sp>
          <p:nvSpPr>
            <p:cNvPr id="148" name="矩形 14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9" name="文本框 82"/>
            <p:cNvSpPr txBox="1"/>
            <p:nvPr/>
          </p:nvSpPr>
          <p:spPr>
            <a:xfrm>
              <a:off x="1853742" y="1997871"/>
              <a:ext cx="1413334" cy="61569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轻点此处输入文字内容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50" name="肘形连接符 149"/>
          <p:cNvCxnSpPr>
            <a:stCxn id="152" idx="3"/>
            <a:endCxn id="155" idx="1"/>
          </p:cNvCxnSpPr>
          <p:nvPr/>
        </p:nvCxnSpPr>
        <p:spPr>
          <a:xfrm rot="5400000" flipH="1" flipV="1">
            <a:off x="6613233" y="2362645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150"/>
          <p:cNvGrpSpPr/>
          <p:nvPr/>
        </p:nvGrpSpPr>
        <p:grpSpPr>
          <a:xfrm>
            <a:off x="6515204" y="2754197"/>
            <a:ext cx="539779" cy="507177"/>
            <a:chOff x="1039738" y="3090803"/>
            <a:chExt cx="720080" cy="676392"/>
          </a:xfrm>
          <a:solidFill>
            <a:srgbClr val="005DA2"/>
          </a:solidFill>
        </p:grpSpPr>
        <p:sp>
          <p:nvSpPr>
            <p:cNvPr id="152" name="六边形 15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3" name="文本框 86"/>
            <p:cNvSpPr txBox="1"/>
            <p:nvPr/>
          </p:nvSpPr>
          <p:spPr>
            <a:xfrm>
              <a:off x="1039738" y="3298193"/>
              <a:ext cx="720080" cy="28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53"/>
          <p:cNvGrpSpPr/>
          <p:nvPr/>
        </p:nvGrpSpPr>
        <p:grpSpPr>
          <a:xfrm>
            <a:off x="7004786" y="1861118"/>
            <a:ext cx="1059449" cy="657044"/>
            <a:chOff x="1853741" y="1952625"/>
            <a:chExt cx="1413335" cy="876262"/>
          </a:xfrm>
          <a:solidFill>
            <a:schemeClr val="accent5"/>
          </a:solidFill>
        </p:grpSpPr>
        <p:sp>
          <p:nvSpPr>
            <p:cNvPr id="155" name="矩形 15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6" name="文本框 89"/>
            <p:cNvSpPr txBox="1"/>
            <p:nvPr/>
          </p:nvSpPr>
          <p:spPr>
            <a:xfrm>
              <a:off x="1853742" y="1997871"/>
              <a:ext cx="1413334" cy="61569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轻点此处输入文字内容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57" name="肘形连接符 156"/>
          <p:cNvCxnSpPr>
            <a:stCxn id="159" idx="0"/>
            <a:endCxn id="162" idx="1"/>
          </p:cNvCxnSpPr>
          <p:nvPr/>
        </p:nvCxnSpPr>
        <p:spPr>
          <a:xfrm rot="16200000" flipH="1">
            <a:off x="1758965" y="3452930"/>
            <a:ext cx="601659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57"/>
          <p:cNvGrpSpPr/>
          <p:nvPr/>
        </p:nvGrpSpPr>
        <p:grpSpPr>
          <a:xfrm>
            <a:off x="1731973" y="2754197"/>
            <a:ext cx="437095" cy="507177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159" name="六边形 15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0" name="文本框 93"/>
            <p:cNvSpPr txBox="1"/>
            <p:nvPr/>
          </p:nvSpPr>
          <p:spPr>
            <a:xfrm>
              <a:off x="1115001" y="3298193"/>
              <a:ext cx="577851" cy="28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60"/>
          <p:cNvGrpSpPr/>
          <p:nvPr/>
        </p:nvGrpSpPr>
        <p:grpSpPr>
          <a:xfrm>
            <a:off x="2169070" y="3534511"/>
            <a:ext cx="1059449" cy="657044"/>
            <a:chOff x="1853741" y="1952625"/>
            <a:chExt cx="1413334" cy="876262"/>
          </a:xfrm>
          <a:solidFill>
            <a:schemeClr val="bg1">
              <a:lumMod val="75000"/>
            </a:schemeClr>
          </a:solidFill>
        </p:grpSpPr>
        <p:sp>
          <p:nvSpPr>
            <p:cNvPr id="162" name="矩形 16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3" name="文本框 96"/>
            <p:cNvSpPr txBox="1"/>
            <p:nvPr/>
          </p:nvSpPr>
          <p:spPr>
            <a:xfrm>
              <a:off x="1853741" y="1997872"/>
              <a:ext cx="1413333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轻点此处输入文字内容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64" name="肘形连接符 163"/>
          <p:cNvCxnSpPr>
            <a:stCxn id="166" idx="0"/>
            <a:endCxn id="169" idx="1"/>
          </p:cNvCxnSpPr>
          <p:nvPr/>
        </p:nvCxnSpPr>
        <p:spPr>
          <a:xfrm rot="16200000" flipH="1">
            <a:off x="3693251" y="3452930"/>
            <a:ext cx="601659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64"/>
          <p:cNvGrpSpPr/>
          <p:nvPr/>
        </p:nvGrpSpPr>
        <p:grpSpPr>
          <a:xfrm>
            <a:off x="3666260" y="2754197"/>
            <a:ext cx="437095" cy="507177"/>
            <a:chOff x="1109756" y="3090803"/>
            <a:chExt cx="583096" cy="676392"/>
          </a:xfrm>
          <a:solidFill>
            <a:schemeClr val="accent1"/>
          </a:solidFill>
        </p:grpSpPr>
        <p:sp>
          <p:nvSpPr>
            <p:cNvPr id="166" name="六边形 16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7" name="文本框 101"/>
            <p:cNvSpPr txBox="1"/>
            <p:nvPr/>
          </p:nvSpPr>
          <p:spPr>
            <a:xfrm>
              <a:off x="1115001" y="3298193"/>
              <a:ext cx="577851" cy="28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67"/>
          <p:cNvGrpSpPr/>
          <p:nvPr/>
        </p:nvGrpSpPr>
        <p:grpSpPr>
          <a:xfrm>
            <a:off x="4103356" y="3534511"/>
            <a:ext cx="1059449" cy="657044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169" name="矩形 16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0" name="文本框 104"/>
            <p:cNvSpPr txBox="1"/>
            <p:nvPr/>
          </p:nvSpPr>
          <p:spPr>
            <a:xfrm>
              <a:off x="1853742" y="1997871"/>
              <a:ext cx="1413334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轻点此处输入文字内容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71" name="肘形连接符 170"/>
          <p:cNvCxnSpPr>
            <a:stCxn id="173" idx="0"/>
            <a:endCxn id="176" idx="1"/>
          </p:cNvCxnSpPr>
          <p:nvPr/>
        </p:nvCxnSpPr>
        <p:spPr>
          <a:xfrm rot="16200000" flipH="1">
            <a:off x="5627538" y="3452930"/>
            <a:ext cx="601659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71"/>
          <p:cNvGrpSpPr/>
          <p:nvPr/>
        </p:nvGrpSpPr>
        <p:grpSpPr>
          <a:xfrm>
            <a:off x="5573617" y="2754197"/>
            <a:ext cx="475042" cy="507177"/>
            <a:chOff x="1073832" y="3090803"/>
            <a:chExt cx="633719" cy="676392"/>
          </a:xfrm>
          <a:solidFill>
            <a:srgbClr val="005DA2"/>
          </a:solidFill>
        </p:grpSpPr>
        <p:sp>
          <p:nvSpPr>
            <p:cNvPr id="173" name="六边形 17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4" name="文本框 108"/>
            <p:cNvSpPr txBox="1"/>
            <p:nvPr/>
          </p:nvSpPr>
          <p:spPr>
            <a:xfrm>
              <a:off x="1073832" y="3271523"/>
              <a:ext cx="633719" cy="28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74"/>
          <p:cNvGrpSpPr/>
          <p:nvPr/>
        </p:nvGrpSpPr>
        <p:grpSpPr>
          <a:xfrm>
            <a:off x="6037642" y="3534511"/>
            <a:ext cx="1059449" cy="657044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176" name="矩形 17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7" name="文本框 111"/>
            <p:cNvSpPr txBox="1"/>
            <p:nvPr/>
          </p:nvSpPr>
          <p:spPr>
            <a:xfrm>
              <a:off x="1853742" y="1997871"/>
              <a:ext cx="1413334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轻点此处输入文字内容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7"/>
          <p:cNvGrpSpPr/>
          <p:nvPr/>
        </p:nvGrpSpPr>
        <p:grpSpPr>
          <a:xfrm>
            <a:off x="7486806" y="2754197"/>
            <a:ext cx="511355" cy="507177"/>
            <a:chOff x="1045689" y="3090803"/>
            <a:chExt cx="682162" cy="676392"/>
          </a:xfrm>
          <a:solidFill>
            <a:srgbClr val="005DA2"/>
          </a:solidFill>
        </p:grpSpPr>
        <p:sp>
          <p:nvSpPr>
            <p:cNvPr id="179" name="六边形 17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0" name="文本框 114"/>
            <p:cNvSpPr txBox="1"/>
            <p:nvPr/>
          </p:nvSpPr>
          <p:spPr>
            <a:xfrm>
              <a:off x="1045689" y="3298193"/>
              <a:ext cx="682162" cy="28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3114598" y="951945"/>
            <a:ext cx="2880301" cy="3476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点击添加小标题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2"/>
          <p:cNvSpPr txBox="1"/>
          <p:nvPr/>
        </p:nvSpPr>
        <p:spPr>
          <a:xfrm>
            <a:off x="497506" y="123795"/>
            <a:ext cx="345603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Slide Number Placeholder 66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5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5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5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5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85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35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85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35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85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35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85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35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85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35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850"/>
                            </p:stCondLst>
                            <p:childTnLst>
                              <p:par>
                                <p:cTn id="10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2"/>
          <p:cNvSpPr txBox="1"/>
          <p:nvPr/>
        </p:nvSpPr>
        <p:spPr>
          <a:xfrm>
            <a:off x="482004" y="133350"/>
            <a:ext cx="373380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Slide Number Placeholder 101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103" name="图表 1"/>
          <p:cNvGraphicFramePr/>
          <p:nvPr/>
        </p:nvGraphicFramePr>
        <p:xfrm>
          <a:off x="518685" y="1631645"/>
          <a:ext cx="4034265" cy="2849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4" name="Group 103"/>
          <p:cNvGrpSpPr/>
          <p:nvPr/>
        </p:nvGrpSpPr>
        <p:grpSpPr>
          <a:xfrm>
            <a:off x="5253426" y="1047750"/>
            <a:ext cx="3433375" cy="887645"/>
            <a:chOff x="138498" y="3002145"/>
            <a:chExt cx="3433375" cy="887645"/>
          </a:xfrm>
        </p:grpSpPr>
        <p:sp>
          <p:nvSpPr>
            <p:cNvPr id="105" name="椭圆 10"/>
            <p:cNvSpPr/>
            <p:nvPr/>
          </p:nvSpPr>
          <p:spPr>
            <a:xfrm>
              <a:off x="138498" y="324858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矩形 9"/>
            <p:cNvSpPr/>
            <p:nvPr/>
          </p:nvSpPr>
          <p:spPr>
            <a:xfrm>
              <a:off x="484796" y="3271159"/>
              <a:ext cx="3087077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262951" y="1932362"/>
            <a:ext cx="3538151" cy="887645"/>
            <a:chOff x="138498" y="3002145"/>
            <a:chExt cx="3538151" cy="887645"/>
          </a:xfrm>
        </p:grpSpPr>
        <p:sp>
          <p:nvSpPr>
            <p:cNvPr id="109" name="椭圆 10"/>
            <p:cNvSpPr/>
            <p:nvPr/>
          </p:nvSpPr>
          <p:spPr>
            <a:xfrm>
              <a:off x="138498" y="326763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矩形 9"/>
            <p:cNvSpPr/>
            <p:nvPr/>
          </p:nvSpPr>
          <p:spPr>
            <a:xfrm>
              <a:off x="484796" y="3271159"/>
              <a:ext cx="3191853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5272476" y="2816367"/>
            <a:ext cx="3414325" cy="887645"/>
            <a:chOff x="138498" y="3002145"/>
            <a:chExt cx="3414325" cy="887645"/>
          </a:xfrm>
        </p:grpSpPr>
        <p:sp>
          <p:nvSpPr>
            <p:cNvPr id="113" name="椭圆 10"/>
            <p:cNvSpPr/>
            <p:nvPr/>
          </p:nvSpPr>
          <p:spPr>
            <a:xfrm>
              <a:off x="138498" y="326763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矩形 9"/>
            <p:cNvSpPr/>
            <p:nvPr/>
          </p:nvSpPr>
          <p:spPr>
            <a:xfrm>
              <a:off x="484797" y="3271159"/>
              <a:ext cx="3068026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5272476" y="3704012"/>
            <a:ext cx="3414325" cy="887645"/>
            <a:chOff x="138498" y="3002145"/>
            <a:chExt cx="3414325" cy="887645"/>
          </a:xfrm>
        </p:grpSpPr>
        <p:sp>
          <p:nvSpPr>
            <p:cNvPr id="117" name="椭圆 10"/>
            <p:cNvSpPr/>
            <p:nvPr/>
          </p:nvSpPr>
          <p:spPr>
            <a:xfrm>
              <a:off x="138498" y="326763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矩形 9"/>
            <p:cNvSpPr/>
            <p:nvPr/>
          </p:nvSpPr>
          <p:spPr>
            <a:xfrm>
              <a:off x="484797" y="3271159"/>
              <a:ext cx="3068026" cy="618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文本框 2"/>
          <p:cNvSpPr txBox="1"/>
          <p:nvPr/>
        </p:nvSpPr>
        <p:spPr>
          <a:xfrm>
            <a:off x="497506" y="133350"/>
            <a:ext cx="3456030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zh-CN" altLang="en-US" sz="2400" b="1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4294967295"/>
          </p:nvPr>
        </p:nvSpPr>
        <p:spPr>
          <a:xfrm>
            <a:off x="8498348" y="236878"/>
            <a:ext cx="417052" cy="353672"/>
          </a:xfrm>
        </p:spPr>
        <p:txBody>
          <a:bodyPr/>
          <a:lstStyle/>
          <a:p>
            <a:fld id="{5DE872C3-2ED1-43FB-B3C4-BA6F078D7CD3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75" name="组合 41"/>
          <p:cNvGrpSpPr/>
          <p:nvPr/>
        </p:nvGrpSpPr>
        <p:grpSpPr>
          <a:xfrm>
            <a:off x="723806" y="1066131"/>
            <a:ext cx="2487215" cy="2011355"/>
            <a:chOff x="1103749" y="1727491"/>
            <a:chExt cx="3316286" cy="2681807"/>
          </a:xfrm>
        </p:grpSpPr>
        <p:sp>
          <p:nvSpPr>
            <p:cNvPr id="76" name="椭圆 46"/>
            <p:cNvSpPr/>
            <p:nvPr/>
          </p:nvSpPr>
          <p:spPr>
            <a:xfrm>
              <a:off x="1420989" y="1727491"/>
              <a:ext cx="2681807" cy="268180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alpha val="9900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>
              <a:outerShdw blurRad="241300" dist="152400" dir="84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 smtClea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77" name="图表 47"/>
            <p:cNvGraphicFramePr/>
            <p:nvPr/>
          </p:nvGraphicFramePr>
          <p:xfrm>
            <a:off x="1103749" y="1761059"/>
            <a:ext cx="3316286" cy="26146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8" name="文本框 48"/>
            <p:cNvSpPr txBox="1"/>
            <p:nvPr/>
          </p:nvSpPr>
          <p:spPr>
            <a:xfrm>
              <a:off x="2247166" y="2745228"/>
              <a:ext cx="1090470" cy="697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2800" dirty="0" smtClean="0">
                  <a:solidFill>
                    <a:schemeClr val="accent5"/>
                  </a:solidFill>
                  <a:latin typeface="Impact" panose="020B0806030902050204"/>
                </a:rPr>
                <a:t>80</a:t>
              </a:r>
              <a:r>
                <a:rPr lang="en-US" altLang="zh-CN" sz="2800" kern="0" dirty="0" smtClean="0">
                  <a:solidFill>
                    <a:schemeClr val="accent5"/>
                  </a:solidFill>
                  <a:latin typeface="Impact" panose="020B0806030902050204"/>
                </a:rPr>
                <a:t>%</a:t>
              </a:r>
              <a:endParaRPr lang="zh-CN" altLang="en-US" sz="2800" kern="0" dirty="0" smtClean="0">
                <a:solidFill>
                  <a:schemeClr val="accent5"/>
                </a:solidFill>
                <a:latin typeface="Impact" panose="020B0806030902050204"/>
              </a:endParaRPr>
            </a:p>
          </p:txBody>
        </p:sp>
      </p:grpSp>
      <p:grpSp>
        <p:nvGrpSpPr>
          <p:cNvPr id="79" name="组合 49"/>
          <p:cNvGrpSpPr/>
          <p:nvPr/>
        </p:nvGrpSpPr>
        <p:grpSpPr>
          <a:xfrm>
            <a:off x="3403237" y="1066131"/>
            <a:ext cx="2487215" cy="2011355"/>
            <a:chOff x="1103749" y="1727491"/>
            <a:chExt cx="3316286" cy="2681807"/>
          </a:xfrm>
        </p:grpSpPr>
        <p:sp>
          <p:nvSpPr>
            <p:cNvPr id="80" name="椭圆 51"/>
            <p:cNvSpPr/>
            <p:nvPr/>
          </p:nvSpPr>
          <p:spPr>
            <a:xfrm>
              <a:off x="1420989" y="1727491"/>
              <a:ext cx="2681807" cy="268180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alpha val="9900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>
              <a:outerShdw blurRad="241300" dist="152400" dir="84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 smtClea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81" name="图表 52"/>
            <p:cNvGraphicFramePr/>
            <p:nvPr/>
          </p:nvGraphicFramePr>
          <p:xfrm>
            <a:off x="1103749" y="1761059"/>
            <a:ext cx="3316286" cy="26146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2" name="文本框 53"/>
            <p:cNvSpPr txBox="1"/>
            <p:nvPr/>
          </p:nvSpPr>
          <p:spPr>
            <a:xfrm>
              <a:off x="2248235" y="2745228"/>
              <a:ext cx="1092606" cy="697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2800" kern="0" dirty="0" smtClean="0">
                  <a:solidFill>
                    <a:schemeClr val="accent5"/>
                  </a:solidFill>
                  <a:latin typeface="Impact" panose="020B0806030902050204"/>
                </a:rPr>
                <a:t>60%</a:t>
              </a:r>
              <a:endParaRPr lang="zh-CN" altLang="en-US" sz="2800" kern="0" dirty="0" smtClean="0">
                <a:solidFill>
                  <a:schemeClr val="accent5"/>
                </a:solidFill>
                <a:latin typeface="Impact" panose="020B0806030902050204"/>
              </a:endParaRPr>
            </a:p>
          </p:txBody>
        </p:sp>
      </p:grpSp>
      <p:grpSp>
        <p:nvGrpSpPr>
          <p:cNvPr id="83" name="组合 54"/>
          <p:cNvGrpSpPr/>
          <p:nvPr/>
        </p:nvGrpSpPr>
        <p:grpSpPr>
          <a:xfrm>
            <a:off x="6076151" y="1066131"/>
            <a:ext cx="2487215" cy="2011355"/>
            <a:chOff x="1103749" y="1727491"/>
            <a:chExt cx="3316286" cy="2681807"/>
          </a:xfrm>
        </p:grpSpPr>
        <p:sp>
          <p:nvSpPr>
            <p:cNvPr id="84" name="椭圆 55"/>
            <p:cNvSpPr/>
            <p:nvPr/>
          </p:nvSpPr>
          <p:spPr>
            <a:xfrm>
              <a:off x="1420989" y="1727491"/>
              <a:ext cx="2681807" cy="268180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alpha val="9900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>
              <a:outerShdw blurRad="241300" dist="152400" dir="84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 smtClea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85" name="图表 56"/>
            <p:cNvGraphicFramePr/>
            <p:nvPr/>
          </p:nvGraphicFramePr>
          <p:xfrm>
            <a:off x="1103749" y="1761059"/>
            <a:ext cx="3316286" cy="26146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86" name="文本框 57"/>
            <p:cNvSpPr txBox="1"/>
            <p:nvPr/>
          </p:nvSpPr>
          <p:spPr>
            <a:xfrm>
              <a:off x="2282433" y="2745228"/>
              <a:ext cx="1022076" cy="697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2800" kern="0" dirty="0" smtClean="0">
                  <a:solidFill>
                    <a:schemeClr val="accent5"/>
                  </a:solidFill>
                  <a:latin typeface="Impact" panose="020B0806030902050204"/>
                </a:rPr>
                <a:t>75%</a:t>
              </a:r>
              <a:endParaRPr lang="zh-CN" altLang="en-US" sz="2800" kern="0" dirty="0" smtClean="0">
                <a:solidFill>
                  <a:schemeClr val="accent5"/>
                </a:solidFill>
                <a:latin typeface="Impact" panose="020B0806030902050204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817587" y="3539057"/>
            <a:ext cx="2461827" cy="1063078"/>
            <a:chOff x="138498" y="3002145"/>
            <a:chExt cx="2461827" cy="1063077"/>
          </a:xfrm>
        </p:grpSpPr>
        <p:sp>
          <p:nvSpPr>
            <p:cNvPr id="88" name="椭圆 10"/>
            <p:cNvSpPr/>
            <p:nvPr/>
          </p:nvSpPr>
          <p:spPr>
            <a:xfrm>
              <a:off x="138498" y="324858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矩形 9"/>
            <p:cNvSpPr/>
            <p:nvPr/>
          </p:nvSpPr>
          <p:spPr>
            <a:xfrm>
              <a:off x="484797" y="3271159"/>
              <a:ext cx="2115528" cy="7940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433154" y="3539057"/>
            <a:ext cx="2461827" cy="1063078"/>
            <a:chOff x="138498" y="3002145"/>
            <a:chExt cx="2461827" cy="1063077"/>
          </a:xfrm>
        </p:grpSpPr>
        <p:sp>
          <p:nvSpPr>
            <p:cNvPr id="92" name="椭圆 10"/>
            <p:cNvSpPr/>
            <p:nvPr/>
          </p:nvSpPr>
          <p:spPr>
            <a:xfrm>
              <a:off x="138498" y="324858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矩形 9"/>
            <p:cNvSpPr/>
            <p:nvPr/>
          </p:nvSpPr>
          <p:spPr>
            <a:xfrm>
              <a:off x="484797" y="3271159"/>
              <a:ext cx="2115528" cy="7940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6037856" y="3539057"/>
            <a:ext cx="2461827" cy="1063078"/>
            <a:chOff x="138498" y="3002145"/>
            <a:chExt cx="2461827" cy="1063077"/>
          </a:xfrm>
        </p:grpSpPr>
        <p:sp>
          <p:nvSpPr>
            <p:cNvPr id="96" name="椭圆 10"/>
            <p:cNvSpPr/>
            <p:nvPr/>
          </p:nvSpPr>
          <p:spPr>
            <a:xfrm>
              <a:off x="138498" y="324858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文本框 11"/>
            <p:cNvSpPr txBox="1"/>
            <p:nvPr/>
          </p:nvSpPr>
          <p:spPr>
            <a:xfrm>
              <a:off x="477437" y="300214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矩形 9"/>
            <p:cNvSpPr/>
            <p:nvPr/>
          </p:nvSpPr>
          <p:spPr>
            <a:xfrm>
              <a:off x="484797" y="3271159"/>
              <a:ext cx="2115528" cy="7940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sp>
        <p:nvSpPr>
          <p:cNvPr id="29" name="矩形 28"/>
          <p:cNvSpPr/>
          <p:nvPr/>
        </p:nvSpPr>
        <p:spPr>
          <a:xfrm>
            <a:off x="7403819" y="478155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theme/theme1.xml><?xml version="1.0" encoding="utf-8"?>
<a:theme xmlns:a="http://schemas.openxmlformats.org/drawingml/2006/main" name="24-浅色-办公趣味-多彩">
  <a:themeElements>
    <a:clrScheme name="CLASSIC - Standart Office">
      <a:dk1>
        <a:srgbClr val="44546A"/>
      </a:dk1>
      <a:lt1>
        <a:sysClr val="window" lastClr="FFFFFF"/>
      </a:lt1>
      <a:dk2>
        <a:srgbClr val="8496B0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tx1">
              <a:lumMod val="60000"/>
              <a:lumOff val="40000"/>
            </a:schemeClr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5898</Words>
  <Application>Microsoft Office PowerPoint</Application>
  <PresentationFormat>全屏显示(16:9)</PresentationFormat>
  <Paragraphs>499</Paragraphs>
  <Slides>39</Slides>
  <Notes>33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41" baseType="lpstr">
      <vt:lpstr>24-浅色-办公趣味-多彩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dc:description>www.1ppt.com</dc:description>
  <cp:lastModifiedBy>Windows User</cp:lastModifiedBy>
  <cp:revision>181</cp:revision>
  <dcterms:created xsi:type="dcterms:W3CDTF">2015-07-29T09:05:00Z</dcterms:created>
  <dcterms:modified xsi:type="dcterms:W3CDTF">2018-04-12T07:03:09Z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